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12" r:id="rId4"/>
    <p:sldId id="549" r:id="rId6"/>
    <p:sldId id="671" r:id="rId7"/>
    <p:sldId id="663" r:id="rId8"/>
    <p:sldId id="666" r:id="rId9"/>
    <p:sldId id="747" r:id="rId10"/>
    <p:sldId id="722" r:id="rId11"/>
    <p:sldId id="672" r:id="rId12"/>
    <p:sldId id="748" r:id="rId13"/>
    <p:sldId id="673" r:id="rId14"/>
    <p:sldId id="665" r:id="rId15"/>
    <p:sldId id="680" r:id="rId16"/>
    <p:sldId id="499" r:id="rId17"/>
    <p:sldId id="547" r:id="rId18"/>
  </p:sldIdLst>
  <p:sldSz cx="9144000" cy="5143500" type="screen16x9"/>
  <p:notesSz cx="6858000" cy="9144000"/>
  <p:defaultTextStyle>
    <a:defPPr>
      <a:defRPr lang="zh-CN"/>
    </a:defPPr>
    <a:lvl1pPr marL="0" algn="l" defTabSz="815975" rtl="0" eaLnBrk="1" latinLnBrk="0" hangingPunct="1">
      <a:defRPr sz="1600" kern="1200">
        <a:solidFill>
          <a:schemeClr val="tx1"/>
        </a:solidFill>
        <a:latin typeface="+mn-lt"/>
        <a:ea typeface="+mn-ea"/>
        <a:cs typeface="+mn-cs"/>
      </a:defRPr>
    </a:lvl1pPr>
    <a:lvl2pPr marL="408305" algn="l" defTabSz="815975" rtl="0" eaLnBrk="1" latinLnBrk="0" hangingPunct="1">
      <a:defRPr sz="1600" kern="1200">
        <a:solidFill>
          <a:schemeClr val="tx1"/>
        </a:solidFill>
        <a:latin typeface="+mn-lt"/>
        <a:ea typeface="+mn-ea"/>
        <a:cs typeface="+mn-cs"/>
      </a:defRPr>
    </a:lvl2pPr>
    <a:lvl3pPr marL="815975" algn="l" defTabSz="815975" rtl="0" eaLnBrk="1" latinLnBrk="0" hangingPunct="1">
      <a:defRPr sz="1600" kern="1200">
        <a:solidFill>
          <a:schemeClr val="tx1"/>
        </a:solidFill>
        <a:latin typeface="+mn-lt"/>
        <a:ea typeface="+mn-ea"/>
        <a:cs typeface="+mn-cs"/>
      </a:defRPr>
    </a:lvl3pPr>
    <a:lvl4pPr marL="1224280" algn="l" defTabSz="815975" rtl="0" eaLnBrk="1" latinLnBrk="0" hangingPunct="1">
      <a:defRPr sz="1600" kern="1200">
        <a:solidFill>
          <a:schemeClr val="tx1"/>
        </a:solidFill>
        <a:latin typeface="+mn-lt"/>
        <a:ea typeface="+mn-ea"/>
        <a:cs typeface="+mn-cs"/>
      </a:defRPr>
    </a:lvl4pPr>
    <a:lvl5pPr marL="1631950" algn="l" defTabSz="815975" rtl="0" eaLnBrk="1" latinLnBrk="0" hangingPunct="1">
      <a:defRPr sz="1600" kern="1200">
        <a:solidFill>
          <a:schemeClr val="tx1"/>
        </a:solidFill>
        <a:latin typeface="+mn-lt"/>
        <a:ea typeface="+mn-ea"/>
        <a:cs typeface="+mn-cs"/>
      </a:defRPr>
    </a:lvl5pPr>
    <a:lvl6pPr marL="2040255" algn="l" defTabSz="815975" rtl="0" eaLnBrk="1" latinLnBrk="0" hangingPunct="1">
      <a:defRPr sz="1600" kern="1200">
        <a:solidFill>
          <a:schemeClr val="tx1"/>
        </a:solidFill>
        <a:latin typeface="+mn-lt"/>
        <a:ea typeface="+mn-ea"/>
        <a:cs typeface="+mn-cs"/>
      </a:defRPr>
    </a:lvl6pPr>
    <a:lvl7pPr marL="2448560" algn="l" defTabSz="815975" rtl="0" eaLnBrk="1" latinLnBrk="0" hangingPunct="1">
      <a:defRPr sz="1600" kern="1200">
        <a:solidFill>
          <a:schemeClr val="tx1"/>
        </a:solidFill>
        <a:latin typeface="+mn-lt"/>
        <a:ea typeface="+mn-ea"/>
        <a:cs typeface="+mn-cs"/>
      </a:defRPr>
    </a:lvl7pPr>
    <a:lvl8pPr marL="2856230" algn="l" defTabSz="815975" rtl="0" eaLnBrk="1" latinLnBrk="0" hangingPunct="1">
      <a:defRPr sz="1600" kern="1200">
        <a:solidFill>
          <a:schemeClr val="tx1"/>
        </a:solidFill>
        <a:latin typeface="+mn-lt"/>
        <a:ea typeface="+mn-ea"/>
        <a:cs typeface="+mn-cs"/>
      </a:defRPr>
    </a:lvl8pPr>
    <a:lvl9pPr marL="3264535" algn="l" defTabSz="815975" rtl="0" eaLnBrk="1" latinLnBrk="0" hangingPunct="1">
      <a:defRPr sz="1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戴小文" initials="戴小文" lastIdx="1" clrIdx="0"/>
  <p:cmAuthor id="1" name="wang muyan" initials="w" lastIdx="5" clrIdx="0"/>
  <p:cmAuthor id="2" name="作者" initials="作" lastIdx="0" clrIdx="2"/>
  <p:cmAuthor id="1" name="lenovo"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3F48"/>
    <a:srgbClr val="DF4847"/>
    <a:srgbClr val="FAF8C7"/>
    <a:srgbClr val="FDFCE0"/>
    <a:srgbClr val="CC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2952" autoAdjust="0"/>
  </p:normalViewPr>
  <p:slideViewPr>
    <p:cSldViewPr>
      <p:cViewPr varScale="1">
        <p:scale>
          <a:sx n="93" d="100"/>
          <a:sy n="93" d="100"/>
        </p:scale>
        <p:origin x="-546" y="-102"/>
      </p:cViewPr>
      <p:guideLst>
        <p:guide orient="horz" pos="1715"/>
        <p:guide pos="285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1EE8D-4665-4E1E-9802-D825996E777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7C0D9-2DA2-45A1-80B7-6E561ABA5B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815975" rtl="0" eaLnBrk="1" latinLnBrk="0" hangingPunct="1">
      <a:defRPr sz="1100" kern="1200">
        <a:solidFill>
          <a:schemeClr val="tx1"/>
        </a:solidFill>
        <a:latin typeface="+mn-lt"/>
        <a:ea typeface="+mn-ea"/>
        <a:cs typeface="+mn-cs"/>
      </a:defRPr>
    </a:lvl1pPr>
    <a:lvl2pPr marL="408305" algn="l" defTabSz="815975" rtl="0" eaLnBrk="1" latinLnBrk="0" hangingPunct="1">
      <a:defRPr sz="1100" kern="1200">
        <a:solidFill>
          <a:schemeClr val="tx1"/>
        </a:solidFill>
        <a:latin typeface="+mn-lt"/>
        <a:ea typeface="+mn-ea"/>
        <a:cs typeface="+mn-cs"/>
      </a:defRPr>
    </a:lvl2pPr>
    <a:lvl3pPr marL="815975" algn="l" defTabSz="815975" rtl="0" eaLnBrk="1" latinLnBrk="0" hangingPunct="1">
      <a:defRPr sz="1100" kern="1200">
        <a:solidFill>
          <a:schemeClr val="tx1"/>
        </a:solidFill>
        <a:latin typeface="+mn-lt"/>
        <a:ea typeface="+mn-ea"/>
        <a:cs typeface="+mn-cs"/>
      </a:defRPr>
    </a:lvl3pPr>
    <a:lvl4pPr marL="1224280" algn="l" defTabSz="815975" rtl="0" eaLnBrk="1" latinLnBrk="0" hangingPunct="1">
      <a:defRPr sz="1100" kern="1200">
        <a:solidFill>
          <a:schemeClr val="tx1"/>
        </a:solidFill>
        <a:latin typeface="+mn-lt"/>
        <a:ea typeface="+mn-ea"/>
        <a:cs typeface="+mn-cs"/>
      </a:defRPr>
    </a:lvl4pPr>
    <a:lvl5pPr marL="1631950" algn="l" defTabSz="815975" rtl="0" eaLnBrk="1" latinLnBrk="0" hangingPunct="1">
      <a:defRPr sz="1100" kern="1200">
        <a:solidFill>
          <a:schemeClr val="tx1"/>
        </a:solidFill>
        <a:latin typeface="+mn-lt"/>
        <a:ea typeface="+mn-ea"/>
        <a:cs typeface="+mn-cs"/>
      </a:defRPr>
    </a:lvl5pPr>
    <a:lvl6pPr marL="2040255" algn="l" defTabSz="815975" rtl="0" eaLnBrk="1" latinLnBrk="0" hangingPunct="1">
      <a:defRPr sz="1100" kern="1200">
        <a:solidFill>
          <a:schemeClr val="tx1"/>
        </a:solidFill>
        <a:latin typeface="+mn-lt"/>
        <a:ea typeface="+mn-ea"/>
        <a:cs typeface="+mn-cs"/>
      </a:defRPr>
    </a:lvl6pPr>
    <a:lvl7pPr marL="2448560" algn="l" defTabSz="815975" rtl="0" eaLnBrk="1" latinLnBrk="0" hangingPunct="1">
      <a:defRPr sz="1100" kern="1200">
        <a:solidFill>
          <a:schemeClr val="tx1"/>
        </a:solidFill>
        <a:latin typeface="+mn-lt"/>
        <a:ea typeface="+mn-ea"/>
        <a:cs typeface="+mn-cs"/>
      </a:defRPr>
    </a:lvl7pPr>
    <a:lvl8pPr marL="2856230" algn="l" defTabSz="815975" rtl="0" eaLnBrk="1" latinLnBrk="0" hangingPunct="1">
      <a:defRPr sz="1100" kern="1200">
        <a:solidFill>
          <a:schemeClr val="tx1"/>
        </a:solidFill>
        <a:latin typeface="+mn-lt"/>
        <a:ea typeface="+mn-ea"/>
        <a:cs typeface="+mn-cs"/>
      </a:defRPr>
    </a:lvl8pPr>
    <a:lvl9pPr marL="3264535" algn="l" defTabSz="81597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987C0D9-2DA2-45A1-80B7-6E561ABA5B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305" indent="0" algn="ctr">
              <a:buNone/>
              <a:defRPr>
                <a:solidFill>
                  <a:schemeClr val="tx1">
                    <a:tint val="75000"/>
                  </a:schemeClr>
                </a:solidFill>
              </a:defRPr>
            </a:lvl2pPr>
            <a:lvl3pPr marL="815975"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255" indent="0" algn="ctr">
              <a:buNone/>
              <a:defRPr>
                <a:solidFill>
                  <a:schemeClr val="tx1">
                    <a:tint val="75000"/>
                  </a:schemeClr>
                </a:solidFill>
              </a:defRPr>
            </a:lvl6pPr>
            <a:lvl7pPr marL="2448560"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3134E84-A77C-4D18-816D-4A4DC9199628}"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7A56BF0-742A-43D8-B717-C6C9B00B3029}"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F25D54B-8497-4513-8E38-53A28AFC8604}"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0A6AF8-CD59-4277-9B6F-6540ABEC5507}"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1" y="205980"/>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F458B87-964F-4BDF-8136-95C02B3CF1C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FC5220E-B6BD-47AB-A68F-8B914B033A3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3134E84-A77C-4D18-816D-4A4DC9199628}"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7A56BF0-742A-43D8-B717-C6C9B00B3029}"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32D6A7C-A3C1-40CD-847C-6FDC25274E39}"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1C0FE92-D676-4853-974C-6AC2325A06F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949811F-9966-4313-98FD-BBDDF595891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D7402A8-1A7D-4641-9B9E-F75674923277}"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0183C60-1D1D-4BBD-8F6C-AB449CFF3107}"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91CEA1D-659A-487D-8E55-4913B19A33B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E4A274B-370A-40B7-A95F-F24675089043}"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BA54375-E33D-426E-9433-7B9CD2A5CCEE}"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1AAD2F5-6593-451B-9F8C-6D0CDA69AFE3}"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8503F043-389A-4FB2-8EC0-AB6069DABE4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23C8D37-AB38-4318-A0FC-E65952AC32B7}"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22AF5B28-8228-4C11-B6DB-04AE426A899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D742749-0240-4910-8952-CD89806E5FFB}"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A06908-600F-40A4-B1D4-A41C61808D54}"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32D6A7C-A3C1-40CD-847C-6FDC25274E39}"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1C0FE92-D676-4853-974C-6AC2325A06F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46C234-7C4B-4C1A-8603-3AD46CC24D7D}"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E24E200-16E8-4CCE-97AB-01ECA6F44A65}"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F25D54B-8497-4513-8E38-53A28AFC8604}"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0A6AF8-CD59-4277-9B6F-6540ABEC5507}"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F458B87-964F-4BDF-8136-95C02B3CF1C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FC5220E-B6BD-47AB-A68F-8B914B033A3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6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8"/>
            <a:ext cx="7772400" cy="1125140"/>
          </a:xfrm>
        </p:spPr>
        <p:txBody>
          <a:bodyPr anchor="b"/>
          <a:lstStyle>
            <a:lvl1pPr marL="0" indent="0">
              <a:buNone/>
              <a:defRPr sz="1800">
                <a:solidFill>
                  <a:schemeClr val="tx1">
                    <a:tint val="75000"/>
                  </a:schemeClr>
                </a:solidFill>
              </a:defRPr>
            </a:lvl1pPr>
            <a:lvl2pPr marL="408305" indent="0">
              <a:buNone/>
              <a:defRPr sz="1600">
                <a:solidFill>
                  <a:schemeClr val="tx1">
                    <a:tint val="75000"/>
                  </a:schemeClr>
                </a:solidFill>
              </a:defRPr>
            </a:lvl2pPr>
            <a:lvl3pPr marL="815975" indent="0">
              <a:buNone/>
              <a:defRPr sz="1400">
                <a:solidFill>
                  <a:schemeClr val="tx1">
                    <a:tint val="75000"/>
                  </a:schemeClr>
                </a:solidFill>
              </a:defRPr>
            </a:lvl3pPr>
            <a:lvl4pPr marL="1224280" indent="0">
              <a:buNone/>
              <a:defRPr sz="1300">
                <a:solidFill>
                  <a:schemeClr val="tx1">
                    <a:tint val="75000"/>
                  </a:schemeClr>
                </a:solidFill>
              </a:defRPr>
            </a:lvl4pPr>
            <a:lvl5pPr marL="1632585" indent="0">
              <a:buNone/>
              <a:defRPr sz="1300">
                <a:solidFill>
                  <a:schemeClr val="tx1">
                    <a:tint val="75000"/>
                  </a:schemeClr>
                </a:solidFill>
              </a:defRPr>
            </a:lvl5pPr>
            <a:lvl6pPr marL="2040255" indent="0">
              <a:buNone/>
              <a:defRPr sz="1300">
                <a:solidFill>
                  <a:schemeClr val="tx1">
                    <a:tint val="75000"/>
                  </a:schemeClr>
                </a:solidFill>
              </a:defRPr>
            </a:lvl6pPr>
            <a:lvl7pPr marL="2448560" indent="0">
              <a:buNone/>
              <a:defRPr sz="1300">
                <a:solidFill>
                  <a:schemeClr val="tx1">
                    <a:tint val="75000"/>
                  </a:schemeClr>
                </a:solidFill>
              </a:defRPr>
            </a:lvl7pPr>
            <a:lvl8pPr marL="2856865" indent="0">
              <a:buNone/>
              <a:defRPr sz="1300">
                <a:solidFill>
                  <a:schemeClr val="tx1">
                    <a:tint val="75000"/>
                  </a:schemeClr>
                </a:solidFill>
              </a:defRPr>
            </a:lvl8pPr>
            <a:lvl9pPr marL="3265170" indent="0">
              <a:buNone/>
              <a:defRPr sz="13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949811F-9966-4313-98FD-BBDDF595891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D7402A8-1A7D-4641-9B9E-F75674923277}"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1" y="1200154"/>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4"/>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0183C60-1D1D-4BBD-8F6C-AB449CFF3107}"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91CEA1D-659A-487D-8E55-4913B19A33B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6"/>
            <a:ext cx="4040188" cy="479821"/>
          </a:xfrm>
        </p:spPr>
        <p:txBody>
          <a:bodyPr anchor="b"/>
          <a:lstStyle>
            <a:lvl1pPr marL="0" indent="0">
              <a:buNone/>
              <a:defRPr sz="2200" b="1"/>
            </a:lvl1pPr>
            <a:lvl2pPr marL="408305" indent="0">
              <a:buNone/>
              <a:defRPr sz="1800" b="1"/>
            </a:lvl2pPr>
            <a:lvl3pPr marL="815975" indent="0">
              <a:buNone/>
              <a:defRPr sz="1600" b="1"/>
            </a:lvl3pPr>
            <a:lvl4pPr marL="1224280" indent="0">
              <a:buNone/>
              <a:defRPr sz="1400" b="1"/>
            </a:lvl4pPr>
            <a:lvl5pPr marL="1632585" indent="0">
              <a:buNone/>
              <a:defRPr sz="1400" b="1"/>
            </a:lvl5pPr>
            <a:lvl6pPr marL="2040255" indent="0">
              <a:buNone/>
              <a:defRPr sz="1400" b="1"/>
            </a:lvl6pPr>
            <a:lvl7pPr marL="2448560" indent="0">
              <a:buNone/>
              <a:defRPr sz="1400" b="1"/>
            </a:lvl7pPr>
            <a:lvl8pPr marL="2856865" indent="0">
              <a:buNone/>
              <a:defRPr sz="1400" b="1"/>
            </a:lvl8pPr>
            <a:lvl9pPr marL="3265170" indent="0">
              <a:buNone/>
              <a:defRPr sz="1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9"/>
            <a:ext cx="4040188"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6"/>
            <a:ext cx="4041775" cy="479821"/>
          </a:xfrm>
        </p:spPr>
        <p:txBody>
          <a:bodyPr anchor="b"/>
          <a:lstStyle>
            <a:lvl1pPr marL="0" indent="0">
              <a:buNone/>
              <a:defRPr sz="2200" b="1"/>
            </a:lvl1pPr>
            <a:lvl2pPr marL="408305" indent="0">
              <a:buNone/>
              <a:defRPr sz="1800" b="1"/>
            </a:lvl2pPr>
            <a:lvl3pPr marL="815975" indent="0">
              <a:buNone/>
              <a:defRPr sz="1600" b="1"/>
            </a:lvl3pPr>
            <a:lvl4pPr marL="1224280" indent="0">
              <a:buNone/>
              <a:defRPr sz="1400" b="1"/>
            </a:lvl4pPr>
            <a:lvl5pPr marL="1632585" indent="0">
              <a:buNone/>
              <a:defRPr sz="1400" b="1"/>
            </a:lvl5pPr>
            <a:lvl6pPr marL="2040255" indent="0">
              <a:buNone/>
              <a:defRPr sz="1400" b="1"/>
            </a:lvl6pPr>
            <a:lvl7pPr marL="2448560" indent="0">
              <a:buNone/>
              <a:defRPr sz="1400" b="1"/>
            </a:lvl7pPr>
            <a:lvl8pPr marL="2856865" indent="0">
              <a:buNone/>
              <a:defRPr sz="1400" b="1"/>
            </a:lvl8pPr>
            <a:lvl9pPr marL="3265170" indent="0">
              <a:buNone/>
              <a:defRPr sz="1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9"/>
            <a:ext cx="4041775"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E4A274B-370A-40B7-A95F-F24675089043}"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BA54375-E33D-426E-9433-7B9CD2A5CCEE}"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1AAD2F5-6593-451B-9F8C-6D0CDA69AFE3}"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8503F043-389A-4FB2-8EC0-AB6069DABE4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23C8D37-AB38-4318-A0FC-E65952AC32B7}"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22AF5B28-8228-4C11-B6DB-04AE426A899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p:spPr>
        <p:txBody>
          <a:bodyPr anchor="b"/>
          <a:lstStyle>
            <a:lvl1pPr algn="l">
              <a:defRPr sz="18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300"/>
            </a:lvl1pPr>
            <a:lvl2pPr marL="408305" indent="0">
              <a:buNone/>
              <a:defRPr sz="1100"/>
            </a:lvl2pPr>
            <a:lvl3pPr marL="815975" indent="0">
              <a:buNone/>
              <a:defRPr sz="900"/>
            </a:lvl3pPr>
            <a:lvl4pPr marL="1224280" indent="0">
              <a:buNone/>
              <a:defRPr sz="800"/>
            </a:lvl4pPr>
            <a:lvl5pPr marL="1632585" indent="0">
              <a:buNone/>
              <a:defRPr sz="800"/>
            </a:lvl5pPr>
            <a:lvl6pPr marL="2040255" indent="0">
              <a:buNone/>
              <a:defRPr sz="800"/>
            </a:lvl6pPr>
            <a:lvl7pPr marL="2448560" indent="0">
              <a:buNone/>
              <a:defRPr sz="800"/>
            </a:lvl7pPr>
            <a:lvl8pPr marL="2856865" indent="0">
              <a:buNone/>
              <a:defRPr sz="800"/>
            </a:lvl8pPr>
            <a:lvl9pPr marL="3265170" indent="0">
              <a:buNone/>
              <a:defRPr sz="8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D742749-0240-4910-8952-CD89806E5FFB}"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A06908-600F-40A4-B1D4-A41C61808D54}"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3"/>
          </a:xfrm>
        </p:spPr>
        <p:txBody>
          <a:bodyPr anchor="b"/>
          <a:lstStyle>
            <a:lvl1pPr algn="l">
              <a:defRPr sz="1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4"/>
            <a:ext cx="5486400" cy="3086100"/>
          </a:xfrm>
        </p:spPr>
        <p:txBody>
          <a:bodyPr rtlCol="0">
            <a:normAutofit/>
          </a:bodyPr>
          <a:lstStyle>
            <a:lvl1pPr marL="0" indent="0">
              <a:buNone/>
              <a:defRPr sz="2900"/>
            </a:lvl1pPr>
            <a:lvl2pPr marL="408305" indent="0">
              <a:buNone/>
              <a:defRPr sz="2500"/>
            </a:lvl2pPr>
            <a:lvl3pPr marL="815975" indent="0">
              <a:buNone/>
              <a:defRPr sz="2200"/>
            </a:lvl3pPr>
            <a:lvl4pPr marL="1224280" indent="0">
              <a:buNone/>
              <a:defRPr sz="1800"/>
            </a:lvl4pPr>
            <a:lvl5pPr marL="1632585" indent="0">
              <a:buNone/>
              <a:defRPr sz="1800"/>
            </a:lvl5pPr>
            <a:lvl6pPr marL="2040255" indent="0">
              <a:buNone/>
              <a:defRPr sz="1800"/>
            </a:lvl6pPr>
            <a:lvl7pPr marL="2448560" indent="0">
              <a:buNone/>
              <a:defRPr sz="1800"/>
            </a:lvl7pPr>
            <a:lvl8pPr marL="2856865" indent="0">
              <a:buNone/>
              <a:defRPr sz="1800"/>
            </a:lvl8pPr>
            <a:lvl9pPr marL="3265170" indent="0">
              <a:buNone/>
              <a:defRPr sz="1800"/>
            </a:lvl9pPr>
          </a:lstStyle>
          <a:p>
            <a:pPr lvl="0"/>
            <a:endParaRPr lang="zh-CN" altLang="en-US" noProof="0"/>
          </a:p>
        </p:txBody>
      </p:sp>
      <p:sp>
        <p:nvSpPr>
          <p:cNvPr id="4" name="文本占位符 3"/>
          <p:cNvSpPr>
            <a:spLocks noGrp="1"/>
          </p:cNvSpPr>
          <p:nvPr>
            <p:ph type="body" sz="half" idx="2"/>
          </p:nvPr>
        </p:nvSpPr>
        <p:spPr>
          <a:xfrm>
            <a:off x="1792288" y="4025505"/>
            <a:ext cx="5486400" cy="603646"/>
          </a:xfrm>
        </p:spPr>
        <p:txBody>
          <a:bodyPr/>
          <a:lstStyle>
            <a:lvl1pPr marL="0" indent="0">
              <a:buNone/>
              <a:defRPr sz="1300"/>
            </a:lvl1pPr>
            <a:lvl2pPr marL="408305" indent="0">
              <a:buNone/>
              <a:defRPr sz="1100"/>
            </a:lvl2pPr>
            <a:lvl3pPr marL="815975" indent="0">
              <a:buNone/>
              <a:defRPr sz="900"/>
            </a:lvl3pPr>
            <a:lvl4pPr marL="1224280" indent="0">
              <a:buNone/>
              <a:defRPr sz="800"/>
            </a:lvl4pPr>
            <a:lvl5pPr marL="1632585" indent="0">
              <a:buNone/>
              <a:defRPr sz="800"/>
            </a:lvl5pPr>
            <a:lvl6pPr marL="2040255" indent="0">
              <a:buNone/>
              <a:defRPr sz="800"/>
            </a:lvl6pPr>
            <a:lvl7pPr marL="2448560" indent="0">
              <a:buNone/>
              <a:defRPr sz="800"/>
            </a:lvl7pPr>
            <a:lvl8pPr marL="2856865" indent="0">
              <a:buNone/>
              <a:defRPr sz="800"/>
            </a:lvl8pPr>
            <a:lvl9pPr marL="3265170" indent="0">
              <a:buNone/>
              <a:defRPr sz="8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46C234-7C4B-4C1A-8603-3AD46CC24D7D}"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E24E200-16E8-4CCE-97AB-01ECA6F44A65}"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ln>
        </p:spPr>
        <p:txBody>
          <a:bodyPr vert="horz" wrap="square" lIns="81582" tIns="40792" rIns="81582" bIns="40792"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4"/>
            <a:ext cx="8229600" cy="3394472"/>
          </a:xfrm>
          <a:prstGeom prst="rect">
            <a:avLst/>
          </a:prstGeom>
          <a:noFill/>
          <a:ln w="9525">
            <a:noFill/>
            <a:miter lim="800000"/>
          </a:ln>
        </p:spPr>
        <p:txBody>
          <a:bodyPr vert="horz" wrap="square" lIns="81582" tIns="40792" rIns="81582" bIns="40792"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81582" tIns="40792" rIns="81582" bIns="40792" rtlCol="0" anchor="ctr"/>
          <a:lstStyle>
            <a:lvl1pPr algn="l" fontAlgn="auto">
              <a:spcBef>
                <a:spcPts val="0"/>
              </a:spcBef>
              <a:spcAft>
                <a:spcPts val="0"/>
              </a:spcAft>
              <a:defRPr sz="1100">
                <a:solidFill>
                  <a:schemeClr val="tx1">
                    <a:tint val="75000"/>
                  </a:schemeClr>
                </a:solidFill>
                <a:latin typeface="+mn-lt"/>
                <a:ea typeface="+mn-ea"/>
              </a:defRPr>
            </a:lvl1pPr>
          </a:lstStyle>
          <a:p>
            <a:pPr defTabSz="685800">
              <a:defRPr/>
            </a:pPr>
            <a:fld id="{F8EE1963-D3CE-47FE-BB32-1AA56C05DC7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81582" tIns="40792" rIns="81582" bIns="40792" rtlCol="0" anchor="ctr"/>
          <a:lstStyle>
            <a:lvl1pPr algn="ctr" fontAlgn="auto">
              <a:spcBef>
                <a:spcPts val="0"/>
              </a:spcBef>
              <a:spcAft>
                <a:spcPts val="0"/>
              </a:spcAft>
              <a:defRPr sz="1100">
                <a:solidFill>
                  <a:schemeClr val="tx1">
                    <a:tint val="75000"/>
                  </a:schemeClr>
                </a:solidFill>
                <a:latin typeface="+mn-lt"/>
                <a:ea typeface="+mn-ea"/>
              </a:defRPr>
            </a:lvl1p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81582" tIns="40792" rIns="81582" bIns="40792" rtlCol="0" anchor="ctr"/>
          <a:lstStyle>
            <a:lvl1pPr algn="r" fontAlgn="auto">
              <a:spcBef>
                <a:spcPts val="0"/>
              </a:spcBef>
              <a:spcAft>
                <a:spcPts val="0"/>
              </a:spcAft>
              <a:defRPr sz="1100">
                <a:solidFill>
                  <a:schemeClr val="tx1">
                    <a:tint val="75000"/>
                  </a:schemeClr>
                </a:solidFill>
                <a:latin typeface="+mn-lt"/>
                <a:ea typeface="+mn-ea"/>
              </a:defRPr>
            </a:lvl1pPr>
          </a:lstStyle>
          <a:p>
            <a:pPr defTabSz="685800">
              <a:defRPr/>
            </a:pPr>
            <a:fld id="{77A506AD-4DAF-4578-8366-B5E44D195FE4}"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5pPr>
      <a:lvl6pPr marL="408305" algn="ctr"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6pPr>
      <a:lvl7pPr marL="815975" algn="ctr"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7pPr>
      <a:lvl8pPr marL="1224280" algn="ctr"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8pPr>
      <a:lvl9pPr marL="1632585" algn="ctr"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9pPr>
    </p:titleStyle>
    <p:bodyStyle>
      <a:lvl1pPr marL="306070" indent="-306070"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2940" indent="-25527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20445" indent="-20383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28115" indent="-20383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1836420" indent="-20383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00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15975" rtl="0" eaLnBrk="1" latinLnBrk="0" hangingPunct="1">
        <a:defRPr sz="1600" kern="1200">
          <a:solidFill>
            <a:schemeClr val="tx1"/>
          </a:solidFill>
          <a:latin typeface="+mn-lt"/>
          <a:ea typeface="+mn-ea"/>
          <a:cs typeface="+mn-cs"/>
        </a:defRPr>
      </a:lvl1pPr>
      <a:lvl2pPr marL="408305" algn="l" defTabSz="815975" rtl="0" eaLnBrk="1" latinLnBrk="0" hangingPunct="1">
        <a:defRPr sz="1600" kern="1200">
          <a:solidFill>
            <a:schemeClr val="tx1"/>
          </a:solidFill>
          <a:latin typeface="+mn-lt"/>
          <a:ea typeface="+mn-ea"/>
          <a:cs typeface="+mn-cs"/>
        </a:defRPr>
      </a:lvl2pPr>
      <a:lvl3pPr marL="815975" algn="l" defTabSz="815975" rtl="0" eaLnBrk="1" latinLnBrk="0" hangingPunct="1">
        <a:defRPr sz="1600" kern="1200">
          <a:solidFill>
            <a:schemeClr val="tx1"/>
          </a:solidFill>
          <a:latin typeface="+mn-lt"/>
          <a:ea typeface="+mn-ea"/>
          <a:cs typeface="+mn-cs"/>
        </a:defRPr>
      </a:lvl3pPr>
      <a:lvl4pPr marL="1224280" algn="l" defTabSz="815975" rtl="0" eaLnBrk="1" latinLnBrk="0" hangingPunct="1">
        <a:defRPr sz="1600" kern="1200">
          <a:solidFill>
            <a:schemeClr val="tx1"/>
          </a:solidFill>
          <a:latin typeface="+mn-lt"/>
          <a:ea typeface="+mn-ea"/>
          <a:cs typeface="+mn-cs"/>
        </a:defRPr>
      </a:lvl4pPr>
      <a:lvl5pPr marL="1632585" algn="l" defTabSz="815975" rtl="0" eaLnBrk="1" latinLnBrk="0" hangingPunct="1">
        <a:defRPr sz="1600" kern="1200">
          <a:solidFill>
            <a:schemeClr val="tx1"/>
          </a:solidFill>
          <a:latin typeface="+mn-lt"/>
          <a:ea typeface="+mn-ea"/>
          <a:cs typeface="+mn-cs"/>
        </a:defRPr>
      </a:lvl5pPr>
      <a:lvl6pPr marL="2040255" algn="l" defTabSz="815975" rtl="0" eaLnBrk="1" latinLnBrk="0" hangingPunct="1">
        <a:defRPr sz="1600" kern="1200">
          <a:solidFill>
            <a:schemeClr val="tx1"/>
          </a:solidFill>
          <a:latin typeface="+mn-lt"/>
          <a:ea typeface="+mn-ea"/>
          <a:cs typeface="+mn-cs"/>
        </a:defRPr>
      </a:lvl6pPr>
      <a:lvl7pPr marL="2448560" algn="l" defTabSz="815975" rtl="0" eaLnBrk="1" latinLnBrk="0" hangingPunct="1">
        <a:defRPr sz="1600" kern="1200">
          <a:solidFill>
            <a:schemeClr val="tx1"/>
          </a:solidFill>
          <a:latin typeface="+mn-lt"/>
          <a:ea typeface="+mn-ea"/>
          <a:cs typeface="+mn-cs"/>
        </a:defRPr>
      </a:lvl7pPr>
      <a:lvl8pPr marL="2856865" algn="l" defTabSz="815975" rtl="0" eaLnBrk="1" latinLnBrk="0" hangingPunct="1">
        <a:defRPr sz="1600" kern="1200">
          <a:solidFill>
            <a:schemeClr val="tx1"/>
          </a:solidFill>
          <a:latin typeface="+mn-lt"/>
          <a:ea typeface="+mn-ea"/>
          <a:cs typeface="+mn-cs"/>
        </a:defRPr>
      </a:lvl8pPr>
      <a:lvl9pPr marL="3265170" algn="l" defTabSz="81597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defTabSz="914400">
              <a:defRPr/>
            </a:pPr>
            <a:fld id="{F8EE1963-D3CE-47FE-BB32-1AA56C05DC7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9144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defTabSz="914400">
              <a:defRPr/>
            </a:pPr>
            <a:fld id="{77A506AD-4DAF-4578-8366-B5E44D195FE4}" type="slidenum">
              <a:rPr lang="zh-CN" altLang="en-US">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7070" y="1381760"/>
            <a:ext cx="7769860" cy="1264920"/>
          </a:xfrm>
        </p:spPr>
        <p:txBody>
          <a:bodyPr/>
          <a:lstStyle/>
          <a:p>
            <a:pPr latinLnBrk="0">
              <a:lnSpc>
                <a:spcPct val="150000"/>
              </a:lnSpc>
            </a:pPr>
            <a:r>
              <a:rPr sz="3600" b="1" dirty="0" smtClean="0">
                <a:solidFill>
                  <a:srgbClr val="FF0000"/>
                </a:solidFill>
                <a:latin typeface="华文新魏" panose="02010800040101010101" pitchFamily="2" charset="-122"/>
                <a:ea typeface="华文新魏" panose="02010800040101010101" pitchFamily="2" charset="-122"/>
              </a:rPr>
              <a:t>网络空间安全服务资质认证</a:t>
            </a:r>
            <a:r>
              <a:rPr lang="zh-CN" sz="3600" b="1" dirty="0" smtClean="0">
                <a:solidFill>
                  <a:srgbClr val="FF0000"/>
                </a:solidFill>
                <a:latin typeface="华文新魏" panose="02010800040101010101" pitchFamily="2" charset="-122"/>
                <a:ea typeface="华文新魏" panose="02010800040101010101" pitchFamily="2" charset="-122"/>
              </a:rPr>
              <a:t>规则解读</a:t>
            </a:r>
            <a:endParaRPr lang="zh-CN" altLang="en-US" sz="3600" b="1" dirty="0" smtClean="0">
              <a:solidFill>
                <a:srgbClr val="FF0000"/>
              </a:solidFill>
              <a:latin typeface="华文新魏" panose="02010800040101010101" pitchFamily="2" charset="-122"/>
              <a:ea typeface="华文新魏" panose="02010800040101010101" pitchFamily="2" charset="-122"/>
            </a:endParaRPr>
          </a:p>
        </p:txBody>
      </p:sp>
      <p:sp>
        <p:nvSpPr>
          <p:cNvPr id="4" name="文本框 3"/>
          <p:cNvSpPr txBox="1"/>
          <p:nvPr/>
        </p:nvSpPr>
        <p:spPr>
          <a:xfrm>
            <a:off x="3978156" y="3870466"/>
            <a:ext cx="4968552" cy="731520"/>
          </a:xfrm>
          <a:prstGeom prst="rect">
            <a:avLst/>
          </a:prstGeom>
          <a:noFill/>
        </p:spPr>
        <p:txBody>
          <a:bodyPr wrap="square" rtlCol="0">
            <a:spAutoFit/>
          </a:bodyPr>
          <a:lstStyle/>
          <a:p>
            <a:pPr>
              <a:lnSpc>
                <a:spcPct val="150000"/>
              </a:lnSpc>
            </a:pPr>
            <a:r>
              <a:rPr lang="zh-CN" altLang="en-US" sz="1400" b="1" dirty="0" smtClean="0">
                <a:solidFill>
                  <a:srgbClr val="FF0000"/>
                </a:solidFill>
              </a:rPr>
              <a:t>讲解人：成珍苑</a:t>
            </a:r>
            <a:endParaRPr lang="zh-CN" altLang="en-US" sz="1400" b="1" dirty="0" smtClean="0">
              <a:solidFill>
                <a:srgbClr val="FF0000"/>
              </a:solidFill>
            </a:endParaRPr>
          </a:p>
          <a:p>
            <a:pPr>
              <a:lnSpc>
                <a:spcPct val="150000"/>
              </a:lnSpc>
            </a:pPr>
            <a:r>
              <a:rPr lang="zh-CN" altLang="en-US" sz="1400" b="1" dirty="0" smtClean="0">
                <a:solidFill>
                  <a:srgbClr val="FF0000"/>
                </a:solidFill>
              </a:rPr>
              <a:t>网安联认证中心副总经理 </a:t>
            </a:r>
            <a:r>
              <a:rPr lang="en-US" altLang="zh-CN" sz="1400" b="1" dirty="0" smtClean="0">
                <a:solidFill>
                  <a:srgbClr val="FF0000"/>
                </a:solidFill>
              </a:rPr>
              <a:t>15360402627</a:t>
            </a:r>
            <a:r>
              <a:rPr lang="zh-CN" altLang="en-US" sz="1400" b="1" dirty="0">
                <a:solidFill>
                  <a:srgbClr val="FF0000"/>
                </a:solidFill>
              </a:rPr>
              <a:t>（微信同号）</a:t>
            </a:r>
            <a:endParaRPr lang="zh-CN" altLang="en-US" sz="1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993003"/>
            <a:ext cx="9144000" cy="727151"/>
          </a:xfrm>
          <a:prstGeom prst="rect">
            <a:avLst/>
          </a:prstGeom>
          <a:solidFill>
            <a:srgbClr val="B71F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rPr>
              <a:t>监督审核程序</a:t>
            </a:r>
            <a:endParaRPr kumimoji="0" lang="zh-CN" altLang="en-US" sz="28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nvGrpSpPr>
          <p:cNvPr id="40" name="原创设计师QQ598969553        _8"/>
          <p:cNvGrpSpPr/>
          <p:nvPr/>
        </p:nvGrpSpPr>
        <p:grpSpPr>
          <a:xfrm>
            <a:off x="1366956" y="1761660"/>
            <a:ext cx="1586056" cy="1302577"/>
            <a:chOff x="1041891" y="2887277"/>
            <a:chExt cx="1036261" cy="1134731"/>
          </a:xfrm>
        </p:grpSpPr>
        <p:sp>
          <p:nvSpPr>
            <p:cNvPr id="41" name="Oval 53"/>
            <p:cNvSpPr>
              <a:spLocks noChangeArrowheads="1"/>
            </p:cNvSpPr>
            <p:nvPr/>
          </p:nvSpPr>
          <p:spPr bwMode="auto">
            <a:xfrm>
              <a:off x="1041891" y="2887277"/>
              <a:ext cx="1036261" cy="1036518"/>
            </a:xfrm>
            <a:prstGeom prst="ellipse">
              <a:avLst/>
            </a:prstGeom>
            <a:solidFill>
              <a:srgbClr val="B71F22"/>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Text Box 58"/>
            <p:cNvSpPr txBox="1">
              <a:spLocks noChangeArrowheads="1"/>
            </p:cNvSpPr>
            <p:nvPr/>
          </p:nvSpPr>
          <p:spPr bwMode="auto">
            <a:xfrm>
              <a:off x="1159958" y="3077737"/>
              <a:ext cx="782803" cy="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三</a:t>
              </a:r>
              <a:endParaRPr kumimoji="0" 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heel(1)">
                                      <p:cBhvr>
                                        <p:cTn id="11" dur="6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57200" y="325120"/>
            <a:ext cx="2959100" cy="335280"/>
          </a:xfrm>
          <a:prstGeom prst="rect">
            <a:avLst/>
          </a:prstGeom>
          <a:noFill/>
          <a:ln w="9525">
            <a:noFill/>
          </a:ln>
        </p:spPr>
        <p:txBody>
          <a:bodyPr wrap="square">
            <a:spAutoFit/>
          </a:bodyPr>
          <a:p>
            <a:pPr marL="0" indent="0" algn="l"/>
            <a:r>
              <a:rPr lang="en-US" altLang="zh-CN" b="0" u="none">
                <a:latin typeface="黑体" panose="02010609060101010101" charset="-122"/>
                <a:ea typeface="黑体" panose="02010609060101010101" charset="-122"/>
                <a:cs typeface="黑体" panose="02010609060101010101" charset="-122"/>
              </a:rPr>
              <a:t>3. </a:t>
            </a:r>
            <a:r>
              <a:rPr lang="zh-CN" altLang="en-US" b="0" u="none">
                <a:latin typeface="黑体" panose="02010609060101010101" charset="-122"/>
                <a:ea typeface="黑体" panose="02010609060101010101" charset="-122"/>
                <a:cs typeface="黑体" panose="02010609060101010101" charset="-122"/>
              </a:rPr>
              <a:t>监督审核程序</a:t>
            </a:r>
            <a:endParaRPr lang="zh-CN" altLang="en-US" b="0" u="none">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367665" y="770890"/>
            <a:ext cx="8204835" cy="1188720"/>
          </a:xfrm>
          <a:prstGeom prst="rect">
            <a:avLst/>
          </a:prstGeom>
          <a:noFill/>
          <a:ln w="9525">
            <a:noFill/>
          </a:ln>
        </p:spPr>
        <p:txBody>
          <a:bodyPr wrap="square">
            <a:spAutoFit/>
          </a:bodyPr>
          <a:p>
            <a:pPr marL="0" indent="349250" algn="l" fontAlgn="auto">
              <a:lnSpc>
                <a:spcPct val="150000"/>
              </a:lnSpc>
            </a:pPr>
            <a:r>
              <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rPr>
              <a:t>初次认证后的第一次监督审核应在认证证书签发日起</a:t>
            </a:r>
            <a:r>
              <a:rPr lang="en-US" altLang="zh-CN" b="1" u="none">
                <a:solidFill>
                  <a:srgbClr val="000000"/>
                </a:solidFill>
                <a:latin typeface="宋体" panose="02010600030101010101" pitchFamily="2" charset="-122"/>
                <a:ea typeface="宋体" panose="02010600030101010101" pitchFamily="2" charset="-122"/>
                <a:cs typeface="宋体" panose="02010600030101010101" pitchFamily="2" charset="-122"/>
              </a:rPr>
              <a:t>12</a:t>
            </a:r>
            <a:r>
              <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rPr>
              <a:t>个月内进行。此后，监督审核应至少每个日历年（应进行再认证的年份除外）进行一次，且两次监督审核的时间间隔不得超过</a:t>
            </a:r>
            <a:r>
              <a:rPr lang="en-US" altLang="zh-CN" b="1" u="none">
                <a:solidFill>
                  <a:srgbClr val="000000"/>
                </a:solidFill>
                <a:latin typeface="宋体" panose="02010600030101010101" pitchFamily="2" charset="-122"/>
                <a:ea typeface="宋体" panose="02010600030101010101" pitchFamily="2" charset="-122"/>
                <a:cs typeface="宋体" panose="02010600030101010101" pitchFamily="2" charset="-122"/>
              </a:rPr>
              <a:t>15</a:t>
            </a:r>
            <a:r>
              <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rPr>
              <a:t>个月。 </a:t>
            </a:r>
            <a:endPar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57200" y="2020570"/>
            <a:ext cx="7940675" cy="2286000"/>
          </a:xfrm>
          <a:prstGeom prst="rect">
            <a:avLst/>
          </a:prstGeom>
          <a:noFill/>
        </p:spPr>
        <p:txBody>
          <a:bodyPr wrap="square" rtlCol="0">
            <a:spAutoFit/>
          </a:bodyPr>
          <a:p>
            <a:pPr indent="457200" fontAlgn="auto">
              <a:lnSpc>
                <a:spcPct val="150000"/>
              </a:lnSpc>
            </a:pPr>
            <a:r>
              <a:rPr lang="zh-CN" altLang="en-US" b="1"/>
              <a:t>监督审核要点：</a:t>
            </a:r>
            <a:endParaRPr lang="zh-CN" altLang="en-US" b="1"/>
          </a:p>
          <a:p>
            <a:pPr indent="457200" fontAlgn="auto">
              <a:lnSpc>
                <a:spcPct val="150000"/>
              </a:lnSpc>
            </a:pPr>
            <a:r>
              <a:rPr lang="en-US" altLang="zh-CN" b="1"/>
              <a:t>a.</a:t>
            </a:r>
            <a:r>
              <a:rPr lang="zh-CN" altLang="en-US" b="1"/>
              <a:t>通用评价变更部分；</a:t>
            </a:r>
            <a:endParaRPr lang="zh-CN" altLang="en-US" b="1"/>
          </a:p>
          <a:p>
            <a:pPr indent="457200" fontAlgn="auto">
              <a:lnSpc>
                <a:spcPct val="150000"/>
              </a:lnSpc>
            </a:pPr>
            <a:r>
              <a:rPr lang="en-US" altLang="zh-CN" b="1"/>
              <a:t>b.</a:t>
            </a:r>
            <a:r>
              <a:rPr lang="zh-CN" altLang="en-US" b="1"/>
              <a:t>专业评价部分：服务案例从上次审核到本次审核期间完成的项目，一级企业首次申请可不需要案例，提供技术部分的过程文档模板，但在监督审核必须有已完成的案例才能维持资格。</a:t>
            </a:r>
            <a:endParaRPr lang="zh-CN" altLang="en-US" b="1"/>
          </a:p>
          <a:p>
            <a:pPr fontAlgn="auto">
              <a:lnSpc>
                <a:spcPct val="150000"/>
              </a:lnSpc>
            </a:pPr>
            <a:endParaRPr lang="zh-CN" altLang="en-US" b="1"/>
          </a:p>
        </p:txBody>
      </p:sp>
      <p:sp>
        <p:nvSpPr>
          <p:cNvPr id="4" name="文本框 3"/>
          <p:cNvSpPr txBox="1"/>
          <p:nvPr/>
        </p:nvSpPr>
        <p:spPr>
          <a:xfrm>
            <a:off x="586740" y="4011295"/>
            <a:ext cx="8228330" cy="822960"/>
          </a:xfrm>
          <a:prstGeom prst="rect">
            <a:avLst/>
          </a:prstGeom>
          <a:noFill/>
        </p:spPr>
        <p:txBody>
          <a:bodyPr wrap="square" rtlCol="0">
            <a:spAutoFit/>
          </a:bodyPr>
          <a:p>
            <a:pPr fontAlgn="auto">
              <a:lnSpc>
                <a:spcPct val="150000"/>
              </a:lnSpc>
            </a:pPr>
            <a:r>
              <a:rPr lang="en-US" altLang="zh-CN" b="1"/>
              <a:t>     </a:t>
            </a:r>
            <a:r>
              <a:rPr lang="zh-CN" altLang="en-US" b="1"/>
              <a:t>认证中心一般会提前三个月发出监督通知，申请组织需提前三个月准备监督材料，做好监督审核准备工作。</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993003"/>
            <a:ext cx="9144000" cy="727151"/>
          </a:xfrm>
          <a:prstGeom prst="rect">
            <a:avLst/>
          </a:prstGeom>
          <a:solidFill>
            <a:srgbClr val="B71F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rPr>
              <a:t>再认证程序</a:t>
            </a:r>
            <a:endParaRPr kumimoji="0" lang="zh-CN" altLang="en-US" sz="28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nvGrpSpPr>
          <p:cNvPr id="40" name="原创设计师QQ598969553        _8"/>
          <p:cNvGrpSpPr/>
          <p:nvPr/>
        </p:nvGrpSpPr>
        <p:grpSpPr>
          <a:xfrm>
            <a:off x="1366956" y="1761660"/>
            <a:ext cx="1586056" cy="1364172"/>
            <a:chOff x="1041891" y="2887277"/>
            <a:chExt cx="1036261" cy="1188389"/>
          </a:xfrm>
        </p:grpSpPr>
        <p:sp>
          <p:nvSpPr>
            <p:cNvPr id="41" name="Oval 53"/>
            <p:cNvSpPr>
              <a:spLocks noChangeArrowheads="1"/>
            </p:cNvSpPr>
            <p:nvPr/>
          </p:nvSpPr>
          <p:spPr bwMode="auto">
            <a:xfrm>
              <a:off x="1041891" y="2887277"/>
              <a:ext cx="1036261" cy="1036518"/>
            </a:xfrm>
            <a:prstGeom prst="ellipse">
              <a:avLst/>
            </a:prstGeom>
            <a:solidFill>
              <a:srgbClr val="B71F22"/>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Text Box 58"/>
            <p:cNvSpPr txBox="1">
              <a:spLocks noChangeArrowheads="1"/>
            </p:cNvSpPr>
            <p:nvPr/>
          </p:nvSpPr>
          <p:spPr bwMode="auto">
            <a:xfrm>
              <a:off x="1159958" y="3077737"/>
              <a:ext cx="782803" cy="99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四</a:t>
              </a:r>
              <a:endParaRPr kumimoji="0" 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heel(1)">
                                      <p:cBhvr>
                                        <p:cTn id="11" dur="6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327025" y="328295"/>
            <a:ext cx="8365490" cy="1554480"/>
          </a:xfrm>
          <a:prstGeom prst="rect">
            <a:avLst/>
          </a:prstGeom>
          <a:noFill/>
          <a:ln w="9525">
            <a:noFill/>
          </a:ln>
        </p:spPr>
        <p:txBody>
          <a:bodyPr wrap="square">
            <a:spAutoFit/>
          </a:bodyPr>
          <a:p>
            <a:pPr marL="0" indent="0" algn="l" fontAlgn="auto">
              <a:lnSpc>
                <a:spcPct val="150000"/>
              </a:lnSpc>
            </a:pPr>
            <a:r>
              <a:rPr lang="zh-CN" altLang="en-US" b="0" u="none">
                <a:latin typeface="黑体" panose="02010609060101010101" charset="-122"/>
                <a:ea typeface="黑体" panose="02010609060101010101" charset="-122"/>
                <a:cs typeface="黑体" panose="02010609060101010101" charset="-122"/>
              </a:rPr>
              <a:t>四、再认证程序</a:t>
            </a:r>
            <a:endParaRPr lang="zh-CN" altLang="en-US" b="0" u="none">
              <a:latin typeface="黑体" panose="02010609060101010101" charset="-122"/>
              <a:ea typeface="黑体" panose="02010609060101010101" charset="-122"/>
              <a:cs typeface="黑体" panose="02010609060101010101" charset="-122"/>
            </a:endParaRPr>
          </a:p>
          <a:p>
            <a:pPr marL="0" indent="0" algn="l" fontAlgn="auto">
              <a:lnSpc>
                <a:spcPct val="150000"/>
              </a:lnSpc>
            </a:pPr>
            <a:r>
              <a:rPr lang="zh-CN" altLang="en-US" b="0" u="none">
                <a:latin typeface="黑体" panose="02010609060101010101" charset="-122"/>
                <a:ea typeface="黑体" panose="02010609060101010101" charset="-122"/>
                <a:cs typeface="黑体" panose="02010609060101010101" charset="-122"/>
              </a:rPr>
              <a:t>  服务认证证书有效期：三年</a:t>
            </a:r>
            <a:r>
              <a:rPr lang="zh-CN" altLang="en-US" b="0" u="none">
                <a:solidFill>
                  <a:srgbClr val="000000"/>
                </a:solidFill>
                <a:latin typeface="黑体" panose="02010609060101010101" charset="-122"/>
                <a:ea typeface="黑体" panose="02010609060101010101" charset="-122"/>
                <a:cs typeface="黑体" panose="02010609060101010101" charset="-122"/>
              </a:rPr>
              <a:t></a:t>
            </a:r>
            <a:r>
              <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rPr>
              <a:t>  认证证书期满前，若获证组织申请继续持有认证证书，认证中心将实施再认证审核，并决定是否延续认证证书。</a:t>
            </a:r>
            <a:endParaRPr lang="zh-CN" altLang="en-US"/>
          </a:p>
        </p:txBody>
      </p:sp>
      <p:sp>
        <p:nvSpPr>
          <p:cNvPr id="2" name="文本框 1"/>
          <p:cNvSpPr txBox="1"/>
          <p:nvPr/>
        </p:nvSpPr>
        <p:spPr>
          <a:xfrm>
            <a:off x="502285" y="1965960"/>
            <a:ext cx="8014335" cy="822960"/>
          </a:xfrm>
          <a:prstGeom prst="rect">
            <a:avLst/>
          </a:prstGeom>
          <a:noFill/>
          <a:ln w="9525">
            <a:noFill/>
          </a:ln>
        </p:spPr>
        <p:txBody>
          <a:bodyPr wrap="square">
            <a:spAutoFit/>
          </a:bodyPr>
          <a:p>
            <a:pPr marL="0" indent="0" algn="l" fontAlgn="auto">
              <a:lnSpc>
                <a:spcPct val="150000"/>
              </a:lnSpc>
            </a:pPr>
            <a:r>
              <a:rPr lang="en-US" altLang="zh-CN" b="0" u="none">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rPr>
              <a:t>认证</a:t>
            </a:r>
            <a:r>
              <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rPr>
              <a:t>中心会不定期的开展服务活动及相关技术标准的宣贯培训，促使组织的全体员工正确理解和执行服务活动标准。</a:t>
            </a:r>
            <a:endPar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70865" y="1743710"/>
            <a:ext cx="7632700" cy="851535"/>
          </a:xfrm>
        </p:spPr>
        <p:txBody>
          <a:bodyPr/>
          <a:lstStyle/>
          <a:p>
            <a:r>
              <a:rPr lang="zh-CN" altLang="en-US" sz="4800" b="1" dirty="0" smtClean="0">
                <a:solidFill>
                  <a:srgbClr val="FF0000"/>
                </a:solidFill>
              </a:rPr>
              <a:t>感 谢 聆  听！</a:t>
            </a:r>
            <a:endParaRPr lang="en-US" altLang="zh-CN" sz="4800" b="1" dirty="0">
              <a:solidFill>
                <a:srgbClr val="FF0000"/>
              </a:solidFill>
            </a:endParaRPr>
          </a:p>
        </p:txBody>
      </p:sp>
      <p:sp>
        <p:nvSpPr>
          <p:cNvPr id="4" name="文本框 3"/>
          <p:cNvSpPr txBox="1"/>
          <p:nvPr/>
        </p:nvSpPr>
        <p:spPr>
          <a:xfrm>
            <a:off x="4364355" y="3336290"/>
            <a:ext cx="4554220" cy="1371600"/>
          </a:xfrm>
          <a:prstGeom prst="rect">
            <a:avLst/>
          </a:prstGeom>
          <a:noFill/>
        </p:spPr>
        <p:txBody>
          <a:bodyPr wrap="square" rtlCol="0">
            <a:spAutoFit/>
          </a:bodyPr>
          <a:lstStyle/>
          <a:p>
            <a:pPr>
              <a:lnSpc>
                <a:spcPct val="150000"/>
              </a:lnSpc>
            </a:pPr>
            <a:r>
              <a:rPr lang="zh-CN" altLang="en-US" sz="1400" b="1" dirty="0" smtClean="0">
                <a:solidFill>
                  <a:schemeClr val="tx1">
                    <a:lumMod val="95000"/>
                    <a:lumOff val="5000"/>
                  </a:schemeClr>
                </a:solidFill>
              </a:rPr>
              <a:t>联系人：成珍苑</a:t>
            </a:r>
            <a:endParaRPr lang="zh-CN" altLang="en-US" sz="1400" b="1" dirty="0" smtClean="0">
              <a:solidFill>
                <a:schemeClr val="tx1">
                  <a:lumMod val="95000"/>
                  <a:lumOff val="5000"/>
                </a:schemeClr>
              </a:solidFill>
            </a:endParaRPr>
          </a:p>
          <a:p>
            <a:pPr>
              <a:lnSpc>
                <a:spcPct val="150000"/>
              </a:lnSpc>
            </a:pPr>
            <a:r>
              <a:rPr lang="zh-CN" altLang="en-US" sz="1400" b="1" dirty="0" smtClean="0">
                <a:solidFill>
                  <a:schemeClr val="tx1">
                    <a:lumMod val="95000"/>
                    <a:lumOff val="5000"/>
                  </a:schemeClr>
                </a:solidFill>
              </a:rPr>
              <a:t>网安联认证中心副总经理</a:t>
            </a:r>
            <a:endParaRPr lang="zh-CN" altLang="en-US" sz="1400" b="1" dirty="0" smtClean="0">
              <a:solidFill>
                <a:schemeClr val="tx1">
                  <a:lumMod val="95000"/>
                  <a:lumOff val="5000"/>
                </a:schemeClr>
              </a:solidFill>
            </a:endParaRPr>
          </a:p>
          <a:p>
            <a:pPr>
              <a:lnSpc>
                <a:spcPct val="150000"/>
              </a:lnSpc>
            </a:pPr>
            <a:r>
              <a:rPr lang="zh-CN" altLang="en-US" sz="1400" b="1" dirty="0" smtClean="0">
                <a:solidFill>
                  <a:schemeClr val="tx1">
                    <a:lumMod val="95000"/>
                    <a:lumOff val="5000"/>
                  </a:schemeClr>
                </a:solidFill>
              </a:rPr>
              <a:t> </a:t>
            </a:r>
            <a:r>
              <a:rPr lang="en-US" altLang="zh-CN" sz="1400" b="1" dirty="0" smtClean="0">
                <a:solidFill>
                  <a:schemeClr val="tx1">
                    <a:lumMod val="95000"/>
                    <a:lumOff val="5000"/>
                  </a:schemeClr>
                </a:solidFill>
              </a:rPr>
              <a:t>020-83609433</a:t>
            </a:r>
            <a:r>
              <a:rPr lang="zh-CN" altLang="en-US" sz="1400" b="1" dirty="0" smtClean="0">
                <a:solidFill>
                  <a:schemeClr val="tx1">
                    <a:lumMod val="95000"/>
                    <a:lumOff val="5000"/>
                  </a:schemeClr>
                </a:solidFill>
              </a:rPr>
              <a:t>、</a:t>
            </a:r>
            <a:r>
              <a:rPr lang="en-US" altLang="zh-CN" sz="1400" b="1" dirty="0" smtClean="0">
                <a:solidFill>
                  <a:schemeClr val="tx1">
                    <a:lumMod val="95000"/>
                    <a:lumOff val="5000"/>
                  </a:schemeClr>
                </a:solidFill>
              </a:rPr>
              <a:t>15360402627</a:t>
            </a:r>
            <a:r>
              <a:rPr lang="zh-CN" altLang="en-US" sz="1400" b="1" dirty="0">
                <a:solidFill>
                  <a:schemeClr val="tx1">
                    <a:lumMod val="95000"/>
                    <a:lumOff val="5000"/>
                  </a:schemeClr>
                </a:solidFill>
              </a:rPr>
              <a:t>（微信同号）</a:t>
            </a:r>
            <a:endParaRPr lang="zh-CN" altLang="en-US" sz="1400" b="1" dirty="0">
              <a:solidFill>
                <a:schemeClr val="tx1">
                  <a:lumMod val="95000"/>
                  <a:lumOff val="5000"/>
                </a:schemeClr>
              </a:solidFill>
            </a:endParaRPr>
          </a:p>
          <a:p>
            <a:pPr>
              <a:lnSpc>
                <a:spcPct val="150000"/>
              </a:lnSpc>
            </a:pPr>
            <a:r>
              <a:rPr lang="zh-CN" altLang="en-US" sz="1400" b="1" dirty="0">
                <a:solidFill>
                  <a:schemeClr val="tx1">
                    <a:lumMod val="95000"/>
                    <a:lumOff val="5000"/>
                  </a:schemeClr>
                </a:solidFill>
              </a:rPr>
              <a:t> 欢迎咨询</a:t>
            </a:r>
            <a:endParaRPr lang="zh-CN" altLang="en-US" sz="14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35" name="任意多边形 34"/>
          <p:cNvSpPr/>
          <p:nvPr/>
        </p:nvSpPr>
        <p:spPr>
          <a:xfrm>
            <a:off x="2088569" y="2240589"/>
            <a:ext cx="4738533" cy="1015157"/>
          </a:xfrm>
          <a:custGeom>
            <a:avLst/>
            <a:gdLst>
              <a:gd name="connsiteX0" fmla="*/ 0 w 4738533"/>
              <a:gd name="connsiteY0" fmla="*/ 1353542 h 1353542"/>
              <a:gd name="connsiteX1" fmla="*/ 1472665 w 4738533"/>
              <a:gd name="connsiteY1" fmla="*/ 34881 h 1353542"/>
              <a:gd name="connsiteX2" fmla="*/ 3147461 w 4738533"/>
              <a:gd name="connsiteY2" fmla="*/ 1334291 h 1353542"/>
              <a:gd name="connsiteX3" fmla="*/ 4591250 w 4738533"/>
              <a:gd name="connsiteY3" fmla="*/ 83007 h 1353542"/>
              <a:gd name="connsiteX4" fmla="*/ 4697128 w 4738533"/>
              <a:gd name="connsiteY4" fmla="*/ 111883 h 1353542"/>
              <a:gd name="connsiteX5" fmla="*/ 4649002 w 4738533"/>
              <a:gd name="connsiteY5" fmla="*/ 63756 h 135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8533" h="1353542">
                <a:moveTo>
                  <a:pt x="0" y="1353542"/>
                </a:moveTo>
                <a:cubicBezTo>
                  <a:pt x="474044" y="695815"/>
                  <a:pt x="948088" y="38089"/>
                  <a:pt x="1472665" y="34881"/>
                </a:cubicBezTo>
                <a:cubicBezTo>
                  <a:pt x="1997242" y="31672"/>
                  <a:pt x="2627697" y="1326270"/>
                  <a:pt x="3147461" y="1334291"/>
                </a:cubicBezTo>
                <a:cubicBezTo>
                  <a:pt x="3667225" y="1342312"/>
                  <a:pt x="4332972" y="286742"/>
                  <a:pt x="4591250" y="83007"/>
                </a:cubicBezTo>
                <a:cubicBezTo>
                  <a:pt x="4849528" y="-120728"/>
                  <a:pt x="4687503" y="115091"/>
                  <a:pt x="4697128" y="111883"/>
                </a:cubicBezTo>
                <a:cubicBezTo>
                  <a:pt x="4706753" y="108675"/>
                  <a:pt x="4677877" y="86215"/>
                  <a:pt x="4649002" y="637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原创设计师QQ598969553        _1"/>
          <p:cNvSpPr txBox="1"/>
          <p:nvPr/>
        </p:nvSpPr>
        <p:spPr>
          <a:xfrm>
            <a:off x="611561" y="930314"/>
            <a:ext cx="2256285" cy="37258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 name="原创设计师QQ598969553        _2"/>
          <p:cNvCxnSpPr/>
          <p:nvPr/>
        </p:nvCxnSpPr>
        <p:spPr>
          <a:xfrm>
            <a:off x="738572" y="1302902"/>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 name="原创设计师QQ598969553        _4"/>
          <p:cNvGrpSpPr/>
          <p:nvPr/>
        </p:nvGrpSpPr>
        <p:grpSpPr>
          <a:xfrm>
            <a:off x="1428868" y="2093772"/>
            <a:ext cx="1355247" cy="573405"/>
            <a:chOff x="899592" y="2185068"/>
            <a:chExt cx="1355247" cy="764538"/>
          </a:xfrm>
        </p:grpSpPr>
        <p:sp>
          <p:nvSpPr>
            <p:cNvPr id="6" name="Text Box 16"/>
            <p:cNvSpPr txBox="1">
              <a:spLocks noChangeArrowheads="1"/>
            </p:cNvSpPr>
            <p:nvPr/>
          </p:nvSpPr>
          <p:spPr bwMode="auto">
            <a:xfrm>
              <a:off x="899592" y="2185068"/>
              <a:ext cx="1355247" cy="76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b="1" dirty="0" smtClean="0">
                  <a:solidFill>
                    <a:schemeClr val="tx1">
                      <a:lumMod val="75000"/>
                      <a:lumOff val="25000"/>
                    </a:schemeClr>
                  </a:solidFill>
                  <a:latin typeface="微软雅黑" panose="020B0503020204020204" pitchFamily="34" charset="-122"/>
                  <a:ea typeface="微软雅黑" panose="020B0503020204020204" pitchFamily="34" charset="-122"/>
                </a:rPr>
                <a:t>服务认证</a:t>
              </a:r>
              <a:endParaRPr 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b="1" dirty="0" smtClean="0">
                  <a:solidFill>
                    <a:schemeClr val="tx1">
                      <a:lumMod val="75000"/>
                      <a:lumOff val="25000"/>
                    </a:schemeClr>
                  </a:solidFill>
                  <a:latin typeface="微软雅黑" panose="020B0503020204020204" pitchFamily="34" charset="-122"/>
                  <a:ea typeface="微软雅黑" panose="020B0503020204020204" pitchFamily="34" charset="-122"/>
                </a:rPr>
                <a:t>流程</a:t>
              </a:r>
              <a:endParaRPr 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 Box 17"/>
            <p:cNvSpPr txBox="1">
              <a:spLocks noChangeArrowheads="1"/>
            </p:cNvSpPr>
            <p:nvPr/>
          </p:nvSpPr>
          <p:spPr bwMode="auto">
            <a:xfrm>
              <a:off x="1082881" y="2473017"/>
              <a:ext cx="988668"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原创设计师QQ598969553        _5"/>
          <p:cNvGrpSpPr/>
          <p:nvPr/>
        </p:nvGrpSpPr>
        <p:grpSpPr>
          <a:xfrm>
            <a:off x="2920081" y="2874739"/>
            <a:ext cx="1280179" cy="573405"/>
            <a:chOff x="2517572" y="2957122"/>
            <a:chExt cx="1112593" cy="764540"/>
          </a:xfrm>
        </p:grpSpPr>
        <p:sp>
          <p:nvSpPr>
            <p:cNvPr id="9" name="Text Box 38"/>
            <p:cNvSpPr txBox="1">
              <a:spLocks noChangeArrowheads="1"/>
            </p:cNvSpPr>
            <p:nvPr/>
          </p:nvSpPr>
          <p:spPr bwMode="auto">
            <a:xfrm>
              <a:off x="2535333" y="2957122"/>
              <a:ext cx="1077071" cy="76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b="1" dirty="0">
                  <a:solidFill>
                    <a:schemeClr val="tx1">
                      <a:lumMod val="75000"/>
                      <a:lumOff val="25000"/>
                    </a:schemeClr>
                  </a:solidFill>
                  <a:latin typeface="微软雅黑" panose="020B0503020204020204" pitchFamily="34" charset="-122"/>
                  <a:ea typeface="微软雅黑" panose="020B0503020204020204" pitchFamily="34" charset="-122"/>
                </a:rPr>
                <a:t>初次认证</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b="1" dirty="0">
                  <a:solidFill>
                    <a:schemeClr val="tx1">
                      <a:lumMod val="75000"/>
                      <a:lumOff val="25000"/>
                    </a:schemeClr>
                  </a:solidFill>
                  <a:latin typeface="微软雅黑" panose="020B0503020204020204" pitchFamily="34" charset="-122"/>
                  <a:ea typeface="微软雅黑" panose="020B0503020204020204" pitchFamily="34" charset="-122"/>
                </a:rPr>
                <a:t>程序</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 Box 39"/>
            <p:cNvSpPr txBox="1">
              <a:spLocks noChangeArrowheads="1"/>
            </p:cNvSpPr>
            <p:nvPr/>
          </p:nvSpPr>
          <p:spPr bwMode="auto">
            <a:xfrm>
              <a:off x="2517572" y="3241926"/>
              <a:ext cx="11125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原创设计师QQ598969553        _6"/>
          <p:cNvGrpSpPr/>
          <p:nvPr/>
        </p:nvGrpSpPr>
        <p:grpSpPr>
          <a:xfrm>
            <a:off x="4381196" y="2223468"/>
            <a:ext cx="1251795" cy="408420"/>
            <a:chOff x="3977423" y="2070981"/>
            <a:chExt cx="1251795" cy="544561"/>
          </a:xfrm>
        </p:grpSpPr>
        <p:sp>
          <p:nvSpPr>
            <p:cNvPr id="12" name="Text Box 40"/>
            <p:cNvSpPr txBox="1">
              <a:spLocks noChangeArrowheads="1"/>
            </p:cNvSpPr>
            <p:nvPr/>
          </p:nvSpPr>
          <p:spPr bwMode="auto">
            <a:xfrm>
              <a:off x="3977423" y="2070981"/>
              <a:ext cx="1251795" cy="4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 Box 41"/>
            <p:cNvSpPr txBox="1">
              <a:spLocks noChangeArrowheads="1"/>
            </p:cNvSpPr>
            <p:nvPr/>
          </p:nvSpPr>
          <p:spPr bwMode="auto">
            <a:xfrm>
              <a:off x="4082028" y="2338543"/>
              <a:ext cx="1042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原创设计师QQ598969553        _7"/>
          <p:cNvGrpSpPr/>
          <p:nvPr/>
        </p:nvGrpSpPr>
        <p:grpSpPr>
          <a:xfrm>
            <a:off x="6370430" y="2949792"/>
            <a:ext cx="1918997" cy="422213"/>
            <a:chOff x="5624942" y="3146763"/>
            <a:chExt cx="1198917" cy="562951"/>
          </a:xfrm>
        </p:grpSpPr>
        <p:sp>
          <p:nvSpPr>
            <p:cNvPr id="15" name="Text Box 42"/>
            <p:cNvSpPr txBox="1">
              <a:spLocks noChangeArrowheads="1"/>
            </p:cNvSpPr>
            <p:nvPr/>
          </p:nvSpPr>
          <p:spPr bwMode="auto">
            <a:xfrm>
              <a:off x="5641034" y="3146763"/>
              <a:ext cx="1077071" cy="43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zh-CN" b="1" dirty="0">
                  <a:solidFill>
                    <a:schemeClr val="tx1">
                      <a:lumMod val="75000"/>
                      <a:lumOff val="25000"/>
                    </a:schemeClr>
                  </a:solidFill>
                  <a:latin typeface="微软雅黑" panose="020B0503020204020204" pitchFamily="34" charset="-122"/>
                  <a:ea typeface="微软雅黑" panose="020B0503020204020204" pitchFamily="34" charset="-122"/>
                </a:rPr>
                <a:t>再认证程序</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 Box 43"/>
            <p:cNvSpPr txBox="1">
              <a:spLocks noChangeArrowheads="1"/>
            </p:cNvSpPr>
            <p:nvPr/>
          </p:nvSpPr>
          <p:spPr bwMode="auto">
            <a:xfrm>
              <a:off x="5624942" y="3432715"/>
              <a:ext cx="11989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原创设计师QQ598969553        _9"/>
          <p:cNvGrpSpPr/>
          <p:nvPr/>
        </p:nvGrpSpPr>
        <p:grpSpPr>
          <a:xfrm>
            <a:off x="3031018" y="1896969"/>
            <a:ext cx="1036261" cy="804154"/>
            <a:chOff x="2501743" y="1635646"/>
            <a:chExt cx="1036261" cy="1072204"/>
          </a:xfrm>
        </p:grpSpPr>
        <p:sp>
          <p:nvSpPr>
            <p:cNvPr id="21"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2" name="Text Box 59"/>
            <p:cNvSpPr txBox="1">
              <a:spLocks noChangeArrowheads="1"/>
            </p:cNvSpPr>
            <p:nvPr/>
          </p:nvSpPr>
          <p:spPr bwMode="auto">
            <a:xfrm>
              <a:off x="2639226" y="1835817"/>
              <a:ext cx="782803" cy="87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3800" b="1" dirty="0">
                  <a:solidFill>
                    <a:schemeClr val="bg1"/>
                  </a:solidFill>
                  <a:latin typeface="微软雅黑" panose="020B0503020204020204" pitchFamily="34" charset="-122"/>
                  <a:ea typeface="微软雅黑" panose="020B0503020204020204" pitchFamily="34" charset="-122"/>
                </a:rPr>
                <a:t>二</a:t>
              </a:r>
              <a:endParaRPr lang="en-US" altLang="zh-CN" sz="3800" b="1" dirty="0">
                <a:solidFill>
                  <a:schemeClr val="bg1"/>
                </a:solidFill>
                <a:latin typeface="微软雅黑" panose="020B0503020204020204" pitchFamily="34" charset="-122"/>
                <a:ea typeface="微软雅黑" panose="020B0503020204020204" pitchFamily="34" charset="-122"/>
              </a:endParaRPr>
            </a:p>
          </p:txBody>
        </p:sp>
      </p:grpSp>
      <p:grpSp>
        <p:nvGrpSpPr>
          <p:cNvPr id="23" name="原创设计师QQ598969553        _10"/>
          <p:cNvGrpSpPr/>
          <p:nvPr/>
        </p:nvGrpSpPr>
        <p:grpSpPr>
          <a:xfrm>
            <a:off x="4700077" y="2874482"/>
            <a:ext cx="1036261" cy="792157"/>
            <a:chOff x="4170801" y="2938997"/>
            <a:chExt cx="1036261" cy="1056208"/>
          </a:xfrm>
        </p:grpSpPr>
        <p:sp>
          <p:nvSpPr>
            <p:cNvPr id="24"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5" name="Text Box 60"/>
            <p:cNvSpPr txBox="1">
              <a:spLocks noChangeArrowheads="1"/>
            </p:cNvSpPr>
            <p:nvPr/>
          </p:nvSpPr>
          <p:spPr bwMode="auto">
            <a:xfrm>
              <a:off x="4310478" y="3123172"/>
              <a:ext cx="782803" cy="87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3800" b="1" dirty="0">
                  <a:solidFill>
                    <a:schemeClr val="bg1"/>
                  </a:solidFill>
                  <a:latin typeface="微软雅黑" panose="020B0503020204020204" pitchFamily="34" charset="-122"/>
                  <a:ea typeface="微软雅黑" panose="020B0503020204020204" pitchFamily="34" charset="-122"/>
                </a:rPr>
                <a:t>三</a:t>
              </a:r>
              <a:endParaRPr lang="en-US" altLang="zh-CN" sz="3800" b="1" dirty="0">
                <a:solidFill>
                  <a:schemeClr val="bg1"/>
                </a:solidFill>
                <a:latin typeface="微软雅黑" panose="020B0503020204020204" pitchFamily="34" charset="-122"/>
                <a:ea typeface="微软雅黑" panose="020B0503020204020204" pitchFamily="34" charset="-122"/>
              </a:endParaRPr>
            </a:p>
          </p:txBody>
        </p:sp>
      </p:grpSp>
      <p:grpSp>
        <p:nvGrpSpPr>
          <p:cNvPr id="26" name="原创设计师QQ598969553        _11"/>
          <p:cNvGrpSpPr/>
          <p:nvPr/>
        </p:nvGrpSpPr>
        <p:grpSpPr>
          <a:xfrm>
            <a:off x="6108202" y="1896969"/>
            <a:ext cx="1036261" cy="804154"/>
            <a:chOff x="5578926" y="1635646"/>
            <a:chExt cx="1036261" cy="1072204"/>
          </a:xfrm>
        </p:grpSpPr>
        <p:sp>
          <p:nvSpPr>
            <p:cNvPr id="27"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8" name="Text Box 61"/>
            <p:cNvSpPr txBox="1">
              <a:spLocks noChangeArrowheads="1"/>
            </p:cNvSpPr>
            <p:nvPr/>
          </p:nvSpPr>
          <p:spPr bwMode="auto">
            <a:xfrm>
              <a:off x="5721148" y="1835817"/>
              <a:ext cx="782803" cy="87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3800" b="1" dirty="0">
                  <a:solidFill>
                    <a:schemeClr val="bg1"/>
                  </a:solidFill>
                  <a:latin typeface="微软雅黑" panose="020B0503020204020204" pitchFamily="34" charset="-122"/>
                  <a:ea typeface="微软雅黑" panose="020B0503020204020204" pitchFamily="34" charset="-122"/>
                </a:rPr>
                <a:t>四</a:t>
              </a:r>
              <a:endParaRPr lang="en-US" altLang="zh-CN" sz="3800" b="1" dirty="0">
                <a:solidFill>
                  <a:schemeClr val="bg1"/>
                </a:solidFill>
                <a:latin typeface="微软雅黑" panose="020B0503020204020204" pitchFamily="34" charset="-122"/>
                <a:ea typeface="微软雅黑" panose="020B0503020204020204" pitchFamily="34" charset="-122"/>
              </a:endParaRPr>
            </a:p>
          </p:txBody>
        </p:sp>
      </p:grpSp>
      <p:grpSp>
        <p:nvGrpSpPr>
          <p:cNvPr id="32" name="原创设计师QQ598969553        _13"/>
          <p:cNvGrpSpPr/>
          <p:nvPr/>
        </p:nvGrpSpPr>
        <p:grpSpPr>
          <a:xfrm>
            <a:off x="1571167" y="2835690"/>
            <a:ext cx="1036261" cy="817945"/>
            <a:chOff x="1041891" y="2887277"/>
            <a:chExt cx="1036261" cy="1090593"/>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4" name="Text Box 58"/>
            <p:cNvSpPr txBox="1">
              <a:spLocks noChangeArrowheads="1"/>
            </p:cNvSpPr>
            <p:nvPr/>
          </p:nvSpPr>
          <p:spPr bwMode="auto">
            <a:xfrm>
              <a:off x="1177282" y="3105837"/>
              <a:ext cx="782803" cy="87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3800" b="1" dirty="0">
                  <a:solidFill>
                    <a:schemeClr val="bg1"/>
                  </a:solidFill>
                  <a:latin typeface="微软雅黑" panose="020B0503020204020204" pitchFamily="34" charset="-122"/>
                  <a:ea typeface="微软雅黑" panose="020B0503020204020204" pitchFamily="34" charset="-122"/>
                </a:rPr>
                <a:t>一</a:t>
              </a:r>
              <a:endParaRPr lang="en-US" altLang="zh-CN" sz="3800" b="1"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4646717" y="2317835"/>
            <a:ext cx="1402080" cy="352425"/>
          </a:xfrm>
          <a:prstGeom prst="rect">
            <a:avLst/>
          </a:prstGeom>
        </p:spPr>
        <p:txBody>
          <a:bodyPr wrap="none">
            <a:spAutoFit/>
          </a:bodyPr>
          <a:lstStyle/>
          <a:p>
            <a:pPr algn="l"/>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监督审核程序</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2000"/>
                                        <p:tgtEl>
                                          <p:spTgt spid="35"/>
                                        </p:tgtEl>
                                      </p:cBhvr>
                                    </p:animEffect>
                                  </p:childTnLst>
                                </p:cTn>
                              </p:par>
                              <p:par>
                                <p:cTn id="26" presetID="53" presetClass="entr" presetSubtype="16" fill="hold"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47" presetClass="entr" presetSubtype="0" fill="hold"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53" presetClass="entr" presetSubtype="16" fill="hold" nodeType="withEffect">
                                  <p:stCondLst>
                                    <p:cond delay="10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42" presetClass="entr" presetSubtype="0" fill="hold" grpId="0" nodeType="withEffect">
                                  <p:stCondLst>
                                    <p:cond delay="100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53" presetClass="entr" presetSubtype="16" fill="hold" nodeType="withEffect">
                                  <p:stCondLst>
                                    <p:cond delay="150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42" presetClass="entr" presetSubtype="0" fill="hold" nodeType="withEffect">
                                  <p:stCondLst>
                                    <p:cond delay="10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15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build="p"/>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980303"/>
            <a:ext cx="9144000" cy="727151"/>
          </a:xfrm>
          <a:prstGeom prst="rect">
            <a:avLst/>
          </a:prstGeom>
          <a:solidFill>
            <a:srgbClr val="B71F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rPr>
              <a:t>服务认证流程</a:t>
            </a:r>
            <a:endParaRPr kumimoji="0" lang="zh-CN" altLang="en-US" sz="32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nvGrpSpPr>
          <p:cNvPr id="40" name="原创设计师QQ598969553        _8"/>
          <p:cNvGrpSpPr/>
          <p:nvPr/>
        </p:nvGrpSpPr>
        <p:grpSpPr>
          <a:xfrm>
            <a:off x="1366956" y="1761660"/>
            <a:ext cx="1586056" cy="1302577"/>
            <a:chOff x="1041891" y="2887277"/>
            <a:chExt cx="1036261" cy="1134731"/>
          </a:xfrm>
        </p:grpSpPr>
        <p:sp>
          <p:nvSpPr>
            <p:cNvPr id="41" name="Oval 53"/>
            <p:cNvSpPr>
              <a:spLocks noChangeArrowheads="1"/>
            </p:cNvSpPr>
            <p:nvPr/>
          </p:nvSpPr>
          <p:spPr bwMode="auto">
            <a:xfrm>
              <a:off x="1041891" y="2887277"/>
              <a:ext cx="1036261" cy="1036518"/>
            </a:xfrm>
            <a:prstGeom prst="ellipse">
              <a:avLst/>
            </a:prstGeom>
            <a:solidFill>
              <a:srgbClr val="B71F22"/>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Text Box 58"/>
            <p:cNvSpPr txBox="1">
              <a:spLocks noChangeArrowheads="1"/>
            </p:cNvSpPr>
            <p:nvPr/>
          </p:nvSpPr>
          <p:spPr bwMode="auto">
            <a:xfrm>
              <a:off x="1159958" y="3077737"/>
              <a:ext cx="782803" cy="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一</a:t>
              </a:r>
              <a:endParaRPr kumimoji="0" lang="en-US" alt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heel(1)">
                                      <p:cBhvr>
                                        <p:cTn id="11" dur="6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00350" y="259715"/>
            <a:ext cx="3656965" cy="448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237490" y="354330"/>
            <a:ext cx="8644255" cy="4663440"/>
          </a:xfrm>
          <a:prstGeom prst="rect">
            <a:avLst/>
          </a:prstGeom>
          <a:noFill/>
          <a:ln w="9525">
            <a:noFill/>
          </a:ln>
        </p:spPr>
        <p:txBody>
          <a:bodyPr wrap="square">
            <a:spAutoFit/>
          </a:bodyPr>
          <a:p>
            <a:pPr marL="0" indent="0" algn="l" fontAlgn="auto">
              <a:lnSpc>
                <a:spcPct val="150000"/>
              </a:lnSpc>
            </a:pPr>
            <a:r>
              <a:rPr lang="zh-CN" altLang="en-US" sz="2000" b="0" u="none">
                <a:latin typeface="黑体" panose="02010609060101010101" charset="-122"/>
                <a:ea typeface="黑体" panose="02010609060101010101" charset="-122"/>
                <a:cs typeface="黑体" panose="02010609060101010101" charset="-122"/>
              </a:rPr>
              <a:t>认证依据</a:t>
            </a:r>
            <a:endParaRPr lang="zh-CN" altLang="en-US" sz="1800" b="0" u="none">
              <a:solidFill>
                <a:srgbClr val="000000"/>
              </a:solidFill>
              <a:latin typeface="黑体" panose="02010609060101010101" charset="-122"/>
              <a:ea typeface="黑体" panose="02010609060101010101" charset="-122"/>
              <a:cs typeface="黑体" panose="02010609060101010101" charset="-122"/>
            </a:endParaRPr>
          </a:p>
          <a:p>
            <a:pPr marL="0" indent="0" algn="l" fontAlgn="auto">
              <a:lnSpc>
                <a:spcPct val="150000"/>
              </a:lnSpc>
            </a:pPr>
            <a:r>
              <a:rPr lang="en-US" altLang="zh-CN" sz="2000" b="0" u="none">
                <a:solidFill>
                  <a:srgbClr val="000000"/>
                </a:solidFill>
                <a:latin typeface="宋体" panose="02010600030101010101" pitchFamily="2" charset="-122"/>
                <a:ea typeface="宋体" panose="02010600030101010101" pitchFamily="2" charset="-122"/>
                <a:cs typeface="宋体" panose="02010600030101010101" pitchFamily="2" charset="-122"/>
              </a:rPr>
              <a:t>  T/BJCSA 02 - 2022 《</a:t>
            </a:r>
            <a:r>
              <a:rPr lang="zh-CN" altLang="en-US" sz="2000" b="0" u="none">
                <a:solidFill>
                  <a:srgbClr val="000000"/>
                </a:solidFill>
                <a:latin typeface="宋体" panose="02010600030101010101" pitchFamily="2" charset="-122"/>
                <a:ea typeface="宋体" panose="02010600030101010101" pitchFamily="2" charset="-122"/>
                <a:cs typeface="宋体" panose="02010600030101010101" pitchFamily="2" charset="-122"/>
              </a:rPr>
              <a:t>网络空间安全服务规范</a:t>
            </a:r>
            <a:r>
              <a:rPr lang="en-US" altLang="zh-CN" sz="18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18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zh-CN" altLang="en-US" sz="2000" b="1" u="none">
                <a:latin typeface="黑体" panose="02010609060101010101" charset="-122"/>
                <a:ea typeface="黑体" panose="02010609060101010101" charset="-122"/>
                <a:cs typeface="黑体" panose="02010609060101010101" charset="-122"/>
              </a:rPr>
              <a:t>认证级别 </a:t>
            </a:r>
            <a:endParaRPr lang="zh-CN" altLang="en-US" sz="1800" b="1" u="none">
              <a:solidFill>
                <a:srgbClr val="000000"/>
              </a:solidFill>
              <a:latin typeface="黑体" panose="02010609060101010101" charset="-122"/>
              <a:ea typeface="黑体" panose="02010609060101010101" charset="-122"/>
              <a:cs typeface="黑体" panose="02010609060101010101" charset="-122"/>
            </a:endParaRPr>
          </a:p>
          <a:p>
            <a:pPr marL="0" indent="0" algn="l" fontAlgn="auto">
              <a:lnSpc>
                <a:spcPct val="150000"/>
              </a:lnSpc>
            </a:pPr>
            <a:r>
              <a:rPr lang="zh-CN" altLang="en-US" sz="2000" b="0" u="none">
                <a:solidFill>
                  <a:srgbClr val="000000"/>
                </a:solidFill>
                <a:latin typeface="宋体" panose="02010600030101010101" pitchFamily="2" charset="-122"/>
                <a:ea typeface="宋体" panose="02010600030101010101" pitchFamily="2" charset="-122"/>
                <a:cs typeface="宋体" panose="02010600030101010101" pitchFamily="2" charset="-122"/>
              </a:rPr>
              <a:t>  认证级别：一级、二级、三级、四级，其中一级最低、四级为最高级别。 原则上首次申请最高是三级，龙头企业或者参与标准编写的企业可以直接申请四级。</a:t>
            </a:r>
            <a:endParaRPr lang="zh-CN" altLang="en-US" sz="20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zh-CN" altLang="en-US" sz="2000" b="1" u="none">
                <a:latin typeface="黑体" panose="02010609060101010101" charset="-122"/>
                <a:ea typeface="黑体" panose="02010609060101010101" charset="-122"/>
                <a:cs typeface="黑体" panose="02010609060101010101" charset="-122"/>
              </a:rPr>
              <a:t>认证类别</a:t>
            </a:r>
            <a:endParaRPr lang="zh-CN" altLang="en-US" sz="2000" b="1" u="none">
              <a:latin typeface="黑体" panose="02010609060101010101" charset="-122"/>
              <a:ea typeface="黑体" panose="02010609060101010101" charset="-122"/>
              <a:cs typeface="黑体" panose="02010609060101010101" charset="-122"/>
            </a:endParaRPr>
          </a:p>
          <a:p>
            <a:pPr marL="0" indent="0" algn="l" fontAlgn="auto">
              <a:lnSpc>
                <a:spcPct val="150000"/>
              </a:lnSpc>
            </a:pPr>
            <a:r>
              <a:rPr lang="zh-CN" altLang="zh-CN" sz="2000" dirty="0">
                <a:latin typeface="Kaiti SC" panose="02010600040101010101" pitchFamily="2" charset="-122"/>
                <a:ea typeface="Kaiti SC" panose="02010600040101010101" pitchFamily="2" charset="-122"/>
                <a:sym typeface="+mn-ea"/>
              </a:rPr>
              <a:t> </a:t>
            </a:r>
            <a:r>
              <a:rPr lang="zh-CN" altLang="zh-CN" sz="2000" b="1" dirty="0">
                <a:solidFill>
                  <a:srgbClr val="FF0000"/>
                </a:solidFill>
                <a:latin typeface="Kaiti SC" panose="02010600040101010101" pitchFamily="2" charset="-122"/>
                <a:ea typeface="Kaiti SC" panose="02010600040101010101" pitchFamily="2" charset="-122"/>
                <a:sym typeface="+mn-ea"/>
              </a:rPr>
              <a:t>安全咨询、监测预警</a:t>
            </a:r>
            <a:r>
              <a:rPr lang="zh-CN" altLang="zh-CN" sz="2000" dirty="0">
                <a:latin typeface="Kaiti SC" panose="02010600040101010101" pitchFamily="2" charset="-122"/>
                <a:ea typeface="Kaiti SC" panose="02010600040101010101" pitchFamily="2" charset="-122"/>
                <a:sym typeface="+mn-ea"/>
              </a:rPr>
              <a:t>、安全集成、安全运维、应急响应、软件安全开发、工业控制系统安全、</a:t>
            </a:r>
            <a:r>
              <a:rPr lang="zh-CN" altLang="zh-CN" sz="2000" b="1" dirty="0">
                <a:solidFill>
                  <a:srgbClr val="FF0000"/>
                </a:solidFill>
                <a:latin typeface="Kaiti SC" panose="02010600040101010101" pitchFamily="2" charset="-122"/>
                <a:ea typeface="Kaiti SC" panose="02010600040101010101" pitchFamily="2" charset="-122"/>
                <a:sym typeface="+mn-ea"/>
              </a:rPr>
              <a:t>数据安全</a:t>
            </a:r>
            <a:r>
              <a:rPr lang="zh-CN" altLang="zh-CN" sz="2000" b="1" dirty="0">
                <a:latin typeface="Kaiti SC" panose="02010600040101010101" pitchFamily="2" charset="-122"/>
                <a:ea typeface="Kaiti SC" panose="02010600040101010101" pitchFamily="2" charset="-122"/>
                <a:sym typeface="+mn-ea"/>
              </a:rPr>
              <a:t>、</a:t>
            </a:r>
            <a:r>
              <a:rPr lang="zh-CN" altLang="zh-CN" sz="2000" dirty="0">
                <a:latin typeface="Kaiti SC" panose="02010600040101010101" pitchFamily="2" charset="-122"/>
                <a:ea typeface="Kaiti SC" panose="02010600040101010101" pitchFamily="2" charset="-122"/>
                <a:sym typeface="+mn-ea"/>
              </a:rPr>
              <a:t>风险评估、</a:t>
            </a:r>
            <a:r>
              <a:rPr lang="zh-CN" altLang="zh-CN" sz="2000" dirty="0">
                <a:solidFill>
                  <a:schemeClr val="tx1"/>
                </a:solidFill>
                <a:latin typeface="Kaiti SC" panose="02010600040101010101" pitchFamily="2" charset="-122"/>
                <a:ea typeface="Kaiti SC" panose="02010600040101010101" pitchFamily="2" charset="-122"/>
                <a:sym typeface="+mn-ea"/>
              </a:rPr>
              <a:t>云计算安全</a:t>
            </a:r>
            <a:r>
              <a:rPr lang="zh-CN" altLang="zh-CN" sz="2000" dirty="0">
                <a:latin typeface="Kaiti SC" panose="02010600040101010101" pitchFamily="2" charset="-122"/>
                <a:ea typeface="Kaiti SC" panose="02010600040101010101" pitchFamily="2" charset="-122"/>
                <a:sym typeface="+mn-ea"/>
              </a:rPr>
              <a:t>、安全审计、</a:t>
            </a:r>
            <a:r>
              <a:rPr lang="zh-CN" altLang="zh-CN" sz="2000" b="1" dirty="0">
                <a:solidFill>
                  <a:srgbClr val="FF0000"/>
                </a:solidFill>
                <a:latin typeface="Kaiti SC" panose="02010600040101010101" pitchFamily="2" charset="-122"/>
                <a:ea typeface="Kaiti SC" panose="02010600040101010101" pitchFamily="2" charset="-122"/>
                <a:sym typeface="+mn-ea"/>
              </a:rPr>
              <a:t>渗透测试。</a:t>
            </a:r>
            <a:endParaRPr lang="zh-CN" altLang="zh-CN" sz="2000" b="1" u="none" dirty="0">
              <a:solidFill>
                <a:srgbClr val="FF0000"/>
              </a:solidFill>
              <a:latin typeface="Kaiti SC" panose="02010600040101010101" pitchFamily="2" charset="-122"/>
              <a:ea typeface="Kaiti SC" panose="0201060004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33705" y="129540"/>
            <a:ext cx="3529965" cy="396240"/>
          </a:xfrm>
          <a:prstGeom prst="rect">
            <a:avLst/>
          </a:prstGeom>
          <a:noFill/>
          <a:ln w="9525">
            <a:noFill/>
          </a:ln>
        </p:spPr>
        <p:txBody>
          <a:bodyPr wrap="square">
            <a:spAutoFit/>
          </a:bodyPr>
          <a:p>
            <a:pPr marL="0" indent="0" algn="l"/>
            <a:r>
              <a:rPr lang="zh-CN" altLang="en-US" sz="2000" b="0" u="none">
                <a:latin typeface="黑体" panose="02010609060101010101" charset="-122"/>
                <a:ea typeface="黑体" panose="02010609060101010101" charset="-122"/>
                <a:cs typeface="黑体" panose="02010609060101010101" charset="-122"/>
              </a:rPr>
              <a:t>二、初次认证程序</a:t>
            </a:r>
            <a:endParaRPr lang="zh-CN" altLang="en-US" sz="2000" b="0" u="none">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490855" y="610870"/>
            <a:ext cx="2330450" cy="365760"/>
          </a:xfrm>
          <a:prstGeom prst="rect">
            <a:avLst/>
          </a:prstGeom>
          <a:noFill/>
          <a:ln w="9525">
            <a:noFill/>
          </a:ln>
        </p:spPr>
        <p:txBody>
          <a:bodyPr wrap="square">
            <a:spAutoFit/>
          </a:bodyPr>
          <a:p>
            <a:pPr marL="0" indent="0" algn="l"/>
            <a:r>
              <a:rPr lang="en-US" altLang="zh-CN" sz="1800" b="0" u="none">
                <a:latin typeface="黑体" panose="02010609060101010101" charset="-122"/>
                <a:ea typeface="黑体" panose="02010609060101010101" charset="-122"/>
                <a:cs typeface="黑体" panose="02010609060101010101" charset="-122"/>
              </a:rPr>
              <a:t>1.</a:t>
            </a:r>
            <a:r>
              <a:rPr lang="zh-CN" altLang="en-US" sz="1800" b="0" u="none">
                <a:latin typeface="黑体" panose="02010609060101010101" charset="-122"/>
                <a:ea typeface="黑体" panose="02010609060101010101" charset="-122"/>
                <a:cs typeface="黑体" panose="02010609060101010101" charset="-122"/>
              </a:rPr>
              <a:t>受理认证申请</a:t>
            </a:r>
            <a:endParaRPr lang="zh-CN" altLang="en-US" sz="1800" b="0" u="none">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327660" y="976630"/>
            <a:ext cx="8594725" cy="3794760"/>
          </a:xfrm>
          <a:prstGeom prst="rect">
            <a:avLst/>
          </a:prstGeom>
          <a:noFill/>
          <a:ln w="9525">
            <a:noFill/>
          </a:ln>
        </p:spPr>
        <p:txBody>
          <a:bodyPr wrap="square">
            <a:spAutoFit/>
          </a:bodyPr>
          <a:p>
            <a:pPr marL="0" indent="0" algn="l" fontAlgn="auto">
              <a:lnSpc>
                <a:spcPct val="150000"/>
              </a:lnSpc>
            </a:pPr>
            <a:r>
              <a:rPr lang="zh-CN" altLang="en-US" sz="1800" b="1" u="none">
                <a:solidFill>
                  <a:srgbClr val="000000"/>
                </a:solidFill>
                <a:latin typeface="宋体" panose="02010600030101010101" pitchFamily="2" charset="-122"/>
                <a:ea typeface="宋体" panose="02010600030101010101" pitchFamily="2" charset="-122"/>
                <a:cs typeface="宋体" panose="02010600030101010101" pitchFamily="2" charset="-122"/>
              </a:rPr>
              <a:t>申请组织至少提交以下资料：</a:t>
            </a:r>
            <a:endParaRPr lang="zh-CN" altLang="en-US" sz="1800" b="1"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en-US" altLang="zh-CN" b="1" u="none">
                <a:latin typeface="宋体" panose="02010600030101010101" pitchFamily="2" charset="-122"/>
                <a:ea typeface="宋体" panose="02010600030101010101" pitchFamily="2" charset="-122"/>
                <a:cs typeface="宋体" panose="02010600030101010101" pitchFamily="2" charset="-122"/>
              </a:rPr>
              <a:t>(1)</a:t>
            </a:r>
            <a:r>
              <a:rPr lang="zh-CN" altLang="en-US" b="1" u="none">
                <a:latin typeface="宋体" panose="02010600030101010101" pitchFamily="2" charset="-122"/>
                <a:ea typeface="宋体" panose="02010600030101010101" pitchFamily="2" charset="-122"/>
                <a:cs typeface="宋体" panose="02010600030101010101" pitchFamily="2" charset="-122"/>
              </a:rPr>
              <a:t>　认证申请书，包括但不限于以下内容：  </a:t>
            </a:r>
            <a:r>
              <a:rPr lang="en-US" altLang="zh-CN" b="1" u="none">
                <a:latin typeface="宋体" panose="02010600030101010101" pitchFamily="2" charset="-122"/>
                <a:ea typeface="宋体" panose="02010600030101010101" pitchFamily="2" charset="-122"/>
                <a:cs typeface="宋体" panose="02010600030101010101" pitchFamily="2" charset="-122"/>
              </a:rPr>
              <a:t>a. </a:t>
            </a:r>
            <a:r>
              <a:rPr lang="zh-CN" altLang="en-US" b="1" u="none">
                <a:latin typeface="宋体" panose="02010600030101010101" pitchFamily="2" charset="-122"/>
                <a:ea typeface="宋体" panose="02010600030101010101" pitchFamily="2" charset="-122"/>
                <a:cs typeface="宋体" panose="02010600030101010101" pitchFamily="2" charset="-122"/>
              </a:rPr>
              <a:t>申请方基本信息：包括业务活动、组织架构、联系人信息、物理位置、服务和申请级别等基本内容；  </a:t>
            </a:r>
            <a:r>
              <a:rPr lang="en-US" altLang="zh-CN" b="1" u="none">
                <a:latin typeface="宋体" panose="02010600030101010101" pitchFamily="2" charset="-122"/>
                <a:ea typeface="宋体" panose="02010600030101010101" pitchFamily="2" charset="-122"/>
                <a:cs typeface="宋体" panose="02010600030101010101" pitchFamily="2" charset="-122"/>
              </a:rPr>
              <a:t>b.</a:t>
            </a:r>
            <a:r>
              <a:rPr lang="zh-CN" altLang="en-US" b="1" u="none">
                <a:latin typeface="宋体" panose="02010600030101010101" pitchFamily="2" charset="-122"/>
                <a:ea typeface="宋体" panose="02010600030101010101" pitchFamily="2" charset="-122"/>
                <a:cs typeface="宋体" panose="02010600030101010101" pitchFamily="2" charset="-122"/>
              </a:rPr>
              <a:t> 法律地位资格证明</a:t>
            </a:r>
            <a:r>
              <a:rPr lang="en-US" altLang="zh-CN" b="1" u="none">
                <a:latin typeface="宋体" panose="02010600030101010101" pitchFamily="2" charset="-122"/>
                <a:ea typeface="宋体" panose="02010600030101010101" pitchFamily="2" charset="-122"/>
                <a:cs typeface="宋体" panose="02010600030101010101" pitchFamily="2" charset="-122"/>
              </a:rPr>
              <a:t>(</a:t>
            </a:r>
            <a:r>
              <a:rPr lang="zh-CN" altLang="en-US" b="1" u="none">
                <a:latin typeface="宋体" panose="02010600030101010101" pitchFamily="2" charset="-122"/>
                <a:ea typeface="宋体" panose="02010600030101010101" pitchFamily="2" charset="-122"/>
                <a:cs typeface="宋体" panose="02010600030101010101" pitchFamily="2" charset="-122"/>
              </a:rPr>
              <a:t>工商营业执照、事业单位法人证书或社会团体法人登记证书，组织机构代码证</a:t>
            </a:r>
            <a:r>
              <a:rPr lang="en-US" altLang="zh-CN" b="1" u="none">
                <a:latin typeface="宋体" panose="02010600030101010101" pitchFamily="2" charset="-122"/>
                <a:ea typeface="宋体" panose="02010600030101010101" pitchFamily="2" charset="-122"/>
                <a:cs typeface="宋体" panose="02010600030101010101" pitchFamily="2" charset="-122"/>
              </a:rPr>
              <a:t>)</a:t>
            </a:r>
            <a:r>
              <a:rPr lang="zh-CN" altLang="en-US" b="1" u="none">
                <a:latin typeface="宋体" panose="02010600030101010101" pitchFamily="2" charset="-122"/>
                <a:ea typeface="宋体" panose="02010600030101010101" pitchFamily="2" charset="-122"/>
                <a:cs typeface="宋体" panose="02010600030101010101" pitchFamily="2" charset="-122"/>
              </a:rPr>
              <a:t>；</a:t>
            </a:r>
            <a:endParaRPr lang="zh-CN" altLang="en-US" b="1" u="none">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zh-CN" altLang="en-US" b="1" u="none">
                <a:latin typeface="宋体" panose="02010600030101010101" pitchFamily="2" charset="-122"/>
                <a:ea typeface="宋体" panose="02010600030101010101" pitchFamily="2" charset="-122"/>
                <a:cs typeface="宋体" panose="02010600030101010101" pitchFamily="2" charset="-122"/>
              </a:rPr>
              <a:t> </a:t>
            </a:r>
            <a:r>
              <a:rPr lang="en-US" altLang="zh-CN" b="1" u="none">
                <a:latin typeface="宋体" panose="02010600030101010101" pitchFamily="2" charset="-122"/>
                <a:ea typeface="宋体" panose="02010600030101010101" pitchFamily="2" charset="-122"/>
                <a:cs typeface="宋体" panose="02010600030101010101" pitchFamily="2" charset="-122"/>
              </a:rPr>
              <a:t>c.</a:t>
            </a:r>
            <a:r>
              <a:rPr lang="zh-CN" altLang="en-US" b="1" u="none">
                <a:latin typeface="宋体" panose="02010600030101010101" pitchFamily="2" charset="-122"/>
                <a:ea typeface="宋体" panose="02010600030101010101" pitchFamily="2" charset="-122"/>
                <a:cs typeface="宋体" panose="02010600030101010101" pitchFamily="2" charset="-122"/>
              </a:rPr>
              <a:t> 申请方向的从业时间：以第一个已完成项目的合同为准。 </a:t>
            </a:r>
            <a:endParaRPr lang="zh-CN" altLang="en-US" b="1" u="none">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en-US" altLang="zh-CN" b="1" u="none">
                <a:latin typeface="宋体" panose="02010600030101010101" pitchFamily="2" charset="-122"/>
                <a:ea typeface="宋体" panose="02010600030101010101" pitchFamily="2" charset="-122"/>
                <a:cs typeface="宋体" panose="02010600030101010101" pitchFamily="2" charset="-122"/>
              </a:rPr>
              <a:t>(2)</a:t>
            </a:r>
            <a:r>
              <a:rPr lang="zh-CN" altLang="en-US" b="1" u="none">
                <a:latin typeface="宋体" panose="02010600030101010101" pitchFamily="2" charset="-122"/>
                <a:ea typeface="宋体" panose="02010600030101010101" pitchFamily="2" charset="-122"/>
                <a:cs typeface="宋体" panose="02010600030101010101" pitchFamily="2" charset="-122"/>
              </a:rPr>
              <a:t>　自评估表包括但不限于： </a:t>
            </a:r>
            <a:endParaRPr lang="zh-CN" altLang="en-US" b="1" u="none">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en-US" altLang="zh-CN" b="1" u="none">
                <a:latin typeface="宋体" panose="02010600030101010101" pitchFamily="2" charset="-122"/>
                <a:ea typeface="宋体" panose="02010600030101010101" pitchFamily="2" charset="-122"/>
                <a:cs typeface="宋体" panose="02010600030101010101" pitchFamily="2" charset="-122"/>
              </a:rPr>
              <a:t>a.</a:t>
            </a:r>
            <a:r>
              <a:rPr lang="zh-CN" altLang="en-US" b="1" u="none">
                <a:latin typeface="宋体" panose="02010600030101010101" pitchFamily="2" charset="-122"/>
                <a:ea typeface="宋体" panose="02010600030101010101" pitchFamily="2" charset="-122"/>
                <a:cs typeface="宋体" panose="02010600030101010101" pitchFamily="2" charset="-122"/>
              </a:rPr>
              <a:t>　组织根据认证依据所进行的符合性评价； </a:t>
            </a:r>
            <a:endParaRPr lang="zh-CN" altLang="en-US" b="1" u="none">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en-US" altLang="zh-CN" b="1" u="none">
                <a:latin typeface="宋体" panose="02010600030101010101" pitchFamily="2" charset="-122"/>
                <a:ea typeface="宋体" panose="02010600030101010101" pitchFamily="2" charset="-122"/>
                <a:cs typeface="宋体" panose="02010600030101010101" pitchFamily="2" charset="-122"/>
              </a:rPr>
              <a:t>b.</a:t>
            </a:r>
            <a:r>
              <a:rPr lang="zh-CN" altLang="en-US" b="1" u="none">
                <a:latin typeface="宋体" panose="02010600030101010101" pitchFamily="2" charset="-122"/>
                <a:ea typeface="宋体" panose="02010600030101010101" pitchFamily="2" charset="-122"/>
                <a:cs typeface="宋体" panose="02010600030101010101" pitchFamily="2" charset="-122"/>
              </a:rPr>
              <a:t>　评价结论所需要的证据材料。</a:t>
            </a:r>
            <a:endParaRPr lang="zh-CN" altLang="en-US" b="1" u="none">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4972050"/>
            <a:ext cx="9144000" cy="17145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pitchFamily="34" charset="-122"/>
                  <a:cs typeface="+mn-cs"/>
                </a:endParaRPr>
              </a:p>
            </p:txBody>
          </p:sp>
        </p:grpSp>
      </p:grpSp>
      <p:sp>
        <p:nvSpPr>
          <p:cNvPr id="3" name="文本框 2"/>
          <p:cNvSpPr txBox="1"/>
          <p:nvPr/>
        </p:nvSpPr>
        <p:spPr>
          <a:xfrm>
            <a:off x="303848" y="234950"/>
            <a:ext cx="1339215" cy="365760"/>
          </a:xfrm>
          <a:prstGeom prst="rect">
            <a:avLst/>
          </a:prstGeom>
          <a:noFill/>
        </p:spPr>
        <p:txBody>
          <a:bodyPr wrap="square" rtlCol="0">
            <a:spAutoFit/>
          </a:bodyPr>
          <a:p>
            <a:r>
              <a:rPr lang="zh-CN" altLang="en-US" sz="1800" b="1">
                <a:solidFill>
                  <a:srgbClr val="FF0000"/>
                </a:solidFill>
              </a:rPr>
              <a:t>申请资料：</a:t>
            </a:r>
            <a:endParaRPr lang="zh-CN" altLang="en-US" sz="1800" b="1">
              <a:solidFill>
                <a:srgbClr val="FF0000"/>
              </a:solidFill>
            </a:endParaRPr>
          </a:p>
        </p:txBody>
      </p:sp>
      <p:pic>
        <p:nvPicPr>
          <p:cNvPr id="18" name="图片 17"/>
          <p:cNvPicPr>
            <a:picLocks noChangeAspect="1"/>
          </p:cNvPicPr>
          <p:nvPr/>
        </p:nvPicPr>
        <p:blipFill>
          <a:blip r:embed="rId1"/>
          <a:stretch>
            <a:fillRect/>
          </a:stretch>
        </p:blipFill>
        <p:spPr>
          <a:xfrm>
            <a:off x="4895215" y="386715"/>
            <a:ext cx="4623435" cy="2250440"/>
          </a:xfrm>
          <a:prstGeom prst="rect">
            <a:avLst/>
          </a:prstGeom>
        </p:spPr>
      </p:pic>
      <p:sp>
        <p:nvSpPr>
          <p:cNvPr id="20" name="文本框 19"/>
          <p:cNvSpPr txBox="1"/>
          <p:nvPr/>
        </p:nvSpPr>
        <p:spPr>
          <a:xfrm>
            <a:off x="304165" y="2950845"/>
            <a:ext cx="8438515" cy="335280"/>
          </a:xfrm>
          <a:prstGeom prst="rect">
            <a:avLst/>
          </a:prstGeom>
          <a:noFill/>
        </p:spPr>
        <p:txBody>
          <a:bodyPr wrap="square" rtlCol="0">
            <a:spAutoFit/>
          </a:bodyPr>
          <a:p>
            <a:r>
              <a:rPr lang="zh-CN" altLang="en-US" b="1"/>
              <a:t>注意：申请书信息务必填写完整，自评估表的每一项证明材料必须充分。</a:t>
            </a:r>
            <a:endParaRPr lang="zh-CN" altLang="en-US" b="1"/>
          </a:p>
        </p:txBody>
      </p:sp>
      <p:sp>
        <p:nvSpPr>
          <p:cNvPr id="100" name="文本框 99"/>
          <p:cNvSpPr txBox="1"/>
          <p:nvPr/>
        </p:nvSpPr>
        <p:spPr>
          <a:xfrm>
            <a:off x="238125" y="3391535"/>
            <a:ext cx="8912860" cy="1188720"/>
          </a:xfrm>
          <a:prstGeom prst="rect">
            <a:avLst/>
          </a:prstGeom>
          <a:noFill/>
          <a:ln w="9525">
            <a:noFill/>
          </a:ln>
        </p:spPr>
        <p:txBody>
          <a:bodyPr wrap="square">
            <a:spAutoFit/>
          </a:bodyPr>
          <a:p>
            <a:pPr marL="0" indent="0" algn="l" fontAlgn="auto">
              <a:lnSpc>
                <a:spcPct val="150000"/>
              </a:lnSpc>
            </a:pPr>
            <a:r>
              <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rPr>
              <a:t>不予受理的情况</a:t>
            </a:r>
            <a:endPar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fontAlgn="auto">
              <a:lnSpc>
                <a:spcPct val="150000"/>
              </a:lnSpc>
            </a:pPr>
            <a:r>
              <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rPr>
              <a:t>   被执法监管部门责令停业整顿或在全国企业信用信息公示系统中被列入“严重违法企业名单”的申请组织，网安联认证中心将不予受理。</a:t>
            </a:r>
            <a:endPar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pic>
        <p:nvPicPr>
          <p:cNvPr id="21" name="图片 20"/>
          <p:cNvPicPr>
            <a:picLocks noChangeAspect="1"/>
          </p:cNvPicPr>
          <p:nvPr/>
        </p:nvPicPr>
        <p:blipFill>
          <a:blip r:embed="rId2"/>
          <a:stretch>
            <a:fillRect/>
          </a:stretch>
        </p:blipFill>
        <p:spPr>
          <a:xfrm>
            <a:off x="238125" y="600710"/>
            <a:ext cx="3242310" cy="1819910"/>
          </a:xfrm>
          <a:prstGeom prst="rect">
            <a:avLst/>
          </a:prstGeo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993003"/>
            <a:ext cx="9144000" cy="727151"/>
          </a:xfrm>
          <a:prstGeom prst="rect">
            <a:avLst/>
          </a:prstGeom>
          <a:solidFill>
            <a:srgbClr val="B71F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rPr>
              <a:t>初次认证程序</a:t>
            </a:r>
            <a:endParaRPr kumimoji="0" lang="zh-CN" altLang="en-US" sz="2800" b="1"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nvGrpSpPr>
          <p:cNvPr id="40" name="原创设计师QQ598969553        _8"/>
          <p:cNvGrpSpPr/>
          <p:nvPr/>
        </p:nvGrpSpPr>
        <p:grpSpPr>
          <a:xfrm>
            <a:off x="1366956" y="1761660"/>
            <a:ext cx="1586056" cy="1302577"/>
            <a:chOff x="1041891" y="2887277"/>
            <a:chExt cx="1036261" cy="1134731"/>
          </a:xfrm>
        </p:grpSpPr>
        <p:sp>
          <p:nvSpPr>
            <p:cNvPr id="41" name="Oval 53"/>
            <p:cNvSpPr>
              <a:spLocks noChangeArrowheads="1"/>
            </p:cNvSpPr>
            <p:nvPr/>
          </p:nvSpPr>
          <p:spPr bwMode="auto">
            <a:xfrm>
              <a:off x="1041891" y="2887277"/>
              <a:ext cx="1036261" cy="1036518"/>
            </a:xfrm>
            <a:prstGeom prst="ellipse">
              <a:avLst/>
            </a:prstGeom>
            <a:solidFill>
              <a:srgbClr val="B71F22"/>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Text Box 58"/>
            <p:cNvSpPr txBox="1">
              <a:spLocks noChangeArrowheads="1"/>
            </p:cNvSpPr>
            <p:nvPr/>
          </p:nvSpPr>
          <p:spPr bwMode="auto">
            <a:xfrm>
              <a:off x="1159958" y="3077737"/>
              <a:ext cx="782803" cy="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rPr>
                <a:t>二</a:t>
              </a:r>
              <a:endParaRPr kumimoji="0" lang="en-US" altLang="zh-CN" sz="6600" b="0" i="0" u="none" strike="noStrike" kern="0" cap="none" spc="0" normalizeH="0" baseline="0" noProof="0" dirty="0" smtClean="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heel(1)">
                                      <p:cBhvr>
                                        <p:cTn id="11" dur="6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screen"/>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13995" y="60325"/>
            <a:ext cx="8382635" cy="4846320"/>
          </a:xfrm>
          <a:prstGeom prst="rect">
            <a:avLst/>
          </a:prstGeom>
          <a:noFill/>
          <a:ln w="9525">
            <a:noFill/>
          </a:ln>
        </p:spPr>
        <p:txBody>
          <a:bodyPr wrap="square">
            <a:spAutoFit/>
          </a:bodyPr>
          <a:p>
            <a:pPr marL="533400" indent="-533400" algn="l" fontAlgn="auto">
              <a:lnSpc>
                <a:spcPct val="150000"/>
              </a:lnSpc>
            </a:pPr>
            <a:r>
              <a:rPr lang="en-US" altLang="zh-CN" b="1" u="none">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rPr>
              <a:t>审核过程及环节</a:t>
            </a:r>
            <a:endPar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228600" indent="-228600" algn="l" fontAlgn="auto">
              <a:lnSpc>
                <a:spcPct val="150000"/>
              </a:lnSpc>
              <a:buFont typeface="+mj-lt"/>
              <a:buAutoNum type="alphaLcPeriod"/>
            </a:pPr>
            <a:r>
              <a:rPr lang="zh-CN" altLang="en-US" b="0" u="none">
                <a:solidFill>
                  <a:srgbClr val="000000"/>
                </a:solidFill>
                <a:latin typeface="黑体" panose="02010609060101010101" charset="-122"/>
                <a:ea typeface="黑体" panose="02010609060101010101" charset="-122"/>
                <a:cs typeface="黑体" panose="02010609060101010101" charset="-122"/>
              </a:rPr>
              <a:t>　</a:t>
            </a:r>
            <a:r>
              <a:rPr lang="zh-CN" altLang="en-US" b="1" u="none">
                <a:solidFill>
                  <a:srgbClr val="000000"/>
                </a:solidFill>
                <a:latin typeface="宋体" panose="02010600030101010101" pitchFamily="2" charset="-122"/>
                <a:ea typeface="宋体" panose="02010600030101010101" pitchFamily="2" charset="-122"/>
                <a:cs typeface="宋体" panose="02010600030101010101" pitchFamily="2" charset="-122"/>
              </a:rPr>
              <a:t>初次认证审核，分为第一、二阶段实施审核。</a:t>
            </a:r>
            <a:endParaRPr lang="en-US" altLang="zh-CN" b="1" u="none">
              <a:solidFill>
                <a:srgbClr val="000000"/>
              </a:solidFill>
              <a:latin typeface="黑体" panose="02010609060101010101" charset="-122"/>
              <a:ea typeface="黑体" panose="02010609060101010101" charset="-122"/>
              <a:cs typeface="黑体" panose="02010609060101010101" charset="-122"/>
            </a:endParaRPr>
          </a:p>
          <a:p>
            <a:pPr marL="228600" indent="-228600" algn="l" fontAlgn="auto">
              <a:lnSpc>
                <a:spcPct val="150000"/>
              </a:lnSpc>
              <a:buFont typeface="+mj-lt"/>
              <a:buAutoNum type="alphaLcPeriod"/>
            </a:pPr>
            <a:r>
              <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rPr>
              <a:t>第一阶段审核为文件审核；</a:t>
            </a:r>
            <a:endParaRPr lang="zh-CN" altLang="en-US" b="0" u="none">
              <a:solidFill>
                <a:srgbClr val="000000"/>
              </a:solidFill>
              <a:latin typeface="黑体" panose="02010609060101010101" charset="-122"/>
              <a:ea typeface="黑体" panose="02010609060101010101" charset="-122"/>
              <a:cs typeface="黑体" panose="02010609060101010101" charset="-122"/>
            </a:endParaRPr>
          </a:p>
          <a:p>
            <a:pPr marL="228600" indent="-228600" algn="l" fontAlgn="auto">
              <a:lnSpc>
                <a:spcPct val="150000"/>
              </a:lnSpc>
              <a:buFont typeface="+mj-lt"/>
              <a:buAutoNum type="alphaLcPeriod"/>
            </a:pPr>
            <a:r>
              <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rPr>
              <a:t>第二阶段审核为现场审核：在申请组织现场进行，如特殊因素影响，如天气、卫生事件、安全等，可采用远程审核。</a:t>
            </a:r>
            <a:endPar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228600" indent="-228600" algn="l" fontAlgn="auto">
              <a:lnSpc>
                <a:spcPct val="150000"/>
              </a:lnSpc>
              <a:buFont typeface="+mj-lt"/>
              <a:buAutoNum type="alphaLcPeriod"/>
            </a:pPr>
            <a:r>
              <a:rPr lang="zh-CN" altLang="en-US"/>
              <a:t> </a:t>
            </a:r>
            <a:r>
              <a:rPr lang="zh-CN" altLang="en-US" b="1"/>
              <a:t>审核报告</a:t>
            </a:r>
            <a:endParaRPr lang="zh-CN" altLang="en-US" b="1"/>
          </a:p>
          <a:p>
            <a:pPr indent="0" algn="l" fontAlgn="auto">
              <a:lnSpc>
                <a:spcPct val="150000"/>
              </a:lnSpc>
              <a:buFont typeface="+mj-lt"/>
              <a:buNone/>
            </a:pPr>
            <a:r>
              <a:rPr lang="zh-CN" altLang="en-US">
                <a:sym typeface="+mn-ea"/>
              </a:rPr>
              <a:t>     审核组应对审核活动形成书面审核报告，由审核组组长签字。认证中心会在作出认证决定后1</a:t>
            </a:r>
            <a:r>
              <a:rPr lang="en-US" altLang="zh-CN">
                <a:sym typeface="+mn-ea"/>
              </a:rPr>
              <a:t>5</a:t>
            </a:r>
            <a:r>
              <a:rPr lang="zh-CN" altLang="en-US">
                <a:sym typeface="+mn-ea"/>
              </a:rPr>
              <a:t>个工作日内将审核报告提交申请组织，并保留签收或提交的证据。</a:t>
            </a:r>
            <a:endParaRPr lang="zh-CN" altLang="en-US">
              <a:sym typeface="+mn-ea"/>
            </a:endParaRPr>
          </a:p>
          <a:p>
            <a:pPr indent="0" algn="l" fontAlgn="auto">
              <a:lnSpc>
                <a:spcPct val="150000"/>
              </a:lnSpc>
              <a:buFont typeface="+mj-lt"/>
              <a:buNone/>
            </a:pPr>
            <a:r>
              <a:rPr lang="en-US" altLang="zh-CN">
                <a:sym typeface="+mn-ea"/>
              </a:rPr>
              <a:t>C. </a:t>
            </a:r>
            <a:r>
              <a:rPr lang="en-US" altLang="zh-CN" b="1">
                <a:sym typeface="+mn-ea"/>
              </a:rPr>
              <a:t>认证决定</a:t>
            </a:r>
            <a:endParaRPr lang="en-US" altLang="zh-CN" b="1">
              <a:sym typeface="+mn-ea"/>
            </a:endParaRPr>
          </a:p>
          <a:p>
            <a:pPr indent="0" algn="l" fontAlgn="auto">
              <a:lnSpc>
                <a:spcPct val="150000"/>
              </a:lnSpc>
              <a:buFont typeface="+mj-lt"/>
              <a:buNone/>
            </a:pPr>
            <a:r>
              <a:rPr lang="en-US" altLang="zh-CN">
                <a:sym typeface="+mn-ea"/>
              </a:rPr>
              <a:t>      中心在对审核报告、不符合项的纠正和纠正措施及其结果进行综合评价基础上，作出认证决定。</a:t>
            </a:r>
            <a:endParaRPr lang="en-US" altLang="zh-CN">
              <a:sym typeface="+mn-ea"/>
            </a:endParaRPr>
          </a:p>
          <a:p>
            <a:pPr indent="0" algn="l" fontAlgn="auto">
              <a:lnSpc>
                <a:spcPct val="150000"/>
              </a:lnSpc>
              <a:buFont typeface="+mj-lt"/>
              <a:buNone/>
            </a:pPr>
            <a:r>
              <a:rPr lang="en-US" altLang="zh-CN">
                <a:sym typeface="+mn-ea"/>
              </a:rPr>
              <a:t>    中心在颁发认证证书后，将在15个工作日内按照规定的要求将认证结果相关信息报送国家认监委。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1354</Words>
  <Application>WPS 演示</Application>
  <PresentationFormat>全屏显示(16:9)</PresentationFormat>
  <Paragraphs>102</Paragraphs>
  <Slides>14</Slides>
  <Notes>13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14</vt:i4>
      </vt:variant>
    </vt:vector>
  </HeadingPairs>
  <TitlesOfParts>
    <vt:vector size="29" baseType="lpstr">
      <vt:lpstr>Arial</vt:lpstr>
      <vt:lpstr>宋体</vt:lpstr>
      <vt:lpstr>Wingdings</vt:lpstr>
      <vt:lpstr>Calibri</vt:lpstr>
      <vt:lpstr>华文新魏</vt:lpstr>
      <vt:lpstr>微软雅黑</vt:lpstr>
      <vt:lpstr>Calibri</vt:lpstr>
      <vt:lpstr>Impact</vt:lpstr>
      <vt:lpstr>黑体</vt:lpstr>
      <vt:lpstr>Kaiti SC</vt:lpstr>
      <vt:lpstr>Arial</vt:lpstr>
      <vt:lpstr>等线</vt:lpstr>
      <vt:lpstr>Arial Unicode MS</vt:lpstr>
      <vt:lpstr>2_Office 主题</vt:lpstr>
      <vt:lpstr>4_Office 主题</vt:lpstr>
      <vt:lpstr>网络空间安全服务资质认证规则解读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 谢 聆  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公安网络安全防护</dc:title>
  <dc:creator>Johnson</dc:creator>
  <cp:lastModifiedBy>czy</cp:lastModifiedBy>
  <cp:revision>452</cp:revision>
  <dcterms:created xsi:type="dcterms:W3CDTF">2015-09-22T07:08:00Z</dcterms:created>
  <dcterms:modified xsi:type="dcterms:W3CDTF">2022-06-08T03:09:37Z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