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slideMasters/slideMaster2.xml" ContentType="application/vnd.openxmlformats-officedocument.presentationml.slideMaster+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p:sldMasterIdLst>
    <p:sldMasterId id="2147483676" r:id="rId1"/>
    <p:sldMasterId id="2147483677" r:id="rId2"/>
  </p:sldMasterIdLst>
  <p:notesMasterIdLst>
    <p:notesMasterId r:id="rId3"/>
  </p:notesMasterIdLst>
  <p:sldIdLst>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Lst>
  <p:sldSz type="screen16x9" cy="6858000" cx="12192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clrMru>
    <a:srgbClr val="FFFFFF"/>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p:restoredLeft sz="14707"/>
    <p:restoredTop sz="96314" autoAdjust="0"/>
  </p:normalViewPr>
  <p:slideViewPr>
    <p:cSldViewPr snapToGrid="0">
      <p:cViewPr>
        <p:scale>
          <a:sx n="66" d="100"/>
          <a:sy n="66" d="100"/>
        </p:scale>
        <p:origin x="-484" y="4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notesMaster" Target="notesMasters/notes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tableStyles" Target="tableStyles.xml"/><Relationship Id="rId32" Type="http://schemas.openxmlformats.org/officeDocument/2006/relationships/presProps" Target="presProps.xml"/><Relationship Id="rId33" Type="http://schemas.openxmlformats.org/officeDocument/2006/relationships/viewProps" Target="viewProps.xml"/><Relationship Id="rId3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09" name=""/>
        <p:cNvGrpSpPr/>
        <p:nvPr/>
      </p:nvGrpSpPr>
      <p:grpSpPr>
        <a:xfrm>
          <a:off x="0" y="0"/>
          <a:ext cx="0" cy="0"/>
          <a:chOff x="0" y="0"/>
          <a:chExt cx="0" cy="0"/>
        </a:xfrm>
      </p:grpSpPr>
      <p:sp>
        <p:nvSpPr>
          <p:cNvPr id="1048872" name="页眉占位符 1"/>
          <p:cNvSpPr>
            <a:spLocks noGrp="1"/>
          </p:cNvSpPr>
          <p:nvPr>
            <p:ph type="hdr" sz="quarter"/>
          </p:nvPr>
        </p:nvSpPr>
        <p:spPr>
          <a:xfrm>
            <a:off x="0" y="0"/>
            <a:ext cx="2971800" cy="458788"/>
          </a:xfrm>
          <a:prstGeom prst="rect"/>
        </p:spPr>
        <p:txBody>
          <a:bodyPr bIns="45720" lIns="91440" rIns="91440" rtlCol="0" tIns="45720" vert="horz"/>
          <a:lstStyle>
            <a:lvl1pPr algn="l">
              <a:defRPr sz="1200"/>
            </a:lvl1pPr>
          </a:lstStyle>
          <a:p>
            <a:endParaRPr altLang="en-US" lang="zh-CN"/>
          </a:p>
        </p:txBody>
      </p:sp>
      <p:sp>
        <p:nvSpPr>
          <p:cNvPr id="1048873" name="日期占位符 2"/>
          <p:cNvSpPr>
            <a:spLocks noGrp="1"/>
          </p:cNvSpPr>
          <p:nvPr>
            <p:ph type="dt" idx="1"/>
          </p:nvPr>
        </p:nvSpPr>
        <p:spPr>
          <a:xfrm>
            <a:off x="3884613" y="0"/>
            <a:ext cx="2971800" cy="458788"/>
          </a:xfrm>
          <a:prstGeom prst="rect"/>
        </p:spPr>
        <p:txBody>
          <a:bodyPr bIns="45720" lIns="91440" rIns="91440" rtlCol="0" tIns="45720" vert="horz"/>
          <a:lstStyle>
            <a:lvl1pPr algn="r">
              <a:defRPr sz="1200"/>
            </a:lvl1pPr>
          </a:lstStyle>
          <a:p>
            <a:fld id="{AAF4AC4C-AA4B-49DA-A846-033AD3E91B54}" type="datetimeFigureOut">
              <a:rPr altLang="en-US" lang="zh-CN" smtClean="0"/>
              <a:t>2022/6/8</a:t>
            </a:fld>
            <a:endParaRPr altLang="en-US" lang="zh-CN"/>
          </a:p>
        </p:txBody>
      </p:sp>
      <p:sp>
        <p:nvSpPr>
          <p:cNvPr id="1048874" name="幻灯片图像占位符 3"/>
          <p:cNvSpPr>
            <a:spLocks noChangeAspect="1" noRot="1" noGrp="1"/>
          </p:cNvSpPr>
          <p:nvPr>
            <p:ph type="sldImg" idx="2"/>
          </p:nvPr>
        </p:nvSpPr>
        <p:spPr>
          <a:xfrm>
            <a:off x="685800" y="1143000"/>
            <a:ext cx="5486400" cy="3086100"/>
          </a:xfrm>
          <a:prstGeom prst="rect"/>
          <a:noFill/>
          <a:ln w="12700">
            <a:solidFill>
              <a:prstClr val="black"/>
            </a:solidFill>
          </a:ln>
        </p:spPr>
        <p:txBody>
          <a:bodyPr anchor="ctr" bIns="45720" lIns="91440" rIns="91440" rtlCol="0" tIns="45720" vert="horz"/>
          <a:p>
            <a:endParaRPr altLang="en-US" lang="zh-CN"/>
          </a:p>
        </p:txBody>
      </p:sp>
      <p:sp>
        <p:nvSpPr>
          <p:cNvPr id="1048875" name="备注占位符 4"/>
          <p:cNvSpPr>
            <a:spLocks noGrp="1"/>
          </p:cNvSpPr>
          <p:nvPr>
            <p:ph type="body" sz="quarter" idx="3"/>
          </p:nvPr>
        </p:nvSpPr>
        <p:spPr>
          <a:xfrm>
            <a:off x="685800" y="4400550"/>
            <a:ext cx="5486400" cy="3600450"/>
          </a:xfrm>
          <a:prstGeom prst="rect"/>
        </p:spPr>
        <p:txBody>
          <a:bodyPr bIns="45720" lIns="91440" rIns="91440" rtlCol="0" tIns="45720" vert="horz"/>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76" name="页脚占位符 5"/>
          <p:cNvSpPr>
            <a:spLocks noGrp="1"/>
          </p:cNvSpPr>
          <p:nvPr>
            <p:ph type="ftr" sz="quarter" idx="4"/>
          </p:nvPr>
        </p:nvSpPr>
        <p:spPr>
          <a:xfrm>
            <a:off x="0" y="8685213"/>
            <a:ext cx="2971800" cy="458787"/>
          </a:xfrm>
          <a:prstGeom prst="rect"/>
        </p:spPr>
        <p:txBody>
          <a:bodyPr anchor="b" bIns="45720" lIns="91440" rIns="91440" rtlCol="0" tIns="45720" vert="horz"/>
          <a:lstStyle>
            <a:lvl1pPr algn="l">
              <a:defRPr sz="1200"/>
            </a:lvl1pPr>
          </a:lstStyle>
          <a:p>
            <a:endParaRPr altLang="en-US" lang="zh-CN"/>
          </a:p>
        </p:txBody>
      </p:sp>
      <p:sp>
        <p:nvSpPr>
          <p:cNvPr id="1048877" name="灯片编号占位符 6"/>
          <p:cNvSpPr>
            <a:spLocks noGrp="1"/>
          </p:cNvSpPr>
          <p:nvPr>
            <p:ph type="sldNum" sz="quarter" idx="5"/>
          </p:nvPr>
        </p:nvSpPr>
        <p:spPr>
          <a:xfrm>
            <a:off x="3884613" y="8685213"/>
            <a:ext cx="2971800" cy="458787"/>
          </a:xfrm>
          <a:prstGeom prst="rect"/>
        </p:spPr>
        <p:txBody>
          <a:bodyPr anchor="b" bIns="45720" lIns="91440" rIns="91440" rtlCol="0" tIns="45720" vert="horz"/>
          <a:lstStyle>
            <a:lvl1pPr algn="r">
              <a:defRPr sz="1200"/>
            </a:lvl1pPr>
          </a:lstStyle>
          <a:p>
            <a:fld id="{58C25B8B-3784-46F6-964B-E71104D32574}" type="slidenum">
              <a:rPr altLang="en-US" lang="zh-CN" smtClean="0"/>
              <a:t>‹#›</a:t>
            </a:fld>
            <a:endParaRPr altLang="en-US" lang="zh-CN"/>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hyperlink" Target="http://www.1ppt.com/moban/" TargetMode="External"/><Relationship Id="rId2"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标题和内容">
    <p:spTree>
      <p:nvGrpSpPr>
        <p:cNvPr id="99" name=""/>
        <p:cNvGrpSpPr/>
        <p:nvPr/>
      </p:nvGrpSpPr>
      <p:grpSpPr>
        <a:xfrm>
          <a:off x="0" y="0"/>
          <a:ext cx="0" cy="0"/>
          <a:chOff x="0" y="0"/>
          <a:chExt cx="0" cy="0"/>
        </a:xfrm>
      </p:grpSpPr>
      <p:sp>
        <p:nvSpPr>
          <p:cNvPr id="1048813" name="标题 1"/>
          <p:cNvSpPr>
            <a:spLocks noGrp="1"/>
          </p:cNvSpPr>
          <p:nvPr>
            <p:ph type="title"/>
          </p:nvPr>
        </p:nvSpPr>
        <p:spPr/>
        <p:txBody>
          <a:bodyPr/>
          <a:p>
            <a:r>
              <a:rPr altLang="en-US" lang="zh-CN"/>
              <a:t>单击此处编辑母版标题样式</a:t>
            </a:r>
          </a:p>
        </p:txBody>
      </p:sp>
      <p:sp>
        <p:nvSpPr>
          <p:cNvPr id="1048814" name="内容占位符 2"/>
          <p:cNvSpPr>
            <a:spLocks noGrp="1"/>
          </p:cNvSpPr>
          <p:nvPr>
            <p:ph idx="1"/>
          </p:nvPr>
        </p:nvSpPr>
        <p:spPr/>
        <p:txBody>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15" name="日期占位符 3"/>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16" name="页脚占位符 4"/>
          <p:cNvSpPr>
            <a:spLocks noGrp="1"/>
          </p:cNvSpPr>
          <p:nvPr>
            <p:ph type="ftr" sz="quarter" idx="11"/>
          </p:nvPr>
        </p:nvSpPr>
        <p:spPr/>
        <p:txBody>
          <a:bodyPr/>
          <a:p>
            <a:endParaRPr altLang="en-US" lang="zh-CN"/>
          </a:p>
        </p:txBody>
      </p:sp>
      <p:sp>
        <p:nvSpPr>
          <p:cNvPr id="1048817" name="灯片编号占位符 5"/>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标题和竖排文字">
    <p:spTree>
      <p:nvGrpSpPr>
        <p:cNvPr id="104" name=""/>
        <p:cNvGrpSpPr/>
        <p:nvPr/>
      </p:nvGrpSpPr>
      <p:grpSpPr>
        <a:xfrm>
          <a:off x="0" y="0"/>
          <a:ext cx="0" cy="0"/>
          <a:chOff x="0" y="0"/>
          <a:chExt cx="0" cy="0"/>
        </a:xfrm>
      </p:grpSpPr>
      <p:sp>
        <p:nvSpPr>
          <p:cNvPr id="1048838" name="标题 1"/>
          <p:cNvSpPr>
            <a:spLocks noGrp="1"/>
          </p:cNvSpPr>
          <p:nvPr>
            <p:ph type="title"/>
          </p:nvPr>
        </p:nvSpPr>
        <p:spPr/>
        <p:txBody>
          <a:bodyPr/>
          <a:p>
            <a:r>
              <a:rPr altLang="en-US" lang="zh-CN"/>
              <a:t>单击此处编辑母版标题样式</a:t>
            </a:r>
          </a:p>
        </p:txBody>
      </p:sp>
      <p:sp>
        <p:nvSpPr>
          <p:cNvPr id="1048839" name="竖排文字占位符 2"/>
          <p:cNvSpPr>
            <a:spLocks noGrp="1"/>
          </p:cNvSpPr>
          <p:nvPr>
            <p:ph type="body" orient="vert" idx="1"/>
          </p:nvPr>
        </p:nvSpPr>
        <p:spPr/>
        <p:txBody>
          <a:bodyPr vert="eaVert"/>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40" name="日期占位符 3"/>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41" name="页脚占位符 4"/>
          <p:cNvSpPr>
            <a:spLocks noGrp="1"/>
          </p:cNvSpPr>
          <p:nvPr>
            <p:ph type="ftr" sz="quarter" idx="11"/>
          </p:nvPr>
        </p:nvSpPr>
        <p:spPr/>
        <p:txBody>
          <a:bodyPr/>
          <a:p>
            <a:endParaRPr altLang="en-US" lang="zh-CN"/>
          </a:p>
        </p:txBody>
      </p:sp>
      <p:sp>
        <p:nvSpPr>
          <p:cNvPr id="1048842" name="灯片编号占位符 5"/>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竖排标题与文本">
    <p:spTree>
      <p:nvGrpSpPr>
        <p:cNvPr id="101" name=""/>
        <p:cNvGrpSpPr/>
        <p:nvPr/>
      </p:nvGrpSpPr>
      <p:grpSpPr>
        <a:xfrm>
          <a:off x="0" y="0"/>
          <a:ext cx="0" cy="0"/>
          <a:chOff x="0" y="0"/>
          <a:chExt cx="0" cy="0"/>
        </a:xfrm>
      </p:grpSpPr>
      <p:sp>
        <p:nvSpPr>
          <p:cNvPr id="1048822" name="竖排标题 1"/>
          <p:cNvSpPr>
            <a:spLocks noGrp="1"/>
          </p:cNvSpPr>
          <p:nvPr>
            <p:ph type="title" orient="vert"/>
          </p:nvPr>
        </p:nvSpPr>
        <p:spPr>
          <a:xfrm>
            <a:off x="8724900" y="365125"/>
            <a:ext cx="2628900" cy="5811838"/>
          </a:xfrm>
        </p:spPr>
        <p:txBody>
          <a:bodyPr vert="eaVert"/>
          <a:p>
            <a:r>
              <a:rPr altLang="en-US" lang="zh-CN"/>
              <a:t>单击此处编辑母版标题样式</a:t>
            </a:r>
          </a:p>
        </p:txBody>
      </p:sp>
      <p:sp>
        <p:nvSpPr>
          <p:cNvPr id="1048823" name="竖排文字占位符 2"/>
          <p:cNvSpPr>
            <a:spLocks noGrp="1"/>
          </p:cNvSpPr>
          <p:nvPr>
            <p:ph type="body" orient="vert" idx="1"/>
          </p:nvPr>
        </p:nvSpPr>
        <p:spPr>
          <a:xfrm>
            <a:off x="838200" y="365125"/>
            <a:ext cx="7734300" cy="5811838"/>
          </a:xfrm>
        </p:spPr>
        <p:txBody>
          <a:bodyPr vert="eaVert"/>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24" name="日期占位符 3"/>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25" name="页脚占位符 4"/>
          <p:cNvSpPr>
            <a:spLocks noGrp="1"/>
          </p:cNvSpPr>
          <p:nvPr>
            <p:ph type="ftr" sz="quarter" idx="11"/>
          </p:nvPr>
        </p:nvSpPr>
        <p:spPr/>
        <p:txBody>
          <a:bodyPr/>
          <a:p>
            <a:endParaRPr altLang="en-US" lang="zh-CN"/>
          </a:p>
        </p:txBody>
      </p:sp>
      <p:sp>
        <p:nvSpPr>
          <p:cNvPr id="1048826" name="灯片编号占位符 5"/>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type="vertTx">
  <p:cSld name="标题和竖排文字">
    <p:spTree>
      <p:nvGrpSpPr>
        <p:cNvPr id="97" name=""/>
        <p:cNvGrpSpPr/>
        <p:nvPr/>
      </p:nvGrpSpPr>
      <p:grpSpPr>
        <a:xfrm>
          <a:off x="0" y="0"/>
          <a:ext cx="0" cy="0"/>
          <a:chOff x="0" y="0"/>
          <a:chExt cx="0" cy="0"/>
        </a:xfrm>
      </p:grpSpPr>
      <p:sp>
        <p:nvSpPr>
          <p:cNvPr id="1048808" name="标题 1"/>
          <p:cNvSpPr>
            <a:spLocks noGrp="1"/>
          </p:cNvSpPr>
          <p:nvPr>
            <p:ph type="title"/>
          </p:nvPr>
        </p:nvSpPr>
        <p:spPr>
          <a:xfrm>
            <a:off x="609600" y="274638"/>
            <a:ext cx="10972800" cy="1143000"/>
          </a:xfrm>
          <a:prstGeom prst="rect"/>
        </p:spPr>
        <p:txBody>
          <a:bodyPr/>
          <a:p>
            <a:r>
              <a:rPr altLang="en-US" lang="zh-CN" smtClean="0"/>
              <a:t>单击此处编辑母版标题样式</a:t>
            </a:r>
            <a:endParaRPr altLang="en-US" lang="zh-CN"/>
          </a:p>
        </p:txBody>
      </p:sp>
      <p:sp>
        <p:nvSpPr>
          <p:cNvPr id="1048809" name="竖排文字占位符 2"/>
          <p:cNvSpPr>
            <a:spLocks noGrp="1"/>
          </p:cNvSpPr>
          <p:nvPr>
            <p:ph type="body" orient="vert" idx="1"/>
          </p:nvPr>
        </p:nvSpPr>
        <p:spPr>
          <a:xfrm>
            <a:off x="609600" y="1600201"/>
            <a:ext cx="10972800" cy="4525963"/>
          </a:xfrm>
          <a:prstGeom prst="rect"/>
        </p:spPr>
        <p:txBody>
          <a:bodyPr vert="eaVert"/>
          <a:p>
            <a:pPr lvl="0"/>
            <a:r>
              <a:rPr altLang="en-US" lang="zh-CN" smtClean="0"/>
              <a:t>单击此处编辑母版文本样式</a:t>
            </a:r>
          </a:p>
          <a:p>
            <a:pPr lvl="1"/>
            <a:r>
              <a:rPr altLang="en-US" lang="zh-CN" smtClean="0"/>
              <a:t>第二级</a:t>
            </a:r>
          </a:p>
          <a:p>
            <a:pPr lvl="2"/>
            <a:r>
              <a:rPr altLang="en-US" lang="zh-CN" smtClean="0"/>
              <a:t>第三级</a:t>
            </a:r>
          </a:p>
          <a:p>
            <a:pPr lvl="3"/>
            <a:r>
              <a:rPr altLang="en-US" lang="zh-CN" smtClean="0"/>
              <a:t>第四级</a:t>
            </a:r>
          </a:p>
          <a:p>
            <a:pPr lvl="4"/>
            <a:r>
              <a:rPr altLang="en-US" lang="zh-CN" smtClean="0"/>
              <a:t>第五级</a:t>
            </a:r>
            <a:endParaRPr altLang="en-US" lang="zh-CN"/>
          </a:p>
        </p:txBody>
      </p:sp>
      <p:sp>
        <p:nvSpPr>
          <p:cNvPr id="1048810" name="日期占位符 3"/>
          <p:cNvSpPr>
            <a:spLocks noGrp="1"/>
          </p:cNvSpPr>
          <p:nvPr>
            <p:ph type="dt" sz="half" idx="10"/>
          </p:nvPr>
        </p:nvSpPr>
        <p:spPr>
          <a:xfrm>
            <a:off x="609600" y="6356351"/>
            <a:ext cx="2844800" cy="365125"/>
          </a:xfrm>
          <a:prstGeom prst="rect"/>
        </p:spPr>
        <p:txBody>
          <a:bodyPr/>
          <a:p>
            <a:fld id="{2E3AAC11-D570-4EA9-AFC0-30FB72BA45EB}" type="datetimeFigureOut">
              <a:rPr altLang="en-US" lang="zh-CN" smtClean="0">
                <a:solidFill>
                  <a:prstClr val="black"/>
                </a:solidFill>
              </a:rPr>
              <a:t>2022/6/8</a:t>
            </a:fld>
            <a:endParaRPr altLang="en-US" lang="zh-CN">
              <a:solidFill>
                <a:prstClr val="black"/>
              </a:solidFill>
            </a:endParaRPr>
          </a:p>
        </p:txBody>
      </p:sp>
      <p:sp>
        <p:nvSpPr>
          <p:cNvPr id="1048811" name="页脚占位符 4"/>
          <p:cNvSpPr>
            <a:spLocks noGrp="1"/>
          </p:cNvSpPr>
          <p:nvPr>
            <p:ph type="ftr" sz="quarter" idx="11"/>
          </p:nvPr>
        </p:nvSpPr>
        <p:spPr>
          <a:xfrm>
            <a:off x="4165600" y="6356351"/>
            <a:ext cx="3860800" cy="365125"/>
          </a:xfrm>
          <a:prstGeom prst="rect"/>
        </p:spPr>
        <p:txBody>
          <a:bodyPr/>
          <a:p>
            <a:endParaRPr altLang="en-US" lang="zh-CN">
              <a:solidFill>
                <a:prstClr val="black"/>
              </a:solidFill>
            </a:endParaRPr>
          </a:p>
        </p:txBody>
      </p:sp>
      <p:sp>
        <p:nvSpPr>
          <p:cNvPr id="1048812" name="灯片编号占位符 5"/>
          <p:cNvSpPr>
            <a:spLocks noGrp="1"/>
          </p:cNvSpPr>
          <p:nvPr>
            <p:ph type="sldNum" sz="quarter" idx="12"/>
          </p:nvPr>
        </p:nvSpPr>
        <p:spPr>
          <a:xfrm>
            <a:off x="8737600" y="6356351"/>
            <a:ext cx="2844800" cy="365125"/>
          </a:xfrm>
          <a:prstGeom prst="rect"/>
        </p:spPr>
        <p:txBody>
          <a:bodyPr/>
          <a:p>
            <a:fld id="{55ECCFAA-F4FB-487C-9F1E-C8836D0C3DC9}" type="slidenum">
              <a:rPr altLang="en-US" lang="zh-CN" smtClean="0">
                <a:solidFill>
                  <a:prstClr val="black"/>
                </a:solidFill>
              </a:rPr>
              <a:t>‹#›</a:t>
            </a:fld>
            <a:endParaRPr altLang="en-US" lang="zh-CN">
              <a:solidFill>
                <a:prstClr val="black"/>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type="vertTitleAndTx">
  <p:cSld name="垂直排列标题与文本">
    <p:spTree>
      <p:nvGrpSpPr>
        <p:cNvPr id="96" name=""/>
        <p:cNvGrpSpPr/>
        <p:nvPr/>
      </p:nvGrpSpPr>
      <p:grpSpPr>
        <a:xfrm>
          <a:off x="0" y="0"/>
          <a:ext cx="0" cy="0"/>
          <a:chOff x="0" y="0"/>
          <a:chExt cx="0" cy="0"/>
        </a:xfrm>
      </p:grpSpPr>
      <p:sp>
        <p:nvSpPr>
          <p:cNvPr id="1048803" name="竖排标题 1"/>
          <p:cNvSpPr>
            <a:spLocks noGrp="1"/>
          </p:cNvSpPr>
          <p:nvPr>
            <p:ph type="title" orient="vert"/>
          </p:nvPr>
        </p:nvSpPr>
        <p:spPr>
          <a:xfrm>
            <a:off x="8839200" y="274639"/>
            <a:ext cx="2743200" cy="5851525"/>
          </a:xfrm>
          <a:prstGeom prst="rect"/>
        </p:spPr>
        <p:txBody>
          <a:bodyPr vert="eaVert"/>
          <a:p>
            <a:r>
              <a:rPr altLang="en-US" lang="zh-CN" smtClean="0"/>
              <a:t>单击此处编辑母版标题样式</a:t>
            </a:r>
            <a:endParaRPr altLang="en-US" lang="zh-CN"/>
          </a:p>
        </p:txBody>
      </p:sp>
      <p:sp>
        <p:nvSpPr>
          <p:cNvPr id="1048804" name="竖排文字占位符 2"/>
          <p:cNvSpPr>
            <a:spLocks noGrp="1"/>
          </p:cNvSpPr>
          <p:nvPr>
            <p:ph type="body" orient="vert" idx="1"/>
          </p:nvPr>
        </p:nvSpPr>
        <p:spPr>
          <a:xfrm>
            <a:off x="609600" y="274639"/>
            <a:ext cx="8026400" cy="5851525"/>
          </a:xfrm>
          <a:prstGeom prst="rect"/>
        </p:spPr>
        <p:txBody>
          <a:bodyPr vert="eaVert"/>
          <a:p>
            <a:pPr lvl="0"/>
            <a:r>
              <a:rPr altLang="en-US" lang="zh-CN" smtClean="0"/>
              <a:t>单击此处编辑母版文本样式</a:t>
            </a:r>
          </a:p>
          <a:p>
            <a:pPr lvl="1"/>
            <a:r>
              <a:rPr altLang="en-US" lang="zh-CN" smtClean="0"/>
              <a:t>第二级</a:t>
            </a:r>
          </a:p>
          <a:p>
            <a:pPr lvl="2"/>
            <a:r>
              <a:rPr altLang="en-US" lang="zh-CN" smtClean="0"/>
              <a:t>第三级</a:t>
            </a:r>
          </a:p>
          <a:p>
            <a:pPr lvl="3"/>
            <a:r>
              <a:rPr altLang="en-US" lang="zh-CN" smtClean="0"/>
              <a:t>第四级</a:t>
            </a:r>
          </a:p>
          <a:p>
            <a:pPr lvl="4"/>
            <a:r>
              <a:rPr altLang="en-US" lang="zh-CN" smtClean="0"/>
              <a:t>第五级</a:t>
            </a:r>
            <a:endParaRPr altLang="en-US" lang="zh-CN"/>
          </a:p>
        </p:txBody>
      </p:sp>
      <p:sp>
        <p:nvSpPr>
          <p:cNvPr id="1048805" name="日期占位符 3"/>
          <p:cNvSpPr>
            <a:spLocks noGrp="1"/>
          </p:cNvSpPr>
          <p:nvPr>
            <p:ph type="dt" sz="half" idx="10"/>
          </p:nvPr>
        </p:nvSpPr>
        <p:spPr>
          <a:xfrm>
            <a:off x="609600" y="6356351"/>
            <a:ext cx="2844800" cy="365125"/>
          </a:xfrm>
          <a:prstGeom prst="rect"/>
        </p:spPr>
        <p:txBody>
          <a:bodyPr/>
          <a:p>
            <a:fld id="{2E3AAC11-D570-4EA9-AFC0-30FB72BA45EB}" type="datetimeFigureOut">
              <a:rPr altLang="en-US" lang="zh-CN" smtClean="0">
                <a:solidFill>
                  <a:prstClr val="black"/>
                </a:solidFill>
              </a:rPr>
              <a:t>2022/6/8</a:t>
            </a:fld>
            <a:endParaRPr altLang="en-US" lang="zh-CN">
              <a:solidFill>
                <a:prstClr val="black"/>
              </a:solidFill>
            </a:endParaRPr>
          </a:p>
        </p:txBody>
      </p:sp>
      <p:sp>
        <p:nvSpPr>
          <p:cNvPr id="1048806" name="页脚占位符 4"/>
          <p:cNvSpPr>
            <a:spLocks noGrp="1"/>
          </p:cNvSpPr>
          <p:nvPr>
            <p:ph type="ftr" sz="quarter" idx="11"/>
          </p:nvPr>
        </p:nvSpPr>
        <p:spPr>
          <a:xfrm>
            <a:off x="4165600" y="6356351"/>
            <a:ext cx="3860800" cy="365125"/>
          </a:xfrm>
          <a:prstGeom prst="rect"/>
        </p:spPr>
        <p:txBody>
          <a:bodyPr/>
          <a:p>
            <a:endParaRPr altLang="en-US" lang="zh-CN">
              <a:solidFill>
                <a:prstClr val="black"/>
              </a:solidFill>
            </a:endParaRPr>
          </a:p>
        </p:txBody>
      </p:sp>
      <p:sp>
        <p:nvSpPr>
          <p:cNvPr id="1048807" name="灯片编号占位符 5"/>
          <p:cNvSpPr>
            <a:spLocks noGrp="1"/>
          </p:cNvSpPr>
          <p:nvPr>
            <p:ph type="sldNum" sz="quarter" idx="12"/>
          </p:nvPr>
        </p:nvSpPr>
        <p:spPr>
          <a:xfrm>
            <a:off x="8737600" y="6356351"/>
            <a:ext cx="2844800" cy="365125"/>
          </a:xfrm>
          <a:prstGeom prst="rect"/>
        </p:spPr>
        <p:txBody>
          <a:bodyPr/>
          <a:p>
            <a:fld id="{55ECCFAA-F4FB-487C-9F1E-C8836D0C3DC9}" type="slidenum">
              <a:rPr altLang="en-US" lang="zh-CN" smtClean="0">
                <a:solidFill>
                  <a:prstClr val="black"/>
                </a:solidFill>
              </a:rPr>
              <a:t>‹#›</a:t>
            </a:fld>
            <a:endParaRPr altLang="en-US" lang="zh-CN">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98"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secHead">
  <p:cSld name="节标题">
    <p:spTree>
      <p:nvGrpSpPr>
        <p:cNvPr id="102" name=""/>
        <p:cNvGrpSpPr/>
        <p:nvPr/>
      </p:nvGrpSpPr>
      <p:grpSpPr>
        <a:xfrm>
          <a:off x="0" y="0"/>
          <a:ext cx="0" cy="0"/>
          <a:chOff x="0" y="0"/>
          <a:chExt cx="0" cy="0"/>
        </a:xfrm>
      </p:grpSpPr>
      <p:sp>
        <p:nvSpPr>
          <p:cNvPr id="1048827" name="标题 1"/>
          <p:cNvSpPr>
            <a:spLocks noGrp="1"/>
          </p:cNvSpPr>
          <p:nvPr>
            <p:ph type="title"/>
          </p:nvPr>
        </p:nvSpPr>
        <p:spPr>
          <a:xfrm>
            <a:off x="831850" y="1709738"/>
            <a:ext cx="10515600" cy="2852737"/>
          </a:xfrm>
        </p:spPr>
        <p:txBody>
          <a:bodyPr anchor="b"/>
          <a:lstStyle>
            <a:lvl1pPr>
              <a:defRPr sz="6000"/>
            </a:lvl1pPr>
          </a:lstStyle>
          <a:p>
            <a:r>
              <a:rPr altLang="en-US" lang="zh-CN"/>
              <a:t>单击此处编辑母版标题样式</a:t>
            </a:r>
          </a:p>
        </p:txBody>
      </p:sp>
      <p:sp>
        <p:nvSpPr>
          <p:cNvPr id="1048828" name="文本占位符 2"/>
          <p:cNvSpPr>
            <a:spLocks noGrp="1"/>
          </p:cNvSpPr>
          <p:nvPr>
            <p:ph type="body" idx="1"/>
          </p:nvPr>
        </p:nvSpPr>
        <p:spPr>
          <a:xfrm>
            <a:off x="831850" y="4589463"/>
            <a:ext cx="10515600" cy="1500187"/>
          </a:xfrm>
        </p:spPr>
        <p:txBody>
          <a:bodyPr/>
          <a:lstStyle>
            <a:lvl1pPr indent="0" marL="0">
              <a:buNone/>
              <a:defRPr sz="2400">
                <a:solidFill>
                  <a:schemeClr val="tx1">
                    <a:tint val="75000"/>
                  </a:schemeClr>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altLang="en-US" lang="zh-CN"/>
              <a:t>单击此处编辑母版文本样式</a:t>
            </a:r>
          </a:p>
        </p:txBody>
      </p:sp>
      <p:sp>
        <p:nvSpPr>
          <p:cNvPr id="1048829" name="日期占位符 3"/>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30" name="页脚占位符 4"/>
          <p:cNvSpPr>
            <a:spLocks noGrp="1"/>
          </p:cNvSpPr>
          <p:nvPr>
            <p:ph type="ftr" sz="quarter" idx="11"/>
          </p:nvPr>
        </p:nvSpPr>
        <p:spPr/>
        <p:txBody>
          <a:bodyPr/>
          <a:p>
            <a:endParaRPr altLang="en-US" lang="zh-CN"/>
          </a:p>
        </p:txBody>
      </p:sp>
      <p:sp>
        <p:nvSpPr>
          <p:cNvPr id="1048831" name="灯片编号占位符 5"/>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twoObj">
  <p:cSld name="两栏内容">
    <p:spTree>
      <p:nvGrpSpPr>
        <p:cNvPr id="105" name=""/>
        <p:cNvGrpSpPr/>
        <p:nvPr/>
      </p:nvGrpSpPr>
      <p:grpSpPr>
        <a:xfrm>
          <a:off x="0" y="0"/>
          <a:ext cx="0" cy="0"/>
          <a:chOff x="0" y="0"/>
          <a:chExt cx="0" cy="0"/>
        </a:xfrm>
      </p:grpSpPr>
      <p:sp>
        <p:nvSpPr>
          <p:cNvPr id="1048843" name="标题 1"/>
          <p:cNvSpPr>
            <a:spLocks noGrp="1"/>
          </p:cNvSpPr>
          <p:nvPr>
            <p:ph type="title"/>
          </p:nvPr>
        </p:nvSpPr>
        <p:spPr/>
        <p:txBody>
          <a:bodyPr/>
          <a:p>
            <a:r>
              <a:rPr altLang="en-US" lang="zh-CN"/>
              <a:t>单击此处编辑母版标题样式</a:t>
            </a:r>
          </a:p>
        </p:txBody>
      </p:sp>
      <p:sp>
        <p:nvSpPr>
          <p:cNvPr id="1048844" name="内容占位符 2"/>
          <p:cNvSpPr>
            <a:spLocks noGrp="1"/>
          </p:cNvSpPr>
          <p:nvPr>
            <p:ph sz="half" idx="1"/>
          </p:nvPr>
        </p:nvSpPr>
        <p:spPr>
          <a:xfrm>
            <a:off x="838200" y="1825625"/>
            <a:ext cx="5181600" cy="4351338"/>
          </a:xfrm>
        </p:spPr>
        <p:txBody>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45" name="内容占位符 3"/>
          <p:cNvSpPr>
            <a:spLocks noGrp="1"/>
          </p:cNvSpPr>
          <p:nvPr>
            <p:ph sz="half" idx="2"/>
          </p:nvPr>
        </p:nvSpPr>
        <p:spPr>
          <a:xfrm>
            <a:off x="6172200" y="1825625"/>
            <a:ext cx="5181600" cy="4351338"/>
          </a:xfrm>
        </p:spPr>
        <p:txBody>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46" name="日期占位符 4"/>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47" name="页脚占位符 5"/>
          <p:cNvSpPr>
            <a:spLocks noGrp="1"/>
          </p:cNvSpPr>
          <p:nvPr>
            <p:ph type="ftr" sz="quarter" idx="11"/>
          </p:nvPr>
        </p:nvSpPr>
        <p:spPr/>
        <p:txBody>
          <a:bodyPr/>
          <a:p>
            <a:endParaRPr altLang="en-US" lang="zh-CN"/>
          </a:p>
        </p:txBody>
      </p:sp>
      <p:sp>
        <p:nvSpPr>
          <p:cNvPr id="1048848" name="灯片编号占位符 6"/>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TxTwoObj">
  <p:cSld name="比较">
    <p:spTree>
      <p:nvGrpSpPr>
        <p:cNvPr id="106" name=""/>
        <p:cNvGrpSpPr/>
        <p:nvPr/>
      </p:nvGrpSpPr>
      <p:grpSpPr>
        <a:xfrm>
          <a:off x="0" y="0"/>
          <a:ext cx="0" cy="0"/>
          <a:chOff x="0" y="0"/>
          <a:chExt cx="0" cy="0"/>
        </a:xfrm>
      </p:grpSpPr>
      <p:sp>
        <p:nvSpPr>
          <p:cNvPr id="1048849" name="标题 1"/>
          <p:cNvSpPr>
            <a:spLocks noGrp="1"/>
          </p:cNvSpPr>
          <p:nvPr>
            <p:ph type="title"/>
          </p:nvPr>
        </p:nvSpPr>
        <p:spPr>
          <a:xfrm>
            <a:off x="839788" y="365125"/>
            <a:ext cx="10515600" cy="1325563"/>
          </a:xfrm>
        </p:spPr>
        <p:txBody>
          <a:bodyPr/>
          <a:p>
            <a:r>
              <a:rPr altLang="en-US" lang="zh-CN"/>
              <a:t>单击此处编辑母版标题样式</a:t>
            </a:r>
          </a:p>
        </p:txBody>
      </p:sp>
      <p:sp>
        <p:nvSpPr>
          <p:cNvPr id="1048850" name="文本占位符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lang="zh-CN"/>
              <a:t>单击此处编辑母版文本样式</a:t>
            </a:r>
          </a:p>
        </p:txBody>
      </p:sp>
      <p:sp>
        <p:nvSpPr>
          <p:cNvPr id="1048851" name="内容占位符 3"/>
          <p:cNvSpPr>
            <a:spLocks noGrp="1"/>
          </p:cNvSpPr>
          <p:nvPr>
            <p:ph sz="half" idx="2"/>
          </p:nvPr>
        </p:nvSpPr>
        <p:spPr>
          <a:xfrm>
            <a:off x="839788" y="2505075"/>
            <a:ext cx="5157787" cy="3684588"/>
          </a:xfrm>
        </p:spPr>
        <p:txBody>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52" name="文本占位符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lang="zh-CN"/>
              <a:t>单击此处编辑母版文本样式</a:t>
            </a:r>
          </a:p>
        </p:txBody>
      </p:sp>
      <p:sp>
        <p:nvSpPr>
          <p:cNvPr id="1048853" name="内容占位符 5"/>
          <p:cNvSpPr>
            <a:spLocks noGrp="1"/>
          </p:cNvSpPr>
          <p:nvPr>
            <p:ph sz="quarter" idx="4"/>
          </p:nvPr>
        </p:nvSpPr>
        <p:spPr>
          <a:xfrm>
            <a:off x="6172200" y="2505075"/>
            <a:ext cx="5183188" cy="3684588"/>
          </a:xfrm>
        </p:spPr>
        <p:txBody>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54" name="日期占位符 6"/>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55" name="页脚占位符 7"/>
          <p:cNvSpPr>
            <a:spLocks noGrp="1"/>
          </p:cNvSpPr>
          <p:nvPr>
            <p:ph type="ftr" sz="quarter" idx="11"/>
          </p:nvPr>
        </p:nvSpPr>
        <p:spPr/>
        <p:txBody>
          <a:bodyPr/>
          <a:p>
            <a:endParaRPr altLang="en-US" lang="zh-CN"/>
          </a:p>
        </p:txBody>
      </p:sp>
      <p:sp>
        <p:nvSpPr>
          <p:cNvPr id="1048856" name="灯片编号占位符 8"/>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1_比较">
    <p:spTree>
      <p:nvGrpSpPr>
        <p:cNvPr id="107" name=""/>
        <p:cNvGrpSpPr/>
        <p:nvPr/>
      </p:nvGrpSpPr>
      <p:grpSpPr>
        <a:xfrm>
          <a:off x="0" y="0"/>
          <a:ext cx="0" cy="0"/>
          <a:chOff x="0" y="0"/>
          <a:chExt cx="0" cy="0"/>
        </a:xfrm>
      </p:grpSpPr>
      <p:sp>
        <p:nvSpPr>
          <p:cNvPr id="1048857" name="标题 1"/>
          <p:cNvSpPr>
            <a:spLocks noGrp="1"/>
          </p:cNvSpPr>
          <p:nvPr>
            <p:ph type="title"/>
          </p:nvPr>
        </p:nvSpPr>
        <p:spPr>
          <a:xfrm>
            <a:off x="839788" y="365125"/>
            <a:ext cx="10515600" cy="1325563"/>
          </a:xfrm>
        </p:spPr>
        <p:txBody>
          <a:bodyPr/>
          <a:p>
            <a:r>
              <a:rPr altLang="en-US" lang="zh-CN"/>
              <a:t>单击此处编辑母版标题样式</a:t>
            </a:r>
          </a:p>
        </p:txBody>
      </p:sp>
      <p:sp>
        <p:nvSpPr>
          <p:cNvPr id="1048858" name="文本占位符 2"/>
          <p:cNvSpPr>
            <a:spLocks noGrp="1"/>
          </p:cNvSpPr>
          <p:nvPr>
            <p:ph type="body" idx="1"/>
          </p:nvPr>
        </p:nvSpPr>
        <p:spPr>
          <a:xfrm>
            <a:off x="839788" y="1681163"/>
            <a:ext cx="5157787"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lang="zh-CN"/>
              <a:t>单击此处编辑母版文本样式</a:t>
            </a:r>
          </a:p>
        </p:txBody>
      </p:sp>
      <p:sp>
        <p:nvSpPr>
          <p:cNvPr id="1048859" name="内容占位符 3"/>
          <p:cNvSpPr>
            <a:spLocks noGrp="1"/>
          </p:cNvSpPr>
          <p:nvPr>
            <p:ph sz="half" idx="2"/>
          </p:nvPr>
        </p:nvSpPr>
        <p:spPr>
          <a:xfrm>
            <a:off x="839788" y="2505075"/>
            <a:ext cx="5157787" cy="3684588"/>
          </a:xfrm>
        </p:spPr>
        <p:txBody>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60" name="文本占位符 4"/>
          <p:cNvSpPr>
            <a:spLocks noGrp="1"/>
          </p:cNvSpPr>
          <p:nvPr>
            <p:ph type="body" sz="quarter" idx="3"/>
          </p:nvPr>
        </p:nvSpPr>
        <p:spPr>
          <a:xfrm>
            <a:off x="6172200" y="1681163"/>
            <a:ext cx="5183188" cy="82391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altLang="en-US" lang="zh-CN"/>
              <a:t>单击此处编辑母版文本样式</a:t>
            </a:r>
          </a:p>
        </p:txBody>
      </p:sp>
      <p:sp>
        <p:nvSpPr>
          <p:cNvPr id="1048861" name="内容占位符 5"/>
          <p:cNvSpPr>
            <a:spLocks noGrp="1"/>
          </p:cNvSpPr>
          <p:nvPr>
            <p:ph sz="quarter" idx="4"/>
          </p:nvPr>
        </p:nvSpPr>
        <p:spPr>
          <a:xfrm>
            <a:off x="6172200" y="2505075"/>
            <a:ext cx="5183188" cy="3684588"/>
          </a:xfrm>
        </p:spPr>
        <p:txBody>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62" name="日期占位符 6"/>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63" name="页脚占位符 7"/>
          <p:cNvSpPr>
            <a:spLocks noGrp="1"/>
          </p:cNvSpPr>
          <p:nvPr>
            <p:ph type="ftr" sz="quarter" idx="11"/>
          </p:nvPr>
        </p:nvSpPr>
        <p:spPr/>
        <p:txBody>
          <a:bodyPr/>
          <a:p>
            <a:endParaRPr altLang="en-US" lang="zh-CN"/>
          </a:p>
        </p:txBody>
      </p:sp>
      <p:sp>
        <p:nvSpPr>
          <p:cNvPr id="1048864" name="灯片编号占位符 8"/>
          <p:cNvSpPr>
            <a:spLocks noGrp="1"/>
          </p:cNvSpPr>
          <p:nvPr>
            <p:ph type="sldNum" sz="quarter" idx="12"/>
          </p:nvPr>
        </p:nvSpPr>
        <p:spPr/>
        <p:txBody>
          <a:bodyPr/>
          <a:p>
            <a:fld id="{AA9A749D-F503-45C3-AA1D-00E0FE3AF129}" type="slidenum">
              <a:rPr altLang="en-US" lang="zh-CN" smtClean="0"/>
              <a:t>‹#›</a:t>
            </a:fld>
            <a:endParaRPr altLang="en-US" lang="zh-CN"/>
          </a:p>
        </p:txBody>
      </p:sp>
      <p:sp>
        <p:nvSpPr>
          <p:cNvPr id="1048865" name="TextBox 10"/>
          <p:cNvSpPr txBox="1"/>
          <p:nvPr userDrawn="1"/>
        </p:nvSpPr>
        <p:spPr>
          <a:xfrm>
            <a:off x="1907705" y="6739570"/>
            <a:ext cx="1800200" cy="118430"/>
          </a:xfrm>
          <a:prstGeom prst="rect"/>
          <a:noFill/>
        </p:spPr>
        <p:txBody>
          <a:bodyPr rtlCol="0" wrap="square">
            <a:spAutoFit/>
          </a:bodyPr>
          <a:p>
            <a:pPr defTabSz="914400" eaLnBrk="1" fontAlgn="auto" hangingPunct="1" indent="0" latinLnBrk="0" lvl="0" marL="0" marR="0">
              <a:lnSpc>
                <a:spcPct val="200000"/>
              </a:lnSpc>
              <a:spcBef>
                <a:spcPts val="0"/>
              </a:spcBef>
              <a:spcAft>
                <a:spcPts val="0"/>
              </a:spcAft>
              <a:buClrTx/>
              <a:buSzTx/>
              <a:buFontTx/>
              <a:buNone/>
            </a:pPr>
            <a:r>
              <a:rPr altLang="zh-CN" baseline="0" b="0" cap="none" dirty="0" sz="100" i="0" kern="0" kumimoji="0" lang="en-US" noProof="0" normalizeH="0" spc="0" strike="noStrike" u="none" smtClean="0">
                <a:ln>
                  <a:noFill/>
                </a:ln>
                <a:solidFill>
                  <a:prstClr val="black"/>
                </a:solidFill>
                <a:effectLst/>
                <a:uLnTx/>
                <a:uFillTx/>
                <a:hlinkClick r:id="rId1"/>
              </a:rPr>
              <a:t>PPT</a:t>
            </a:r>
            <a:r>
              <a:rPr altLang="en-US" baseline="0" b="0" cap="none" dirty="0" sz="100" i="0" kern="0" kumimoji="0" lang="zh-CN" noProof="0" normalizeH="0" spc="0" strike="noStrike" u="none" smtClean="0">
                <a:ln>
                  <a:noFill/>
                </a:ln>
                <a:solidFill>
                  <a:prstClr val="black"/>
                </a:solidFill>
                <a:effectLst/>
                <a:uLnTx/>
                <a:uFillTx/>
                <a:hlinkClick r:id="rId1"/>
              </a:rPr>
              <a:t>模板</a:t>
            </a:r>
            <a:r>
              <a:rPr altLang="en-US" baseline="0" b="0" cap="none" dirty="0" sz="100" i="0" kern="0" kumimoji="0" lang="zh-CN" noProof="0" normalizeH="0" spc="0" strike="noStrike" u="none" smtClean="0">
                <a:ln>
                  <a:noFill/>
                </a:ln>
                <a:solidFill>
                  <a:prstClr val="black"/>
                </a:solidFill>
                <a:effectLst/>
                <a:uLnTx/>
                <a:uFillTx/>
              </a:rPr>
              <a:t> </a:t>
            </a:r>
            <a:r>
              <a:rPr altLang="zh-CN" baseline="0" b="0" cap="none" dirty="0" sz="100" i="0" kern="0" kumimoji="0" lang="en-US" noProof="0" normalizeH="0" spc="0" strike="noStrike" u="none" smtClean="0">
                <a:ln>
                  <a:noFill/>
                </a:ln>
                <a:solidFill>
                  <a:prstClr val="black"/>
                </a:solidFill>
                <a:effectLst/>
                <a:uLnTx/>
                <a:uFillTx/>
              </a:rPr>
              <a:t>http://www.1ppt.com/moban/</a:t>
            </a:r>
            <a:r>
              <a:rPr altLang="en-US" baseline="0" b="0" cap="none" dirty="0" sz="100" i="0" kern="0" kumimoji="0" lang="zh-CN" noProof="0" normalizeH="0" spc="0" strike="noStrike" u="none" smtClean="0">
                <a:ln>
                  <a:noFill/>
                </a:ln>
                <a:solidFill>
                  <a:prstClr val="black"/>
                </a:solidFill>
                <a:effectLst/>
                <a:uLnTx/>
                <a:uFillTx/>
              </a:rPr>
              <a:t> </a:t>
            </a:r>
            <a:endParaRPr altLang="zh-CN" baseline="0" b="0" cap="none" dirty="0" sz="100" i="0" kern="0" kumimoji="0" lang="en-US" noProof="0" normalizeH="0" spc="0" strike="noStrike" u="none" smtClean="0">
              <a:ln>
                <a:noFill/>
              </a:ln>
              <a:solidFill>
                <a:prstClr val="black"/>
              </a:solidFill>
              <a:effectLst/>
              <a:uLnTx/>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仅标题">
    <p:spTree>
      <p:nvGrpSpPr>
        <p:cNvPr id="100" name=""/>
        <p:cNvGrpSpPr/>
        <p:nvPr/>
      </p:nvGrpSpPr>
      <p:grpSpPr>
        <a:xfrm>
          <a:off x="0" y="0"/>
          <a:ext cx="0" cy="0"/>
          <a:chOff x="0" y="0"/>
          <a:chExt cx="0" cy="0"/>
        </a:xfrm>
      </p:grpSpPr>
      <p:sp>
        <p:nvSpPr>
          <p:cNvPr id="1048818" name="标题 1"/>
          <p:cNvSpPr>
            <a:spLocks noGrp="1"/>
          </p:cNvSpPr>
          <p:nvPr>
            <p:ph type="title"/>
          </p:nvPr>
        </p:nvSpPr>
        <p:spPr/>
        <p:txBody>
          <a:bodyPr/>
          <a:p>
            <a:r>
              <a:rPr altLang="en-US" lang="zh-CN"/>
              <a:t>单击此处编辑母版标题样式</a:t>
            </a:r>
          </a:p>
        </p:txBody>
      </p:sp>
      <p:sp>
        <p:nvSpPr>
          <p:cNvPr id="1048819" name="日期占位符 2"/>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20" name="页脚占位符 3"/>
          <p:cNvSpPr>
            <a:spLocks noGrp="1"/>
          </p:cNvSpPr>
          <p:nvPr>
            <p:ph type="ftr" sz="quarter" idx="11"/>
          </p:nvPr>
        </p:nvSpPr>
        <p:spPr/>
        <p:txBody>
          <a:bodyPr/>
          <a:p>
            <a:endParaRPr altLang="en-US" lang="zh-CN"/>
          </a:p>
        </p:txBody>
      </p:sp>
      <p:sp>
        <p:nvSpPr>
          <p:cNvPr id="1048821" name="灯片编号占位符 4"/>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空白">
    <p:spTree>
      <p:nvGrpSpPr>
        <p:cNvPr id="25" name=""/>
        <p:cNvGrpSpPr/>
        <p:nvPr/>
      </p:nvGrpSpPr>
      <p:grpSpPr>
        <a:xfrm>
          <a:off x="0" y="0"/>
          <a:ext cx="0" cy="0"/>
          <a:chOff x="0" y="0"/>
          <a:chExt cx="0" cy="0"/>
        </a:xfrm>
      </p:grpSpPr>
      <p:sp>
        <p:nvSpPr>
          <p:cNvPr id="1048581" name="日期占位符 1"/>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582" name="页脚占位符 2"/>
          <p:cNvSpPr>
            <a:spLocks noGrp="1"/>
          </p:cNvSpPr>
          <p:nvPr>
            <p:ph type="ftr" sz="quarter" idx="11"/>
          </p:nvPr>
        </p:nvSpPr>
        <p:spPr/>
        <p:txBody>
          <a:bodyPr/>
          <a:p>
            <a:endParaRPr altLang="en-US" lang="zh-CN"/>
          </a:p>
        </p:txBody>
      </p:sp>
      <p:sp>
        <p:nvSpPr>
          <p:cNvPr id="1048583" name="灯片编号占位符 3"/>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内容与标题">
    <p:spTree>
      <p:nvGrpSpPr>
        <p:cNvPr id="108" name=""/>
        <p:cNvGrpSpPr/>
        <p:nvPr/>
      </p:nvGrpSpPr>
      <p:grpSpPr>
        <a:xfrm>
          <a:off x="0" y="0"/>
          <a:ext cx="0" cy="0"/>
          <a:chOff x="0" y="0"/>
          <a:chExt cx="0" cy="0"/>
        </a:xfrm>
      </p:grpSpPr>
      <p:sp>
        <p:nvSpPr>
          <p:cNvPr id="1048866" name="标题 1"/>
          <p:cNvSpPr>
            <a:spLocks noGrp="1"/>
          </p:cNvSpPr>
          <p:nvPr>
            <p:ph type="title"/>
          </p:nvPr>
        </p:nvSpPr>
        <p:spPr>
          <a:xfrm>
            <a:off x="839788" y="457200"/>
            <a:ext cx="3932237" cy="1600200"/>
          </a:xfrm>
        </p:spPr>
        <p:txBody>
          <a:bodyPr anchor="b"/>
          <a:lstStyle>
            <a:lvl1pPr>
              <a:defRPr sz="3200"/>
            </a:lvl1pPr>
          </a:lstStyle>
          <a:p>
            <a:r>
              <a:rPr altLang="en-US" lang="zh-CN"/>
              <a:t>单击此处编辑母版标题样式</a:t>
            </a:r>
          </a:p>
        </p:txBody>
      </p:sp>
      <p:sp>
        <p:nvSpPr>
          <p:cNvPr id="1048867"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868" name="文本占位符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en-US" lang="zh-CN"/>
              <a:t>单击此处编辑母版文本样式</a:t>
            </a:r>
          </a:p>
        </p:txBody>
      </p:sp>
      <p:sp>
        <p:nvSpPr>
          <p:cNvPr id="1048869" name="日期占位符 4"/>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70" name="页脚占位符 5"/>
          <p:cNvSpPr>
            <a:spLocks noGrp="1"/>
          </p:cNvSpPr>
          <p:nvPr>
            <p:ph type="ftr" sz="quarter" idx="11"/>
          </p:nvPr>
        </p:nvSpPr>
        <p:spPr/>
        <p:txBody>
          <a:bodyPr/>
          <a:p>
            <a:endParaRPr altLang="en-US" lang="zh-CN"/>
          </a:p>
        </p:txBody>
      </p:sp>
      <p:sp>
        <p:nvSpPr>
          <p:cNvPr id="1048871" name="灯片编号占位符 6"/>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图片与标题">
    <p:spTree>
      <p:nvGrpSpPr>
        <p:cNvPr id="103" name=""/>
        <p:cNvGrpSpPr/>
        <p:nvPr/>
      </p:nvGrpSpPr>
      <p:grpSpPr>
        <a:xfrm>
          <a:off x="0" y="0"/>
          <a:ext cx="0" cy="0"/>
          <a:chOff x="0" y="0"/>
          <a:chExt cx="0" cy="0"/>
        </a:xfrm>
      </p:grpSpPr>
      <p:sp>
        <p:nvSpPr>
          <p:cNvPr id="1048832" name="标题 1"/>
          <p:cNvSpPr>
            <a:spLocks noGrp="1"/>
          </p:cNvSpPr>
          <p:nvPr>
            <p:ph type="title"/>
          </p:nvPr>
        </p:nvSpPr>
        <p:spPr>
          <a:xfrm>
            <a:off x="839788" y="457200"/>
            <a:ext cx="3932237" cy="1600200"/>
          </a:xfrm>
        </p:spPr>
        <p:txBody>
          <a:bodyPr anchor="b"/>
          <a:lstStyle>
            <a:lvl1pPr>
              <a:defRPr sz="3200"/>
            </a:lvl1pPr>
          </a:lstStyle>
          <a:p>
            <a:r>
              <a:rPr altLang="en-US" lang="zh-CN"/>
              <a:t>单击此处编辑母版标题样式</a:t>
            </a:r>
          </a:p>
        </p:txBody>
      </p:sp>
      <p:sp>
        <p:nvSpPr>
          <p:cNvPr id="1048833" name="图片占位符 2"/>
          <p:cNvSpPr>
            <a:spLocks noGrp="1"/>
          </p:cNvSpPr>
          <p:nvPr>
            <p:ph type="pic" idx="1"/>
          </p:nvPr>
        </p:nvSpPr>
        <p:spPr>
          <a:xfrm>
            <a:off x="5183188" y="987425"/>
            <a:ext cx="6172200" cy="4873625"/>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altLang="en-US" lang="zh-CN"/>
          </a:p>
        </p:txBody>
      </p:sp>
      <p:sp>
        <p:nvSpPr>
          <p:cNvPr id="1048834" name="文本占位符 3"/>
          <p:cNvSpPr>
            <a:spLocks noGrp="1"/>
          </p:cNvSpPr>
          <p:nvPr>
            <p:ph type="body" sz="half" idx="2"/>
          </p:nvPr>
        </p:nvSpPr>
        <p:spPr>
          <a:xfrm>
            <a:off x="839788" y="2057400"/>
            <a:ext cx="3932237" cy="3811588"/>
          </a:xfrm>
        </p:spPr>
        <p:txBody>
          <a:bodyPr/>
          <a:lstStyle>
            <a:lvl1pPr indent="0" marL="0">
              <a:buNone/>
              <a:defRPr sz="16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altLang="en-US" lang="zh-CN"/>
              <a:t>单击此处编辑母版文本样式</a:t>
            </a:r>
          </a:p>
        </p:txBody>
      </p:sp>
      <p:sp>
        <p:nvSpPr>
          <p:cNvPr id="1048835" name="日期占位符 4"/>
          <p:cNvSpPr>
            <a:spLocks noGrp="1"/>
          </p:cNvSpPr>
          <p:nvPr>
            <p:ph type="dt" sz="half" idx="10"/>
          </p:nvPr>
        </p:nvSpPr>
        <p:spPr/>
        <p:txBody>
          <a:bodyPr/>
          <a:p>
            <a:fld id="{0E089FB5-4EB1-49B0-A09D-841C3778DD41}" type="datetimeFigureOut">
              <a:rPr altLang="en-US" lang="zh-CN" smtClean="0"/>
              <a:t>2022/6/8</a:t>
            </a:fld>
            <a:endParaRPr altLang="en-US" lang="zh-CN"/>
          </a:p>
        </p:txBody>
      </p:sp>
      <p:sp>
        <p:nvSpPr>
          <p:cNvPr id="1048836" name="页脚占位符 5"/>
          <p:cNvSpPr>
            <a:spLocks noGrp="1"/>
          </p:cNvSpPr>
          <p:nvPr>
            <p:ph type="ftr" sz="quarter" idx="11"/>
          </p:nvPr>
        </p:nvSpPr>
        <p:spPr/>
        <p:txBody>
          <a:bodyPr/>
          <a:p>
            <a:endParaRPr altLang="en-US" lang="zh-CN"/>
          </a:p>
        </p:txBody>
      </p:sp>
      <p:sp>
        <p:nvSpPr>
          <p:cNvPr id="1048837" name="灯片编号占位符 6"/>
          <p:cNvSpPr>
            <a:spLocks noGrp="1"/>
          </p:cNvSpPr>
          <p:nvPr>
            <p:ph type="sldNum" sz="quarter" idx="12"/>
          </p:nvPr>
        </p:nvSpPr>
        <p:spPr/>
        <p:txBody>
          <a:bodyPr/>
          <a:p>
            <a:fld id="{AA9A749D-F503-45C3-AA1D-00E0FE3AF129}" type="slidenum">
              <a:rPr altLang="en-US" lang="zh-CN" smtClean="0"/>
              <a:t>‹#›</a:t>
            </a:fld>
            <a:endParaRPr altLang="en-US" lang="zh-CN"/>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3"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p:spPr>
        <p:txBody>
          <a:bodyPr anchor="ctr" bIns="45720" lIns="91440" rIns="91440" rtlCol="0" tIns="45720" vert="horz">
            <a:normAutofit/>
          </a:bodyPr>
          <a:p>
            <a:r>
              <a:rPr altLang="en-US" lang="zh-CN"/>
              <a:t>单击此处编辑母版标题样式</a:t>
            </a:r>
          </a:p>
        </p:txBody>
      </p:sp>
      <p:sp>
        <p:nvSpPr>
          <p:cNvPr id="1048577" name="文本占位符 2"/>
          <p:cNvSpPr>
            <a:spLocks noGrp="1"/>
          </p:cNvSpPr>
          <p:nvPr>
            <p:ph type="body" idx="1"/>
          </p:nvPr>
        </p:nvSpPr>
        <p:spPr>
          <a:xfrm>
            <a:off x="838200" y="1825625"/>
            <a:ext cx="10515600" cy="4351338"/>
          </a:xfrm>
          <a:prstGeom prst="rect"/>
        </p:spPr>
        <p:txBody>
          <a:bodyPr bIns="45720" lIns="91440" rIns="91440" rtlCol="0" tIns="45720" vert="horz">
            <a:normAutofit/>
          </a:bodyPr>
          <a:p>
            <a:pPr lvl="0"/>
            <a:r>
              <a:rPr altLang="en-US" lang="zh-CN"/>
              <a:t>单击此处编辑母版文本样式</a:t>
            </a:r>
          </a:p>
          <a:p>
            <a:pPr lvl="1"/>
            <a:r>
              <a:rPr altLang="en-US" lang="zh-CN"/>
              <a:t>二级</a:t>
            </a:r>
          </a:p>
          <a:p>
            <a:pPr lvl="2"/>
            <a:r>
              <a:rPr altLang="en-US" lang="zh-CN"/>
              <a:t>三级</a:t>
            </a:r>
          </a:p>
          <a:p>
            <a:pPr lvl="3"/>
            <a:r>
              <a:rPr altLang="en-US" lang="zh-CN"/>
              <a:t>四级</a:t>
            </a:r>
          </a:p>
          <a:p>
            <a:pPr lvl="4"/>
            <a:r>
              <a:rPr altLang="en-US" lang="zh-CN"/>
              <a:t>五级</a:t>
            </a:r>
          </a:p>
        </p:txBody>
      </p:sp>
      <p:sp>
        <p:nvSpPr>
          <p:cNvPr id="1048578" name="日期占位符 3"/>
          <p:cNvSpPr>
            <a:spLocks noGrp="1"/>
          </p:cNvSpPr>
          <p:nvPr>
            <p:ph type="dt" sz="half" idx="2"/>
          </p:nvPr>
        </p:nvSpPr>
        <p:spPr>
          <a:xfrm>
            <a:off x="838200" y="6356350"/>
            <a:ext cx="2743200" cy="365125"/>
          </a:xfrm>
          <a:prstGeom prst="rect"/>
        </p:spPr>
        <p:txBody>
          <a:bodyPr anchor="ctr" bIns="45720" lIns="91440" rIns="91440" rtlCol="0" tIns="45720" vert="horz"/>
          <a:lstStyle>
            <a:lvl1pPr algn="l">
              <a:defRPr sz="1200">
                <a:solidFill>
                  <a:schemeClr val="tx1">
                    <a:tint val="75000"/>
                  </a:schemeClr>
                </a:solidFill>
              </a:defRPr>
            </a:lvl1pPr>
          </a:lstStyle>
          <a:p>
            <a:fld id="{0E089FB5-4EB1-49B0-A09D-841C3778DD41}" type="datetimeFigureOut">
              <a:rPr altLang="en-US" lang="zh-CN" smtClean="0"/>
              <a:t>2022/6/8</a:t>
            </a:fld>
            <a:endParaRPr altLang="en-US" lang="zh-CN"/>
          </a:p>
        </p:txBody>
      </p:sp>
      <p:sp>
        <p:nvSpPr>
          <p:cNvPr id="1048579" name="页脚占位符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sz="1200">
                <a:solidFill>
                  <a:schemeClr val="tx1">
                    <a:tint val="75000"/>
                  </a:schemeClr>
                </a:solidFill>
              </a:defRPr>
            </a:lvl1pPr>
          </a:lstStyle>
          <a:p>
            <a:endParaRPr altLang="en-US" lang="zh-CN"/>
          </a:p>
        </p:txBody>
      </p:sp>
      <p:sp>
        <p:nvSpPr>
          <p:cNvPr id="1048580" name="灯片编号占位符 5"/>
          <p:cNvSpPr>
            <a:spLocks noGrp="1"/>
          </p:cNvSpPr>
          <p:nvPr>
            <p:ph type="sldNum" sz="quarter" idx="4"/>
          </p:nvPr>
        </p:nvSpPr>
        <p:spPr>
          <a:xfrm>
            <a:off x="8610600" y="6356350"/>
            <a:ext cx="2743200" cy="365125"/>
          </a:xfrm>
          <a:prstGeom prst="rect"/>
        </p:spPr>
        <p:txBody>
          <a:bodyPr anchor="ctr" bIns="45720" lIns="91440" rIns="91440" rtlCol="0" tIns="45720" vert="horz"/>
          <a:lstStyle>
            <a:lvl1pPr algn="r">
              <a:defRPr sz="1200">
                <a:solidFill>
                  <a:schemeClr val="tx1">
                    <a:tint val="75000"/>
                  </a:schemeClr>
                </a:solidFill>
              </a:defRPr>
            </a:lvl1pPr>
          </a:lstStyle>
          <a:p>
            <a:fld id="{AA9A749D-F503-45C3-AA1D-00E0FE3AF129}"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eaLnBrk="1" hangingPunct="1" latinLnBrk="0" rtl="0">
        <a:lnSpc>
          <a:spcPct val="90000"/>
        </a:lnSpc>
        <a:spcBef>
          <a:spcPct val="0"/>
        </a:spcBef>
        <a:buNone/>
        <a:defRPr sz="4400" kern="1200">
          <a:solidFill>
            <a:schemeClr val="tx1"/>
          </a:solidFill>
          <a:latin typeface="+mj-lt"/>
          <a:ea typeface="+mj-ea"/>
          <a:cs typeface="+mj-cs"/>
        </a:defRPr>
      </a:lvl1pPr>
    </p:titleStyle>
    <p:bodyStyle>
      <a:lvl1pPr algn="l" defTabSz="914400" eaLnBrk="1" hangingPunct="1" indent="-228600" latinLnBrk="0" marL="228600" rtl="0">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algn="l" defTabSz="914400" eaLnBrk="1" hangingPunct="1" indent="-228600" latinLnBrk="0" marL="685800" rtl="0">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algn="l" defTabSz="914400" eaLnBrk="1" hangingPunct="1" indent="-228600" latinLnBrk="0" marL="1143000" rtl="0">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algn="l" defTabSz="914400" eaLnBrk="1" hangingPunct="1" indent="-228600" latinLnBrk="0" marL="1600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algn="l" defTabSz="914400" eaLnBrk="1" hangingPunct="1" indent="-228600" latinLnBrk="0" marL="20574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92" name=""/>
        <p:cNvGrpSpPr/>
        <p:nvPr/>
      </p:nvGrpSpPr>
      <p:grpSpPr>
        <a:xfrm>
          <a:off x="0" y="0"/>
          <a:ext cx="0" cy="0"/>
          <a:chOff x="0" y="0"/>
          <a:chExt cx="0" cy="0"/>
        </a:xfrm>
      </p:grpSpPr>
    </p:spTree>
  </p:cSld>
  <p:clrMap accent1="accent1" accent2="accent2" accent3="accent3" accent4="accent4" accent5="accent5" accent6="accent6" bg1="lt1" bg2="lt2" tx1="dk1" tx2="dk2" hlink="hlink" folHlink="folHlink"/>
  <p:sldLayoutIdLst>
    <p:sldLayoutId id="2147483689" r:id="rId1"/>
    <p:sldLayoutId id="2147483690" r:id="rId2"/>
    <p:sldLayoutId id="2147483691" r:id="rId3"/>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anose="020B0604020202020204"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anose="020B0604020202020204"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anose="020B0604020202020204"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anose="020B0604020202020204"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anose="020B0604020202020204"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anose="020B0604020202020204"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anose="020B0604020202020204"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anose="020B0604020202020204"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16" name="流程图: 接点 3"/>
          <p:cNvSpPr/>
          <p:nvPr/>
        </p:nvSpPr>
        <p:spPr>
          <a:xfrm>
            <a:off x="-3316755" y="-4576421"/>
            <a:ext cx="7054950" cy="705495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17" name="流程图: 接点 4"/>
          <p:cNvSpPr/>
          <p:nvPr/>
        </p:nvSpPr>
        <p:spPr>
          <a:xfrm>
            <a:off x="10210800" y="-853440"/>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18" name="流程图: 接点 5"/>
          <p:cNvSpPr/>
          <p:nvPr/>
        </p:nvSpPr>
        <p:spPr>
          <a:xfrm>
            <a:off x="10761880" y="5695949"/>
            <a:ext cx="681991" cy="681991"/>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19" name="流程图: 接点 12"/>
          <p:cNvSpPr/>
          <p:nvPr/>
        </p:nvSpPr>
        <p:spPr>
          <a:xfrm>
            <a:off x="-2293189" y="4989072"/>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20" name="流程图: 接点 6"/>
          <p:cNvSpPr/>
          <p:nvPr/>
        </p:nvSpPr>
        <p:spPr>
          <a:xfrm>
            <a:off x="10989311" y="2478529"/>
            <a:ext cx="382170" cy="382170"/>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21" name="流程图: 接点 7"/>
          <p:cNvSpPr/>
          <p:nvPr/>
        </p:nvSpPr>
        <p:spPr>
          <a:xfrm>
            <a:off x="1042570" y="4698827"/>
            <a:ext cx="580490" cy="580490"/>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22" name="流程图: 接点 8"/>
          <p:cNvSpPr/>
          <p:nvPr/>
        </p:nvSpPr>
        <p:spPr>
          <a:xfrm>
            <a:off x="1172310" y="1223236"/>
            <a:ext cx="450750" cy="450750"/>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23" name="矩形 13"/>
          <p:cNvSpPr/>
          <p:nvPr/>
        </p:nvSpPr>
        <p:spPr>
          <a:xfrm>
            <a:off x="1584214" y="2349205"/>
            <a:ext cx="9023572" cy="1399541"/>
          </a:xfrm>
          <a:prstGeom prst="rect"/>
          <a:effectLst/>
        </p:spPr>
        <p:txBody>
          <a:bodyPr wrap="square">
            <a:spAutoFit/>
          </a:bodyPr>
          <a:p>
            <a:pPr algn="dist"/>
            <a:r>
              <a:rPr altLang="en-US" dirty="0" sz="8800" lang="zh-CN" spc="-300">
                <a:solidFill>
                  <a:schemeClr val="bg2">
                    <a:lumMod val="25000"/>
                  </a:schemeClr>
                </a:solidFill>
                <a:effectLst>
                  <a:outerShdw algn="tl" blurRad="76200" dir="2700000" dist="88900" rotWithShape="0">
                    <a:schemeClr val="accent2">
                      <a:alpha val="35000"/>
                    </a:schemeClr>
                  </a:outerShdw>
                </a:effectLst>
                <a:latin typeface="方正正黑简体" panose="02000000000000000000" pitchFamily="2" charset="-122"/>
                <a:ea typeface="方正正黑简体" panose="02000000000000000000" pitchFamily="2" charset="-122"/>
                <a:cs typeface="+mn-ea"/>
                <a:sym typeface="+mn-lt"/>
              </a:rPr>
              <a:t>团标</a:t>
            </a:r>
            <a:r>
              <a:rPr altLang="en-US" dirty="0" sz="8800" lang="zh-CN" spc="-300">
                <a:solidFill>
                  <a:schemeClr val="bg2">
                    <a:lumMod val="25000"/>
                  </a:schemeClr>
                </a:solidFill>
                <a:effectLst>
                  <a:outerShdw algn="tl" blurRad="76200" dir="2700000" dist="88900" rotWithShape="0">
                    <a:schemeClr val="accent2">
                      <a:alpha val="35000"/>
                    </a:schemeClr>
                  </a:outerShdw>
                </a:effectLst>
                <a:latin typeface="方正正黑简体" panose="02000000000000000000" pitchFamily="2" charset="-122"/>
                <a:ea typeface="方正正黑简体" panose="02000000000000000000" pitchFamily="2" charset="-122"/>
                <a:cs typeface="+mn-ea"/>
                <a:sym typeface="+mn-lt"/>
              </a:rPr>
              <a:t>解读</a:t>
            </a:r>
            <a:endParaRPr altLang="en-US" lang="zh-CN"/>
          </a:p>
        </p:txBody>
      </p:sp>
      <p:sp>
        <p:nvSpPr>
          <p:cNvPr id="1048624" name="TextBox 26"/>
          <p:cNvSpPr txBox="1"/>
          <p:nvPr/>
        </p:nvSpPr>
        <p:spPr>
          <a:xfrm>
            <a:off x="3607614" y="3806011"/>
            <a:ext cx="4875279" cy="338554"/>
          </a:xfrm>
          <a:prstGeom prst="rect"/>
          <a:noFill/>
        </p:spPr>
        <p:txBody>
          <a:bodyPr rtlCol="0" wrap="square">
            <a:spAutoFit/>
          </a:bodyPr>
          <a:p>
            <a:pPr algn="dist"/>
            <a:r>
              <a:rPr altLang="zh-CN" dirty="0" sz="1600" lang="en-US">
                <a:solidFill>
                  <a:schemeClr val="bg2">
                    <a:lumMod val="25000"/>
                  </a:schemeClr>
                </a:solidFill>
                <a:cs typeface="+mn-ea"/>
                <a:sym typeface="+mn-lt"/>
              </a:rPr>
              <a:t>BUSINESS REPORT OR PLAY FOR WORK</a:t>
            </a:r>
            <a:endParaRPr altLang="en-US" dirty="0" sz="1600" lang="zh-CN">
              <a:solidFill>
                <a:schemeClr val="bg2">
                  <a:lumMod val="25000"/>
                </a:schemeClr>
              </a:solidFill>
              <a:cs typeface="+mn-ea"/>
              <a:sym typeface="+mn-lt"/>
            </a:endParaRPr>
          </a:p>
        </p:txBody>
      </p:sp>
      <p:sp>
        <p:nvSpPr>
          <p:cNvPr id="1048625" name="矩形: 圆角 23"/>
          <p:cNvSpPr/>
          <p:nvPr/>
        </p:nvSpPr>
        <p:spPr>
          <a:xfrm rot="10800000" flipV="1">
            <a:off x="4825636" y="5309271"/>
            <a:ext cx="2344358" cy="40503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solidFill>
                <a:schemeClr val="bg2">
                  <a:lumMod val="25000"/>
                </a:schemeClr>
              </a:solidFill>
              <a:cs typeface="+mn-ea"/>
              <a:sym typeface="+mn-lt"/>
            </a:endParaRPr>
          </a:p>
        </p:txBody>
      </p:sp>
      <p:sp>
        <p:nvSpPr>
          <p:cNvPr id="1048626" name="文本框 16"/>
          <p:cNvSpPr txBox="1"/>
          <p:nvPr/>
        </p:nvSpPr>
        <p:spPr>
          <a:xfrm>
            <a:off x="5030995" y="5695949"/>
            <a:ext cx="1962746" cy="338554"/>
          </a:xfrm>
          <a:prstGeom prst="rect"/>
          <a:noFill/>
        </p:spPr>
        <p:txBody>
          <a:bodyPr rtlCol="0" wrap="square">
            <a:spAutoFit/>
            <a:scene3d>
              <a:camera prst="orthographicFront"/>
              <a:lightRig dir="t" rig="threePt"/>
            </a:scene3d>
            <a:sp3d contourW="12700"/>
          </a:bodyPr>
          <a:p>
            <a:pPr algn="dist"/>
            <a:r>
              <a:rPr altLang="en-US" dirty="0" sz="1600" lang="zh-CN">
                <a:solidFill>
                  <a:schemeClr val="bg1"/>
                </a:solidFill>
                <a:cs typeface="+mn-ea"/>
                <a:sym typeface="+mn-lt"/>
              </a:rPr>
              <a:t>汇报人</a:t>
            </a:r>
            <a:r>
              <a:rPr altLang="en-US" dirty="0" sz="1600" lang="zh-CN" smtClean="0">
                <a:solidFill>
                  <a:schemeClr val="bg1"/>
                </a:solidFill>
                <a:cs typeface="+mn-ea"/>
                <a:sym typeface="+mn-lt"/>
              </a:rPr>
              <a:t>：第一</a:t>
            </a:r>
            <a:r>
              <a:rPr altLang="zh-CN" dirty="0" sz="1600" lang="en-US" smtClean="0">
                <a:solidFill>
                  <a:schemeClr val="bg1"/>
                </a:solidFill>
                <a:cs typeface="+mn-ea"/>
                <a:sym typeface="+mn-lt"/>
              </a:rPr>
              <a:t>PPT</a:t>
            </a:r>
            <a:endParaRPr altLang="zh-CN" dirty="0" sz="1600" lang="en-US">
              <a:solidFill>
                <a:schemeClr val="bg1"/>
              </a:solidFill>
              <a:cs typeface="+mn-ea"/>
              <a:sym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graphicFrame>
        <p:nvGraphicFramePr>
          <p:cNvPr id="4194312" name="表格 7"/>
          <p:cNvGraphicFramePr>
            <a:graphicFrameLocks noGrp="1"/>
          </p:cNvGraphicFramePr>
          <p:nvPr/>
        </p:nvGraphicFramePr>
        <p:xfrm>
          <a:off x="1974250" y="1990202"/>
          <a:ext cx="8128000" cy="1397892"/>
        </p:xfrm>
        <a:graphic>
          <a:graphicData uri="http://schemas.openxmlformats.org/drawingml/2006/table">
            <a:tbl>
              <a:tblPr firstRow="1" bandRow="1">
                <a:tableStyleId>{5C22544A-7EE6-4342-B048-85BDC9FD1C3A}</a:tableStyleId>
              </a:tblPr>
              <a:tblGrid>
                <a:gridCol w="2032000"/>
                <a:gridCol w="2032000"/>
                <a:gridCol w="2032000"/>
                <a:gridCol w="2032000"/>
              </a:tblGrid>
              <a:tr h="512795">
                <a:tc>
                  <a:txBody>
                    <a:bodyPr/>
                    <a:p>
                      <a:pPr algn="ct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885097">
                <a:tc>
                  <a:txBody>
                    <a:bodyPr/>
                    <a:p>
                      <a:pPr algn="ctr">
                        <a:lnSpc>
                          <a:spcPct val="150000"/>
                        </a:lnSpc>
                      </a:pPr>
                      <a:r>
                        <a:rPr altLang="en-US" b="0" dirty="0" lang="zh-CN" smtClean="0"/>
                        <a:t>保密制度</a:t>
                      </a:r>
                      <a:endParaRPr altLang="en-US" b="0" dirty="0" lang="zh-CN"/>
                    </a:p>
                  </a:txBody>
                  <a:tcPr anchor="ctr"/>
                </a:tc>
                <a:tc gridSpan="3">
                  <a:txBody>
                    <a:bodyPr/>
                    <a:p>
                      <a:pPr algn="just">
                        <a:lnSpc>
                          <a:spcPct val="150000"/>
                        </a:lnSpc>
                      </a:pPr>
                      <a:r>
                        <a:rPr altLang="zh-CN" b="0" dirty="0" sz="1800" kern="1200" lang="zh-CN" smtClean="0">
                          <a:solidFill>
                            <a:schemeClr val="dk1"/>
                          </a:solidFill>
                          <a:effectLst/>
                          <a:latin typeface="+mn-lt"/>
                          <a:ea typeface="+mn-ea"/>
                          <a:cs typeface="+mn-cs"/>
                        </a:rPr>
                        <a:t>建立保密管理制度，明确岗位保密责任，签订保密协议，并能够适时对相关人员进行保密教育</a:t>
                      </a:r>
                      <a:endParaRPr altLang="en-US" b="0" dirty="0" lang="zh-CN"/>
                    </a:p>
                  </a:txBody>
                  <a:tcPr anchor="ctr"/>
                </a:tc>
                <a:tc hMerge="1">
                  <a:txBody>
                    <a:bodyPr/>
                    <a:p>
                      <a:endParaRPr altLang="en-US" dirty="0" lang="zh-CN"/>
                    </a:p>
                  </a:txBody>
                </a:tc>
                <a:tc hMerge="1">
                  <a:txBody>
                    <a:bodyPr/>
                    <a:p>
                      <a:endParaRPr altLang="en-US" dirty="0" lang="zh-CN"/>
                    </a:p>
                  </a:txBody>
                </a:tc>
              </a:tr>
            </a:tbl>
          </a:graphicData>
        </a:graphic>
      </p:graphicFrame>
      <p:graphicFrame>
        <p:nvGraphicFramePr>
          <p:cNvPr id="4194313" name="表格 31"/>
          <p:cNvGraphicFramePr>
            <a:graphicFrameLocks noGrp="1"/>
          </p:cNvGraphicFramePr>
          <p:nvPr/>
        </p:nvGraphicFramePr>
        <p:xfrm>
          <a:off x="1963019" y="3663392"/>
          <a:ext cx="8128000" cy="247123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p>
                      <a:pPr algn="ct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370840">
                <a:tc>
                  <a:txBody>
                    <a:bodyPr/>
                    <a:p>
                      <a:pPr algn="ctr">
                        <a:lnSpc>
                          <a:spcPct val="150000"/>
                        </a:lnSpc>
                      </a:pPr>
                      <a:r>
                        <a:rPr altLang="en-US" b="0" dirty="0" lang="zh-CN" smtClean="0"/>
                        <a:t>合同管理制度</a:t>
                      </a:r>
                      <a:endParaRPr altLang="en-US" b="0" dirty="0" lang="zh-CN"/>
                    </a:p>
                  </a:txBody>
                  <a:tcPr anchor="ctr"/>
                </a:tc>
                <a:tc gridSpan="3">
                  <a:txBody>
                    <a:bodyPr/>
                    <a:p>
                      <a:pPr algn="just">
                        <a:lnSpc>
                          <a:spcPct val="150000"/>
                        </a:lnSpc>
                      </a:pPr>
                      <a:r>
                        <a:rPr altLang="en-US" b="0" dirty="0" sz="1800" kern="1200" lang="zh-CN" smtClean="0">
                          <a:solidFill>
                            <a:schemeClr val="dk1"/>
                          </a:solidFill>
                          <a:effectLst/>
                          <a:latin typeface="+mn-lt"/>
                          <a:ea typeface="+mn-ea"/>
                          <a:cs typeface="+mn-cs"/>
                        </a:rPr>
                        <a:t>（</a:t>
                      </a:r>
                      <a:r>
                        <a:rPr altLang="zh-CN" b="0" dirty="0" sz="1800" kern="1200" lang="en-US" smtClean="0">
                          <a:solidFill>
                            <a:schemeClr val="dk1"/>
                          </a:solidFill>
                          <a:effectLst/>
                          <a:latin typeface="+mn-lt"/>
                          <a:ea typeface="+mn-ea"/>
                          <a:cs typeface="+mn-cs"/>
                        </a:rPr>
                        <a:t>1</a:t>
                      </a:r>
                      <a:r>
                        <a:rPr altLang="en-US" b="0" dirty="0" sz="1800" kern="1200" lang="zh-CN" smtClean="0">
                          <a:solidFill>
                            <a:schemeClr val="dk1"/>
                          </a:solidFill>
                          <a:effectLst/>
                          <a:latin typeface="+mn-lt"/>
                          <a:ea typeface="+mn-ea"/>
                          <a:cs typeface="+mn-cs"/>
                        </a:rPr>
                        <a:t>）</a:t>
                      </a:r>
                      <a:r>
                        <a:rPr altLang="zh-CN" b="0" dirty="0" sz="1800" kern="1200" lang="zh-CN" smtClean="0">
                          <a:solidFill>
                            <a:schemeClr val="dk1"/>
                          </a:solidFill>
                          <a:effectLst/>
                          <a:latin typeface="+mn-lt"/>
                          <a:ea typeface="+mn-ea"/>
                          <a:cs typeface="+mn-cs"/>
                        </a:rPr>
                        <a:t>建立合同管理制度</a:t>
                      </a:r>
                      <a:endParaRPr altLang="zh-CN" b="0" dirty="0" sz="1800" kern="1200" lang="en-US" smtClean="0">
                        <a:solidFill>
                          <a:schemeClr val="dk1"/>
                        </a:solidFill>
                        <a:effectLst/>
                        <a:latin typeface="+mn-lt"/>
                        <a:ea typeface="+mn-ea"/>
                        <a:cs typeface="+mn-cs"/>
                      </a:endParaRPr>
                    </a:p>
                    <a:p>
                      <a:pPr algn="just">
                        <a:lnSpc>
                          <a:spcPct val="150000"/>
                        </a:lnSpc>
                      </a:pPr>
                      <a:r>
                        <a:rPr altLang="en-US" b="0" dirty="0" sz="1800" kern="1200" lang="zh-CN" smtClean="0">
                          <a:solidFill>
                            <a:schemeClr val="dk1"/>
                          </a:solidFill>
                          <a:effectLst/>
                          <a:latin typeface="+mn-lt"/>
                          <a:ea typeface="+mn-ea"/>
                          <a:cs typeface="+mn-cs"/>
                        </a:rPr>
                        <a:t>（</a:t>
                      </a:r>
                      <a:r>
                        <a:rPr altLang="zh-CN" b="0" dirty="0" sz="1800" kern="1200" lang="en-US" smtClean="0">
                          <a:solidFill>
                            <a:schemeClr val="dk1"/>
                          </a:solidFill>
                          <a:effectLst/>
                          <a:latin typeface="+mn-lt"/>
                          <a:ea typeface="+mn-ea"/>
                          <a:cs typeface="+mn-cs"/>
                        </a:rPr>
                        <a:t>2</a:t>
                      </a:r>
                      <a:r>
                        <a:rPr altLang="en-US" b="0" dirty="0" sz="1800" kern="1200" lang="zh-CN" smtClean="0">
                          <a:solidFill>
                            <a:schemeClr val="dk1"/>
                          </a:solidFill>
                          <a:effectLst/>
                          <a:latin typeface="+mn-lt"/>
                          <a:ea typeface="+mn-ea"/>
                          <a:cs typeface="+mn-cs"/>
                        </a:rPr>
                        <a:t>）</a:t>
                      </a:r>
                      <a:r>
                        <a:rPr altLang="zh-CN" b="0" dirty="0" sz="1800" kern="1200" lang="zh-CN" smtClean="0">
                          <a:solidFill>
                            <a:schemeClr val="dk1"/>
                          </a:solidFill>
                          <a:effectLst/>
                          <a:latin typeface="+mn-lt"/>
                          <a:ea typeface="+mn-ea"/>
                          <a:cs typeface="+mn-cs"/>
                        </a:rPr>
                        <a:t>合同内容应具有明确的服务范围，服务内容和方法，符合网络安全法律法规要求，应具有保护客户的敏感信息和知识产权条款</a:t>
                      </a:r>
                      <a:endParaRPr altLang="zh-CN" b="0" dirty="0" sz="1800" kern="1200" lang="en-US" smtClean="0">
                        <a:solidFill>
                          <a:schemeClr val="dk1"/>
                        </a:solidFill>
                        <a:effectLst/>
                        <a:latin typeface="+mn-lt"/>
                        <a:ea typeface="+mn-ea"/>
                        <a:cs typeface="+mn-cs"/>
                      </a:endParaRPr>
                    </a:p>
                    <a:p>
                      <a:pPr algn="just">
                        <a:lnSpc>
                          <a:spcPct val="150000"/>
                        </a:lnSpc>
                      </a:pPr>
                      <a:r>
                        <a:rPr altLang="en-US" b="0" dirty="0" sz="1800" kern="1200" lang="zh-CN" smtClean="0">
                          <a:solidFill>
                            <a:schemeClr val="dk1"/>
                          </a:solidFill>
                          <a:effectLst/>
                          <a:latin typeface="+mn-lt"/>
                          <a:ea typeface="+mn-ea"/>
                          <a:cs typeface="+mn-cs"/>
                        </a:rPr>
                        <a:t>（</a:t>
                      </a:r>
                      <a:r>
                        <a:rPr altLang="zh-CN" b="0" dirty="0" sz="1800" kern="1200" lang="en-US" smtClean="0">
                          <a:solidFill>
                            <a:schemeClr val="dk1"/>
                          </a:solidFill>
                          <a:effectLst/>
                          <a:latin typeface="+mn-lt"/>
                          <a:ea typeface="+mn-ea"/>
                          <a:cs typeface="+mn-cs"/>
                        </a:rPr>
                        <a:t>3</a:t>
                      </a:r>
                      <a:r>
                        <a:rPr altLang="en-US" b="0" dirty="0" sz="1800" kern="1200" lang="zh-CN" smtClean="0">
                          <a:solidFill>
                            <a:schemeClr val="dk1"/>
                          </a:solidFill>
                          <a:effectLst/>
                          <a:latin typeface="+mn-lt"/>
                          <a:ea typeface="+mn-ea"/>
                          <a:cs typeface="+mn-cs"/>
                        </a:rPr>
                        <a:t>）</a:t>
                      </a:r>
                      <a:r>
                        <a:rPr altLang="zh-CN" b="0" dirty="0" sz="1800" kern="1200" lang="zh-CN" smtClean="0">
                          <a:solidFill>
                            <a:schemeClr val="dk1"/>
                          </a:solidFill>
                          <a:effectLst/>
                          <a:latin typeface="+mn-lt"/>
                          <a:ea typeface="+mn-ea"/>
                          <a:cs typeface="+mn-cs"/>
                        </a:rPr>
                        <a:t>具有健全的合同评审程序</a:t>
                      </a:r>
                      <a:endParaRPr altLang="en-US" b="0" dirty="0" lang="zh-CN"/>
                    </a:p>
                  </a:txBody>
                  <a:tcPr anchor="ctr"/>
                </a:tc>
                <a:tc hMerge="1">
                  <a:txBody>
                    <a:bodyPr/>
                    <a:p>
                      <a:endParaRPr altLang="en-US" dirty="0" lang="zh-CN"/>
                    </a:p>
                  </a:txBody>
                </a:tc>
                <a:tc hMerge="1">
                  <a:txBody>
                    <a:bodyPr/>
                    <a:p>
                      <a:endParaRPr altLang="en-US" dirty="0" lang="zh-CN"/>
                    </a:p>
                  </a:txBody>
                </a:tc>
              </a:tr>
            </a:tbl>
          </a:graphicData>
        </a:graphic>
      </p:graphicFrame>
      <p:sp>
        <p:nvSpPr>
          <p:cNvPr id="1048660" name="TextBox 7"/>
          <p:cNvSpPr txBox="1"/>
          <p:nvPr/>
        </p:nvSpPr>
        <p:spPr>
          <a:xfrm>
            <a:off x="1009201" y="1070042"/>
            <a:ext cx="5154505" cy="584775"/>
          </a:xfrm>
          <a:prstGeom prst="rect"/>
          <a:noFill/>
        </p:spPr>
        <p:txBody>
          <a:bodyPr rtlCol="0" wrap="square">
            <a:spAutoFit/>
          </a:bodyPr>
          <a:p>
            <a:r>
              <a:rPr altLang="en-US" dirty="0" sz="3200" lang="zh-CN">
                <a:solidFill>
                  <a:schemeClr val="tx1">
                    <a:lumMod val="75000"/>
                    <a:lumOff val="25000"/>
                  </a:schemeClr>
                </a:solidFill>
                <a:cs typeface="+mn-ea"/>
                <a:sym typeface="+mn-lt"/>
              </a:rPr>
              <a:t>保密</a:t>
            </a:r>
            <a:r>
              <a:rPr altLang="en-US" dirty="0" sz="3200" lang="zh-CN" smtClean="0">
                <a:solidFill>
                  <a:schemeClr val="tx1">
                    <a:lumMod val="75000"/>
                    <a:lumOff val="25000"/>
                  </a:schemeClr>
                </a:solidFill>
                <a:cs typeface="+mn-ea"/>
                <a:sym typeface="+mn-lt"/>
              </a:rPr>
              <a:t>制度、合同管理制度</a:t>
            </a:r>
            <a:endParaRPr altLang="en-US" dirty="0" sz="3200" lang="zh-CN">
              <a:solidFill>
                <a:schemeClr val="tx1">
                  <a:lumMod val="75000"/>
                  <a:lumOff val="25000"/>
                </a:schemeClr>
              </a:solidFill>
              <a:cs typeface="+mn-ea"/>
              <a:sym typeface="+mn-lt"/>
            </a:endParaRPr>
          </a:p>
        </p:txBody>
      </p:sp>
      <p:grpSp>
        <p:nvGrpSpPr>
          <p:cNvPr id="57" name="组合 25"/>
          <p:cNvGrpSpPr/>
          <p:nvPr/>
        </p:nvGrpSpPr>
        <p:grpSpPr>
          <a:xfrm>
            <a:off x="371993" y="-1568546"/>
            <a:ext cx="15983812" cy="14046898"/>
            <a:chOff x="371993" y="-1568546"/>
            <a:chExt cx="15983812" cy="14046898"/>
          </a:xfrm>
        </p:grpSpPr>
        <p:sp>
          <p:nvSpPr>
            <p:cNvPr id="1048661"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62"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63"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64"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65" name="文本框 30"/>
            <p:cNvSpPr txBox="1"/>
            <p:nvPr/>
          </p:nvSpPr>
          <p:spPr>
            <a:xfrm>
              <a:off x="1009201" y="287761"/>
              <a:ext cx="2341134" cy="461665"/>
            </a:xfrm>
            <a:prstGeom prst="rect"/>
            <a:noFill/>
          </p:spPr>
          <p:txBody>
            <a:bodyPr rtlCol="0" wrap="square">
              <a:spAutoFit/>
            </a:bodyPr>
            <a:p>
              <a:pPr algn="dist"/>
              <a:r>
                <a:rPr altLang="en-US" dirty="0" sz="2400" lang="zh-CN" spc="300">
                  <a:solidFill>
                    <a:schemeClr val="tx1">
                      <a:lumMod val="75000"/>
                      <a:lumOff val="25000"/>
                    </a:schemeClr>
                  </a:solidFill>
                  <a:cs typeface="+mn-ea"/>
                  <a:sym typeface="+mn-lt"/>
                </a:rPr>
                <a:t>通用</a:t>
              </a:r>
              <a:r>
                <a:rPr altLang="en-US" dirty="0" sz="2400" lang="zh-CN" spc="300" smtClean="0">
                  <a:solidFill>
                    <a:schemeClr val="tx1">
                      <a:lumMod val="75000"/>
                      <a:lumOff val="25000"/>
                    </a:schemeClr>
                  </a:solidFill>
                  <a:cs typeface="+mn-ea"/>
                  <a:sym typeface="+mn-lt"/>
                </a:rPr>
                <a:t>要求评价</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grpSp>
        <p:nvGrpSpPr>
          <p:cNvPr id="59" name="组合 26"/>
          <p:cNvGrpSpPr/>
          <p:nvPr/>
        </p:nvGrpSpPr>
        <p:grpSpPr>
          <a:xfrm>
            <a:off x="371993" y="-1568546"/>
            <a:ext cx="15983812" cy="14046898"/>
            <a:chOff x="371993" y="-1568546"/>
            <a:chExt cx="15983812" cy="14046898"/>
          </a:xfrm>
        </p:grpSpPr>
        <p:sp>
          <p:nvSpPr>
            <p:cNvPr id="1048666"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67"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68"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69"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70" name="文本框 34"/>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专业评价要求</a:t>
              </a:r>
              <a:endParaRPr altLang="en-US" dirty="0" sz="2400" lang="zh-CN" spc="300">
                <a:solidFill>
                  <a:schemeClr val="tx1">
                    <a:lumMod val="75000"/>
                    <a:lumOff val="25000"/>
                  </a:schemeClr>
                </a:solidFill>
                <a:cs typeface="+mn-ea"/>
                <a:sym typeface="+mn-lt"/>
              </a:endParaRPr>
            </a:p>
          </p:txBody>
        </p:sp>
      </p:grpSp>
      <p:sp>
        <p:nvSpPr>
          <p:cNvPr id="1048671" name="Shape 1497"/>
          <p:cNvSpPr/>
          <p:nvPr/>
        </p:nvSpPr>
        <p:spPr>
          <a:xfrm>
            <a:off x="32049" y="2906399"/>
            <a:ext cx="1378426" cy="1351990"/>
          </a:xfrm>
          <a:prstGeom prst="ellipse"/>
          <a:solidFill>
            <a:srgbClr val="FAFAFA"/>
          </a:solidFill>
          <a:ln w="12700">
            <a:miter lim="400000"/>
          </a:ln>
        </p:spPr>
        <p:txBody>
          <a:bodyPr anchor="ctr" bIns="25400" lIns="25400" rIns="25400" tIns="25400"/>
          <a:p>
            <a:pPr>
              <a:defRPr sz="3200">
                <a:solidFill>
                  <a:srgbClr val="FFFFFF"/>
                </a:solidFill>
              </a:defRPr>
            </a:pPr>
            <a:endParaRPr sz="1600">
              <a:cs typeface="+mn-ea"/>
              <a:sym typeface="+mn-lt"/>
            </a:endParaRPr>
          </a:p>
        </p:txBody>
      </p:sp>
      <p:sp>
        <p:nvSpPr>
          <p:cNvPr id="1048672" name="Shape 1507"/>
          <p:cNvSpPr/>
          <p:nvPr/>
        </p:nvSpPr>
        <p:spPr>
          <a:xfrm>
            <a:off x="352237" y="3082157"/>
            <a:ext cx="731959" cy="789960"/>
          </a:xfrm>
          <a:prstGeom prst="rect"/>
          <a:ln w="12700">
            <a:miter lim="400000"/>
          </a:ln>
        </p:spPr>
        <p:txBody>
          <a:bodyPr anchor="ctr" bIns="25400" lIns="25400" rIns="25400" tIns="25400" wrap="square">
            <a:spAutoFit/>
          </a:bodyPr>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基本</a:t>
            </a:r>
            <a:endParaRPr altLang="zh-CN" b="1" dirty="0" sz="2000" lang="en-US" smtClean="0">
              <a:latin typeface="+mn-ea"/>
              <a:cs typeface="+mn-ea"/>
              <a:sym typeface="+mn-lt"/>
            </a:endParaRPr>
          </a:p>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要求</a:t>
            </a:r>
            <a:endParaRPr b="1" dirty="0" sz="2000">
              <a:latin typeface="+mn-ea"/>
              <a:cs typeface="+mn-ea"/>
              <a:sym typeface="+mn-lt"/>
            </a:endParaRPr>
          </a:p>
        </p:txBody>
      </p:sp>
      <p:sp>
        <p:nvSpPr>
          <p:cNvPr id="1048673" name="Shape 1514"/>
          <p:cNvSpPr/>
          <p:nvPr/>
        </p:nvSpPr>
        <p:spPr>
          <a:xfrm flipH="1" flipV="1">
            <a:off x="1503331" y="3440965"/>
            <a:ext cx="230422" cy="0"/>
          </a:xfrm>
          <a:prstGeom prst="line"/>
          <a:ln w="25400">
            <a:solidFill>
              <a:schemeClr val="tx1">
                <a:lumMod val="75000"/>
                <a:lumOff val="25000"/>
              </a:schemeClr>
            </a:solidFill>
            <a:custDash>
              <a:ds d="200000" sp="200000"/>
            </a:custDash>
            <a:miter lim="400000"/>
            <a:headEnd type="oval"/>
            <a:tailEnd type="oval"/>
          </a:ln>
        </p:spPr>
        <p:txBody>
          <a:bodyPr anchor="ctr" bIns="25400" lIns="25400" rIns="25400" tIns="25400"/>
          <a:p>
            <a:pPr>
              <a:defRPr sz="3200"/>
            </a:pPr>
            <a:endParaRPr sz="1600">
              <a:cs typeface="+mn-ea"/>
              <a:sym typeface="+mn-lt"/>
            </a:endParaRPr>
          </a:p>
        </p:txBody>
      </p:sp>
      <p:sp>
        <p:nvSpPr>
          <p:cNvPr id="1048674" name="Shape 1497"/>
          <p:cNvSpPr/>
          <p:nvPr/>
        </p:nvSpPr>
        <p:spPr>
          <a:xfrm>
            <a:off x="1871797" y="2721484"/>
            <a:ext cx="1378426" cy="1351990"/>
          </a:xfrm>
          <a:prstGeom prst="ellipse"/>
          <a:solidFill>
            <a:srgbClr val="FAFAFA"/>
          </a:solidFill>
          <a:ln w="12700">
            <a:miter lim="400000"/>
          </a:ln>
        </p:spPr>
        <p:txBody>
          <a:bodyPr anchor="ctr" bIns="25400" lIns="25400" rIns="25400" tIns="25400"/>
          <a:p>
            <a:pPr>
              <a:defRPr sz="3200">
                <a:solidFill>
                  <a:srgbClr val="FFFFFF"/>
                </a:solidFill>
              </a:defRPr>
            </a:pPr>
            <a:endParaRPr sz="1600">
              <a:cs typeface="+mn-ea"/>
              <a:sym typeface="+mn-lt"/>
            </a:endParaRPr>
          </a:p>
        </p:txBody>
      </p:sp>
      <p:sp>
        <p:nvSpPr>
          <p:cNvPr id="1048675" name="Shape 1497"/>
          <p:cNvSpPr/>
          <p:nvPr/>
        </p:nvSpPr>
        <p:spPr>
          <a:xfrm>
            <a:off x="3760582" y="2764970"/>
            <a:ext cx="1378426" cy="1351990"/>
          </a:xfrm>
          <a:prstGeom prst="ellipse"/>
          <a:solidFill>
            <a:srgbClr val="FAFAFA"/>
          </a:solidFill>
          <a:ln w="12700">
            <a:miter lim="400000"/>
          </a:ln>
        </p:spPr>
        <p:txBody>
          <a:bodyPr anchor="ctr" bIns="25400" lIns="25400" rIns="25400" tIns="25400"/>
          <a:p>
            <a:pPr>
              <a:defRPr sz="3200">
                <a:solidFill>
                  <a:srgbClr val="FFFFFF"/>
                </a:solidFill>
              </a:defRPr>
            </a:pPr>
            <a:endParaRPr sz="1600">
              <a:cs typeface="+mn-ea"/>
              <a:sym typeface="+mn-lt"/>
            </a:endParaRPr>
          </a:p>
        </p:txBody>
      </p:sp>
      <p:sp>
        <p:nvSpPr>
          <p:cNvPr id="1048676" name="Shape 1497"/>
          <p:cNvSpPr/>
          <p:nvPr/>
        </p:nvSpPr>
        <p:spPr>
          <a:xfrm>
            <a:off x="5500859" y="2764970"/>
            <a:ext cx="1378426" cy="1351990"/>
          </a:xfrm>
          <a:prstGeom prst="ellipse"/>
          <a:solidFill>
            <a:srgbClr val="FAFAFA"/>
          </a:solidFill>
          <a:ln w="12700">
            <a:miter lim="400000"/>
          </a:ln>
        </p:spPr>
        <p:txBody>
          <a:bodyPr anchor="ctr" bIns="25400" lIns="25400" rIns="25400" tIns="25400"/>
          <a:p>
            <a:pPr>
              <a:defRPr sz="3200">
                <a:solidFill>
                  <a:srgbClr val="FFFFFF"/>
                </a:solidFill>
              </a:defRPr>
            </a:pPr>
            <a:endParaRPr sz="1600">
              <a:cs typeface="+mn-ea"/>
              <a:sym typeface="+mn-lt"/>
            </a:endParaRPr>
          </a:p>
        </p:txBody>
      </p:sp>
      <p:sp>
        <p:nvSpPr>
          <p:cNvPr id="1048677" name="Shape 1497"/>
          <p:cNvSpPr/>
          <p:nvPr/>
        </p:nvSpPr>
        <p:spPr>
          <a:xfrm>
            <a:off x="7304897" y="2678343"/>
            <a:ext cx="1378426" cy="1351990"/>
          </a:xfrm>
          <a:prstGeom prst="ellipse"/>
          <a:solidFill>
            <a:srgbClr val="FAFAFA"/>
          </a:solidFill>
          <a:ln w="12700">
            <a:miter lim="400000"/>
          </a:ln>
        </p:spPr>
        <p:txBody>
          <a:bodyPr anchor="ctr" bIns="25400" lIns="25400" rIns="25400" tIns="25400"/>
          <a:p>
            <a:pPr>
              <a:defRPr sz="3200">
                <a:solidFill>
                  <a:srgbClr val="FFFFFF"/>
                </a:solidFill>
              </a:defRPr>
            </a:pPr>
            <a:endParaRPr sz="1600">
              <a:cs typeface="+mn-ea"/>
              <a:sym typeface="+mn-lt"/>
            </a:endParaRPr>
          </a:p>
        </p:txBody>
      </p:sp>
      <p:sp>
        <p:nvSpPr>
          <p:cNvPr id="1048678" name="Shape 1497"/>
          <p:cNvSpPr/>
          <p:nvPr/>
        </p:nvSpPr>
        <p:spPr>
          <a:xfrm>
            <a:off x="9066995" y="2764970"/>
            <a:ext cx="1378426" cy="1351990"/>
          </a:xfrm>
          <a:prstGeom prst="ellipse"/>
          <a:solidFill>
            <a:srgbClr val="FAFAFA"/>
          </a:solidFill>
          <a:ln w="12700">
            <a:miter lim="400000"/>
          </a:ln>
        </p:spPr>
        <p:txBody>
          <a:bodyPr anchor="ctr" bIns="25400" lIns="25400" rIns="25400" tIns="25400"/>
          <a:p>
            <a:pPr>
              <a:defRPr sz="3200">
                <a:solidFill>
                  <a:srgbClr val="FFFFFF"/>
                </a:solidFill>
              </a:defRPr>
            </a:pPr>
            <a:endParaRPr sz="1600">
              <a:cs typeface="+mn-ea"/>
              <a:sym typeface="+mn-lt"/>
            </a:endParaRPr>
          </a:p>
        </p:txBody>
      </p:sp>
      <p:sp>
        <p:nvSpPr>
          <p:cNvPr id="1048679" name="Shape 1497"/>
          <p:cNvSpPr/>
          <p:nvPr/>
        </p:nvSpPr>
        <p:spPr>
          <a:xfrm>
            <a:off x="10842577" y="2721484"/>
            <a:ext cx="1378426" cy="1351990"/>
          </a:xfrm>
          <a:prstGeom prst="ellipse"/>
          <a:solidFill>
            <a:srgbClr val="FAFAFA"/>
          </a:solidFill>
          <a:ln w="12700">
            <a:miter lim="400000"/>
          </a:ln>
        </p:spPr>
        <p:txBody>
          <a:bodyPr anchor="ctr" bIns="25400" lIns="25400" rIns="25400" tIns="25400"/>
          <a:p>
            <a:pPr>
              <a:defRPr sz="3200">
                <a:solidFill>
                  <a:srgbClr val="FFFFFF"/>
                </a:solidFill>
              </a:defRPr>
            </a:pPr>
            <a:endParaRPr sz="1600">
              <a:cs typeface="+mn-ea"/>
              <a:sym typeface="+mn-lt"/>
            </a:endParaRPr>
          </a:p>
        </p:txBody>
      </p:sp>
      <p:sp>
        <p:nvSpPr>
          <p:cNvPr id="1048680" name="Shape 1514"/>
          <p:cNvSpPr/>
          <p:nvPr/>
        </p:nvSpPr>
        <p:spPr>
          <a:xfrm flipH="1" flipV="1">
            <a:off x="8791436" y="3453915"/>
            <a:ext cx="230422" cy="0"/>
          </a:xfrm>
          <a:prstGeom prst="line"/>
          <a:ln w="25400">
            <a:solidFill>
              <a:schemeClr val="tx1">
                <a:lumMod val="75000"/>
                <a:lumOff val="25000"/>
              </a:schemeClr>
            </a:solidFill>
            <a:custDash>
              <a:ds d="200000" sp="200000"/>
            </a:custDash>
            <a:miter lim="400000"/>
            <a:headEnd type="oval"/>
            <a:tailEnd type="oval"/>
          </a:ln>
        </p:spPr>
        <p:txBody>
          <a:bodyPr anchor="ctr" bIns="25400" lIns="25400" rIns="25400" tIns="25400"/>
          <a:p>
            <a:pPr>
              <a:defRPr sz="3200"/>
            </a:pPr>
            <a:endParaRPr sz="1600">
              <a:cs typeface="+mn-ea"/>
              <a:sym typeface="+mn-lt"/>
            </a:endParaRPr>
          </a:p>
        </p:txBody>
      </p:sp>
      <p:sp>
        <p:nvSpPr>
          <p:cNvPr id="1048681" name="Shape 1514"/>
          <p:cNvSpPr/>
          <p:nvPr/>
        </p:nvSpPr>
        <p:spPr>
          <a:xfrm flipH="1" flipV="1">
            <a:off x="6986230" y="3453915"/>
            <a:ext cx="230422" cy="0"/>
          </a:xfrm>
          <a:prstGeom prst="line"/>
          <a:ln w="25400">
            <a:solidFill>
              <a:schemeClr val="tx1">
                <a:lumMod val="75000"/>
                <a:lumOff val="25000"/>
              </a:schemeClr>
            </a:solidFill>
            <a:custDash>
              <a:ds d="200000" sp="200000"/>
            </a:custDash>
            <a:miter lim="400000"/>
            <a:headEnd type="oval"/>
            <a:tailEnd type="oval"/>
          </a:ln>
        </p:spPr>
        <p:txBody>
          <a:bodyPr anchor="ctr" bIns="25400" lIns="25400" rIns="25400" tIns="25400"/>
          <a:p>
            <a:pPr>
              <a:defRPr sz="3200"/>
            </a:pPr>
            <a:endParaRPr sz="1600">
              <a:cs typeface="+mn-ea"/>
              <a:sym typeface="+mn-lt"/>
            </a:endParaRPr>
          </a:p>
        </p:txBody>
      </p:sp>
      <p:sp>
        <p:nvSpPr>
          <p:cNvPr id="1048682" name="Shape 1514"/>
          <p:cNvSpPr/>
          <p:nvPr/>
        </p:nvSpPr>
        <p:spPr>
          <a:xfrm flipH="1" flipV="1">
            <a:off x="5228923" y="3477137"/>
            <a:ext cx="230422" cy="0"/>
          </a:xfrm>
          <a:prstGeom prst="line"/>
          <a:ln w="25400">
            <a:solidFill>
              <a:schemeClr val="tx1">
                <a:lumMod val="75000"/>
                <a:lumOff val="25000"/>
              </a:schemeClr>
            </a:solidFill>
            <a:custDash>
              <a:ds d="200000" sp="200000"/>
            </a:custDash>
            <a:miter lim="400000"/>
            <a:headEnd type="oval"/>
            <a:tailEnd type="oval"/>
          </a:ln>
        </p:spPr>
        <p:txBody>
          <a:bodyPr anchor="ctr" bIns="25400" lIns="25400" rIns="25400" tIns="25400"/>
          <a:p>
            <a:pPr>
              <a:defRPr sz="3200"/>
            </a:pPr>
            <a:endParaRPr sz="1600">
              <a:cs typeface="+mn-ea"/>
              <a:sym typeface="+mn-lt"/>
            </a:endParaRPr>
          </a:p>
        </p:txBody>
      </p:sp>
      <p:sp>
        <p:nvSpPr>
          <p:cNvPr id="1048683" name="Shape 1514"/>
          <p:cNvSpPr/>
          <p:nvPr/>
        </p:nvSpPr>
        <p:spPr>
          <a:xfrm flipH="1" flipV="1">
            <a:off x="3358829" y="3477137"/>
            <a:ext cx="230422" cy="0"/>
          </a:xfrm>
          <a:prstGeom prst="line"/>
          <a:ln w="25400">
            <a:solidFill>
              <a:schemeClr val="tx1">
                <a:lumMod val="75000"/>
                <a:lumOff val="25000"/>
              </a:schemeClr>
            </a:solidFill>
            <a:custDash>
              <a:ds d="200000" sp="200000"/>
            </a:custDash>
            <a:miter lim="400000"/>
            <a:headEnd type="oval"/>
            <a:tailEnd type="oval"/>
          </a:ln>
        </p:spPr>
        <p:txBody>
          <a:bodyPr anchor="ctr" bIns="25400" lIns="25400" rIns="25400" tIns="25400"/>
          <a:p>
            <a:pPr>
              <a:defRPr sz="3200"/>
            </a:pPr>
            <a:endParaRPr sz="1600">
              <a:cs typeface="+mn-ea"/>
              <a:sym typeface="+mn-lt"/>
            </a:endParaRPr>
          </a:p>
        </p:txBody>
      </p:sp>
      <p:sp>
        <p:nvSpPr>
          <p:cNvPr id="1048684" name="Shape 1514"/>
          <p:cNvSpPr/>
          <p:nvPr/>
        </p:nvSpPr>
        <p:spPr>
          <a:xfrm flipH="1" flipV="1">
            <a:off x="10517968" y="3452575"/>
            <a:ext cx="230422" cy="0"/>
          </a:xfrm>
          <a:prstGeom prst="line"/>
          <a:ln w="25400">
            <a:solidFill>
              <a:schemeClr val="tx1">
                <a:lumMod val="75000"/>
                <a:lumOff val="25000"/>
              </a:schemeClr>
            </a:solidFill>
            <a:custDash>
              <a:ds d="200000" sp="200000"/>
            </a:custDash>
            <a:miter lim="400000"/>
            <a:headEnd type="oval"/>
            <a:tailEnd type="oval"/>
          </a:ln>
        </p:spPr>
        <p:txBody>
          <a:bodyPr anchor="ctr" bIns="25400" lIns="25400" rIns="25400" tIns="25400"/>
          <a:p>
            <a:pPr>
              <a:defRPr sz="3200"/>
            </a:pPr>
            <a:endParaRPr sz="1600">
              <a:cs typeface="+mn-ea"/>
              <a:sym typeface="+mn-lt"/>
            </a:endParaRPr>
          </a:p>
        </p:txBody>
      </p:sp>
      <p:sp>
        <p:nvSpPr>
          <p:cNvPr id="1048685" name="Shape 1507"/>
          <p:cNvSpPr/>
          <p:nvPr/>
        </p:nvSpPr>
        <p:spPr>
          <a:xfrm>
            <a:off x="2195030" y="3047265"/>
            <a:ext cx="731959" cy="787399"/>
          </a:xfrm>
          <a:prstGeom prst="rect"/>
          <a:ln w="12700">
            <a:miter lim="400000"/>
          </a:ln>
        </p:spPr>
        <p:txBody>
          <a:bodyPr anchor="ctr" bIns="25400" lIns="25400" rIns="25400" tIns="25400" wrap="square">
            <a:spAutoFit/>
          </a:bodyPr>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准备阶段</a:t>
            </a:r>
            <a:endParaRPr b="1" dirty="0" sz="2000">
              <a:latin typeface="+mn-ea"/>
              <a:cs typeface="+mn-ea"/>
              <a:sym typeface="+mn-lt"/>
            </a:endParaRPr>
          </a:p>
        </p:txBody>
      </p:sp>
      <p:sp>
        <p:nvSpPr>
          <p:cNvPr id="1048686" name="Shape 1507"/>
          <p:cNvSpPr/>
          <p:nvPr/>
        </p:nvSpPr>
        <p:spPr>
          <a:xfrm>
            <a:off x="9419234" y="3047265"/>
            <a:ext cx="731959" cy="787399"/>
          </a:xfrm>
          <a:prstGeom prst="rect"/>
          <a:ln w="12700">
            <a:miter lim="400000"/>
          </a:ln>
        </p:spPr>
        <p:txBody>
          <a:bodyPr anchor="ctr" bIns="25400" lIns="25400" rIns="25400" tIns="25400" wrap="square">
            <a:spAutoFit/>
          </a:bodyPr>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恢复阶段</a:t>
            </a:r>
            <a:endParaRPr b="1" dirty="0" sz="2000">
              <a:latin typeface="+mn-ea"/>
              <a:cs typeface="+mn-ea"/>
              <a:sym typeface="+mn-lt"/>
            </a:endParaRPr>
          </a:p>
        </p:txBody>
      </p:sp>
      <p:sp>
        <p:nvSpPr>
          <p:cNvPr id="1048687" name="Shape 1507"/>
          <p:cNvSpPr/>
          <p:nvPr/>
        </p:nvSpPr>
        <p:spPr>
          <a:xfrm>
            <a:off x="7628130" y="2960638"/>
            <a:ext cx="731959" cy="787399"/>
          </a:xfrm>
          <a:prstGeom prst="rect"/>
          <a:ln w="12700">
            <a:miter lim="400000"/>
          </a:ln>
        </p:spPr>
        <p:txBody>
          <a:bodyPr anchor="ctr" bIns="25400" lIns="25400" rIns="25400" tIns="25400" wrap="square">
            <a:spAutoFit/>
          </a:bodyPr>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根除阶段</a:t>
            </a:r>
            <a:endParaRPr b="1" dirty="0" sz="2000">
              <a:latin typeface="+mn-ea"/>
              <a:cs typeface="+mn-ea"/>
              <a:sym typeface="+mn-lt"/>
            </a:endParaRPr>
          </a:p>
        </p:txBody>
      </p:sp>
      <p:sp>
        <p:nvSpPr>
          <p:cNvPr id="1048688" name="Shape 1507"/>
          <p:cNvSpPr/>
          <p:nvPr/>
        </p:nvSpPr>
        <p:spPr>
          <a:xfrm>
            <a:off x="5838555" y="3060215"/>
            <a:ext cx="731959" cy="787399"/>
          </a:xfrm>
          <a:prstGeom prst="rect"/>
          <a:ln w="12700">
            <a:miter lim="400000"/>
          </a:ln>
        </p:spPr>
        <p:txBody>
          <a:bodyPr anchor="ctr" bIns="25400" lIns="25400" rIns="25400" tIns="25400" wrap="square">
            <a:spAutoFit/>
          </a:bodyPr>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抑制阶段</a:t>
            </a:r>
            <a:endParaRPr b="1" dirty="0" sz="2000">
              <a:latin typeface="+mn-ea"/>
              <a:cs typeface="+mn-ea"/>
              <a:sym typeface="+mn-lt"/>
            </a:endParaRPr>
          </a:p>
        </p:txBody>
      </p:sp>
      <p:sp>
        <p:nvSpPr>
          <p:cNvPr id="1048689" name="Shape 1507"/>
          <p:cNvSpPr/>
          <p:nvPr/>
        </p:nvSpPr>
        <p:spPr>
          <a:xfrm>
            <a:off x="4095300" y="3060215"/>
            <a:ext cx="731959" cy="787399"/>
          </a:xfrm>
          <a:prstGeom prst="rect"/>
          <a:ln w="12700">
            <a:miter lim="400000"/>
          </a:ln>
        </p:spPr>
        <p:txBody>
          <a:bodyPr anchor="ctr" bIns="25400" lIns="25400" rIns="25400" tIns="25400" wrap="square">
            <a:spAutoFit/>
          </a:bodyPr>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检测阶段</a:t>
            </a:r>
            <a:endParaRPr b="1" dirty="0" sz="2000">
              <a:latin typeface="+mn-ea"/>
              <a:cs typeface="+mn-ea"/>
              <a:sym typeface="+mn-lt"/>
            </a:endParaRPr>
          </a:p>
        </p:txBody>
      </p:sp>
      <p:sp>
        <p:nvSpPr>
          <p:cNvPr id="1048690" name="Shape 1507"/>
          <p:cNvSpPr/>
          <p:nvPr/>
        </p:nvSpPr>
        <p:spPr>
          <a:xfrm>
            <a:off x="11165811" y="2948314"/>
            <a:ext cx="731959" cy="787399"/>
          </a:xfrm>
          <a:prstGeom prst="rect"/>
          <a:ln w="12700">
            <a:miter lim="400000"/>
          </a:ln>
        </p:spPr>
        <p:txBody>
          <a:bodyPr anchor="ctr" bIns="25400" lIns="25400" rIns="25400" tIns="25400" wrap="square">
            <a:spAutoFit/>
          </a:bodyPr>
          <a:p>
            <a:pPr algn="ctr">
              <a:lnSpc>
                <a:spcPct val="120000"/>
              </a:lnSpc>
              <a:defRPr sz="1800">
                <a:solidFill>
                  <a:srgbClr val="53585F"/>
                </a:solidFill>
                <a:latin typeface="San Francisco Display Bold"/>
                <a:ea typeface="San Francisco Display Bold"/>
                <a:cs typeface="San Francisco Display Bold"/>
                <a:sym typeface="San Francisco Display Bold"/>
              </a:defRPr>
            </a:pPr>
            <a:r>
              <a:rPr altLang="en-US" b="1" dirty="0" sz="2000" lang="zh-CN" smtClean="0">
                <a:latin typeface="+mn-ea"/>
                <a:cs typeface="+mn-ea"/>
                <a:sym typeface="+mn-lt"/>
              </a:rPr>
              <a:t>总结阶段</a:t>
            </a:r>
            <a:endParaRPr b="1" dirty="0" sz="2000">
              <a:latin typeface="+mn-ea"/>
              <a:cs typeface="+mn-ea"/>
              <a:sym typeface="+mn-lt"/>
            </a:endParaRPr>
          </a:p>
        </p:txBody>
      </p:sp>
      <p:sp>
        <p:nvSpPr>
          <p:cNvPr id="1048691" name="Rectangle 29"/>
          <p:cNvSpPr/>
          <p:nvPr/>
        </p:nvSpPr>
        <p:spPr>
          <a:xfrm>
            <a:off x="3466235" y="1545276"/>
            <a:ext cx="2120561" cy="1056640"/>
          </a:xfrm>
          <a:prstGeom prst="rect"/>
        </p:spPr>
        <p:txBody>
          <a:bodyPr wrap="square">
            <a:spAutoFit/>
          </a:bodyPr>
          <a:p>
            <a:pPr algn="l" lvl="0">
              <a:lnSpc>
                <a:spcPct val="120000"/>
              </a:lnSpc>
            </a:pPr>
            <a:r>
              <a:rPr altLang="en-US" dirty="0" sz="1400" lang="zh-CN" smtClean="0">
                <a:cs typeface="+mn-ea"/>
                <a:sym typeface="+mn-lt"/>
              </a:rPr>
              <a:t>（</a:t>
            </a:r>
            <a:r>
              <a:rPr altLang="zh-CN" dirty="0" sz="1400" lang="en-US" smtClean="0">
                <a:cs typeface="+mn-ea"/>
                <a:sym typeface="+mn-lt"/>
              </a:rPr>
              <a:t>1</a:t>
            </a:r>
            <a:r>
              <a:rPr altLang="en-US" dirty="0" sz="1400" lang="zh-CN" smtClean="0">
                <a:cs typeface="+mn-ea"/>
                <a:sym typeface="+mn-lt"/>
              </a:rPr>
              <a:t>）现场实施人员的确定</a:t>
            </a:r>
            <a:endParaRPr altLang="zh-CN" dirty="0" sz="1400" lang="en-US" smtClean="0">
              <a:cs typeface="+mn-ea"/>
              <a:sym typeface="+mn-lt"/>
            </a:endParaRPr>
          </a:p>
          <a:p>
            <a:pPr algn="l" lvl="0">
              <a:lnSpc>
                <a:spcPct val="120000"/>
              </a:lnSpc>
            </a:pPr>
            <a:r>
              <a:rPr altLang="en-US" dirty="0" sz="1400" lang="zh-CN" smtClean="0">
                <a:cs typeface="+mn-ea"/>
                <a:sym typeface="+mn-lt"/>
              </a:rPr>
              <a:t>（</a:t>
            </a:r>
            <a:r>
              <a:rPr altLang="zh-CN" dirty="0" sz="1400" lang="en-US" smtClean="0">
                <a:cs typeface="+mn-ea"/>
                <a:sym typeface="+mn-lt"/>
              </a:rPr>
              <a:t>2</a:t>
            </a:r>
            <a:r>
              <a:rPr altLang="en-US" dirty="0" sz="1400" lang="zh-CN" smtClean="0">
                <a:cs typeface="+mn-ea"/>
                <a:sym typeface="+mn-lt"/>
              </a:rPr>
              <a:t>）此案长勘察确定检测方案并进行实施</a:t>
            </a:r>
            <a:endParaRPr altLang="zh-CN" dirty="0" sz="1400" lang="en-US" smtClean="0">
              <a:cs typeface="+mn-ea"/>
              <a:sym typeface="+mn-lt"/>
            </a:endParaRPr>
          </a:p>
        </p:txBody>
      </p:sp>
      <p:sp>
        <p:nvSpPr>
          <p:cNvPr id="1048692" name="Rectangle 29"/>
          <p:cNvSpPr/>
          <p:nvPr/>
        </p:nvSpPr>
        <p:spPr>
          <a:xfrm>
            <a:off x="1733753" y="4516236"/>
            <a:ext cx="2231630" cy="1539240"/>
          </a:xfrm>
          <a:prstGeom prst="rect"/>
        </p:spPr>
        <p:txBody>
          <a:bodyPr wrap="square">
            <a:spAutoFit/>
          </a:bodyPr>
          <a:p>
            <a:pPr algn="l" lvl="0">
              <a:lnSpc>
                <a:spcPct val="120000"/>
              </a:lnSpc>
            </a:pPr>
            <a:r>
              <a:rPr altLang="en-US" dirty="0" sz="1400" lang="zh-CN" smtClean="0">
                <a:cs typeface="+mn-ea"/>
                <a:sym typeface="+mn-lt"/>
              </a:rPr>
              <a:t>（</a:t>
            </a:r>
            <a:r>
              <a:rPr altLang="zh-CN" dirty="0" sz="1400" lang="en-US" smtClean="0">
                <a:cs typeface="+mn-ea"/>
                <a:sym typeface="+mn-lt"/>
              </a:rPr>
              <a:t>1</a:t>
            </a:r>
            <a:r>
              <a:rPr altLang="en-US" dirty="0" sz="1400" lang="zh-CN" smtClean="0">
                <a:cs typeface="+mn-ea"/>
                <a:sym typeface="+mn-lt"/>
              </a:rPr>
              <a:t>）应急响应领导小组准备工作</a:t>
            </a:r>
            <a:endParaRPr altLang="zh-CN" dirty="0" sz="1400" lang="en-US" smtClean="0">
              <a:cs typeface="+mn-ea"/>
              <a:sym typeface="+mn-lt"/>
            </a:endParaRPr>
          </a:p>
          <a:p>
            <a:pPr algn="l" lvl="0">
              <a:lnSpc>
                <a:spcPct val="120000"/>
              </a:lnSpc>
            </a:pPr>
            <a:r>
              <a:rPr altLang="en-US" dirty="0" sz="1400" lang="zh-CN" smtClean="0">
                <a:cs typeface="+mn-ea"/>
                <a:sym typeface="+mn-lt"/>
              </a:rPr>
              <a:t>（</a:t>
            </a:r>
            <a:r>
              <a:rPr altLang="zh-CN" dirty="0" sz="1400" lang="en-US" smtClean="0">
                <a:cs typeface="+mn-ea"/>
                <a:sym typeface="+mn-lt"/>
              </a:rPr>
              <a:t>2</a:t>
            </a:r>
            <a:r>
              <a:rPr altLang="en-US" dirty="0" sz="1400" lang="zh-CN" smtClean="0">
                <a:cs typeface="+mn-ea"/>
                <a:sym typeface="+mn-lt"/>
              </a:rPr>
              <a:t>）应急响应实施小组准备工作</a:t>
            </a:r>
            <a:endParaRPr altLang="zh-CN" dirty="0" sz="1400" lang="en-US" smtClean="0">
              <a:cs typeface="+mn-ea"/>
              <a:sym typeface="+mn-lt"/>
            </a:endParaRPr>
          </a:p>
          <a:p>
            <a:pPr algn="l" lvl="0">
              <a:lnSpc>
                <a:spcPct val="120000"/>
              </a:lnSpc>
            </a:pPr>
            <a:r>
              <a:rPr altLang="en-US" dirty="0" sz="1400" lang="zh-CN" smtClean="0">
                <a:cs typeface="+mn-ea"/>
                <a:sym typeface="+mn-lt"/>
              </a:rPr>
              <a:t>（</a:t>
            </a:r>
            <a:r>
              <a:rPr altLang="zh-CN" dirty="0" sz="1400" lang="en-US" smtClean="0">
                <a:cs typeface="+mn-ea"/>
                <a:sym typeface="+mn-lt"/>
              </a:rPr>
              <a:t>3</a:t>
            </a:r>
            <a:r>
              <a:rPr altLang="en-US" dirty="0" sz="1400" lang="zh-CN" smtClean="0">
                <a:cs typeface="+mn-ea"/>
                <a:sym typeface="+mn-lt"/>
              </a:rPr>
              <a:t>）应急响应日常运行小组准备工作</a:t>
            </a:r>
            <a:endParaRPr altLang="en-US" dirty="0" sz="1400" lang="zh-CN">
              <a:cs typeface="+mn-ea"/>
              <a:sym typeface="+mn-lt"/>
            </a:endParaRPr>
          </a:p>
        </p:txBody>
      </p:sp>
      <p:sp>
        <p:nvSpPr>
          <p:cNvPr id="1048693" name="Rectangle 29"/>
          <p:cNvSpPr/>
          <p:nvPr/>
        </p:nvSpPr>
        <p:spPr>
          <a:xfrm>
            <a:off x="5459345" y="4621908"/>
            <a:ext cx="1795269" cy="583878"/>
          </a:xfrm>
          <a:prstGeom prst="rect"/>
        </p:spPr>
        <p:txBody>
          <a:bodyPr wrap="square">
            <a:spAutoFit/>
          </a:bodyPr>
          <a:p>
            <a:pPr algn="l" lvl="0">
              <a:lnSpc>
                <a:spcPct val="120000"/>
              </a:lnSpc>
            </a:pPr>
            <a:r>
              <a:rPr altLang="en-US" dirty="0" sz="1400" lang="zh-CN" smtClean="0">
                <a:cs typeface="+mn-ea"/>
                <a:sym typeface="+mn-lt"/>
              </a:rPr>
              <a:t>确定和认可抑制方案并进行抑制的实施</a:t>
            </a:r>
            <a:endParaRPr altLang="en-US" dirty="0" sz="1400" lang="zh-CN">
              <a:cs typeface="+mn-ea"/>
              <a:sym typeface="+mn-lt"/>
            </a:endParaRPr>
          </a:p>
        </p:txBody>
      </p:sp>
      <p:sp>
        <p:nvSpPr>
          <p:cNvPr id="1048694" name="Rectangle 29"/>
          <p:cNvSpPr/>
          <p:nvPr/>
        </p:nvSpPr>
        <p:spPr>
          <a:xfrm>
            <a:off x="10180196" y="1218508"/>
            <a:ext cx="2040807" cy="1374735"/>
          </a:xfrm>
          <a:prstGeom prst="rect"/>
        </p:spPr>
        <p:txBody>
          <a:bodyPr wrap="square">
            <a:spAutoFit/>
          </a:bodyPr>
          <a:p>
            <a:pPr algn="l" lvl="0">
              <a:lnSpc>
                <a:spcPts val="2000"/>
              </a:lnSpc>
            </a:pPr>
            <a:r>
              <a:rPr altLang="en-US" dirty="0" sz="1400" lang="zh-CN" smtClean="0">
                <a:cs typeface="+mn-ea"/>
                <a:sym typeface="+mn-lt"/>
              </a:rPr>
              <a:t>（</a:t>
            </a:r>
            <a:r>
              <a:rPr altLang="zh-CN" dirty="0" sz="1400" lang="en-US" smtClean="0">
                <a:cs typeface="+mn-ea"/>
                <a:sym typeface="+mn-lt"/>
              </a:rPr>
              <a:t>1</a:t>
            </a:r>
            <a:r>
              <a:rPr altLang="en-US" dirty="0" sz="1400" lang="zh-CN" smtClean="0">
                <a:cs typeface="+mn-ea"/>
                <a:sym typeface="+mn-lt"/>
              </a:rPr>
              <a:t>）回顾并完善整个处理时间的过程并进行总结</a:t>
            </a:r>
            <a:endParaRPr altLang="zh-CN" dirty="0" sz="1400" lang="en-US" smtClean="0">
              <a:cs typeface="+mn-ea"/>
              <a:sym typeface="+mn-lt"/>
            </a:endParaRPr>
          </a:p>
          <a:p>
            <a:pPr algn="l" lvl="0">
              <a:lnSpc>
                <a:spcPts val="2000"/>
              </a:lnSpc>
            </a:pPr>
            <a:r>
              <a:rPr altLang="en-US" dirty="0" sz="1400" lang="zh-CN" smtClean="0">
                <a:cs typeface="+mn-ea"/>
                <a:sym typeface="+mn-lt"/>
              </a:rPr>
              <a:t>（</a:t>
            </a:r>
            <a:r>
              <a:rPr altLang="zh-CN" dirty="0" sz="1400" lang="en-US" smtClean="0">
                <a:cs typeface="+mn-ea"/>
                <a:sym typeface="+mn-lt"/>
              </a:rPr>
              <a:t>2</a:t>
            </a:r>
            <a:r>
              <a:rPr altLang="en-US" dirty="0" sz="1400" lang="zh-CN" smtClean="0">
                <a:cs typeface="+mn-ea"/>
                <a:sym typeface="+mn-lt"/>
              </a:rPr>
              <a:t>）形成事故报告为服务对象提出安全建议</a:t>
            </a:r>
            <a:endParaRPr altLang="zh-CN" dirty="0" sz="1400" lang="en-US" smtClean="0">
              <a:cs typeface="+mn-ea"/>
              <a:sym typeface="+mn-lt"/>
            </a:endParaRPr>
          </a:p>
        </p:txBody>
      </p:sp>
      <p:sp>
        <p:nvSpPr>
          <p:cNvPr id="1048695" name="Rectangle 29"/>
          <p:cNvSpPr/>
          <p:nvPr/>
        </p:nvSpPr>
        <p:spPr>
          <a:xfrm>
            <a:off x="7096474" y="1905876"/>
            <a:ext cx="1795269" cy="574040"/>
          </a:xfrm>
          <a:prstGeom prst="rect"/>
        </p:spPr>
        <p:txBody>
          <a:bodyPr wrap="square">
            <a:spAutoFit/>
          </a:bodyPr>
          <a:p>
            <a:pPr lvl="0">
              <a:lnSpc>
                <a:spcPct val="120000"/>
              </a:lnSpc>
            </a:pPr>
            <a:r>
              <a:rPr altLang="en-US" dirty="0" sz="1400" lang="zh-CN" smtClean="0">
                <a:cs typeface="+mn-ea"/>
                <a:sym typeface="+mn-lt"/>
              </a:rPr>
              <a:t>确定</a:t>
            </a:r>
            <a:r>
              <a:rPr altLang="en-US" dirty="0" sz="1400" lang="zh-CN">
                <a:cs typeface="+mn-ea"/>
                <a:sym typeface="+mn-lt"/>
              </a:rPr>
              <a:t>和</a:t>
            </a:r>
            <a:r>
              <a:rPr altLang="en-US" dirty="0" sz="1400" lang="zh-CN" smtClean="0">
                <a:cs typeface="+mn-ea"/>
                <a:sym typeface="+mn-lt"/>
              </a:rPr>
              <a:t>认可根除方案</a:t>
            </a:r>
            <a:r>
              <a:rPr altLang="en-US" dirty="0" sz="1400" lang="zh-CN">
                <a:cs typeface="+mn-ea"/>
                <a:sym typeface="+mn-lt"/>
              </a:rPr>
              <a:t>并进行抑制的实施</a:t>
            </a:r>
            <a:endParaRPr altLang="en-US" dirty="0" sz="1400" lang="zh-CN">
              <a:cs typeface="+mn-ea"/>
              <a:sym typeface="+mn-lt"/>
            </a:endParaRPr>
          </a:p>
        </p:txBody>
      </p:sp>
      <p:sp>
        <p:nvSpPr>
          <p:cNvPr id="1048696" name="Rectangle 29"/>
          <p:cNvSpPr/>
          <p:nvPr/>
        </p:nvSpPr>
        <p:spPr>
          <a:xfrm>
            <a:off x="8980493" y="4516236"/>
            <a:ext cx="1795269" cy="574040"/>
          </a:xfrm>
          <a:prstGeom prst="rect"/>
        </p:spPr>
        <p:txBody>
          <a:bodyPr wrap="square">
            <a:spAutoFit/>
          </a:bodyPr>
          <a:p>
            <a:pPr lvl="0">
              <a:lnSpc>
                <a:spcPct val="120000"/>
              </a:lnSpc>
            </a:pPr>
            <a:r>
              <a:rPr altLang="en-US" dirty="0" sz="1400" lang="zh-CN">
                <a:cs typeface="+mn-ea"/>
                <a:sym typeface="+mn-lt"/>
              </a:rPr>
              <a:t>确定和</a:t>
            </a:r>
            <a:r>
              <a:rPr altLang="en-US" dirty="0" sz="1400" lang="zh-CN" smtClean="0">
                <a:cs typeface="+mn-ea"/>
                <a:sym typeface="+mn-lt"/>
              </a:rPr>
              <a:t>认可恢复方案</a:t>
            </a:r>
            <a:r>
              <a:rPr altLang="en-US" dirty="0" sz="1400" lang="zh-CN">
                <a:cs typeface="+mn-ea"/>
                <a:sym typeface="+mn-lt"/>
              </a:rPr>
              <a:t>并进行抑制的实施</a:t>
            </a:r>
            <a:endParaRPr altLang="en-US" dirty="0" sz="1400" lang="zh-CN">
              <a:cs typeface="+mn-ea"/>
              <a:sym typeface="+mn-lt"/>
            </a:endParaRPr>
          </a:p>
        </p:txBody>
      </p:sp>
      <p:sp>
        <p:nvSpPr>
          <p:cNvPr id="1048697" name="文本框 34"/>
          <p:cNvSpPr txBox="1"/>
          <p:nvPr/>
        </p:nvSpPr>
        <p:spPr>
          <a:xfrm>
            <a:off x="1028461" y="1040160"/>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endParaRPr altLang="en-US" dirty="0" sz="2400" lang="zh-CN" spc="300">
              <a:solidFill>
                <a:schemeClr val="tx1">
                  <a:lumMod val="75000"/>
                  <a:lumOff val="25000"/>
                </a:schemeClr>
              </a:solidFill>
              <a:cs typeface="+mn-ea"/>
              <a:sym typeface="+mn-lt"/>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048691"/>
                                        </p:tgtEl>
                                        <p:attrNameLst>
                                          <p:attrName>style.visibility</p:attrName>
                                        </p:attrNameLst>
                                      </p:cBhvr>
                                      <p:to>
                                        <p:strVal val="visible"/>
                                      </p:to>
                                    </p:set>
                                    <p:animEffect transition="in" filter="fade">
                                      <p:cBhvr>
                                        <p:cTn dur="1000" id="7"/>
                                        <p:tgtEl>
                                          <p:spTgt spid="1048691"/>
                                        </p:tgtEl>
                                      </p:cBhvr>
                                    </p:animEffect>
                                    <p:anim calcmode="lin" valueType="num">
                                      <p:cBhvr>
                                        <p:cTn dur="1000" fill="hold" id="8"/>
                                        <p:tgtEl>
                                          <p:spTgt spid="1048691"/>
                                        </p:tgtEl>
                                        <p:attrNameLst>
                                          <p:attrName>ppt_x</p:attrName>
                                        </p:attrNameLst>
                                      </p:cBhvr>
                                      <p:tavLst>
                                        <p:tav tm="0">
                                          <p:val>
                                            <p:strVal val="#ppt_x"/>
                                          </p:val>
                                        </p:tav>
                                        <p:tav tm="100000">
                                          <p:val>
                                            <p:strVal val="#ppt_x"/>
                                          </p:val>
                                        </p:tav>
                                      </p:tavLst>
                                    </p:anim>
                                    <p:anim calcmode="lin" valueType="num">
                                      <p:cBhvr>
                                        <p:cTn dur="1000" fill="hold" id="9"/>
                                        <p:tgtEl>
                                          <p:spTgt spid="1048691"/>
                                        </p:tgtEl>
                                        <p:attrNameLst>
                                          <p:attrName>ppt_y</p:attrName>
                                        </p:attrNameLst>
                                      </p:cBhvr>
                                      <p:tavLst>
                                        <p:tav tm="0">
                                          <p:val>
                                            <p:strVal val="#ppt_y+.1"/>
                                          </p:val>
                                        </p:tav>
                                        <p:tav tm="100000">
                                          <p:val>
                                            <p:strVal val="#ppt_y"/>
                                          </p:val>
                                        </p:tav>
                                      </p:tavLst>
                                    </p:anim>
                                  </p:childTnLst>
                                </p:cTn>
                              </p:par>
                            </p:childTnLst>
                          </p:cTn>
                        </p:par>
                        <p:par>
                          <p:cTn fill="hold" id="10">
                            <p:stCondLst>
                              <p:cond delay="1000"/>
                            </p:stCondLst>
                            <p:childTnLst>
                              <p:par>
                                <p:cTn fill="hold" grpId="0" id="11" nodeType="afterEffect" presetClass="entr" presetID="42" presetSubtype="0">
                                  <p:stCondLst>
                                    <p:cond delay="0"/>
                                  </p:stCondLst>
                                  <p:childTnLst>
                                    <p:set>
                                      <p:cBhvr>
                                        <p:cTn dur="1" fill="hold" id="12">
                                          <p:stCondLst>
                                            <p:cond delay="0"/>
                                          </p:stCondLst>
                                        </p:cTn>
                                        <p:tgtEl>
                                          <p:spTgt spid="1048692"/>
                                        </p:tgtEl>
                                        <p:attrNameLst>
                                          <p:attrName>style.visibility</p:attrName>
                                        </p:attrNameLst>
                                      </p:cBhvr>
                                      <p:to>
                                        <p:strVal val="visible"/>
                                      </p:to>
                                    </p:set>
                                    <p:animEffect transition="in" filter="fade">
                                      <p:cBhvr>
                                        <p:cTn dur="1000" id="13"/>
                                        <p:tgtEl>
                                          <p:spTgt spid="1048692"/>
                                        </p:tgtEl>
                                      </p:cBhvr>
                                    </p:animEffect>
                                    <p:anim calcmode="lin" valueType="num">
                                      <p:cBhvr>
                                        <p:cTn dur="1000" fill="hold" id="14"/>
                                        <p:tgtEl>
                                          <p:spTgt spid="1048692"/>
                                        </p:tgtEl>
                                        <p:attrNameLst>
                                          <p:attrName>ppt_x</p:attrName>
                                        </p:attrNameLst>
                                      </p:cBhvr>
                                      <p:tavLst>
                                        <p:tav tm="0">
                                          <p:val>
                                            <p:strVal val="#ppt_x"/>
                                          </p:val>
                                        </p:tav>
                                        <p:tav tm="100000">
                                          <p:val>
                                            <p:strVal val="#ppt_x"/>
                                          </p:val>
                                        </p:tav>
                                      </p:tavLst>
                                    </p:anim>
                                    <p:anim calcmode="lin" valueType="num">
                                      <p:cBhvr>
                                        <p:cTn dur="1000" fill="hold" id="15"/>
                                        <p:tgtEl>
                                          <p:spTgt spid="1048692"/>
                                        </p:tgtEl>
                                        <p:attrNameLst>
                                          <p:attrName>ppt_y</p:attrName>
                                        </p:attrNameLst>
                                      </p:cBhvr>
                                      <p:tavLst>
                                        <p:tav tm="0">
                                          <p:val>
                                            <p:strVal val="#ppt_y+.1"/>
                                          </p:val>
                                        </p:tav>
                                        <p:tav tm="100000">
                                          <p:val>
                                            <p:strVal val="#ppt_y"/>
                                          </p:val>
                                        </p:tav>
                                      </p:tavLst>
                                    </p:anim>
                                  </p:childTnLst>
                                </p:cTn>
                              </p:par>
                            </p:childTnLst>
                          </p:cTn>
                        </p:par>
                        <p:par>
                          <p:cTn fill="hold" id="16">
                            <p:stCondLst>
                              <p:cond delay="2000"/>
                            </p:stCondLst>
                            <p:childTnLst>
                              <p:par>
                                <p:cTn fill="hold" grpId="0" id="17" nodeType="afterEffect" presetClass="entr" presetID="42" presetSubtype="0">
                                  <p:stCondLst>
                                    <p:cond delay="0"/>
                                  </p:stCondLst>
                                  <p:childTnLst>
                                    <p:set>
                                      <p:cBhvr>
                                        <p:cTn dur="1" fill="hold" id="18">
                                          <p:stCondLst>
                                            <p:cond delay="0"/>
                                          </p:stCondLst>
                                        </p:cTn>
                                        <p:tgtEl>
                                          <p:spTgt spid="1048693"/>
                                        </p:tgtEl>
                                        <p:attrNameLst>
                                          <p:attrName>style.visibility</p:attrName>
                                        </p:attrNameLst>
                                      </p:cBhvr>
                                      <p:to>
                                        <p:strVal val="visible"/>
                                      </p:to>
                                    </p:set>
                                    <p:animEffect transition="in" filter="fade">
                                      <p:cBhvr>
                                        <p:cTn dur="1000" id="19"/>
                                        <p:tgtEl>
                                          <p:spTgt spid="1048693"/>
                                        </p:tgtEl>
                                      </p:cBhvr>
                                    </p:animEffect>
                                    <p:anim calcmode="lin" valueType="num">
                                      <p:cBhvr>
                                        <p:cTn dur="1000" fill="hold" id="20"/>
                                        <p:tgtEl>
                                          <p:spTgt spid="1048693"/>
                                        </p:tgtEl>
                                        <p:attrNameLst>
                                          <p:attrName>ppt_x</p:attrName>
                                        </p:attrNameLst>
                                      </p:cBhvr>
                                      <p:tavLst>
                                        <p:tav tm="0">
                                          <p:val>
                                            <p:strVal val="#ppt_x"/>
                                          </p:val>
                                        </p:tav>
                                        <p:tav tm="100000">
                                          <p:val>
                                            <p:strVal val="#ppt_x"/>
                                          </p:val>
                                        </p:tav>
                                      </p:tavLst>
                                    </p:anim>
                                    <p:anim calcmode="lin" valueType="num">
                                      <p:cBhvr>
                                        <p:cTn dur="1000" fill="hold" id="21"/>
                                        <p:tgtEl>
                                          <p:spTgt spid="1048693"/>
                                        </p:tgtEl>
                                        <p:attrNameLst>
                                          <p:attrName>ppt_y</p:attrName>
                                        </p:attrNameLst>
                                      </p:cBhvr>
                                      <p:tavLst>
                                        <p:tav tm="0">
                                          <p:val>
                                            <p:strVal val="#ppt_y+.1"/>
                                          </p:val>
                                        </p:tav>
                                        <p:tav tm="100000">
                                          <p:val>
                                            <p:strVal val="#ppt_y"/>
                                          </p:val>
                                        </p:tav>
                                      </p:tavLst>
                                    </p:anim>
                                  </p:childTnLst>
                                </p:cTn>
                              </p:par>
                            </p:childTnLst>
                          </p:cTn>
                        </p:par>
                        <p:par>
                          <p:cTn fill="hold" id="22">
                            <p:stCondLst>
                              <p:cond delay="3000"/>
                            </p:stCondLst>
                            <p:childTnLst>
                              <p:par>
                                <p:cTn fill="hold" grpId="0" id="23" nodeType="afterEffect" presetClass="entr" presetID="42" presetSubtype="0">
                                  <p:stCondLst>
                                    <p:cond delay="0"/>
                                  </p:stCondLst>
                                  <p:childTnLst>
                                    <p:set>
                                      <p:cBhvr>
                                        <p:cTn dur="1" fill="hold" id="24">
                                          <p:stCondLst>
                                            <p:cond delay="0"/>
                                          </p:stCondLst>
                                        </p:cTn>
                                        <p:tgtEl>
                                          <p:spTgt spid="1048694"/>
                                        </p:tgtEl>
                                        <p:attrNameLst>
                                          <p:attrName>style.visibility</p:attrName>
                                        </p:attrNameLst>
                                      </p:cBhvr>
                                      <p:to>
                                        <p:strVal val="visible"/>
                                      </p:to>
                                    </p:set>
                                    <p:animEffect transition="in" filter="fade">
                                      <p:cBhvr>
                                        <p:cTn dur="1000" id="25"/>
                                        <p:tgtEl>
                                          <p:spTgt spid="1048694"/>
                                        </p:tgtEl>
                                      </p:cBhvr>
                                    </p:animEffect>
                                    <p:anim calcmode="lin" valueType="num">
                                      <p:cBhvr>
                                        <p:cTn dur="1000" fill="hold" id="26"/>
                                        <p:tgtEl>
                                          <p:spTgt spid="1048694"/>
                                        </p:tgtEl>
                                        <p:attrNameLst>
                                          <p:attrName>ppt_x</p:attrName>
                                        </p:attrNameLst>
                                      </p:cBhvr>
                                      <p:tavLst>
                                        <p:tav tm="0">
                                          <p:val>
                                            <p:strVal val="#ppt_x"/>
                                          </p:val>
                                        </p:tav>
                                        <p:tav tm="100000">
                                          <p:val>
                                            <p:strVal val="#ppt_x"/>
                                          </p:val>
                                        </p:tav>
                                      </p:tavLst>
                                    </p:anim>
                                    <p:anim calcmode="lin" valueType="num">
                                      <p:cBhvr>
                                        <p:cTn dur="1000" fill="hold" id="27"/>
                                        <p:tgtEl>
                                          <p:spTgt spid="1048694"/>
                                        </p:tgtEl>
                                        <p:attrNameLst>
                                          <p:attrName>ppt_y</p:attrName>
                                        </p:attrNameLst>
                                      </p:cBhvr>
                                      <p:tavLst>
                                        <p:tav tm="0">
                                          <p:val>
                                            <p:strVal val="#ppt_y+.1"/>
                                          </p:val>
                                        </p:tav>
                                        <p:tav tm="100000">
                                          <p:val>
                                            <p:strVal val="#ppt_y"/>
                                          </p:val>
                                        </p:tav>
                                      </p:tavLst>
                                    </p:anim>
                                  </p:childTnLst>
                                </p:cTn>
                              </p:par>
                            </p:childTnLst>
                          </p:cTn>
                        </p:par>
                        <p:par>
                          <p:cTn fill="hold" id="28">
                            <p:stCondLst>
                              <p:cond delay="4000"/>
                            </p:stCondLst>
                            <p:childTnLst>
                              <p:par>
                                <p:cTn fill="hold" grpId="0" id="29" nodeType="afterEffect" presetClass="entr" presetID="42" presetSubtype="0">
                                  <p:stCondLst>
                                    <p:cond delay="0"/>
                                  </p:stCondLst>
                                  <p:childTnLst>
                                    <p:set>
                                      <p:cBhvr>
                                        <p:cTn dur="1" fill="hold" id="30">
                                          <p:stCondLst>
                                            <p:cond delay="0"/>
                                          </p:stCondLst>
                                        </p:cTn>
                                        <p:tgtEl>
                                          <p:spTgt spid="1048695"/>
                                        </p:tgtEl>
                                        <p:attrNameLst>
                                          <p:attrName>style.visibility</p:attrName>
                                        </p:attrNameLst>
                                      </p:cBhvr>
                                      <p:to>
                                        <p:strVal val="visible"/>
                                      </p:to>
                                    </p:set>
                                    <p:animEffect transition="in" filter="fade">
                                      <p:cBhvr>
                                        <p:cTn dur="1000" id="31"/>
                                        <p:tgtEl>
                                          <p:spTgt spid="1048695"/>
                                        </p:tgtEl>
                                      </p:cBhvr>
                                    </p:animEffect>
                                    <p:anim calcmode="lin" valueType="num">
                                      <p:cBhvr>
                                        <p:cTn dur="1000" fill="hold" id="32"/>
                                        <p:tgtEl>
                                          <p:spTgt spid="1048695"/>
                                        </p:tgtEl>
                                        <p:attrNameLst>
                                          <p:attrName>ppt_x</p:attrName>
                                        </p:attrNameLst>
                                      </p:cBhvr>
                                      <p:tavLst>
                                        <p:tav tm="0">
                                          <p:val>
                                            <p:strVal val="#ppt_x"/>
                                          </p:val>
                                        </p:tav>
                                        <p:tav tm="100000">
                                          <p:val>
                                            <p:strVal val="#ppt_x"/>
                                          </p:val>
                                        </p:tav>
                                      </p:tavLst>
                                    </p:anim>
                                    <p:anim calcmode="lin" valueType="num">
                                      <p:cBhvr>
                                        <p:cTn dur="1000" fill="hold" id="33"/>
                                        <p:tgtEl>
                                          <p:spTgt spid="1048695"/>
                                        </p:tgtEl>
                                        <p:attrNameLst>
                                          <p:attrName>ppt_y</p:attrName>
                                        </p:attrNameLst>
                                      </p:cBhvr>
                                      <p:tavLst>
                                        <p:tav tm="0">
                                          <p:val>
                                            <p:strVal val="#ppt_y+.1"/>
                                          </p:val>
                                        </p:tav>
                                        <p:tav tm="100000">
                                          <p:val>
                                            <p:strVal val="#ppt_y"/>
                                          </p:val>
                                        </p:tav>
                                      </p:tavLst>
                                    </p:anim>
                                  </p:childTnLst>
                                </p:cTn>
                              </p:par>
                            </p:childTnLst>
                          </p:cTn>
                        </p:par>
                        <p:par>
                          <p:cTn fill="hold" id="34">
                            <p:stCondLst>
                              <p:cond delay="5000"/>
                            </p:stCondLst>
                            <p:childTnLst>
                              <p:par>
                                <p:cTn fill="hold" grpId="0" id="35" nodeType="afterEffect" presetClass="entr" presetID="42" presetSubtype="0">
                                  <p:stCondLst>
                                    <p:cond delay="0"/>
                                  </p:stCondLst>
                                  <p:childTnLst>
                                    <p:set>
                                      <p:cBhvr>
                                        <p:cTn dur="1" fill="hold" id="36">
                                          <p:stCondLst>
                                            <p:cond delay="0"/>
                                          </p:stCondLst>
                                        </p:cTn>
                                        <p:tgtEl>
                                          <p:spTgt spid="1048696"/>
                                        </p:tgtEl>
                                        <p:attrNameLst>
                                          <p:attrName>style.visibility</p:attrName>
                                        </p:attrNameLst>
                                      </p:cBhvr>
                                      <p:to>
                                        <p:strVal val="visible"/>
                                      </p:to>
                                    </p:set>
                                    <p:animEffect transition="in" filter="fade">
                                      <p:cBhvr>
                                        <p:cTn dur="1000" id="37"/>
                                        <p:tgtEl>
                                          <p:spTgt spid="1048696"/>
                                        </p:tgtEl>
                                      </p:cBhvr>
                                    </p:animEffect>
                                    <p:anim calcmode="lin" valueType="num">
                                      <p:cBhvr>
                                        <p:cTn dur="1000" fill="hold" id="38"/>
                                        <p:tgtEl>
                                          <p:spTgt spid="1048696"/>
                                        </p:tgtEl>
                                        <p:attrNameLst>
                                          <p:attrName>ppt_x</p:attrName>
                                        </p:attrNameLst>
                                      </p:cBhvr>
                                      <p:tavLst>
                                        <p:tav tm="0">
                                          <p:val>
                                            <p:strVal val="#ppt_x"/>
                                          </p:val>
                                        </p:tav>
                                        <p:tav tm="100000">
                                          <p:val>
                                            <p:strVal val="#ppt_x"/>
                                          </p:val>
                                        </p:tav>
                                      </p:tavLst>
                                    </p:anim>
                                    <p:anim calcmode="lin" valueType="num">
                                      <p:cBhvr>
                                        <p:cTn dur="1000" fill="hold" id="39"/>
                                        <p:tgtEl>
                                          <p:spTgt spid="10486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91" grpId="0"/>
      <p:bldP spid="1048692" grpId="0"/>
      <p:bldP spid="1048693" grpId="0"/>
      <p:bldP spid="1048694" grpId="0"/>
      <p:bldP spid="1048695" grpId="0"/>
      <p:bldP spid="104869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graphicFrame>
        <p:nvGraphicFramePr>
          <p:cNvPr id="4194314" name="表格 7"/>
          <p:cNvGraphicFramePr>
            <a:graphicFrameLocks noGrp="1"/>
          </p:cNvGraphicFramePr>
          <p:nvPr/>
        </p:nvGraphicFramePr>
        <p:xfrm>
          <a:off x="616639" y="882859"/>
          <a:ext cx="11185188" cy="5049692"/>
        </p:xfrm>
        <a:graphic>
          <a:graphicData uri="http://schemas.openxmlformats.org/drawingml/2006/table">
            <a:tbl>
              <a:tblPr firstRow="1" bandRow="1">
                <a:tableStyleId>{5C22544A-7EE6-4342-B048-85BDC9FD1C3A}</a:tableStyleId>
              </a:tblPr>
              <a:tblGrid>
                <a:gridCol w="1452793"/>
                <a:gridCol w="2879208"/>
                <a:gridCol w="2820202"/>
                <a:gridCol w="4032985"/>
              </a:tblGrid>
              <a:tr h="612185">
                <a:tc>
                  <a:txBody>
                    <a:bodyPr/>
                    <a:p>
                      <a:pPr algn="l" defTabSz="914400" eaLnBrk="1" hangingPunct="1" latinLnBrk="0" marL="0" rtl="0">
                        <a:lnSpc>
                          <a:spcPct val="150000"/>
                        </a:lnSpc>
                      </a:pPr>
                      <a:endParaRPr altLang="en-US" b="0" dirty="0" sz="1800" kern="1200" lang="zh-CN">
                        <a:solidFill>
                          <a:schemeClr val="dk1"/>
                        </a:solidFill>
                        <a:latin typeface="+mn-lt"/>
                        <a:ea typeface="+mn-ea"/>
                        <a:cs typeface="+mn-cs"/>
                      </a:endParaRPr>
                    </a:p>
                  </a:txBody>
                  <a:tcP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dk1"/>
                          </a:solidFill>
                          <a:latin typeface="+mn-lt"/>
                          <a:ea typeface="+mn-ea"/>
                          <a:cs typeface="+mn-cs"/>
                        </a:rPr>
                        <a:t>一级</a:t>
                      </a:r>
                      <a:endParaRPr altLang="en-US" b="0" dirty="0" sz="1800" kern="1200" lang="zh-CN">
                        <a:solidFill>
                          <a:schemeClr val="dk1"/>
                        </a:solidFill>
                        <a:latin typeface="+mn-lt"/>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dk1"/>
                          </a:solidFill>
                          <a:latin typeface="+mn-lt"/>
                          <a:ea typeface="+mn-ea"/>
                          <a:cs typeface="+mn-cs"/>
                        </a:rPr>
                        <a:t>二级</a:t>
                      </a:r>
                      <a:endParaRPr altLang="en-US" b="0" dirty="0" sz="1800" kern="1200" lang="zh-CN">
                        <a:solidFill>
                          <a:schemeClr val="dk1"/>
                        </a:solidFill>
                        <a:latin typeface="+mn-lt"/>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dk1"/>
                          </a:solidFill>
                          <a:latin typeface="+mn-lt"/>
                          <a:ea typeface="+mn-ea"/>
                          <a:cs typeface="+mn-cs"/>
                        </a:rPr>
                        <a:t>三级</a:t>
                      </a:r>
                      <a:endParaRPr altLang="en-US" b="0" dirty="0" sz="1800" kern="1200" lang="zh-CN">
                        <a:solidFill>
                          <a:schemeClr val="dk1"/>
                        </a:solidFill>
                        <a:latin typeface="+mn-lt"/>
                        <a:ea typeface="+mn-ea"/>
                        <a:cs typeface="+mn-cs"/>
                      </a:endParaRPr>
                    </a:p>
                  </a:txBody>
                  <a:tcPr anchor="ctr">
                    <a:solidFill>
                      <a:schemeClr val="accent2">
                        <a:lumMod val="40000"/>
                        <a:lumOff val="60000"/>
                      </a:schemeClr>
                    </a:solidFill>
                  </a:tcPr>
                </a:tc>
              </a:tr>
              <a:tr h="4174236">
                <a:tc>
                  <a:txBody>
                    <a:bodyPr/>
                    <a:p>
                      <a:pPr algn="ctr" defTabSz="914400" eaLnBrk="1" hangingPunct="1" latinLnBrk="0" marL="0" rtl="0">
                        <a:lnSpc>
                          <a:spcPct val="150000"/>
                        </a:lnSpc>
                      </a:pPr>
                      <a:r>
                        <a:rPr altLang="en-US" b="0" dirty="0" sz="1800" kern="1200" lang="zh-CN" smtClean="0">
                          <a:solidFill>
                            <a:schemeClr val="dk1"/>
                          </a:solidFill>
                          <a:latin typeface="+mn-lt"/>
                          <a:ea typeface="+mn-ea"/>
                          <a:cs typeface="+mn-cs"/>
                        </a:rPr>
                        <a:t>基本要求</a:t>
                      </a:r>
                      <a:endParaRPr altLang="en-US" b="0" dirty="0" sz="1800" kern="1200" lang="zh-CN">
                        <a:solidFill>
                          <a:schemeClr val="dk1"/>
                        </a:solidFill>
                        <a:latin typeface="+mn-lt"/>
                        <a:ea typeface="+mn-ea"/>
                        <a:cs typeface="+mn-cs"/>
                      </a:endParaRPr>
                    </a:p>
                  </a:txBody>
                  <a:tcPr anchor="ctr"/>
                </a:tc>
                <a:tc>
                  <a:txBody>
                    <a:bodyPr/>
                    <a:p>
                      <a:pPr algn="l" defTabSz="914400" eaLnBrk="1" fontAlgn="auto" hangingPunct="1" indent="0" latinLnBrk="0" marL="0" marR="0" rtl="0">
                        <a:lnSpc>
                          <a:spcPct val="150000"/>
                        </a:lnSpc>
                        <a:spcBef>
                          <a:spcPts val="0"/>
                        </a:spcBef>
                        <a:spcAft>
                          <a:spcPts val="0"/>
                        </a:spcAft>
                        <a:buClrTx/>
                        <a:buSzTx/>
                        <a:buFontTx/>
                        <a:buNone/>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1</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近三年最少完成</a:t>
                      </a:r>
                      <a:r>
                        <a:rPr altLang="zh-CN" b="0" dirty="0" sz="1600" kern="1200" lang="en-US" smtClean="0">
                          <a:solidFill>
                            <a:schemeClr val="dk1"/>
                          </a:solidFill>
                          <a:latin typeface="+mn-lt"/>
                          <a:ea typeface="+mn-ea"/>
                          <a:cs typeface="+mn-cs"/>
                        </a:rPr>
                        <a:t>1</a:t>
                      </a:r>
                      <a:r>
                        <a:rPr altLang="zh-CN" b="0" dirty="0" sz="1600" kern="1200" lang="zh-CN" smtClean="0">
                          <a:solidFill>
                            <a:schemeClr val="dk1"/>
                          </a:solidFill>
                          <a:latin typeface="+mn-lt"/>
                          <a:ea typeface="+mn-ea"/>
                          <a:cs typeface="+mn-cs"/>
                        </a:rPr>
                        <a:t>个应急响应服务项目</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2</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具备本地</a:t>
                      </a:r>
                      <a:r>
                        <a:rPr altLang="zh-CN" b="0" dirty="0" sz="1600" kern="1200" lang="en-US" smtClean="0">
                          <a:solidFill>
                            <a:schemeClr val="dk1"/>
                          </a:solidFill>
                          <a:latin typeface="+mn-lt"/>
                          <a:ea typeface="+mn-ea"/>
                          <a:cs typeface="+mn-cs"/>
                        </a:rPr>
                        <a:t>6</a:t>
                      </a:r>
                      <a:r>
                        <a:rPr altLang="zh-CN" b="0" dirty="0" sz="1600" kern="1200" lang="zh-CN" smtClean="0">
                          <a:solidFill>
                            <a:schemeClr val="dk1"/>
                          </a:solidFill>
                          <a:latin typeface="+mn-lt"/>
                          <a:ea typeface="+mn-ea"/>
                          <a:cs typeface="+mn-cs"/>
                        </a:rPr>
                        <a:t>小时、外地</a:t>
                      </a:r>
                      <a:r>
                        <a:rPr altLang="zh-CN" b="0" dirty="0" sz="1600" kern="1200" lang="en-US" smtClean="0">
                          <a:solidFill>
                            <a:schemeClr val="dk1"/>
                          </a:solidFill>
                          <a:latin typeface="+mn-lt"/>
                          <a:ea typeface="+mn-ea"/>
                          <a:cs typeface="+mn-cs"/>
                        </a:rPr>
                        <a:t>8</a:t>
                      </a:r>
                      <a:r>
                        <a:rPr altLang="zh-CN" b="0" dirty="0" sz="1600" kern="1200" lang="zh-CN" smtClean="0">
                          <a:solidFill>
                            <a:schemeClr val="dk1"/>
                          </a:solidFill>
                          <a:latin typeface="+mn-lt"/>
                          <a:ea typeface="+mn-ea"/>
                          <a:cs typeface="+mn-cs"/>
                        </a:rPr>
                        <a:t>小时以内，应急响应服务能力</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3</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具备本地</a:t>
                      </a:r>
                      <a:r>
                        <a:rPr altLang="zh-CN" b="0" dirty="0" sz="1600" kern="1200" lang="en-US" smtClean="0">
                          <a:solidFill>
                            <a:schemeClr val="dk1"/>
                          </a:solidFill>
                          <a:latin typeface="+mn-lt"/>
                          <a:ea typeface="+mn-ea"/>
                          <a:cs typeface="+mn-cs"/>
                        </a:rPr>
                        <a:t>6</a:t>
                      </a:r>
                      <a:r>
                        <a:rPr altLang="zh-CN" b="0" dirty="0" sz="1600" kern="1200" lang="zh-CN" smtClean="0">
                          <a:solidFill>
                            <a:schemeClr val="dk1"/>
                          </a:solidFill>
                          <a:latin typeface="+mn-lt"/>
                          <a:ea typeface="+mn-ea"/>
                          <a:cs typeface="+mn-cs"/>
                        </a:rPr>
                        <a:t>小时、外地</a:t>
                      </a:r>
                      <a:r>
                        <a:rPr altLang="zh-CN" b="0" dirty="0" sz="1600" kern="1200" lang="en-US" smtClean="0">
                          <a:solidFill>
                            <a:schemeClr val="dk1"/>
                          </a:solidFill>
                          <a:latin typeface="+mn-lt"/>
                          <a:ea typeface="+mn-ea"/>
                          <a:cs typeface="+mn-cs"/>
                        </a:rPr>
                        <a:t>8</a:t>
                      </a:r>
                      <a:r>
                        <a:rPr altLang="zh-CN" b="0" dirty="0" sz="1600" kern="1200" lang="zh-CN" smtClean="0">
                          <a:solidFill>
                            <a:schemeClr val="dk1"/>
                          </a:solidFill>
                          <a:latin typeface="+mn-lt"/>
                          <a:ea typeface="+mn-ea"/>
                          <a:cs typeface="+mn-cs"/>
                        </a:rPr>
                        <a:t>小时以内，应急响应服务能力</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4</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配备处理网络安全事件的工具包，定期更新工具包并记录</a:t>
                      </a:r>
                      <a:endParaRPr altLang="en-US" b="0" dirty="0" sz="1600" kern="1200" lang="zh-CN">
                        <a:solidFill>
                          <a:schemeClr val="dk1"/>
                        </a:solidFill>
                        <a:latin typeface="+mn-lt"/>
                        <a:ea typeface="+mn-ea"/>
                        <a:cs typeface="+mn-cs"/>
                      </a:endParaRPr>
                    </a:p>
                  </a:txBody>
                  <a:tcPr anchor="ctr"/>
                </a:tc>
                <a:tc>
                  <a:txBody>
                    <a:bodyPr/>
                    <a:p>
                      <a:pPr algn="l" defTabSz="914400" eaLnBrk="1" fontAlgn="auto" hangingPunct="1" indent="0" latinLnBrk="0" marL="0" marR="0" rtl="0">
                        <a:lnSpc>
                          <a:spcPct val="150000"/>
                        </a:lnSpc>
                        <a:spcBef>
                          <a:spcPts val="0"/>
                        </a:spcBef>
                        <a:spcAft>
                          <a:spcPts val="0"/>
                        </a:spcAft>
                        <a:buClrTx/>
                        <a:buSzTx/>
                        <a:buFontTx/>
                        <a:buNone/>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1</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近三年最少完成</a:t>
                      </a:r>
                      <a:r>
                        <a:rPr altLang="zh-CN" b="0" dirty="0" sz="1600" kern="1200" lang="en-US" smtClean="0">
                          <a:solidFill>
                            <a:schemeClr val="dk1"/>
                          </a:solidFill>
                          <a:latin typeface="+mn-lt"/>
                          <a:ea typeface="+mn-ea"/>
                          <a:cs typeface="+mn-cs"/>
                        </a:rPr>
                        <a:t>2</a:t>
                      </a:r>
                      <a:r>
                        <a:rPr altLang="zh-CN" b="0" dirty="0" sz="1600" kern="1200" lang="zh-CN" smtClean="0">
                          <a:solidFill>
                            <a:schemeClr val="dk1"/>
                          </a:solidFill>
                          <a:latin typeface="+mn-lt"/>
                          <a:ea typeface="+mn-ea"/>
                          <a:cs typeface="+mn-cs"/>
                        </a:rPr>
                        <a:t>个应急响应服务项目</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2</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具备本地</a:t>
                      </a:r>
                      <a:r>
                        <a:rPr altLang="zh-CN" b="0" dirty="0" sz="1600" kern="1200" lang="en-US" smtClean="0">
                          <a:solidFill>
                            <a:schemeClr val="dk1"/>
                          </a:solidFill>
                          <a:latin typeface="+mn-lt"/>
                          <a:ea typeface="+mn-ea"/>
                          <a:cs typeface="+mn-cs"/>
                        </a:rPr>
                        <a:t>6</a:t>
                      </a:r>
                      <a:r>
                        <a:rPr altLang="zh-CN" b="0" dirty="0" sz="1600" kern="1200" lang="zh-CN" smtClean="0">
                          <a:solidFill>
                            <a:schemeClr val="dk1"/>
                          </a:solidFill>
                          <a:latin typeface="+mn-lt"/>
                          <a:ea typeface="+mn-ea"/>
                          <a:cs typeface="+mn-cs"/>
                        </a:rPr>
                        <a:t>小时、外地</a:t>
                      </a:r>
                      <a:r>
                        <a:rPr altLang="zh-CN" b="0" dirty="0" sz="1600" kern="1200" lang="en-US" smtClean="0">
                          <a:solidFill>
                            <a:schemeClr val="dk1"/>
                          </a:solidFill>
                          <a:latin typeface="+mn-lt"/>
                          <a:ea typeface="+mn-ea"/>
                          <a:cs typeface="+mn-cs"/>
                        </a:rPr>
                        <a:t>8</a:t>
                      </a:r>
                      <a:r>
                        <a:rPr altLang="zh-CN" b="0" dirty="0" sz="1600" kern="1200" lang="zh-CN" smtClean="0">
                          <a:solidFill>
                            <a:schemeClr val="dk1"/>
                          </a:solidFill>
                          <a:latin typeface="+mn-lt"/>
                          <a:ea typeface="+mn-ea"/>
                          <a:cs typeface="+mn-cs"/>
                        </a:rPr>
                        <a:t>小时以内，应急响应服务能力</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3</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配备应急处理服务人员至少</a:t>
                      </a:r>
                      <a:r>
                        <a:rPr altLang="zh-CN" b="0" dirty="0" sz="1600" kern="1200" lang="en-US" smtClean="0">
                          <a:solidFill>
                            <a:schemeClr val="dk1"/>
                          </a:solidFill>
                          <a:latin typeface="+mn-lt"/>
                          <a:ea typeface="+mn-ea"/>
                          <a:cs typeface="+mn-cs"/>
                        </a:rPr>
                        <a:t>3</a:t>
                      </a:r>
                      <a:r>
                        <a:rPr altLang="zh-CN" b="0" dirty="0" sz="1600" kern="1200" lang="zh-CN" smtClean="0">
                          <a:solidFill>
                            <a:schemeClr val="dk1"/>
                          </a:solidFill>
                          <a:latin typeface="+mn-lt"/>
                          <a:ea typeface="+mn-ea"/>
                          <a:cs typeface="+mn-cs"/>
                        </a:rPr>
                        <a:t>人，能处理一般网络安全事件能力</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4</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配备处理网络安全事件的工具包，定期更新工具包并记录</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endParaRPr altLang="en-US" b="0" dirty="0" sz="1600" kern="1200" lang="zh-CN">
                        <a:solidFill>
                          <a:schemeClr val="dk1"/>
                        </a:solidFill>
                        <a:latin typeface="+mn-lt"/>
                        <a:ea typeface="+mn-ea"/>
                        <a:cs typeface="+mn-cs"/>
                      </a:endParaRPr>
                    </a:p>
                  </a:txBody>
                  <a:tcPr anchor="ctr"/>
                </a:tc>
                <a:tc>
                  <a:txBody>
                    <a:bodyPr/>
                    <a:p>
                      <a:pPr algn="l" defTabSz="914400" eaLnBrk="1" fontAlgn="auto" hangingPunct="1" indent="0" latinLnBrk="0" marL="0" marR="0" rtl="0">
                        <a:lnSpc>
                          <a:spcPct val="150000"/>
                        </a:lnSpc>
                        <a:spcBef>
                          <a:spcPts val="0"/>
                        </a:spcBef>
                        <a:spcAft>
                          <a:spcPts val="0"/>
                        </a:spcAft>
                        <a:buClrTx/>
                        <a:buSzTx/>
                        <a:buFontTx/>
                        <a:buNone/>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1</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近三年最少完成</a:t>
                      </a:r>
                      <a:r>
                        <a:rPr altLang="zh-CN" b="0" dirty="0" sz="1600" kern="1200" lang="en-US" smtClean="0">
                          <a:solidFill>
                            <a:schemeClr val="dk1"/>
                          </a:solidFill>
                          <a:latin typeface="+mn-lt"/>
                          <a:ea typeface="+mn-ea"/>
                          <a:cs typeface="+mn-cs"/>
                        </a:rPr>
                        <a:t>6</a:t>
                      </a:r>
                      <a:r>
                        <a:rPr altLang="zh-CN" b="0" dirty="0" sz="1600" kern="1200" lang="zh-CN" smtClean="0">
                          <a:solidFill>
                            <a:schemeClr val="dk1"/>
                          </a:solidFill>
                          <a:latin typeface="+mn-lt"/>
                          <a:ea typeface="+mn-ea"/>
                          <a:cs typeface="+mn-cs"/>
                        </a:rPr>
                        <a:t>个应急响应服务项目</a:t>
                      </a:r>
                    </a:p>
                    <a:p>
                      <a:pPr algn="l" defTabSz="914400" eaLnBrk="1" hangingPunct="1" latinLnBrk="0" marL="0" rtl="0">
                        <a:lnSpc>
                          <a:spcPct val="150000"/>
                        </a:lnSpc>
                      </a:pP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2</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具备本地</a:t>
                      </a:r>
                      <a:r>
                        <a:rPr altLang="zh-CN" b="0" dirty="0" sz="1600" kern="1200" lang="en-US" smtClean="0">
                          <a:solidFill>
                            <a:schemeClr val="dk1"/>
                          </a:solidFill>
                          <a:latin typeface="+mn-lt"/>
                          <a:ea typeface="+mn-ea"/>
                          <a:cs typeface="+mn-cs"/>
                        </a:rPr>
                        <a:t>6</a:t>
                      </a:r>
                      <a:r>
                        <a:rPr altLang="zh-CN" b="0" dirty="0" sz="1600" kern="1200" lang="zh-CN" smtClean="0">
                          <a:solidFill>
                            <a:schemeClr val="dk1"/>
                          </a:solidFill>
                          <a:latin typeface="+mn-lt"/>
                          <a:ea typeface="+mn-ea"/>
                          <a:cs typeface="+mn-cs"/>
                        </a:rPr>
                        <a:t>小时、外地</a:t>
                      </a:r>
                      <a:r>
                        <a:rPr altLang="zh-CN" b="0" dirty="0" sz="1600" kern="1200" lang="en-US" smtClean="0">
                          <a:solidFill>
                            <a:schemeClr val="dk1"/>
                          </a:solidFill>
                          <a:latin typeface="+mn-lt"/>
                          <a:ea typeface="+mn-ea"/>
                          <a:cs typeface="+mn-cs"/>
                        </a:rPr>
                        <a:t>8</a:t>
                      </a:r>
                      <a:r>
                        <a:rPr altLang="zh-CN" b="0" dirty="0" sz="1600" kern="1200" lang="zh-CN" smtClean="0">
                          <a:solidFill>
                            <a:schemeClr val="dk1"/>
                          </a:solidFill>
                          <a:latin typeface="+mn-lt"/>
                          <a:ea typeface="+mn-ea"/>
                          <a:cs typeface="+mn-cs"/>
                        </a:rPr>
                        <a:t>小时以内，应急响应服务能力</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3</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配备应急处理服务人员至少</a:t>
                      </a:r>
                      <a:r>
                        <a:rPr altLang="zh-CN" b="0" dirty="0" sz="1600" kern="1200" lang="en-US" smtClean="0">
                          <a:solidFill>
                            <a:schemeClr val="dk1"/>
                          </a:solidFill>
                          <a:latin typeface="+mn-lt"/>
                          <a:ea typeface="+mn-ea"/>
                          <a:cs typeface="+mn-cs"/>
                        </a:rPr>
                        <a:t>6</a:t>
                      </a:r>
                      <a:r>
                        <a:rPr altLang="zh-CN" b="0" dirty="0" sz="1600" kern="1200" lang="zh-CN" smtClean="0">
                          <a:solidFill>
                            <a:schemeClr val="dk1"/>
                          </a:solidFill>
                          <a:latin typeface="+mn-lt"/>
                          <a:ea typeface="+mn-ea"/>
                          <a:cs typeface="+mn-cs"/>
                        </a:rPr>
                        <a:t>人，能处理一般网络安全事件能力</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4</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配备处理网络安全事件的工具包，定期更新工具包并记录</a:t>
                      </a:r>
                      <a:endParaRPr altLang="zh-CN" b="0" dirty="0" sz="1600" kern="1200" lang="en-US" smtClean="0">
                        <a:solidFill>
                          <a:schemeClr val="dk1"/>
                        </a:solidFill>
                        <a:latin typeface="+mn-lt"/>
                        <a:ea typeface="+mn-ea"/>
                        <a:cs typeface="+mn-cs"/>
                      </a:endParaRPr>
                    </a:p>
                    <a:p>
                      <a:pPr algn="l" defTabSz="914400" eaLnBrk="1" hangingPunct="1" latinLnBrk="0" marL="0" rtl="0">
                        <a:lnSpc>
                          <a:spcPct val="150000"/>
                        </a:lnSpc>
                      </a:pPr>
                      <a:r>
                        <a:rPr altLang="en-US" b="0" dirty="0" sz="1600" kern="1200" lang="zh-CN" smtClean="0">
                          <a:solidFill>
                            <a:schemeClr val="dk1"/>
                          </a:solidFill>
                          <a:latin typeface="+mn-lt"/>
                          <a:ea typeface="+mn-ea"/>
                          <a:cs typeface="+mn-cs"/>
                        </a:rPr>
                        <a:t>（</a:t>
                      </a:r>
                      <a:r>
                        <a:rPr altLang="zh-CN" b="0" dirty="0" sz="1600" kern="1200" lang="en-US" smtClean="0">
                          <a:solidFill>
                            <a:schemeClr val="dk1"/>
                          </a:solidFill>
                          <a:latin typeface="+mn-lt"/>
                          <a:ea typeface="+mn-ea"/>
                          <a:cs typeface="+mn-cs"/>
                        </a:rPr>
                        <a:t>5</a:t>
                      </a:r>
                      <a:r>
                        <a:rPr altLang="en-US" b="0" dirty="0" sz="1600" kern="1200" lang="zh-CN" smtClean="0">
                          <a:solidFill>
                            <a:schemeClr val="dk1"/>
                          </a:solidFill>
                          <a:latin typeface="+mn-lt"/>
                          <a:ea typeface="+mn-ea"/>
                          <a:cs typeface="+mn-cs"/>
                        </a:rPr>
                        <a:t>）</a:t>
                      </a:r>
                      <a:r>
                        <a:rPr altLang="zh-CN" b="0" dirty="0" sz="1600" kern="1200" lang="zh-CN" smtClean="0">
                          <a:solidFill>
                            <a:schemeClr val="dk1"/>
                          </a:solidFill>
                          <a:latin typeface="+mn-lt"/>
                          <a:ea typeface="+mn-ea"/>
                          <a:cs typeface="+mn-cs"/>
                        </a:rPr>
                        <a:t>网络与信息安全事件工具包中应配备专业技术检测设备</a:t>
                      </a:r>
                      <a:endParaRPr altLang="en-US" b="0" dirty="0" sz="1600" kern="1200" lang="zh-CN" smtClean="0">
                        <a:solidFill>
                          <a:schemeClr val="dk1"/>
                        </a:solidFill>
                        <a:latin typeface="+mn-lt"/>
                        <a:ea typeface="+mn-ea"/>
                        <a:cs typeface="+mn-cs"/>
                      </a:endParaRPr>
                    </a:p>
                    <a:p>
                      <a:pPr algn="l" defTabSz="914400" eaLnBrk="1" hangingPunct="1" latinLnBrk="0" marL="0" rtl="0">
                        <a:lnSpc>
                          <a:spcPct val="150000"/>
                        </a:lnSpc>
                      </a:pPr>
                      <a:endParaRPr altLang="en-US" b="0" dirty="0" sz="1600" kern="1200" lang="zh-CN">
                        <a:solidFill>
                          <a:schemeClr val="dk1"/>
                        </a:solidFill>
                        <a:latin typeface="+mn-lt"/>
                        <a:ea typeface="+mn-ea"/>
                        <a:cs typeface="+mn-cs"/>
                      </a:endParaRPr>
                    </a:p>
                  </a:txBody>
                  <a:tcPr anchor="ctr"/>
                </a:tc>
              </a:tr>
            </a:tbl>
          </a:graphicData>
        </a:graphic>
      </p:graphicFrame>
      <p:grpSp>
        <p:nvGrpSpPr>
          <p:cNvPr id="61" name="组合 25"/>
          <p:cNvGrpSpPr/>
          <p:nvPr/>
        </p:nvGrpSpPr>
        <p:grpSpPr>
          <a:xfrm>
            <a:off x="371993" y="-1568546"/>
            <a:ext cx="15983812" cy="14046898"/>
            <a:chOff x="371993" y="-1568546"/>
            <a:chExt cx="15983812" cy="14046898"/>
          </a:xfrm>
        </p:grpSpPr>
        <p:sp>
          <p:nvSpPr>
            <p:cNvPr id="1048698"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99"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0"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1"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2" name="文本框 30"/>
            <p:cNvSpPr txBox="1"/>
            <p:nvPr/>
          </p:nvSpPr>
          <p:spPr>
            <a:xfrm>
              <a:off x="1009200" y="287761"/>
              <a:ext cx="3774555"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基本要求</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graphicFrame>
        <p:nvGraphicFramePr>
          <p:cNvPr id="4194315" name="表格 7"/>
          <p:cNvGraphicFramePr>
            <a:graphicFrameLocks noGrp="1"/>
          </p:cNvGraphicFramePr>
          <p:nvPr/>
        </p:nvGraphicFramePr>
        <p:xfrm>
          <a:off x="217990" y="1610375"/>
          <a:ext cx="5326163" cy="3446959"/>
        </p:xfrm>
        <a:graphic>
          <a:graphicData uri="http://schemas.openxmlformats.org/drawingml/2006/table">
            <a:tbl>
              <a:tblPr firstRow="1" bandRow="1">
                <a:tableStyleId>{5C22544A-7EE6-4342-B048-85BDC9FD1C3A}</a:tableStyleId>
              </a:tblPr>
              <a:tblGrid>
                <a:gridCol w="960932"/>
                <a:gridCol w="1362376"/>
                <a:gridCol w="1513752"/>
                <a:gridCol w="1489103"/>
              </a:tblGrid>
              <a:tr h="886639">
                <a:tc>
                  <a:txBody>
                    <a:bodyPr/>
                    <a:p>
                      <a:endParaRPr altLang="en-US" b="0" dirty="0" lang="zh-CN"/>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886639">
                <a:tc>
                  <a:txBody>
                    <a:bodyPr/>
                    <a:p>
                      <a:pPr algn="ctr">
                        <a:lnSpc>
                          <a:spcPct val="150000"/>
                        </a:lnSpc>
                      </a:pPr>
                      <a:r>
                        <a:rPr altLang="en-US" b="0" dirty="0" lang="zh-CN" smtClean="0"/>
                        <a:t>准备阶段</a:t>
                      </a:r>
                      <a:endParaRPr altLang="en-US" b="0" dirty="0" lang="zh-CN"/>
                    </a:p>
                  </a:txBody>
                  <a:tcPr anchor="ctr"/>
                </a:tc>
                <a:tc gridSpan="3">
                  <a:txBody>
                    <a:bodyPr/>
                    <a:p>
                      <a:pPr>
                        <a:lnSpc>
                          <a:spcPct val="150000"/>
                        </a:lnSpc>
                      </a:pPr>
                      <a:r>
                        <a:rPr altLang="en-US" b="0" dirty="0" lang="zh-CN" smtClean="0"/>
                        <a:t>（</a:t>
                      </a:r>
                      <a:r>
                        <a:rPr altLang="zh-CN" b="0" dirty="0" lang="en-US" smtClean="0"/>
                        <a:t>1</a:t>
                      </a:r>
                      <a:r>
                        <a:rPr altLang="en-US" b="0" dirty="0" lang="zh-CN" smtClean="0"/>
                        <a:t>）</a:t>
                      </a:r>
                      <a:r>
                        <a:rPr altLang="zh-CN" b="0" dirty="0" sz="1800" kern="1200" lang="zh-CN" smtClean="0">
                          <a:solidFill>
                            <a:schemeClr val="dk1"/>
                          </a:solidFill>
                          <a:effectLst/>
                          <a:latin typeface="+mn-lt"/>
                          <a:ea typeface="+mn-ea"/>
                          <a:cs typeface="+mn-cs"/>
                        </a:rPr>
                        <a:t>明确服务对象应急需求内容</a:t>
                      </a:r>
                      <a:endParaRPr altLang="zh-CN" b="0" dirty="0" lang="en-US" smtClean="0"/>
                    </a:p>
                    <a:p>
                      <a:pPr>
                        <a:lnSpc>
                          <a:spcPct val="150000"/>
                        </a:lnSpc>
                      </a:pPr>
                      <a:r>
                        <a:rPr altLang="en-US" b="0" dirty="0" lang="zh-CN" smtClean="0"/>
                        <a:t>（</a:t>
                      </a:r>
                      <a:r>
                        <a:rPr altLang="zh-CN" b="0" dirty="0" lang="en-US" smtClean="0"/>
                        <a:t>2</a:t>
                      </a:r>
                      <a:r>
                        <a:rPr altLang="en-US" b="0" dirty="0" lang="zh-CN" smtClean="0"/>
                        <a:t>）</a:t>
                      </a:r>
                      <a:r>
                        <a:rPr altLang="zh-CN" b="0" dirty="0" sz="1800" kern="1200" lang="zh-CN" smtClean="0">
                          <a:solidFill>
                            <a:schemeClr val="dk1"/>
                          </a:solidFill>
                          <a:effectLst/>
                          <a:latin typeface="+mn-lt"/>
                          <a:ea typeface="+mn-ea"/>
                          <a:cs typeface="+mn-cs"/>
                        </a:rPr>
                        <a:t>制定应急处理服务流程</a:t>
                      </a:r>
                      <a:endParaRPr altLang="zh-CN" b="0" dirty="0" lang="en-US" smtClean="0"/>
                    </a:p>
                    <a:p>
                      <a:pPr>
                        <a:lnSpc>
                          <a:spcPct val="150000"/>
                        </a:lnSpc>
                      </a:pPr>
                      <a:r>
                        <a:rPr altLang="en-US" b="0" dirty="0" lang="zh-CN" smtClean="0"/>
                        <a:t>（</a:t>
                      </a:r>
                      <a:r>
                        <a:rPr altLang="zh-CN" b="0" dirty="0" lang="en-US" smtClean="0"/>
                        <a:t>3</a:t>
                      </a:r>
                      <a:r>
                        <a:rPr altLang="en-US" b="0" dirty="0" lang="zh-CN" smtClean="0"/>
                        <a:t>）</a:t>
                      </a:r>
                      <a:r>
                        <a:rPr altLang="zh-CN" b="0" dirty="0" sz="1800" kern="1200" lang="zh-CN" smtClean="0">
                          <a:solidFill>
                            <a:schemeClr val="dk1"/>
                          </a:solidFill>
                          <a:effectLst/>
                          <a:latin typeface="+mn-lt"/>
                          <a:ea typeface="+mn-ea"/>
                          <a:cs typeface="+mn-cs"/>
                        </a:rPr>
                        <a:t>按照服务对象需求制定应急服务方案，方案应涉及客户应急预案的启动与执行，若服务对象未建立应急预案，应协助服务对象建立和完善应急预案</a:t>
                      </a:r>
                      <a:endParaRPr altLang="zh-CN" b="0" dirty="0" lang="en-US" smtClean="0"/>
                    </a:p>
                  </a:txBody>
                  <a:tcPr anchor="ctr"/>
                </a:tc>
                <a:tc hMerge="1">
                  <a:txBody>
                    <a:bodyPr/>
                    <a:p>
                      <a:endParaRPr altLang="en-US" b="0" dirty="0" lang="zh-CN"/>
                    </a:p>
                  </a:txBody>
                  <a:tcPr anchor="ctr"/>
                </a:tc>
                <a:tc hMerge="1">
                  <a:txBody>
                    <a:bodyPr/>
                    <a:p>
                      <a:endParaRPr altLang="en-US" b="0" dirty="0" lang="zh-CN"/>
                    </a:p>
                  </a:txBody>
                  <a:tcPr anchor="ctr"/>
                </a:tc>
              </a:tr>
            </a:tbl>
          </a:graphicData>
        </a:graphic>
      </p:graphicFrame>
      <p:pic>
        <p:nvPicPr>
          <p:cNvPr id="2097156" name="Picture 3"/>
          <p:cNvPicPr>
            <a:picLocks noChangeAspect="1" noChangeArrowheads="1"/>
          </p:cNvPicPr>
          <p:nvPr/>
        </p:nvPicPr>
        <p:blipFill>
          <a:blip xmlns:r="http://schemas.openxmlformats.org/officeDocument/2006/relationships" r:embed="rId1"/>
          <a:srcRect/>
          <a:stretch>
            <a:fillRect/>
          </a:stretch>
        </p:blipFill>
        <p:spPr bwMode="auto">
          <a:xfrm>
            <a:off x="5699460" y="1206739"/>
            <a:ext cx="5124450" cy="4581525"/>
          </a:xfrm>
          <a:prstGeom prst="rect"/>
          <a:noFill/>
          <a:ln>
            <a:noFill/>
          </a:ln>
          <a:effectLst/>
        </p:spPr>
      </p:pic>
      <p:grpSp>
        <p:nvGrpSpPr>
          <p:cNvPr id="63" name="组合 25"/>
          <p:cNvGrpSpPr/>
          <p:nvPr/>
        </p:nvGrpSpPr>
        <p:grpSpPr>
          <a:xfrm>
            <a:off x="371993" y="-1568546"/>
            <a:ext cx="15983812" cy="14046898"/>
            <a:chOff x="371993" y="-1568546"/>
            <a:chExt cx="15983812" cy="14046898"/>
          </a:xfrm>
        </p:grpSpPr>
        <p:sp>
          <p:nvSpPr>
            <p:cNvPr id="1048703"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4"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5"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6"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7" name="文本框 30"/>
            <p:cNvSpPr txBox="1"/>
            <p:nvPr/>
          </p:nvSpPr>
          <p:spPr>
            <a:xfrm>
              <a:off x="1009201" y="287761"/>
              <a:ext cx="3231987" cy="447040"/>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准备阶段</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graphicFrame>
        <p:nvGraphicFramePr>
          <p:cNvPr id="4194316" name="表格 7"/>
          <p:cNvGraphicFramePr>
            <a:graphicFrameLocks noGrp="1"/>
          </p:cNvGraphicFramePr>
          <p:nvPr/>
        </p:nvGraphicFramePr>
        <p:xfrm>
          <a:off x="242755" y="1075565"/>
          <a:ext cx="6437179" cy="4269919"/>
        </p:xfrm>
        <a:graphic>
          <a:graphicData uri="http://schemas.openxmlformats.org/drawingml/2006/table">
            <a:tbl>
              <a:tblPr firstRow="1" bandRow="1">
                <a:tableStyleId>{5C22544A-7EE6-4342-B048-85BDC9FD1C3A}</a:tableStyleId>
              </a:tblPr>
              <a:tblGrid>
                <a:gridCol w="1161379"/>
                <a:gridCol w="1646562"/>
                <a:gridCol w="1829514"/>
                <a:gridCol w="1799724"/>
              </a:tblGrid>
              <a:tr h="886639">
                <a:tc>
                  <a:txBody>
                    <a:bodyPr/>
                    <a:p>
                      <a:endParaRPr altLang="en-US" b="0" dirty="0" lang="zh-CN"/>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886639">
                <a:tc>
                  <a:txBody>
                    <a:bodyPr/>
                    <a:p>
                      <a:pPr algn="ctr">
                        <a:lnSpc>
                          <a:spcPct val="150000"/>
                        </a:lnSpc>
                      </a:pPr>
                      <a:r>
                        <a:rPr altLang="en-US" b="0" dirty="0" lang="zh-CN" smtClean="0"/>
                        <a:t>准备阶段</a:t>
                      </a:r>
                      <a:endParaRPr altLang="en-US" b="0" dirty="0" lang="zh-CN"/>
                    </a:p>
                  </a:txBody>
                  <a:tcPr anchor="ctr"/>
                </a:tc>
                <a:tc gridSpan="3">
                  <a:txBody>
                    <a:bodyPr/>
                    <a:p>
                      <a:pPr>
                        <a:lnSpc>
                          <a:spcPct val="150000"/>
                        </a:lnSpc>
                      </a:pPr>
                      <a:r>
                        <a:rPr altLang="en-US" b="0" dirty="0" lang="zh-CN" smtClean="0"/>
                        <a:t>（</a:t>
                      </a:r>
                      <a:r>
                        <a:rPr altLang="zh-CN" b="0" dirty="0" lang="en-US" smtClean="0"/>
                        <a:t>1</a:t>
                      </a:r>
                      <a:r>
                        <a:rPr altLang="en-US" b="0" dirty="0" lang="zh-CN" smtClean="0"/>
                        <a:t>）</a:t>
                      </a:r>
                      <a:r>
                        <a:rPr altLang="zh-CN" dirty="0" sz="1800" kern="1200" lang="zh-CN" smtClean="0">
                          <a:solidFill>
                            <a:schemeClr val="dk1"/>
                          </a:solidFill>
                          <a:effectLst/>
                          <a:latin typeface="+mn-lt"/>
                          <a:ea typeface="+mn-ea"/>
                          <a:cs typeface="+mn-cs"/>
                        </a:rPr>
                        <a:t>确定检测对象及范围，并得到用户的授权，机密性数据信息未经授权不应访问</a:t>
                      </a:r>
                      <a:endParaRPr altLang="zh-CN" dirty="0" sz="1800" kern="1200" lang="en-US" smtClean="0">
                        <a:solidFill>
                          <a:schemeClr val="dk1"/>
                        </a:solidFill>
                        <a:effectLst/>
                        <a:latin typeface="+mn-lt"/>
                        <a:ea typeface="+mn-ea"/>
                        <a:cs typeface="+mn-cs"/>
                      </a:endParaRPr>
                    </a:p>
                    <a:p>
                      <a:pPr>
                        <a:lnSpc>
                          <a:spcPct val="150000"/>
                        </a:lnSpc>
                      </a:pPr>
                      <a:r>
                        <a:rPr altLang="en-US" b="0" dirty="0" lang="zh-CN" smtClean="0"/>
                        <a:t>（</a:t>
                      </a:r>
                      <a:r>
                        <a:rPr altLang="zh-CN" b="0" dirty="0" lang="en-US" smtClean="0"/>
                        <a:t>2</a:t>
                      </a:r>
                      <a:r>
                        <a:rPr altLang="en-US" b="0" dirty="0" lang="zh-CN" smtClean="0"/>
                        <a:t>）</a:t>
                      </a:r>
                      <a:r>
                        <a:rPr altLang="zh-CN" dirty="0" sz="1800" kern="1200" lang="zh-CN" smtClean="0">
                          <a:solidFill>
                            <a:schemeClr val="dk1"/>
                          </a:solidFill>
                          <a:effectLst/>
                          <a:latin typeface="+mn-lt"/>
                          <a:ea typeface="+mn-ea"/>
                          <a:cs typeface="+mn-cs"/>
                        </a:rPr>
                        <a:t>确定应急处理方案</a:t>
                      </a:r>
                      <a:endParaRPr altLang="zh-CN" b="0" dirty="0" lang="en-US" smtClean="0"/>
                    </a:p>
                    <a:p>
                      <a:pPr>
                        <a:lnSpc>
                          <a:spcPct val="150000"/>
                        </a:lnSpc>
                      </a:pPr>
                      <a:r>
                        <a:rPr altLang="en-US" b="0" dirty="0" lang="zh-CN" smtClean="0"/>
                        <a:t>（</a:t>
                      </a:r>
                      <a:r>
                        <a:rPr altLang="zh-CN" b="0" dirty="0" lang="en-US" smtClean="0"/>
                        <a:t>3</a:t>
                      </a:r>
                      <a:r>
                        <a:rPr altLang="en-US" b="0" dirty="0" lang="zh-CN" smtClean="0"/>
                        <a:t>）</a:t>
                      </a:r>
                      <a:r>
                        <a:rPr altLang="zh-CN" dirty="0" sz="1800" kern="1200" lang="zh-CN" smtClean="0">
                          <a:solidFill>
                            <a:schemeClr val="dk1"/>
                          </a:solidFill>
                          <a:effectLst/>
                          <a:latin typeface="+mn-lt"/>
                          <a:ea typeface="+mn-ea"/>
                          <a:cs typeface="+mn-cs"/>
                        </a:rPr>
                        <a:t>检测工作应在客户的监督与配合下完成</a:t>
                      </a:r>
                      <a:endParaRPr altLang="zh-CN" b="0" dirty="0" sz="1800" kern="1200" lang="en-US" smtClean="0">
                        <a:solidFill>
                          <a:schemeClr val="dk1"/>
                        </a:solidFill>
                        <a:effectLst/>
                        <a:latin typeface="+mn-lt"/>
                        <a:ea typeface="+mn-ea"/>
                        <a:cs typeface="+mn-cs"/>
                      </a:endParaRPr>
                    </a:p>
                    <a:p>
                      <a:pPr>
                        <a:lnSpc>
                          <a:spcPct val="150000"/>
                        </a:lnSpc>
                      </a:pPr>
                      <a:r>
                        <a:rPr altLang="en-US" b="0" dirty="0" sz="1800" kern="1200" lang="zh-CN" smtClean="0">
                          <a:solidFill>
                            <a:schemeClr val="dk1"/>
                          </a:solidFill>
                          <a:effectLst/>
                          <a:latin typeface="+mn-lt"/>
                          <a:ea typeface="+mn-ea"/>
                          <a:cs typeface="+mn-cs"/>
                        </a:rPr>
                        <a:t>（</a:t>
                      </a:r>
                      <a:r>
                        <a:rPr altLang="zh-CN" b="0" dirty="0" sz="1800" kern="1200" lang="en-US" smtClean="0">
                          <a:solidFill>
                            <a:schemeClr val="dk1"/>
                          </a:solidFill>
                          <a:effectLst/>
                          <a:latin typeface="+mn-lt"/>
                          <a:ea typeface="+mn-ea"/>
                          <a:cs typeface="+mn-cs"/>
                        </a:rPr>
                        <a:t>4</a:t>
                      </a:r>
                      <a:r>
                        <a:rPr altLang="en-US" b="0" dirty="0" sz="1800" kern="1200" lang="zh-CN" smtClean="0">
                          <a:solidFill>
                            <a:schemeClr val="dk1"/>
                          </a:solidFill>
                          <a:effectLst/>
                          <a:latin typeface="+mn-lt"/>
                          <a:ea typeface="+mn-ea"/>
                          <a:cs typeface="+mn-cs"/>
                        </a:rPr>
                        <a:t>）</a:t>
                      </a:r>
                      <a:r>
                        <a:rPr altLang="zh-CN" dirty="0" sz="1800" kern="1200" lang="zh-CN" smtClean="0">
                          <a:solidFill>
                            <a:schemeClr val="dk1"/>
                          </a:solidFill>
                          <a:effectLst/>
                          <a:latin typeface="+mn-lt"/>
                          <a:ea typeface="+mn-ea"/>
                          <a:cs typeface="+mn-cs"/>
                        </a:rPr>
                        <a:t>与服务对象充分沟通，评估应急处理方案可能造成的影响</a:t>
                      </a:r>
                      <a:endParaRPr altLang="zh-CN" b="0" dirty="0" sz="1800" kern="1200" lang="en-US" smtClean="0">
                        <a:solidFill>
                          <a:schemeClr val="dk1"/>
                        </a:solidFill>
                        <a:effectLst/>
                        <a:latin typeface="+mn-lt"/>
                        <a:ea typeface="+mn-ea"/>
                        <a:cs typeface="+mn-cs"/>
                      </a:endParaRPr>
                    </a:p>
                    <a:p>
                      <a:pPr>
                        <a:lnSpc>
                          <a:spcPct val="150000"/>
                        </a:lnSpc>
                      </a:pPr>
                      <a:r>
                        <a:rPr altLang="en-US" b="0" dirty="0" sz="1800" kern="1200" lang="zh-CN" smtClean="0">
                          <a:solidFill>
                            <a:schemeClr val="dk1"/>
                          </a:solidFill>
                          <a:effectLst/>
                          <a:latin typeface="+mn-lt"/>
                          <a:ea typeface="+mn-ea"/>
                          <a:cs typeface="+mn-cs"/>
                        </a:rPr>
                        <a:t>（</a:t>
                      </a:r>
                      <a:r>
                        <a:rPr altLang="zh-CN" b="0" dirty="0" sz="1800" kern="1200" lang="en-US" smtClean="0">
                          <a:solidFill>
                            <a:schemeClr val="dk1"/>
                          </a:solidFill>
                          <a:effectLst/>
                          <a:latin typeface="+mn-lt"/>
                          <a:ea typeface="+mn-ea"/>
                          <a:cs typeface="+mn-cs"/>
                        </a:rPr>
                        <a:t>5</a:t>
                      </a:r>
                      <a:r>
                        <a:rPr altLang="en-US" b="0" dirty="0" sz="1800" kern="1200" lang="zh-CN" smtClean="0">
                          <a:solidFill>
                            <a:schemeClr val="dk1"/>
                          </a:solidFill>
                          <a:effectLst/>
                          <a:latin typeface="+mn-lt"/>
                          <a:ea typeface="+mn-ea"/>
                          <a:cs typeface="+mn-cs"/>
                        </a:rPr>
                        <a:t>）</a:t>
                      </a:r>
                      <a:r>
                        <a:rPr altLang="zh-CN" dirty="0" sz="1800" kern="1200" lang="zh-CN" smtClean="0">
                          <a:solidFill>
                            <a:schemeClr val="dk1"/>
                          </a:solidFill>
                          <a:effectLst/>
                          <a:latin typeface="+mn-lt"/>
                          <a:ea typeface="+mn-ea"/>
                          <a:cs typeface="+mn-cs"/>
                        </a:rPr>
                        <a:t>根据应急预案制定本次应急处理方案，内容应包含实施方案失败的应变和回退措施</a:t>
                      </a:r>
                      <a:endParaRPr altLang="zh-CN" b="0" dirty="0" sz="1800" kern="1200" lang="en-US" smtClean="0">
                        <a:solidFill>
                          <a:schemeClr val="dk1"/>
                        </a:solidFill>
                        <a:effectLst/>
                        <a:latin typeface="+mn-lt"/>
                        <a:ea typeface="+mn-ea"/>
                        <a:cs typeface="+mn-cs"/>
                      </a:endParaRPr>
                    </a:p>
                  </a:txBody>
                  <a:tcPr anchor="ctr"/>
                </a:tc>
                <a:tc hMerge="1">
                  <a:txBody>
                    <a:bodyPr/>
                    <a:p>
                      <a:endParaRPr altLang="en-US" b="0" dirty="0" lang="zh-CN"/>
                    </a:p>
                  </a:txBody>
                  <a:tcPr anchor="ctr"/>
                </a:tc>
                <a:tc hMerge="1">
                  <a:txBody>
                    <a:bodyPr/>
                    <a:p>
                      <a:endParaRPr altLang="en-US" b="0" dirty="0" lang="zh-CN"/>
                    </a:p>
                  </a:txBody>
                  <a:tcPr anchor="ctr"/>
                </a:tc>
              </a:tr>
            </a:tbl>
          </a:graphicData>
        </a:graphic>
      </p:graphicFrame>
      <p:pic>
        <p:nvPicPr>
          <p:cNvPr id="2097157" name="Picture 2"/>
          <p:cNvPicPr>
            <a:picLocks noChangeAspect="1" noChangeArrowheads="1"/>
          </p:cNvPicPr>
          <p:nvPr/>
        </p:nvPicPr>
        <p:blipFill>
          <a:blip xmlns:r="http://schemas.openxmlformats.org/officeDocument/2006/relationships" r:embed="rId1"/>
          <a:srcRect/>
          <a:stretch>
            <a:fillRect/>
          </a:stretch>
        </p:blipFill>
        <p:spPr bwMode="auto">
          <a:xfrm>
            <a:off x="6766560" y="924025"/>
            <a:ext cx="5345567" cy="4783756"/>
          </a:xfrm>
          <a:prstGeom prst="rect"/>
          <a:noFill/>
          <a:ln>
            <a:noFill/>
          </a:ln>
          <a:effectLst/>
        </p:spPr>
      </p:pic>
      <p:grpSp>
        <p:nvGrpSpPr>
          <p:cNvPr id="65" name="组合 25"/>
          <p:cNvGrpSpPr/>
          <p:nvPr/>
        </p:nvGrpSpPr>
        <p:grpSpPr>
          <a:xfrm>
            <a:off x="371993" y="-1568546"/>
            <a:ext cx="15983812" cy="14046898"/>
            <a:chOff x="371993" y="-1568546"/>
            <a:chExt cx="15983812" cy="14046898"/>
          </a:xfrm>
        </p:grpSpPr>
        <p:sp>
          <p:nvSpPr>
            <p:cNvPr id="1048708"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09"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0"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1"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2" name="文本框 30"/>
            <p:cNvSpPr txBox="1"/>
            <p:nvPr/>
          </p:nvSpPr>
          <p:spPr>
            <a:xfrm>
              <a:off x="1009201" y="287761"/>
              <a:ext cx="3714538"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a:solidFill>
                    <a:schemeClr val="tx1">
                      <a:lumMod val="75000"/>
                      <a:lumOff val="25000"/>
                    </a:schemeClr>
                  </a:solidFill>
                  <a:cs typeface="+mn-ea"/>
                  <a:sym typeface="+mn-lt"/>
                </a:rPr>
                <a:t>检测</a:t>
              </a:r>
              <a:r>
                <a:rPr altLang="en-US" dirty="0" sz="2400" lang="zh-CN" spc="300" smtClean="0">
                  <a:solidFill>
                    <a:schemeClr val="tx1">
                      <a:lumMod val="75000"/>
                      <a:lumOff val="25000"/>
                    </a:schemeClr>
                  </a:solidFill>
                  <a:cs typeface="+mn-ea"/>
                  <a:sym typeface="+mn-lt"/>
                </a:rPr>
                <a:t>阶段</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graphicFrame>
        <p:nvGraphicFramePr>
          <p:cNvPr id="4194317" name="表格 7"/>
          <p:cNvGraphicFramePr>
            <a:graphicFrameLocks noGrp="1"/>
          </p:cNvGraphicFramePr>
          <p:nvPr/>
        </p:nvGraphicFramePr>
        <p:xfrm>
          <a:off x="308069" y="1070481"/>
          <a:ext cx="6076932" cy="4592626"/>
        </p:xfrm>
        <a:graphic>
          <a:graphicData uri="http://schemas.openxmlformats.org/drawingml/2006/table">
            <a:tbl>
              <a:tblPr firstRow="1" bandRow="1">
                <a:tableStyleId>{5C22544A-7EE6-4342-B048-85BDC9FD1C3A}</a:tableStyleId>
              </a:tblPr>
              <a:tblGrid>
                <a:gridCol w="1096384"/>
                <a:gridCol w="1554415"/>
                <a:gridCol w="1727128"/>
                <a:gridCol w="1699005"/>
              </a:tblGrid>
              <a:tr h="886639">
                <a:tc>
                  <a:txBody>
                    <a:bodyPr/>
                    <a:p>
                      <a:endParaRPr altLang="en-US" b="0" dirty="0" lang="zh-CN"/>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886639">
                <a:tc>
                  <a:txBody>
                    <a:bodyPr/>
                    <a:p>
                      <a:pPr algn="ctr">
                        <a:lnSpc>
                          <a:spcPct val="150000"/>
                        </a:lnSpc>
                      </a:pPr>
                      <a:r>
                        <a:rPr altLang="en-US" b="0" dirty="0" sz="1600" lang="zh-CN" smtClean="0"/>
                        <a:t>准备阶段</a:t>
                      </a:r>
                      <a:endParaRPr altLang="en-US" b="0" dirty="0" sz="1600" lang="zh-CN"/>
                    </a:p>
                  </a:txBody>
                  <a:tcPr anchor="ctr"/>
                </a:tc>
                <a:tc gridSpan="3">
                  <a:txBody>
                    <a:bodyPr/>
                    <a:p>
                      <a:pPr>
                        <a:lnSpc>
                          <a:spcPct val="150000"/>
                        </a:lnSpc>
                      </a:pPr>
                      <a:r>
                        <a:rPr altLang="en-US" b="0" dirty="0" sz="1600" lang="zh-CN" smtClean="0">
                          <a:latin typeface="+mn-ea"/>
                          <a:ea typeface="+mn-ea"/>
                        </a:rPr>
                        <a:t>（</a:t>
                      </a:r>
                      <a:r>
                        <a:rPr altLang="zh-CN" b="0" dirty="0" sz="1600" lang="en-US" smtClean="0">
                          <a:latin typeface="+mn-ea"/>
                          <a:ea typeface="+mn-ea"/>
                        </a:rPr>
                        <a:t>1</a:t>
                      </a:r>
                      <a:r>
                        <a:rPr altLang="en-US" b="0" dirty="0" sz="1600" lang="zh-CN" smtClean="0">
                          <a:latin typeface="+mn-ea"/>
                          <a:ea typeface="+mn-ea"/>
                        </a:rPr>
                        <a:t>）</a:t>
                      </a:r>
                      <a:r>
                        <a:rPr altLang="zh-CN" dirty="0" sz="1600" kern="1200" lang="zh-CN" smtClean="0">
                          <a:solidFill>
                            <a:schemeClr val="dk1"/>
                          </a:solidFill>
                          <a:effectLst/>
                          <a:latin typeface="+mn-ea"/>
                          <a:ea typeface="+mn-ea"/>
                          <a:cs typeface="+mn-cs"/>
                        </a:rPr>
                        <a:t>应与服务对象充分沟通，使其了解所面临的首要问题及抑制处理的目的</a:t>
                      </a:r>
                      <a:endParaRPr altLang="zh-CN" dirty="0" sz="1600" kern="1200" lang="en-US" smtClean="0">
                        <a:solidFill>
                          <a:schemeClr val="dk1"/>
                        </a:solidFill>
                        <a:effectLst/>
                        <a:latin typeface="+mn-ea"/>
                        <a:ea typeface="+mn-ea"/>
                        <a:cs typeface="+mn-cs"/>
                      </a:endParaRPr>
                    </a:p>
                    <a:p>
                      <a:pPr>
                        <a:lnSpc>
                          <a:spcPct val="150000"/>
                        </a:lnSpc>
                      </a:pPr>
                      <a:r>
                        <a:rPr altLang="en-US" b="0" dirty="0" sz="1600" lang="zh-CN" smtClean="0">
                          <a:latin typeface="+mn-ea"/>
                          <a:ea typeface="+mn-ea"/>
                        </a:rPr>
                        <a:t>（</a:t>
                      </a:r>
                      <a:r>
                        <a:rPr altLang="zh-CN" b="0" dirty="0" sz="1600" lang="en-US" smtClean="0">
                          <a:latin typeface="+mn-ea"/>
                          <a:ea typeface="+mn-ea"/>
                        </a:rPr>
                        <a:t>2</a:t>
                      </a:r>
                      <a:r>
                        <a:rPr altLang="en-US" b="0" dirty="0" sz="1600" lang="zh-CN" smtClean="0">
                          <a:latin typeface="+mn-ea"/>
                          <a:ea typeface="+mn-ea"/>
                        </a:rPr>
                        <a:t>）</a:t>
                      </a:r>
                      <a:r>
                        <a:rPr altLang="zh-CN" dirty="0" sz="1600" kern="1200" lang="zh-CN" smtClean="0">
                          <a:solidFill>
                            <a:schemeClr val="dk1"/>
                          </a:solidFill>
                          <a:effectLst/>
                          <a:latin typeface="+mn-ea"/>
                          <a:ea typeface="+mn-ea"/>
                          <a:cs typeface="+mn-cs"/>
                        </a:rPr>
                        <a:t>应与服务对象充分沟通，使其了解所面临的首要问题及抑制处理的目的</a:t>
                      </a:r>
                      <a:endParaRPr altLang="zh-CN" dirty="0" sz="1600" kern="1200" lang="en-US" smtClean="0">
                        <a:solidFill>
                          <a:schemeClr val="dk1"/>
                        </a:solidFill>
                        <a:effectLst/>
                        <a:latin typeface="+mn-ea"/>
                        <a:ea typeface="+mn-ea"/>
                        <a:cs typeface="+mn-cs"/>
                      </a:endParaRPr>
                    </a:p>
                    <a:p>
                      <a:pPr>
                        <a:lnSpc>
                          <a:spcPct val="150000"/>
                        </a:lnSpc>
                      </a:pPr>
                      <a:r>
                        <a:rPr altLang="en-US" b="0" dirty="0" sz="1600" lang="zh-CN" smtClean="0">
                          <a:latin typeface="+mn-ea"/>
                          <a:ea typeface="+mn-ea"/>
                        </a:rPr>
                        <a:t>（</a:t>
                      </a:r>
                      <a:r>
                        <a:rPr altLang="zh-CN" b="0" dirty="0" sz="1600" lang="en-US" smtClean="0">
                          <a:latin typeface="+mn-ea"/>
                          <a:ea typeface="+mn-ea"/>
                        </a:rPr>
                        <a:t>3</a:t>
                      </a:r>
                      <a:r>
                        <a:rPr altLang="en-US" b="0" dirty="0" sz="1600" lang="zh-CN" smtClean="0">
                          <a:latin typeface="+mn-ea"/>
                          <a:ea typeface="+mn-ea"/>
                        </a:rPr>
                        <a:t>）</a:t>
                      </a:r>
                      <a:r>
                        <a:rPr altLang="zh-CN" dirty="0" sz="1600" kern="1200" lang="zh-CN" smtClean="0">
                          <a:solidFill>
                            <a:schemeClr val="dk1"/>
                          </a:solidFill>
                          <a:effectLst/>
                          <a:latin typeface="+mn-ea"/>
                          <a:ea typeface="+mn-ea"/>
                          <a:cs typeface="+mn-cs"/>
                        </a:rPr>
                        <a:t>严格执行应急预案中抑制阶段规定的内容，如果有必要更改，应获得客户的授权同意</a:t>
                      </a:r>
                      <a:endParaRPr altLang="zh-CN" dirty="0" sz="1600" kern="1200" lang="en-US" smtClean="0">
                        <a:solidFill>
                          <a:schemeClr val="dk1"/>
                        </a:solidFill>
                        <a:effectLst/>
                        <a:latin typeface="+mn-ea"/>
                        <a:ea typeface="+mn-ea"/>
                        <a:cs typeface="+mn-cs"/>
                      </a:endParaRPr>
                    </a:p>
                    <a:p>
                      <a:pPr>
                        <a:lnSpc>
                          <a:spcPct val="150000"/>
                        </a:lnSpc>
                      </a:pPr>
                      <a:r>
                        <a:rPr altLang="en-US" b="0" dirty="0" sz="1600" kern="1200" lang="zh-CN" smtClean="0">
                          <a:solidFill>
                            <a:schemeClr val="dk1"/>
                          </a:solidFill>
                          <a:effectLst/>
                          <a:latin typeface="+mn-ea"/>
                          <a:ea typeface="+mn-ea"/>
                          <a:cs typeface="+mn-cs"/>
                        </a:rPr>
                        <a:t>（</a:t>
                      </a:r>
                      <a:r>
                        <a:rPr altLang="zh-CN" b="0" dirty="0" sz="1600" kern="1200" lang="en-US" smtClean="0">
                          <a:solidFill>
                            <a:schemeClr val="dk1"/>
                          </a:solidFill>
                          <a:effectLst/>
                          <a:latin typeface="+mn-ea"/>
                          <a:ea typeface="+mn-ea"/>
                          <a:cs typeface="+mn-cs"/>
                        </a:rPr>
                        <a:t>4</a:t>
                      </a:r>
                      <a:r>
                        <a:rPr altLang="en-US" b="0" dirty="0" sz="1600" kern="1200" lang="zh-CN" smtClean="0">
                          <a:solidFill>
                            <a:schemeClr val="dk1"/>
                          </a:solidFill>
                          <a:effectLst/>
                          <a:latin typeface="+mn-ea"/>
                          <a:ea typeface="+mn-ea"/>
                          <a:cs typeface="+mn-cs"/>
                        </a:rPr>
                        <a:t>）</a:t>
                      </a:r>
                      <a:r>
                        <a:rPr altLang="zh-CN" dirty="0" sz="1600" kern="1200" lang="zh-CN" smtClean="0">
                          <a:solidFill>
                            <a:schemeClr val="dk1"/>
                          </a:solidFill>
                          <a:effectLst/>
                          <a:latin typeface="+mn-ea"/>
                          <a:ea typeface="+mn-ea"/>
                          <a:cs typeface="+mn-cs"/>
                        </a:rPr>
                        <a:t>抑制措施应能够限制受攻击的范围，能抑制潜在的或进一步的攻击和破坏行为</a:t>
                      </a:r>
                      <a:endParaRPr altLang="zh-CN" dirty="0" sz="1600" kern="1200" lang="en-US" smtClean="0">
                        <a:solidFill>
                          <a:schemeClr val="dk1"/>
                        </a:solidFill>
                        <a:effectLst/>
                        <a:latin typeface="+mn-ea"/>
                        <a:ea typeface="+mn-ea"/>
                        <a:cs typeface="+mn-cs"/>
                      </a:endParaRPr>
                    </a:p>
                    <a:p>
                      <a:pPr>
                        <a:lnSpc>
                          <a:spcPct val="150000"/>
                        </a:lnSpc>
                      </a:pPr>
                      <a:r>
                        <a:rPr altLang="en-US" b="0" dirty="0" sz="1600" kern="1200" lang="zh-CN" smtClean="0">
                          <a:solidFill>
                            <a:schemeClr val="dk1"/>
                          </a:solidFill>
                          <a:effectLst/>
                          <a:latin typeface="+mn-ea"/>
                          <a:ea typeface="+mn-ea"/>
                          <a:cs typeface="+mn-cs"/>
                        </a:rPr>
                        <a:t>（</a:t>
                      </a:r>
                      <a:r>
                        <a:rPr altLang="zh-CN" b="0" dirty="0" sz="1600" kern="1200" lang="en-US" smtClean="0">
                          <a:solidFill>
                            <a:schemeClr val="dk1"/>
                          </a:solidFill>
                          <a:effectLst/>
                          <a:latin typeface="+mn-ea"/>
                          <a:ea typeface="+mn-ea"/>
                          <a:cs typeface="+mn-cs"/>
                        </a:rPr>
                        <a:t>5</a:t>
                      </a:r>
                      <a:r>
                        <a:rPr altLang="en-US" b="0" dirty="0" sz="1600" kern="1200" lang="zh-CN" smtClean="0">
                          <a:solidFill>
                            <a:schemeClr val="dk1"/>
                          </a:solidFill>
                          <a:effectLst/>
                          <a:latin typeface="+mn-ea"/>
                          <a:ea typeface="+mn-ea"/>
                          <a:cs typeface="+mn-cs"/>
                        </a:rPr>
                        <a:t>）</a:t>
                      </a:r>
                      <a:r>
                        <a:rPr altLang="zh-CN" dirty="0" sz="1600" kern="1200" lang="zh-CN" smtClean="0">
                          <a:solidFill>
                            <a:schemeClr val="dk1"/>
                          </a:solidFill>
                          <a:effectLst/>
                          <a:latin typeface="+mn-ea"/>
                          <a:ea typeface="+mn-ea"/>
                          <a:cs typeface="+mn-cs"/>
                        </a:rPr>
                        <a:t>在采取抑制措施之前，应告知客户可能存在的风险，制定应变和回退措施，并签订协议</a:t>
                      </a:r>
                      <a:endParaRPr altLang="zh-CN" b="0" dirty="0" sz="1600" lang="en-US" smtClean="0">
                        <a:latin typeface="+mn-ea"/>
                        <a:ea typeface="+mn-ea"/>
                      </a:endParaRPr>
                    </a:p>
                  </a:txBody>
                  <a:tcPr anchor="ctr"/>
                </a:tc>
                <a:tc hMerge="1">
                  <a:txBody>
                    <a:bodyPr/>
                    <a:p>
                      <a:endParaRPr altLang="en-US" b="0" dirty="0" lang="zh-CN"/>
                    </a:p>
                  </a:txBody>
                  <a:tcPr anchor="ctr"/>
                </a:tc>
                <a:tc hMerge="1">
                  <a:txBody>
                    <a:bodyPr/>
                    <a:p>
                      <a:endParaRPr altLang="en-US" b="0" dirty="0" lang="zh-CN"/>
                    </a:p>
                  </a:txBody>
                  <a:tcPr anchor="ctr"/>
                </a:tc>
              </a:tr>
            </a:tbl>
          </a:graphicData>
        </a:graphic>
      </p:graphicFrame>
      <p:pic>
        <p:nvPicPr>
          <p:cNvPr id="2097158" name="Picture 2"/>
          <p:cNvPicPr>
            <a:picLocks noChangeAspect="1" noChangeArrowheads="1"/>
          </p:cNvPicPr>
          <p:nvPr/>
        </p:nvPicPr>
        <p:blipFill>
          <a:blip xmlns:r="http://schemas.openxmlformats.org/officeDocument/2006/relationships" r:embed="rId1"/>
          <a:srcRect/>
          <a:stretch>
            <a:fillRect/>
          </a:stretch>
        </p:blipFill>
        <p:spPr bwMode="auto">
          <a:xfrm>
            <a:off x="6385001" y="922522"/>
            <a:ext cx="5806999" cy="4640880"/>
          </a:xfrm>
          <a:prstGeom prst="rect"/>
          <a:noFill/>
          <a:ln>
            <a:noFill/>
          </a:ln>
          <a:effectLst/>
        </p:spPr>
      </p:pic>
      <p:grpSp>
        <p:nvGrpSpPr>
          <p:cNvPr id="67" name="组合 25"/>
          <p:cNvGrpSpPr/>
          <p:nvPr/>
        </p:nvGrpSpPr>
        <p:grpSpPr>
          <a:xfrm>
            <a:off x="371993" y="-1568546"/>
            <a:ext cx="15983812" cy="14046898"/>
            <a:chOff x="371993" y="-1568546"/>
            <a:chExt cx="15983812" cy="14046898"/>
          </a:xfrm>
        </p:grpSpPr>
        <p:sp>
          <p:nvSpPr>
            <p:cNvPr id="1048713"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4"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5"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6"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7" name="文本框 30"/>
            <p:cNvSpPr txBox="1"/>
            <p:nvPr/>
          </p:nvSpPr>
          <p:spPr>
            <a:xfrm>
              <a:off x="1009201" y="287761"/>
              <a:ext cx="3646878"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抑制阶段</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graphicFrame>
        <p:nvGraphicFramePr>
          <p:cNvPr id="4194318" name="表格 7"/>
          <p:cNvGraphicFramePr>
            <a:graphicFrameLocks noGrp="1"/>
          </p:cNvGraphicFramePr>
          <p:nvPr/>
        </p:nvGraphicFramePr>
        <p:xfrm>
          <a:off x="217990" y="1203158"/>
          <a:ext cx="5576418" cy="4745255"/>
        </p:xfrm>
        <a:graphic>
          <a:graphicData uri="http://schemas.openxmlformats.org/drawingml/2006/table">
            <a:tbl>
              <a:tblPr firstRow="1" bandRow="1">
                <a:tableStyleId>{5C22544A-7EE6-4342-B048-85BDC9FD1C3A}</a:tableStyleId>
              </a:tblPr>
              <a:tblGrid>
                <a:gridCol w="1006082"/>
                <a:gridCol w="1426389"/>
                <a:gridCol w="1584877"/>
                <a:gridCol w="1559070"/>
              </a:tblGrid>
              <a:tr h="995378">
                <a:tc>
                  <a:txBody>
                    <a:bodyPr/>
                    <a:p>
                      <a:endParaRPr altLang="en-US" b="0" dirty="0" lang="zh-CN"/>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3749877">
                <a:tc>
                  <a:txBody>
                    <a:bodyPr/>
                    <a:p>
                      <a:pPr algn="ctr">
                        <a:lnSpc>
                          <a:spcPct val="150000"/>
                        </a:lnSpc>
                      </a:pPr>
                      <a:r>
                        <a:rPr altLang="en-US" b="0" dirty="0" lang="zh-CN" smtClean="0"/>
                        <a:t>准备阶段</a:t>
                      </a:r>
                      <a:endParaRPr altLang="en-US" b="0" dirty="0" lang="zh-CN"/>
                    </a:p>
                  </a:txBody>
                  <a:tcPr anchor="ctr"/>
                </a:tc>
                <a:tc gridSpan="3">
                  <a:txBody>
                    <a:bodyPr/>
                    <a:p>
                      <a:pPr>
                        <a:lnSpc>
                          <a:spcPct val="150000"/>
                        </a:lnSpc>
                      </a:pPr>
                      <a:r>
                        <a:rPr altLang="en-US" b="0" dirty="0" sz="1600" lang="zh-CN" smtClean="0"/>
                        <a:t>（</a:t>
                      </a:r>
                      <a:r>
                        <a:rPr altLang="zh-CN" b="0" dirty="0" sz="1600" lang="en-US" smtClean="0"/>
                        <a:t>1</a:t>
                      </a:r>
                      <a:r>
                        <a:rPr altLang="en-US" b="0" dirty="0" sz="1600" lang="zh-CN" smtClean="0"/>
                        <a:t>）</a:t>
                      </a:r>
                      <a:r>
                        <a:rPr altLang="zh-CN" dirty="0" sz="1600" kern="1200" lang="zh-CN" smtClean="0">
                          <a:solidFill>
                            <a:schemeClr val="dk1"/>
                          </a:solidFill>
                          <a:effectLst/>
                          <a:latin typeface="+mn-lt"/>
                          <a:ea typeface="+mn-ea"/>
                          <a:cs typeface="+mn-cs"/>
                        </a:rPr>
                        <a:t>协助服务对象检查所有受影响的系统，提出根除的方案建议</a:t>
                      </a:r>
                      <a:endParaRPr altLang="zh-CN" dirty="0" sz="1600" kern="1200" lang="en-US" smtClean="0">
                        <a:solidFill>
                          <a:schemeClr val="dk1"/>
                        </a:solidFill>
                        <a:effectLst/>
                        <a:latin typeface="+mn-lt"/>
                        <a:ea typeface="+mn-ea"/>
                        <a:cs typeface="+mn-cs"/>
                      </a:endParaRPr>
                    </a:p>
                    <a:p>
                      <a:pPr>
                        <a:lnSpc>
                          <a:spcPct val="150000"/>
                        </a:lnSpc>
                      </a:pPr>
                      <a:r>
                        <a:rPr altLang="en-US" b="0" dirty="0" sz="1600" lang="zh-CN" smtClean="0"/>
                        <a:t>（</a:t>
                      </a:r>
                      <a:r>
                        <a:rPr altLang="zh-CN" b="0" dirty="0" sz="1600" lang="en-US" smtClean="0"/>
                        <a:t>2</a:t>
                      </a:r>
                      <a:r>
                        <a:rPr altLang="en-US" b="0" dirty="0" sz="1600" lang="zh-CN" smtClean="0"/>
                        <a:t>）</a:t>
                      </a:r>
                      <a:r>
                        <a:rPr altLang="zh-CN" dirty="0" sz="1600" kern="1200" lang="zh-CN" smtClean="0">
                          <a:solidFill>
                            <a:schemeClr val="dk1"/>
                          </a:solidFill>
                          <a:effectLst/>
                          <a:latin typeface="+mn-lt"/>
                          <a:ea typeface="+mn-ea"/>
                          <a:cs typeface="+mn-cs"/>
                        </a:rPr>
                        <a:t>协助服务对象进行具体实施，明确告知所采取的根除措施可能带来的风险</a:t>
                      </a:r>
                      <a:endParaRPr altLang="zh-CN" b="0" dirty="0" sz="1600" lang="en-US" smtClean="0"/>
                    </a:p>
                    <a:p>
                      <a:pPr>
                        <a:lnSpc>
                          <a:spcPct val="150000"/>
                        </a:lnSpc>
                      </a:pPr>
                      <a:r>
                        <a:rPr altLang="en-US" b="0" dirty="0" sz="1600" lang="zh-CN" smtClean="0"/>
                        <a:t>（</a:t>
                      </a:r>
                      <a:r>
                        <a:rPr altLang="zh-CN" b="0" dirty="0" sz="1600" lang="en-US" smtClean="0"/>
                        <a:t>3</a:t>
                      </a:r>
                      <a:r>
                        <a:rPr altLang="en-US" b="0" dirty="0" sz="1600" lang="zh-CN" smtClean="0"/>
                        <a:t>）</a:t>
                      </a:r>
                      <a:r>
                        <a:rPr altLang="zh-CN" dirty="0" sz="1600" kern="1200" lang="zh-CN" smtClean="0">
                          <a:solidFill>
                            <a:schemeClr val="dk1"/>
                          </a:solidFill>
                          <a:effectLst/>
                          <a:latin typeface="+mn-lt"/>
                          <a:ea typeface="+mn-ea"/>
                          <a:cs typeface="+mn-cs"/>
                        </a:rPr>
                        <a:t>找出导致安全事件发生的原因，并予以根除或控制</a:t>
                      </a:r>
                      <a:endParaRPr altLang="zh-CN" dirty="0" sz="1600" kern="1200" lang="en-US" smtClean="0">
                        <a:solidFill>
                          <a:schemeClr val="dk1"/>
                        </a:solidFill>
                        <a:effectLst/>
                        <a:latin typeface="+mn-lt"/>
                        <a:ea typeface="+mn-ea"/>
                        <a:cs typeface="+mn-cs"/>
                      </a:endParaRPr>
                    </a:p>
                    <a:p>
                      <a:pPr>
                        <a:lnSpc>
                          <a:spcPct val="150000"/>
                        </a:lnSpc>
                      </a:pPr>
                      <a:r>
                        <a:rPr altLang="en-US" b="0" dirty="0" sz="1600" kern="1200" lang="zh-CN" smtClean="0">
                          <a:solidFill>
                            <a:schemeClr val="dk1"/>
                          </a:solidFill>
                          <a:effectLst/>
                          <a:latin typeface="+mn-lt"/>
                          <a:ea typeface="+mn-ea"/>
                          <a:cs typeface="+mn-cs"/>
                        </a:rPr>
                        <a:t>（</a:t>
                      </a:r>
                      <a:r>
                        <a:rPr altLang="zh-CN" b="0" dirty="0" sz="1600" kern="1200" lang="en-US" smtClean="0">
                          <a:solidFill>
                            <a:schemeClr val="dk1"/>
                          </a:solidFill>
                          <a:effectLst/>
                          <a:latin typeface="+mn-lt"/>
                          <a:ea typeface="+mn-ea"/>
                          <a:cs typeface="+mn-cs"/>
                        </a:rPr>
                        <a:t>4</a:t>
                      </a:r>
                      <a:r>
                        <a:rPr altLang="en-US" b="0" dirty="0" sz="1600" kern="1200" lang="zh-CN" smtClean="0">
                          <a:solidFill>
                            <a:schemeClr val="dk1"/>
                          </a:solidFill>
                          <a:effectLst/>
                          <a:latin typeface="+mn-lt"/>
                          <a:ea typeface="+mn-ea"/>
                          <a:cs typeface="+mn-cs"/>
                        </a:rPr>
                        <a:t>）</a:t>
                      </a:r>
                      <a:r>
                        <a:rPr altLang="zh-CN" dirty="0" sz="1600" kern="1200" lang="zh-CN" smtClean="0">
                          <a:solidFill>
                            <a:schemeClr val="dk1"/>
                          </a:solidFill>
                          <a:effectLst/>
                          <a:latin typeface="+mn-lt"/>
                          <a:ea typeface="+mn-ea"/>
                          <a:cs typeface="+mn-cs"/>
                        </a:rPr>
                        <a:t>告知服务对象所采取的根除措施可能带来的风险，制定应变和回退措施，并获得书面授权</a:t>
                      </a:r>
                      <a:endParaRPr altLang="zh-CN" b="0" dirty="0" sz="1600" lang="en-US" smtClean="0"/>
                    </a:p>
                  </a:txBody>
                  <a:tcPr anchor="ctr"/>
                </a:tc>
                <a:tc hMerge="1">
                  <a:txBody>
                    <a:bodyPr/>
                    <a:p>
                      <a:endParaRPr altLang="en-US" b="0" dirty="0" lang="zh-CN"/>
                    </a:p>
                  </a:txBody>
                  <a:tcPr anchor="ctr"/>
                </a:tc>
                <a:tc hMerge="1">
                  <a:txBody>
                    <a:bodyPr/>
                    <a:p>
                      <a:endParaRPr altLang="en-US" b="0" dirty="0" lang="zh-CN"/>
                    </a:p>
                  </a:txBody>
                  <a:tcPr anchor="ctr"/>
                </a:tc>
              </a:tr>
            </a:tbl>
          </a:graphicData>
        </a:graphic>
      </p:graphicFrame>
      <p:pic>
        <p:nvPicPr>
          <p:cNvPr id="2097159" name="Picture 2"/>
          <p:cNvPicPr>
            <a:picLocks noChangeAspect="1" noChangeArrowheads="1"/>
          </p:cNvPicPr>
          <p:nvPr/>
        </p:nvPicPr>
        <p:blipFill>
          <a:blip xmlns:r="http://schemas.openxmlformats.org/officeDocument/2006/relationships" r:embed="rId1"/>
          <a:srcRect/>
          <a:stretch>
            <a:fillRect/>
          </a:stretch>
        </p:blipFill>
        <p:spPr bwMode="auto">
          <a:xfrm>
            <a:off x="5794408" y="1128681"/>
            <a:ext cx="6397592" cy="5022563"/>
          </a:xfrm>
          <a:prstGeom prst="rect"/>
          <a:noFill/>
          <a:ln>
            <a:noFill/>
          </a:ln>
          <a:effectLst/>
        </p:spPr>
      </p:pic>
      <p:grpSp>
        <p:nvGrpSpPr>
          <p:cNvPr id="69" name="组合 25"/>
          <p:cNvGrpSpPr/>
          <p:nvPr/>
        </p:nvGrpSpPr>
        <p:grpSpPr>
          <a:xfrm>
            <a:off x="371993" y="-1568546"/>
            <a:ext cx="15983812" cy="14046898"/>
            <a:chOff x="371993" y="-1568546"/>
            <a:chExt cx="15983812" cy="14046898"/>
          </a:xfrm>
        </p:grpSpPr>
        <p:sp>
          <p:nvSpPr>
            <p:cNvPr id="1048718"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19"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0"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1"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2" name="文本框 30"/>
            <p:cNvSpPr txBox="1"/>
            <p:nvPr/>
          </p:nvSpPr>
          <p:spPr>
            <a:xfrm>
              <a:off x="1009201" y="287761"/>
              <a:ext cx="3376171"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根除阶段</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graphicFrame>
        <p:nvGraphicFramePr>
          <p:cNvPr id="4194319" name="表格 7"/>
          <p:cNvGraphicFramePr>
            <a:graphicFrameLocks noGrp="1"/>
          </p:cNvGraphicFramePr>
          <p:nvPr/>
        </p:nvGraphicFramePr>
        <p:xfrm>
          <a:off x="1009201" y="939013"/>
          <a:ext cx="9784807" cy="5044429"/>
        </p:xfrm>
        <a:graphic>
          <a:graphicData uri="http://schemas.openxmlformats.org/drawingml/2006/table">
            <a:tbl>
              <a:tblPr firstRow="1" bandRow="1">
                <a:tableStyleId>{5C22544A-7EE6-4342-B048-85BDC9FD1C3A}</a:tableStyleId>
              </a:tblPr>
              <a:tblGrid>
                <a:gridCol w="1765348"/>
                <a:gridCol w="2502850"/>
                <a:gridCol w="2780946"/>
                <a:gridCol w="2735663"/>
              </a:tblGrid>
              <a:tr h="886639">
                <a:tc>
                  <a:txBody>
                    <a:bodyPr/>
                    <a:p>
                      <a:endParaRPr altLang="en-US" b="0" dirty="0" lang="zh-CN"/>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886639">
                <a:tc>
                  <a:txBody>
                    <a:bodyPr/>
                    <a:p>
                      <a:pPr algn="ctr">
                        <a:lnSpc>
                          <a:spcPct val="150000"/>
                        </a:lnSpc>
                      </a:pPr>
                      <a:r>
                        <a:rPr altLang="en-US" b="0" dirty="0" lang="zh-CN" smtClean="0"/>
                        <a:t>准备阶段</a:t>
                      </a:r>
                      <a:endParaRPr altLang="en-US" b="0" dirty="0" lang="zh-CN"/>
                    </a:p>
                  </a:txBody>
                  <a:tcPr anchor="ctr"/>
                </a:tc>
                <a:tc gridSpan="3">
                  <a:txBody>
                    <a:bodyPr/>
                    <a:p>
                      <a:pPr>
                        <a:lnSpc>
                          <a:spcPct val="150000"/>
                        </a:lnSpc>
                      </a:pPr>
                      <a:r>
                        <a:rPr altLang="en-US" b="0" dirty="0" lang="zh-CN" smtClean="0"/>
                        <a:t>（</a:t>
                      </a:r>
                      <a:r>
                        <a:rPr altLang="zh-CN" b="0" dirty="0" lang="en-US" smtClean="0"/>
                        <a:t>1</a:t>
                      </a:r>
                      <a:r>
                        <a:rPr altLang="en-US" b="0" dirty="0" lang="zh-CN" smtClean="0"/>
                        <a:t>）</a:t>
                      </a:r>
                      <a:r>
                        <a:rPr altLang="zh-CN" dirty="0" sz="1800" kern="1200" lang="zh-CN" smtClean="0">
                          <a:solidFill>
                            <a:schemeClr val="dk1"/>
                          </a:solidFill>
                          <a:effectLst/>
                          <a:latin typeface="+mn-lt"/>
                          <a:ea typeface="+mn-ea"/>
                          <a:cs typeface="+mn-cs"/>
                        </a:rPr>
                        <a:t>与服务对象共同制定系统恢复方案，协助选择合理的恢复方法</a:t>
                      </a:r>
                      <a:endParaRPr altLang="zh-CN" dirty="0" sz="1800" kern="1200" lang="en-US" smtClean="0">
                        <a:solidFill>
                          <a:schemeClr val="dk1"/>
                        </a:solidFill>
                        <a:effectLst/>
                        <a:latin typeface="+mn-lt"/>
                        <a:ea typeface="+mn-ea"/>
                        <a:cs typeface="+mn-cs"/>
                      </a:endParaRPr>
                    </a:p>
                    <a:p>
                      <a:pPr>
                        <a:lnSpc>
                          <a:spcPct val="150000"/>
                        </a:lnSpc>
                      </a:pPr>
                      <a:r>
                        <a:rPr altLang="en-US" b="0" dirty="0" lang="zh-CN" smtClean="0"/>
                        <a:t>（</a:t>
                      </a:r>
                      <a:r>
                        <a:rPr altLang="zh-CN" b="0" dirty="0" lang="en-US" smtClean="0"/>
                        <a:t>2</a:t>
                      </a:r>
                      <a:r>
                        <a:rPr altLang="en-US" b="0" dirty="0" lang="zh-CN" smtClean="0"/>
                        <a:t>）</a:t>
                      </a:r>
                      <a:r>
                        <a:rPr altLang="zh-CN" dirty="0" sz="1800" kern="1200" lang="zh-CN" smtClean="0">
                          <a:solidFill>
                            <a:schemeClr val="dk1"/>
                          </a:solidFill>
                          <a:effectLst/>
                          <a:latin typeface="+mn-lt"/>
                          <a:ea typeface="+mn-ea"/>
                          <a:cs typeface="+mn-cs"/>
                        </a:rPr>
                        <a:t>告知服务对象系统的恢复方法及可能存在的风险</a:t>
                      </a:r>
                      <a:endParaRPr altLang="zh-CN" dirty="0" sz="1800" kern="1200" lang="en-US" smtClean="0">
                        <a:solidFill>
                          <a:schemeClr val="dk1"/>
                        </a:solidFill>
                        <a:effectLst/>
                        <a:latin typeface="+mn-lt"/>
                        <a:ea typeface="+mn-ea"/>
                        <a:cs typeface="+mn-cs"/>
                      </a:endParaRPr>
                    </a:p>
                    <a:p>
                      <a:pPr>
                        <a:lnSpc>
                          <a:spcPct val="150000"/>
                        </a:lnSpc>
                      </a:pPr>
                      <a:r>
                        <a:rPr altLang="en-US" b="0" dirty="0" lang="zh-CN" smtClean="0"/>
                        <a:t>（</a:t>
                      </a:r>
                      <a:r>
                        <a:rPr altLang="zh-CN" b="0" dirty="0" lang="en-US" smtClean="0"/>
                        <a:t>3</a:t>
                      </a:r>
                      <a:r>
                        <a:rPr altLang="en-US" b="0" dirty="0" lang="zh-CN" smtClean="0"/>
                        <a:t>）</a:t>
                      </a:r>
                      <a:r>
                        <a:rPr altLang="zh-CN" dirty="0" sz="1800" kern="1200" lang="zh-CN" smtClean="0">
                          <a:solidFill>
                            <a:schemeClr val="dk1"/>
                          </a:solidFill>
                          <a:effectLst/>
                          <a:latin typeface="+mn-lt"/>
                          <a:ea typeface="+mn-ea"/>
                          <a:cs typeface="+mn-cs"/>
                        </a:rPr>
                        <a:t>对于不能肯定系统经过根除处理后是否可恢复正常时，应选择通过原有的备份数据进行系统恢复</a:t>
                      </a:r>
                      <a:endParaRPr altLang="zh-CN" dirty="0" sz="1800" kern="1200" lang="en-US" smtClean="0">
                        <a:solidFill>
                          <a:schemeClr val="dk1"/>
                        </a:solidFill>
                        <a:effectLst/>
                        <a:latin typeface="+mn-lt"/>
                        <a:ea typeface="+mn-ea"/>
                        <a:cs typeface="+mn-cs"/>
                      </a:endParaRPr>
                    </a:p>
                    <a:p>
                      <a:pPr>
                        <a:lnSpc>
                          <a:spcPct val="150000"/>
                        </a:lnSpc>
                      </a:pPr>
                      <a:r>
                        <a:rPr altLang="en-US" dirty="0" sz="1800" kern="1200" lang="zh-CN" smtClean="0">
                          <a:solidFill>
                            <a:schemeClr val="dk1"/>
                          </a:solidFill>
                          <a:effectLst/>
                          <a:latin typeface="+mn-lt"/>
                          <a:ea typeface="+mn-ea"/>
                          <a:cs typeface="+mn-cs"/>
                        </a:rPr>
                        <a:t>（</a:t>
                      </a:r>
                      <a:r>
                        <a:rPr altLang="zh-CN" dirty="0" sz="1800" kern="1200" lang="en-US" smtClean="0">
                          <a:solidFill>
                            <a:schemeClr val="dk1"/>
                          </a:solidFill>
                          <a:effectLst/>
                          <a:latin typeface="+mn-lt"/>
                          <a:ea typeface="+mn-ea"/>
                          <a:cs typeface="+mn-cs"/>
                        </a:rPr>
                        <a:t>4</a:t>
                      </a:r>
                      <a:r>
                        <a:rPr altLang="en-US" dirty="0" sz="1800" kern="1200" lang="zh-CN" smtClean="0">
                          <a:solidFill>
                            <a:schemeClr val="dk1"/>
                          </a:solidFill>
                          <a:effectLst/>
                          <a:latin typeface="+mn-lt"/>
                          <a:ea typeface="+mn-ea"/>
                          <a:cs typeface="+mn-cs"/>
                        </a:rPr>
                        <a:t>）</a:t>
                      </a:r>
                      <a:r>
                        <a:rPr altLang="zh-CN" dirty="0" sz="1800" kern="1200" lang="zh-CN" smtClean="0">
                          <a:solidFill>
                            <a:schemeClr val="dk1"/>
                          </a:solidFill>
                          <a:effectLst/>
                          <a:latin typeface="+mn-lt"/>
                          <a:ea typeface="+mn-ea"/>
                          <a:cs typeface="+mn-cs"/>
                        </a:rPr>
                        <a:t>系统恢复后，应定期对系统数据进行备份，并验证备份数据有效性</a:t>
                      </a:r>
                      <a:endParaRPr altLang="zh-CN" dirty="0" sz="1800" kern="1200" lang="en-US" smtClean="0">
                        <a:solidFill>
                          <a:schemeClr val="dk1"/>
                        </a:solidFill>
                        <a:effectLst/>
                        <a:latin typeface="+mn-lt"/>
                        <a:ea typeface="+mn-ea"/>
                        <a:cs typeface="+mn-cs"/>
                      </a:endParaRPr>
                    </a:p>
                    <a:p>
                      <a:pPr>
                        <a:lnSpc>
                          <a:spcPct val="150000"/>
                        </a:lnSpc>
                      </a:pPr>
                      <a:r>
                        <a:rPr altLang="en-US" dirty="0" sz="1800" kern="1200" lang="zh-CN" smtClean="0">
                          <a:solidFill>
                            <a:schemeClr val="dk1"/>
                          </a:solidFill>
                          <a:effectLst/>
                          <a:latin typeface="+mn-lt"/>
                          <a:ea typeface="+mn-ea"/>
                          <a:cs typeface="+mn-cs"/>
                        </a:rPr>
                        <a:t>（</a:t>
                      </a:r>
                      <a:r>
                        <a:rPr altLang="zh-CN" dirty="0" sz="1800" kern="1200" lang="en-US" smtClean="0">
                          <a:solidFill>
                            <a:schemeClr val="dk1"/>
                          </a:solidFill>
                          <a:effectLst/>
                          <a:latin typeface="+mn-lt"/>
                          <a:ea typeface="+mn-ea"/>
                          <a:cs typeface="+mn-cs"/>
                        </a:rPr>
                        <a:t>5</a:t>
                      </a:r>
                      <a:r>
                        <a:rPr altLang="en-US" dirty="0" sz="1800" kern="1200" lang="zh-CN" smtClean="0">
                          <a:solidFill>
                            <a:schemeClr val="dk1"/>
                          </a:solidFill>
                          <a:effectLst/>
                          <a:latin typeface="+mn-lt"/>
                          <a:ea typeface="+mn-ea"/>
                          <a:cs typeface="+mn-cs"/>
                        </a:rPr>
                        <a:t>）</a:t>
                      </a:r>
                      <a:r>
                        <a:rPr altLang="zh-CN" dirty="0" sz="1800" kern="1200" lang="zh-CN" smtClean="0">
                          <a:solidFill>
                            <a:schemeClr val="dk1"/>
                          </a:solidFill>
                          <a:effectLst/>
                          <a:latin typeface="+mn-lt"/>
                          <a:ea typeface="+mn-ea"/>
                          <a:cs typeface="+mn-cs"/>
                        </a:rPr>
                        <a:t>系统恢复后，应定期对系统数据进行备份，并验证备份数据有效性</a:t>
                      </a:r>
                      <a:endParaRPr altLang="zh-CN" dirty="0" sz="1800" kern="1200" lang="en-US" smtClean="0">
                        <a:solidFill>
                          <a:schemeClr val="dk1"/>
                        </a:solidFill>
                        <a:effectLst/>
                        <a:latin typeface="+mn-lt"/>
                        <a:ea typeface="+mn-ea"/>
                        <a:cs typeface="+mn-cs"/>
                      </a:endParaRPr>
                    </a:p>
                    <a:p>
                      <a:pPr>
                        <a:lnSpc>
                          <a:spcPct val="150000"/>
                        </a:lnSpc>
                      </a:pPr>
                      <a:r>
                        <a:rPr altLang="en-US" dirty="0" sz="1800" kern="1200" lang="zh-CN" smtClean="0">
                          <a:solidFill>
                            <a:schemeClr val="dk1"/>
                          </a:solidFill>
                          <a:effectLst/>
                          <a:latin typeface="+mn-lt"/>
                          <a:ea typeface="+mn-ea"/>
                          <a:cs typeface="+mn-cs"/>
                        </a:rPr>
                        <a:t>（</a:t>
                      </a:r>
                      <a:r>
                        <a:rPr altLang="zh-CN" dirty="0" sz="1800" kern="1200" lang="en-US" smtClean="0">
                          <a:solidFill>
                            <a:schemeClr val="dk1"/>
                          </a:solidFill>
                          <a:effectLst/>
                          <a:latin typeface="+mn-lt"/>
                          <a:ea typeface="+mn-ea"/>
                          <a:cs typeface="+mn-cs"/>
                        </a:rPr>
                        <a:t>6</a:t>
                      </a:r>
                      <a:r>
                        <a:rPr altLang="en-US" dirty="0" sz="1800" kern="1200" lang="zh-CN" smtClean="0">
                          <a:solidFill>
                            <a:schemeClr val="dk1"/>
                          </a:solidFill>
                          <a:effectLst/>
                          <a:latin typeface="+mn-lt"/>
                          <a:ea typeface="+mn-ea"/>
                          <a:cs typeface="+mn-cs"/>
                        </a:rPr>
                        <a:t>）</a:t>
                      </a:r>
                      <a:r>
                        <a:rPr altLang="zh-CN" b="1" dirty="0" sz="1800" kern="1200" lang="zh-CN" smtClean="0">
                          <a:solidFill>
                            <a:schemeClr val="dk1"/>
                          </a:solidFill>
                          <a:effectLst/>
                          <a:latin typeface="+mn-lt"/>
                          <a:ea typeface="+mn-ea"/>
                          <a:cs typeface="+mn-cs"/>
                        </a:rPr>
                        <a:t>（如需重建系统时适用该条款）</a:t>
                      </a:r>
                      <a:r>
                        <a:rPr altLang="zh-CN" dirty="0" sz="1800" kern="1200" lang="zh-CN" smtClean="0">
                          <a:solidFill>
                            <a:schemeClr val="dk1"/>
                          </a:solidFill>
                          <a:effectLst/>
                          <a:latin typeface="+mn-lt"/>
                          <a:ea typeface="+mn-ea"/>
                          <a:cs typeface="+mn-cs"/>
                        </a:rPr>
                        <a:t>：若需重建系统，协助服务对象对重建后的系统进行备份</a:t>
                      </a:r>
                      <a:endParaRPr altLang="zh-CN" dirty="0" sz="1800" kern="1200" lang="en-US" smtClean="0">
                        <a:solidFill>
                          <a:schemeClr val="dk1"/>
                        </a:solidFill>
                        <a:effectLst/>
                        <a:latin typeface="+mn-lt"/>
                        <a:ea typeface="+mn-ea"/>
                        <a:cs typeface="+mn-cs"/>
                      </a:endParaRPr>
                    </a:p>
                    <a:p>
                      <a:pPr>
                        <a:lnSpc>
                          <a:spcPct val="150000"/>
                        </a:lnSpc>
                      </a:pPr>
                      <a:r>
                        <a:rPr altLang="en-US" dirty="0" sz="1800" kern="1200" lang="zh-CN" smtClean="0">
                          <a:solidFill>
                            <a:schemeClr val="dk1"/>
                          </a:solidFill>
                          <a:effectLst/>
                          <a:latin typeface="+mn-lt"/>
                          <a:ea typeface="+mn-ea"/>
                          <a:cs typeface="+mn-cs"/>
                        </a:rPr>
                        <a:t>（</a:t>
                      </a:r>
                      <a:r>
                        <a:rPr altLang="zh-CN" dirty="0" sz="1800" kern="1200" lang="en-US" smtClean="0">
                          <a:solidFill>
                            <a:schemeClr val="dk1"/>
                          </a:solidFill>
                          <a:effectLst/>
                          <a:latin typeface="+mn-lt"/>
                          <a:ea typeface="+mn-ea"/>
                          <a:cs typeface="+mn-cs"/>
                        </a:rPr>
                        <a:t>7</a:t>
                      </a:r>
                      <a:r>
                        <a:rPr altLang="en-US" dirty="0" sz="1800" kern="1200" lang="zh-CN" smtClean="0">
                          <a:solidFill>
                            <a:schemeClr val="dk1"/>
                          </a:solidFill>
                          <a:effectLst/>
                          <a:latin typeface="+mn-lt"/>
                          <a:ea typeface="+mn-ea"/>
                          <a:cs typeface="+mn-cs"/>
                        </a:rPr>
                        <a:t>）</a:t>
                      </a:r>
                      <a:r>
                        <a:rPr altLang="zh-CN" b="1" dirty="0" sz="1800" kern="1200" lang="zh-CN" smtClean="0">
                          <a:solidFill>
                            <a:schemeClr val="dk1"/>
                          </a:solidFill>
                          <a:effectLst/>
                          <a:latin typeface="+mn-lt"/>
                          <a:ea typeface="+mn-ea"/>
                          <a:cs typeface="+mn-cs"/>
                        </a:rPr>
                        <a:t> （如需重建系统时适用该条款）</a:t>
                      </a:r>
                      <a:r>
                        <a:rPr altLang="zh-CN" dirty="0" sz="1800" kern="1200" lang="zh-CN" smtClean="0">
                          <a:solidFill>
                            <a:schemeClr val="dk1"/>
                          </a:solidFill>
                          <a:effectLst/>
                          <a:latin typeface="+mn-lt"/>
                          <a:ea typeface="+mn-ea"/>
                          <a:cs typeface="+mn-cs"/>
                        </a:rPr>
                        <a:t>：协助服务对象重建系统前应进行</a:t>
                      </a:r>
                      <a:r>
                        <a:rPr altLang="en-US" dirty="0" sz="1800" kern="1200" lang="zh-CN" smtClean="0">
                          <a:solidFill>
                            <a:schemeClr val="dk1"/>
                          </a:solidFill>
                          <a:effectLst/>
                          <a:latin typeface="+mn-lt"/>
                          <a:ea typeface="+mn-ea"/>
                          <a:cs typeface="+mn-cs"/>
                        </a:rPr>
                        <a:t>全面</a:t>
                      </a:r>
                      <a:r>
                        <a:rPr altLang="zh-CN" dirty="0" sz="1800" kern="1200" lang="zh-CN" smtClean="0">
                          <a:solidFill>
                            <a:schemeClr val="dk1"/>
                          </a:solidFill>
                          <a:effectLst/>
                          <a:latin typeface="+mn-lt"/>
                          <a:ea typeface="+mn-ea"/>
                          <a:cs typeface="+mn-cs"/>
                        </a:rPr>
                        <a:t>数据备份，确保备份数据没有受到过攻击者的修改</a:t>
                      </a:r>
                      <a:endParaRPr altLang="zh-CN" b="0" dirty="0" lang="en-US" smtClean="0"/>
                    </a:p>
                  </a:txBody>
                  <a:tcPr anchor="ctr"/>
                </a:tc>
                <a:tc hMerge="1">
                  <a:txBody>
                    <a:bodyPr/>
                    <a:p>
                      <a:endParaRPr altLang="en-US" b="0" dirty="0" lang="zh-CN"/>
                    </a:p>
                  </a:txBody>
                  <a:tcPr anchor="ctr"/>
                </a:tc>
                <a:tc hMerge="1">
                  <a:txBody>
                    <a:bodyPr/>
                    <a:p>
                      <a:endParaRPr altLang="en-US" b="0" dirty="0" lang="zh-CN"/>
                    </a:p>
                  </a:txBody>
                  <a:tcPr anchor="ctr"/>
                </a:tc>
              </a:tr>
            </a:tbl>
          </a:graphicData>
        </a:graphic>
      </p:graphicFrame>
      <p:grpSp>
        <p:nvGrpSpPr>
          <p:cNvPr id="71" name="组合 25"/>
          <p:cNvGrpSpPr/>
          <p:nvPr/>
        </p:nvGrpSpPr>
        <p:grpSpPr>
          <a:xfrm>
            <a:off x="371993" y="-1568546"/>
            <a:ext cx="15983812" cy="14046898"/>
            <a:chOff x="371993" y="-1568546"/>
            <a:chExt cx="15983812" cy="14046898"/>
          </a:xfrm>
        </p:grpSpPr>
        <p:sp>
          <p:nvSpPr>
            <p:cNvPr id="1048723"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4"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5"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6"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7" name="文本框 30"/>
            <p:cNvSpPr txBox="1"/>
            <p:nvPr/>
          </p:nvSpPr>
          <p:spPr>
            <a:xfrm>
              <a:off x="1009201" y="287761"/>
              <a:ext cx="3554961"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恢复阶段</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grpSp>
        <p:nvGrpSpPr>
          <p:cNvPr id="73" name="组合 25"/>
          <p:cNvGrpSpPr/>
          <p:nvPr/>
        </p:nvGrpSpPr>
        <p:grpSpPr>
          <a:xfrm>
            <a:off x="371993" y="-1568546"/>
            <a:ext cx="15983812" cy="14046898"/>
            <a:chOff x="371993" y="-1568546"/>
            <a:chExt cx="15983812" cy="14046898"/>
          </a:xfrm>
        </p:grpSpPr>
        <p:sp>
          <p:nvSpPr>
            <p:cNvPr id="1048728"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29"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0"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1"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2" name="文本框 30"/>
            <p:cNvSpPr txBox="1"/>
            <p:nvPr/>
          </p:nvSpPr>
          <p:spPr>
            <a:xfrm>
              <a:off x="1009200" y="287761"/>
              <a:ext cx="2868641"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恢复阶段</a:t>
              </a:r>
              <a:endParaRPr altLang="en-US" dirty="0" sz="2400" lang="zh-CN" spc="300">
                <a:solidFill>
                  <a:schemeClr val="tx1">
                    <a:lumMod val="75000"/>
                    <a:lumOff val="25000"/>
                  </a:schemeClr>
                </a:solidFill>
                <a:cs typeface="+mn-ea"/>
                <a:sym typeface="+mn-lt"/>
              </a:endParaRPr>
            </a:p>
          </p:txBody>
        </p:sp>
      </p:grpSp>
      <p:pic>
        <p:nvPicPr>
          <p:cNvPr id="2097160" name="Picture 2"/>
          <p:cNvPicPr>
            <a:picLocks noChangeAspect="1" noChangeArrowheads="1"/>
          </p:cNvPicPr>
          <p:nvPr/>
        </p:nvPicPr>
        <p:blipFill>
          <a:blip xmlns:r="http://schemas.openxmlformats.org/officeDocument/2006/relationships" r:embed="rId1"/>
          <a:srcRect/>
          <a:stretch>
            <a:fillRect/>
          </a:stretch>
        </p:blipFill>
        <p:spPr bwMode="auto">
          <a:xfrm>
            <a:off x="2139815" y="1371873"/>
            <a:ext cx="7360319" cy="4657725"/>
          </a:xfrm>
          <a:prstGeom prst="rect"/>
          <a:noFill/>
          <a:ln>
            <a:noFill/>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graphicFrame>
        <p:nvGraphicFramePr>
          <p:cNvPr id="4194320" name="表格 7"/>
          <p:cNvGraphicFramePr>
            <a:graphicFrameLocks noGrp="1"/>
          </p:cNvGraphicFramePr>
          <p:nvPr/>
        </p:nvGraphicFramePr>
        <p:xfrm>
          <a:off x="189115" y="1328285"/>
          <a:ext cx="5576418" cy="4389120"/>
        </p:xfrm>
        <a:graphic>
          <a:graphicData uri="http://schemas.openxmlformats.org/drawingml/2006/table">
            <a:tbl>
              <a:tblPr firstRow="1" bandRow="1">
                <a:tableStyleId>{5C22544A-7EE6-4342-B048-85BDC9FD1C3A}</a:tableStyleId>
              </a:tblPr>
              <a:tblGrid>
                <a:gridCol w="1006082"/>
                <a:gridCol w="1426389"/>
                <a:gridCol w="1584877"/>
                <a:gridCol w="1559070"/>
              </a:tblGrid>
              <a:tr h="895259">
                <a:tc>
                  <a:txBody>
                    <a:bodyPr/>
                    <a:p>
                      <a:endParaRPr altLang="en-US" b="0" dirty="0" lang="zh-CN"/>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3493861">
                <a:tc>
                  <a:txBody>
                    <a:bodyPr/>
                    <a:p>
                      <a:pPr algn="ctr">
                        <a:lnSpc>
                          <a:spcPct val="150000"/>
                        </a:lnSpc>
                      </a:pPr>
                      <a:r>
                        <a:rPr altLang="en-US" b="0" dirty="0" lang="zh-CN" smtClean="0"/>
                        <a:t>准备阶段</a:t>
                      </a:r>
                      <a:endParaRPr altLang="en-US" b="0" dirty="0" lang="zh-CN"/>
                    </a:p>
                  </a:txBody>
                  <a:tcPr anchor="ctr"/>
                </a:tc>
                <a:tc gridSpan="3">
                  <a:txBody>
                    <a:bodyPr/>
                    <a:p>
                      <a:pPr>
                        <a:lnSpc>
                          <a:spcPct val="150000"/>
                        </a:lnSpc>
                      </a:pPr>
                      <a:r>
                        <a:rPr altLang="en-US" b="0" dirty="0" sz="1600" lang="zh-CN" smtClean="0"/>
                        <a:t>（</a:t>
                      </a:r>
                      <a:r>
                        <a:rPr altLang="zh-CN" b="0" dirty="0" sz="1600" lang="en-US" smtClean="0"/>
                        <a:t>1</a:t>
                      </a:r>
                      <a:r>
                        <a:rPr altLang="en-US" b="0" dirty="0" sz="1600" lang="zh-CN" smtClean="0"/>
                        <a:t>）</a:t>
                      </a:r>
                      <a:r>
                        <a:rPr altLang="zh-CN" dirty="0" sz="1800" kern="1200" lang="zh-CN" smtClean="0">
                          <a:solidFill>
                            <a:schemeClr val="dk1"/>
                          </a:solidFill>
                          <a:effectLst/>
                          <a:latin typeface="+mn-lt"/>
                          <a:ea typeface="+mn-ea"/>
                          <a:cs typeface="+mn-cs"/>
                        </a:rPr>
                        <a:t>对事件处理过程进行总结和分析</a:t>
                      </a:r>
                      <a:endParaRPr altLang="zh-CN" dirty="0" sz="1800" kern="1200" lang="en-US" smtClean="0">
                        <a:solidFill>
                          <a:schemeClr val="dk1"/>
                        </a:solidFill>
                        <a:effectLst/>
                        <a:latin typeface="+mn-lt"/>
                        <a:ea typeface="+mn-ea"/>
                        <a:cs typeface="+mn-cs"/>
                      </a:endParaRPr>
                    </a:p>
                    <a:p>
                      <a:pPr>
                        <a:lnSpc>
                          <a:spcPct val="150000"/>
                        </a:lnSpc>
                      </a:pPr>
                      <a:r>
                        <a:rPr altLang="en-US" b="0" dirty="0" sz="1600" lang="zh-CN" smtClean="0"/>
                        <a:t>（</a:t>
                      </a:r>
                      <a:r>
                        <a:rPr altLang="zh-CN" b="0" dirty="0" sz="1600" lang="en-US" smtClean="0"/>
                        <a:t>2</a:t>
                      </a:r>
                      <a:r>
                        <a:rPr altLang="en-US" b="0" dirty="0" sz="1600" lang="zh-CN" smtClean="0"/>
                        <a:t>）</a:t>
                      </a:r>
                      <a:r>
                        <a:rPr altLang="zh-CN" dirty="0" sz="1800" kern="1200" lang="zh-CN" smtClean="0">
                          <a:solidFill>
                            <a:schemeClr val="dk1"/>
                          </a:solidFill>
                          <a:effectLst/>
                          <a:latin typeface="+mn-lt"/>
                          <a:ea typeface="+mn-ea"/>
                          <a:cs typeface="+mn-cs"/>
                        </a:rPr>
                        <a:t>提供详实的事件处理报告</a:t>
                      </a:r>
                      <a:endParaRPr altLang="zh-CN" dirty="0" sz="1800" kern="1200" lang="en-US" smtClean="0">
                        <a:solidFill>
                          <a:schemeClr val="dk1"/>
                        </a:solidFill>
                        <a:effectLst/>
                        <a:latin typeface="+mn-lt"/>
                        <a:ea typeface="+mn-ea"/>
                        <a:cs typeface="+mn-cs"/>
                      </a:endParaRPr>
                    </a:p>
                    <a:p>
                      <a:pPr>
                        <a:lnSpc>
                          <a:spcPct val="150000"/>
                        </a:lnSpc>
                      </a:pPr>
                      <a:r>
                        <a:rPr altLang="en-US" b="0" dirty="0" sz="1600" lang="zh-CN" smtClean="0"/>
                        <a:t>（</a:t>
                      </a:r>
                      <a:r>
                        <a:rPr altLang="zh-CN" b="0" dirty="0" sz="1600" lang="en-US" smtClean="0"/>
                        <a:t>3</a:t>
                      </a:r>
                      <a:r>
                        <a:rPr altLang="en-US" b="0" dirty="0" sz="1600" lang="zh-CN" smtClean="0"/>
                        <a:t>）</a:t>
                      </a:r>
                      <a:r>
                        <a:rPr altLang="zh-CN" dirty="0" sz="1800" kern="1200" lang="zh-CN" smtClean="0">
                          <a:solidFill>
                            <a:schemeClr val="dk1"/>
                          </a:solidFill>
                          <a:effectLst/>
                          <a:latin typeface="+mn-lt"/>
                          <a:ea typeface="+mn-ea"/>
                          <a:cs typeface="+mn-cs"/>
                        </a:rPr>
                        <a:t>提供建议和意见，协助服务对象完善系统安全建设</a:t>
                      </a:r>
                      <a:endParaRPr altLang="zh-CN" dirty="0" sz="1800" kern="1200" lang="en-US" smtClean="0">
                        <a:solidFill>
                          <a:schemeClr val="dk1"/>
                        </a:solidFill>
                        <a:effectLst/>
                        <a:latin typeface="+mn-lt"/>
                        <a:ea typeface="+mn-ea"/>
                        <a:cs typeface="+mn-cs"/>
                      </a:endParaRPr>
                    </a:p>
                    <a:p>
                      <a:pPr>
                        <a:lnSpc>
                          <a:spcPct val="150000"/>
                        </a:lnSpc>
                      </a:pPr>
                      <a:r>
                        <a:rPr altLang="en-US" b="0" dirty="0" sz="1600" kern="1200" lang="zh-CN" smtClean="0">
                          <a:solidFill>
                            <a:schemeClr val="dk1"/>
                          </a:solidFill>
                          <a:effectLst/>
                          <a:latin typeface="+mn-lt"/>
                          <a:ea typeface="+mn-ea"/>
                          <a:cs typeface="+mn-cs"/>
                        </a:rPr>
                        <a:t>（</a:t>
                      </a:r>
                      <a:r>
                        <a:rPr altLang="zh-CN" b="0" dirty="0" sz="1600" kern="1200" lang="en-US" smtClean="0">
                          <a:solidFill>
                            <a:schemeClr val="dk1"/>
                          </a:solidFill>
                          <a:effectLst/>
                          <a:latin typeface="+mn-lt"/>
                          <a:ea typeface="+mn-ea"/>
                          <a:cs typeface="+mn-cs"/>
                        </a:rPr>
                        <a:t>4</a:t>
                      </a:r>
                      <a:r>
                        <a:rPr altLang="en-US" b="0" dirty="0" sz="1600" kern="1200" lang="zh-CN" smtClean="0">
                          <a:solidFill>
                            <a:schemeClr val="dk1"/>
                          </a:solidFill>
                          <a:effectLst/>
                          <a:latin typeface="+mn-lt"/>
                          <a:ea typeface="+mn-ea"/>
                          <a:cs typeface="+mn-cs"/>
                        </a:rPr>
                        <a:t>）</a:t>
                      </a:r>
                      <a:r>
                        <a:rPr altLang="zh-CN" dirty="0" sz="1800" kern="1200" lang="zh-CN" smtClean="0">
                          <a:solidFill>
                            <a:schemeClr val="dk1"/>
                          </a:solidFill>
                          <a:effectLst/>
                          <a:latin typeface="+mn-lt"/>
                          <a:ea typeface="+mn-ea"/>
                          <a:cs typeface="+mn-cs"/>
                        </a:rPr>
                        <a:t>及时检查事件处理记录，确保具备可追溯性</a:t>
                      </a:r>
                      <a:endParaRPr altLang="zh-CN" b="0" dirty="0" sz="1600" lang="en-US" smtClean="0"/>
                    </a:p>
                  </a:txBody>
                  <a:tcPr anchor="ctr"/>
                </a:tc>
                <a:tc hMerge="1">
                  <a:txBody>
                    <a:bodyPr/>
                    <a:p>
                      <a:endParaRPr altLang="en-US" b="0" dirty="0" lang="zh-CN"/>
                    </a:p>
                  </a:txBody>
                  <a:tcPr anchor="ctr"/>
                </a:tc>
                <a:tc hMerge="1">
                  <a:txBody>
                    <a:bodyPr/>
                    <a:p>
                      <a:endParaRPr altLang="en-US" b="0" dirty="0" lang="zh-CN"/>
                    </a:p>
                  </a:txBody>
                  <a:tcPr anchor="ctr"/>
                </a:tc>
              </a:tr>
            </a:tbl>
          </a:graphicData>
        </a:graphic>
      </p:graphicFrame>
      <p:pic>
        <p:nvPicPr>
          <p:cNvPr id="2097161" name="Picture 2"/>
          <p:cNvPicPr>
            <a:picLocks noChangeAspect="1" noChangeArrowheads="1"/>
          </p:cNvPicPr>
          <p:nvPr/>
        </p:nvPicPr>
        <p:blipFill>
          <a:blip xmlns:r="http://schemas.openxmlformats.org/officeDocument/2006/relationships" r:embed="rId1"/>
          <a:srcRect/>
          <a:stretch>
            <a:fillRect/>
          </a:stretch>
        </p:blipFill>
        <p:spPr bwMode="auto">
          <a:xfrm>
            <a:off x="5860941" y="797370"/>
            <a:ext cx="6035884" cy="4833410"/>
          </a:xfrm>
          <a:prstGeom prst="rect"/>
          <a:noFill/>
          <a:ln>
            <a:noFill/>
          </a:ln>
          <a:effectLst/>
        </p:spPr>
      </p:pic>
      <p:grpSp>
        <p:nvGrpSpPr>
          <p:cNvPr id="75" name="组合 25"/>
          <p:cNvGrpSpPr/>
          <p:nvPr/>
        </p:nvGrpSpPr>
        <p:grpSpPr>
          <a:xfrm>
            <a:off x="371993" y="-1568546"/>
            <a:ext cx="15983812" cy="14046898"/>
            <a:chOff x="371993" y="-1568546"/>
            <a:chExt cx="15983812" cy="14046898"/>
          </a:xfrm>
        </p:grpSpPr>
        <p:sp>
          <p:nvSpPr>
            <p:cNvPr id="1048733"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4"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5"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6"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7" name="文本框 30"/>
            <p:cNvSpPr txBox="1"/>
            <p:nvPr/>
          </p:nvSpPr>
          <p:spPr>
            <a:xfrm>
              <a:off x="1009201" y="287761"/>
              <a:ext cx="3071895"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应急响应</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总结阶段</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6" name=""/>
        <p:cNvGrpSpPr/>
        <p:nvPr/>
      </p:nvGrpSpPr>
      <p:grpSpPr>
        <a:xfrm>
          <a:off x="0" y="0"/>
          <a:ext cx="0" cy="0"/>
          <a:chOff x="0" y="0"/>
          <a:chExt cx="0" cy="0"/>
        </a:xfrm>
      </p:grpSpPr>
      <p:sp>
        <p:nvSpPr>
          <p:cNvPr id="1048584" name="流程图: 接点 12"/>
          <p:cNvSpPr/>
          <p:nvPr/>
        </p:nvSpPr>
        <p:spPr>
          <a:xfrm>
            <a:off x="8057196" y="4309773"/>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585" name="流程图: 接点 4"/>
          <p:cNvSpPr/>
          <p:nvPr/>
        </p:nvSpPr>
        <p:spPr>
          <a:xfrm>
            <a:off x="10566986" y="-1310640"/>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586" name="流程图: 接点 5"/>
          <p:cNvSpPr/>
          <p:nvPr/>
        </p:nvSpPr>
        <p:spPr>
          <a:xfrm>
            <a:off x="640299" y="5841553"/>
            <a:ext cx="502702" cy="50270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587" name="流程图: 接点 12"/>
          <p:cNvSpPr/>
          <p:nvPr/>
        </p:nvSpPr>
        <p:spPr>
          <a:xfrm>
            <a:off x="-1950289" y="-5583678"/>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588" name="流程图: 接点 6"/>
          <p:cNvSpPr/>
          <p:nvPr/>
        </p:nvSpPr>
        <p:spPr>
          <a:xfrm>
            <a:off x="10566986" y="573529"/>
            <a:ext cx="382170" cy="382170"/>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589" name="文本框 5"/>
          <p:cNvSpPr txBox="1"/>
          <p:nvPr/>
        </p:nvSpPr>
        <p:spPr>
          <a:xfrm>
            <a:off x="7376232" y="1718914"/>
            <a:ext cx="1605280" cy="510540"/>
          </a:xfrm>
          <a:prstGeom prst="rect"/>
          <a:noFill/>
        </p:spPr>
        <p:txBody>
          <a:bodyPr rtlCol="0" wrap="none">
            <a:spAutoFit/>
          </a:bodyPr>
          <a:p>
            <a:pPr algn="ctr"/>
            <a:r>
              <a:rPr altLang="en-US" dirty="0" sz="2800" lang="zh-CN" spc="300" smtClean="0">
                <a:solidFill>
                  <a:schemeClr val="tx1">
                    <a:lumMod val="75000"/>
                    <a:lumOff val="25000"/>
                  </a:schemeClr>
                </a:solidFill>
                <a:cs typeface="+mn-ea"/>
                <a:sym typeface="+mn-lt"/>
              </a:rPr>
              <a:t>标准简介</a:t>
            </a:r>
            <a:endParaRPr altLang="en-US" dirty="0" sz="2800" lang="zh-CN" spc="300">
              <a:solidFill>
                <a:schemeClr val="tx1">
                  <a:lumMod val="75000"/>
                  <a:lumOff val="25000"/>
                </a:schemeClr>
              </a:solidFill>
              <a:cs typeface="+mn-ea"/>
              <a:sym typeface="+mn-lt"/>
            </a:endParaRPr>
          </a:p>
        </p:txBody>
      </p:sp>
      <p:sp>
        <p:nvSpPr>
          <p:cNvPr id="1048590" name="文本框 6"/>
          <p:cNvSpPr txBox="1"/>
          <p:nvPr/>
        </p:nvSpPr>
        <p:spPr>
          <a:xfrm>
            <a:off x="5293272" y="1782415"/>
            <a:ext cx="958703" cy="510540"/>
          </a:xfrm>
          <a:prstGeom prst="rect"/>
          <a:noFill/>
        </p:spPr>
        <p:txBody>
          <a:bodyPr rtlCol="0" wrap="square">
            <a:spAutoFit/>
          </a:bodyPr>
          <a:p>
            <a:pPr algn="ctr"/>
            <a:r>
              <a:rPr altLang="zh-CN" dirty="0" sz="2800" lang="en-US">
                <a:solidFill>
                  <a:schemeClr val="accent2"/>
                </a:solidFill>
                <a:cs typeface="+mn-ea"/>
                <a:sym typeface="+mn-lt"/>
              </a:rPr>
              <a:t>01</a:t>
            </a:r>
            <a:endParaRPr altLang="en-US" dirty="0" sz="2800" lang="zh-CN">
              <a:solidFill>
                <a:schemeClr val="accent2"/>
              </a:solidFill>
              <a:cs typeface="+mn-ea"/>
              <a:sym typeface="+mn-lt"/>
            </a:endParaRPr>
          </a:p>
        </p:txBody>
      </p:sp>
      <p:sp>
        <p:nvSpPr>
          <p:cNvPr id="1048591" name="文本框 7"/>
          <p:cNvSpPr txBox="1"/>
          <p:nvPr/>
        </p:nvSpPr>
        <p:spPr>
          <a:xfrm flipH="1">
            <a:off x="6448844" y="1782415"/>
            <a:ext cx="215590" cy="447040"/>
          </a:xfrm>
          <a:prstGeom prst="rect"/>
          <a:noFill/>
        </p:spPr>
        <p:txBody>
          <a:bodyPr rtlCol="0" wrap="square">
            <a:spAutoFit/>
          </a:bodyPr>
          <a:p>
            <a:pPr algn="ctr"/>
            <a:r>
              <a:rPr altLang="zh-CN" dirty="0" sz="2400" lang="en-US" spc="300">
                <a:solidFill>
                  <a:schemeClr val="accent1"/>
                </a:solidFill>
                <a:cs typeface="+mn-ea"/>
                <a:sym typeface="+mn-lt"/>
              </a:rPr>
              <a:t>/</a:t>
            </a:r>
            <a:endParaRPr altLang="en-US" dirty="0" sz="2400" lang="zh-CN" spc="300">
              <a:solidFill>
                <a:schemeClr val="accent1"/>
              </a:solidFill>
              <a:cs typeface="+mn-ea"/>
              <a:sym typeface="+mn-lt"/>
            </a:endParaRPr>
          </a:p>
        </p:txBody>
      </p:sp>
      <p:sp>
        <p:nvSpPr>
          <p:cNvPr id="1048595" name="文本框 11"/>
          <p:cNvSpPr txBox="1"/>
          <p:nvPr/>
        </p:nvSpPr>
        <p:spPr>
          <a:xfrm>
            <a:off x="7020633" y="2918460"/>
            <a:ext cx="2316480" cy="510540"/>
          </a:xfrm>
          <a:prstGeom prst="rect"/>
          <a:noFill/>
        </p:spPr>
        <p:txBody>
          <a:bodyPr rtlCol="0" wrap="none">
            <a:spAutoFit/>
          </a:bodyPr>
          <a:p>
            <a:pPr algn="ctr"/>
            <a:r>
              <a:rPr altLang="en-US" dirty="0" sz="2800" lang="zh-CN" spc="300" smtClean="0">
                <a:solidFill>
                  <a:schemeClr val="tx1">
                    <a:lumMod val="75000"/>
                    <a:lumOff val="25000"/>
                  </a:schemeClr>
                </a:solidFill>
                <a:cs typeface="+mn-ea"/>
                <a:sym typeface="+mn-lt"/>
              </a:rPr>
              <a:t>通用评价要求</a:t>
            </a:r>
            <a:endParaRPr altLang="en-US" dirty="0" sz="2800" lang="zh-CN" spc="300">
              <a:solidFill>
                <a:schemeClr val="tx1">
                  <a:lumMod val="75000"/>
                  <a:lumOff val="25000"/>
                </a:schemeClr>
              </a:solidFill>
              <a:cs typeface="+mn-ea"/>
              <a:sym typeface="+mn-lt"/>
            </a:endParaRPr>
          </a:p>
        </p:txBody>
      </p:sp>
      <p:sp>
        <p:nvSpPr>
          <p:cNvPr id="1048596" name="文本框 12"/>
          <p:cNvSpPr txBox="1"/>
          <p:nvPr/>
        </p:nvSpPr>
        <p:spPr>
          <a:xfrm>
            <a:off x="5170395" y="2912117"/>
            <a:ext cx="1037207" cy="523220"/>
          </a:xfrm>
          <a:prstGeom prst="rect"/>
          <a:noFill/>
        </p:spPr>
        <p:txBody>
          <a:bodyPr rtlCol="0" wrap="square">
            <a:spAutoFit/>
          </a:bodyPr>
          <a:p>
            <a:pPr algn="ctr"/>
            <a:r>
              <a:rPr altLang="zh-CN" dirty="0" sz="2800" lang="en-US">
                <a:solidFill>
                  <a:schemeClr val="accent2"/>
                </a:solidFill>
                <a:cs typeface="+mn-ea"/>
                <a:sym typeface="+mn-lt"/>
              </a:rPr>
              <a:t>02</a:t>
            </a:r>
            <a:endParaRPr altLang="en-US" dirty="0" sz="2800" lang="zh-CN">
              <a:solidFill>
                <a:schemeClr val="accent2"/>
              </a:solidFill>
              <a:cs typeface="+mn-ea"/>
              <a:sym typeface="+mn-lt"/>
            </a:endParaRPr>
          </a:p>
        </p:txBody>
      </p:sp>
      <p:sp>
        <p:nvSpPr>
          <p:cNvPr id="1048597" name="文本框 13"/>
          <p:cNvSpPr txBox="1"/>
          <p:nvPr/>
        </p:nvSpPr>
        <p:spPr>
          <a:xfrm flipH="1">
            <a:off x="6540733" y="2918459"/>
            <a:ext cx="123701" cy="447040"/>
          </a:xfrm>
          <a:prstGeom prst="rect"/>
          <a:noFill/>
        </p:spPr>
        <p:txBody>
          <a:bodyPr rtlCol="0" wrap="square">
            <a:spAutoFit/>
          </a:bodyPr>
          <a:p>
            <a:pPr algn="ctr"/>
            <a:r>
              <a:rPr altLang="zh-CN" dirty="0" sz="2400" lang="en-US" spc="300">
                <a:solidFill>
                  <a:schemeClr val="accent1"/>
                </a:solidFill>
                <a:cs typeface="+mn-ea"/>
                <a:sym typeface="+mn-lt"/>
              </a:rPr>
              <a:t>/</a:t>
            </a:r>
            <a:endParaRPr altLang="en-US" dirty="0" sz="2400" lang="zh-CN" spc="300">
              <a:solidFill>
                <a:schemeClr val="accent1"/>
              </a:solidFill>
              <a:cs typeface="+mn-ea"/>
              <a:sym typeface="+mn-lt"/>
            </a:endParaRPr>
          </a:p>
        </p:txBody>
      </p:sp>
      <p:sp>
        <p:nvSpPr>
          <p:cNvPr id="1048598" name="文本框 14"/>
          <p:cNvSpPr txBox="1"/>
          <p:nvPr/>
        </p:nvSpPr>
        <p:spPr>
          <a:xfrm>
            <a:off x="6946808" y="4137016"/>
            <a:ext cx="2316481" cy="510540"/>
          </a:xfrm>
          <a:prstGeom prst="rect"/>
          <a:noFill/>
        </p:spPr>
        <p:txBody>
          <a:bodyPr rtlCol="0" wrap="none">
            <a:spAutoFit/>
          </a:bodyPr>
          <a:p>
            <a:pPr algn="ctr"/>
            <a:r>
              <a:rPr altLang="en-US" dirty="0" sz="2800" lang="zh-CN" spc="300" smtClean="0">
                <a:solidFill>
                  <a:schemeClr val="tx1">
                    <a:lumMod val="75000"/>
                    <a:lumOff val="25000"/>
                  </a:schemeClr>
                </a:solidFill>
                <a:cs typeface="+mn-ea"/>
                <a:sym typeface="+mn-lt"/>
              </a:rPr>
              <a:t>专业评价要求</a:t>
            </a:r>
            <a:endParaRPr altLang="en-US" dirty="0" sz="2800" lang="zh-CN" spc="300">
              <a:solidFill>
                <a:schemeClr val="tx1">
                  <a:lumMod val="75000"/>
                  <a:lumOff val="25000"/>
                </a:schemeClr>
              </a:solidFill>
              <a:cs typeface="+mn-ea"/>
              <a:sym typeface="+mn-lt"/>
            </a:endParaRPr>
          </a:p>
        </p:txBody>
      </p:sp>
      <p:sp>
        <p:nvSpPr>
          <p:cNvPr id="1048599" name="文本框 15"/>
          <p:cNvSpPr txBox="1"/>
          <p:nvPr/>
        </p:nvSpPr>
        <p:spPr>
          <a:xfrm>
            <a:off x="5360717" y="4105266"/>
            <a:ext cx="823815" cy="510541"/>
          </a:xfrm>
          <a:prstGeom prst="rect"/>
          <a:noFill/>
        </p:spPr>
        <p:txBody>
          <a:bodyPr rtlCol="0" wrap="square">
            <a:spAutoFit/>
          </a:bodyPr>
          <a:p>
            <a:pPr algn="ctr"/>
            <a:r>
              <a:rPr altLang="zh-CN" dirty="0" sz="2800" lang="en-US">
                <a:solidFill>
                  <a:schemeClr val="accent2"/>
                </a:solidFill>
                <a:cs typeface="+mn-ea"/>
                <a:sym typeface="+mn-lt"/>
              </a:rPr>
              <a:t>03</a:t>
            </a:r>
            <a:endParaRPr altLang="en-US" dirty="0" sz="2800" lang="zh-CN">
              <a:solidFill>
                <a:schemeClr val="accent2"/>
              </a:solidFill>
              <a:cs typeface="+mn-ea"/>
              <a:sym typeface="+mn-lt"/>
            </a:endParaRPr>
          </a:p>
        </p:txBody>
      </p:sp>
      <p:sp>
        <p:nvSpPr>
          <p:cNvPr id="1048600" name="文本框 16"/>
          <p:cNvSpPr txBox="1"/>
          <p:nvPr/>
        </p:nvSpPr>
        <p:spPr>
          <a:xfrm>
            <a:off x="6078921" y="4168766"/>
            <a:ext cx="867887" cy="447041"/>
          </a:xfrm>
          <a:prstGeom prst="rect"/>
          <a:noFill/>
        </p:spPr>
        <p:txBody>
          <a:bodyPr rtlCol="0" wrap="square">
            <a:spAutoFit/>
          </a:bodyPr>
          <a:p>
            <a:pPr algn="ctr"/>
            <a:r>
              <a:rPr altLang="zh-CN" dirty="0" sz="2400" lang="en-US" spc="300">
                <a:solidFill>
                  <a:schemeClr val="accent1"/>
                </a:solidFill>
                <a:cs typeface="+mn-ea"/>
                <a:sym typeface="+mn-lt"/>
              </a:rPr>
              <a:t>/</a:t>
            </a:r>
            <a:endParaRPr altLang="en-US" dirty="0" sz="2400" lang="zh-CN" spc="300">
              <a:solidFill>
                <a:schemeClr val="accent1"/>
              </a:solidFill>
              <a:cs typeface="+mn-ea"/>
              <a:sym typeface="+mn-lt"/>
            </a:endParaRPr>
          </a:p>
        </p:txBody>
      </p:sp>
      <p:sp>
        <p:nvSpPr>
          <p:cNvPr id="1048601" name="矩形 17"/>
          <p:cNvSpPr/>
          <p:nvPr/>
        </p:nvSpPr>
        <p:spPr>
          <a:xfrm>
            <a:off x="2127575" y="2705725"/>
            <a:ext cx="2569936" cy="1399541"/>
          </a:xfrm>
          <a:prstGeom prst="rect"/>
          <a:effectLst/>
        </p:spPr>
        <p:txBody>
          <a:bodyPr wrap="square">
            <a:spAutoFit/>
          </a:bodyPr>
          <a:p>
            <a:pPr algn="dist"/>
            <a:r>
              <a:rPr altLang="en-US" b="1" dirty="0" sz="8800" lang="zh-CN" spc="-300">
                <a:solidFill>
                  <a:schemeClr val="bg2">
                    <a:lumMod val="25000"/>
                  </a:schemeClr>
                </a:solidFill>
                <a:effectLst>
                  <a:outerShdw algn="tl" blurRad="76200" dir="2700000" dist="88900" rotWithShape="0">
                    <a:schemeClr val="accent2">
                      <a:alpha val="35000"/>
                    </a:schemeClr>
                  </a:outerShdw>
                </a:effectLst>
                <a:cs typeface="+mn-ea"/>
                <a:sym typeface="+mn-lt"/>
              </a:rPr>
              <a:t>目录</a:t>
            </a:r>
          </a:p>
        </p:txBody>
      </p:sp>
      <p:sp>
        <p:nvSpPr>
          <p:cNvPr id="1048602" name="流程图: 接点 5"/>
          <p:cNvSpPr/>
          <p:nvPr/>
        </p:nvSpPr>
        <p:spPr>
          <a:xfrm>
            <a:off x="10758071" y="4997046"/>
            <a:ext cx="743324" cy="743324"/>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grpSp>
        <p:nvGrpSpPr>
          <p:cNvPr id="77" name="组合 38"/>
          <p:cNvGrpSpPr/>
          <p:nvPr/>
        </p:nvGrpSpPr>
        <p:grpSpPr>
          <a:xfrm>
            <a:off x="371993" y="-1568546"/>
            <a:ext cx="15983812" cy="14046898"/>
            <a:chOff x="371993" y="-1568546"/>
            <a:chExt cx="15983812" cy="14046898"/>
          </a:xfrm>
        </p:grpSpPr>
        <p:sp>
          <p:nvSpPr>
            <p:cNvPr id="1048738"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39"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40"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41"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42" name="文本框 43"/>
            <p:cNvSpPr txBox="1"/>
            <p:nvPr/>
          </p:nvSpPr>
          <p:spPr>
            <a:xfrm>
              <a:off x="1009200" y="287761"/>
              <a:ext cx="3430577" cy="461665"/>
            </a:xfrm>
            <a:prstGeom prst="rect"/>
            <a:noFill/>
          </p:spPr>
          <p:txBody>
            <a:bodyPr rtlCol="0" wrap="square">
              <a:spAutoFit/>
            </a:bodyPr>
            <a:p>
              <a:pPr algn="dist"/>
              <a:r>
                <a:rPr altLang="en-US" dirty="0" sz="2400" lang="zh-CN" spc="300">
                  <a:solidFill>
                    <a:schemeClr val="tx1">
                      <a:lumMod val="75000"/>
                      <a:lumOff val="25000"/>
                    </a:schemeClr>
                  </a:solidFill>
                  <a:cs typeface="+mn-ea"/>
                  <a:sym typeface="+mn-lt"/>
                </a:rPr>
                <a:t>安全运维</a:t>
              </a:r>
              <a:r>
                <a:rPr altLang="zh-CN" dirty="0" sz="2400" lang="en-US" spc="300">
                  <a:solidFill>
                    <a:schemeClr val="tx1">
                      <a:lumMod val="75000"/>
                      <a:lumOff val="25000"/>
                    </a:schemeClr>
                  </a:solidFill>
                  <a:cs typeface="+mn-ea"/>
                  <a:sym typeface="+mn-lt"/>
                </a:rPr>
                <a:t>-</a:t>
              </a:r>
              <a:r>
                <a:rPr altLang="en-US" dirty="0" sz="2400" lang="zh-CN" spc="300">
                  <a:solidFill>
                    <a:schemeClr val="tx1">
                      <a:lumMod val="75000"/>
                      <a:lumOff val="25000"/>
                    </a:schemeClr>
                  </a:solidFill>
                  <a:cs typeface="+mn-ea"/>
                  <a:sym typeface="+mn-lt"/>
                </a:rPr>
                <a:t>准备阶段</a:t>
              </a:r>
              <a:endParaRPr altLang="en-US" dirty="0" sz="2400" lang="zh-CN" spc="300">
                <a:solidFill>
                  <a:schemeClr val="tx1">
                    <a:lumMod val="75000"/>
                    <a:lumOff val="25000"/>
                  </a:schemeClr>
                </a:solidFill>
                <a:cs typeface="+mn-ea"/>
                <a:sym typeface="+mn-lt"/>
              </a:endParaRPr>
            </a:p>
          </p:txBody>
        </p:sp>
      </p:grpSp>
      <p:grpSp>
        <p:nvGrpSpPr>
          <p:cNvPr id="78" name="Group 29"/>
          <p:cNvGrpSpPr/>
          <p:nvPr/>
        </p:nvGrpSpPr>
        <p:grpSpPr>
          <a:xfrm>
            <a:off x="86627" y="1549667"/>
            <a:ext cx="11867951" cy="3096187"/>
            <a:chOff x="1912606" y="3369688"/>
            <a:chExt cx="15797877" cy="3624671"/>
          </a:xfrm>
        </p:grpSpPr>
        <p:sp>
          <p:nvSpPr>
            <p:cNvPr id="1048743" name="Notched Right Arrow 30"/>
            <p:cNvSpPr/>
            <p:nvPr/>
          </p:nvSpPr>
          <p:spPr>
            <a:xfrm>
              <a:off x="1912606" y="3369688"/>
              <a:ext cx="15797877" cy="3624671"/>
            </a:xfrm>
            <a:prstGeom prst="notchedRightArrow"/>
            <a:solidFill>
              <a:schemeClr val="bg1">
                <a:lumMod val="85000"/>
                <a:alpha val="50000"/>
              </a:schemeClr>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a:p>
              <a:endParaRPr altLang="en-US" lang="zh-CN">
                <a:cs typeface="+mn-ea"/>
                <a:sym typeface="+mn-lt"/>
              </a:endParaRPr>
            </a:p>
          </p:txBody>
        </p:sp>
        <p:sp>
          <p:nvSpPr>
            <p:cNvPr id="1048744" name="Oval 31"/>
            <p:cNvSpPr/>
            <p:nvPr/>
          </p:nvSpPr>
          <p:spPr>
            <a:xfrm>
              <a:off x="3040630" y="4278978"/>
              <a:ext cx="1806092" cy="1806092"/>
            </a:xfrm>
            <a:prstGeom prst="ellipse"/>
            <a:solidFill>
              <a:schemeClr val="accent1"/>
            </a:solidFill>
            <a:ln>
              <a:noFill/>
            </a:ln>
            <a:effectLst>
              <a:outerShdw algn="tr" blurRad="50800" dir="8100000" dist="38100" rotWithShape="0">
                <a:prstClr val="black">
                  <a:alpha val="40000"/>
                </a:prstClr>
              </a:outerShdw>
            </a:effectLst>
          </p:spPr>
          <p:style>
            <a:lnRef idx="2">
              <a:scrgbClr r="0" g="0" b="0"/>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p>
              <a:endParaRPr altLang="en-US" lang="zh-CN">
                <a:cs typeface="+mn-ea"/>
                <a:sym typeface="+mn-lt"/>
              </a:endParaRPr>
            </a:p>
          </p:txBody>
        </p:sp>
        <p:sp>
          <p:nvSpPr>
            <p:cNvPr id="1048745" name="Oval 32"/>
            <p:cNvSpPr/>
            <p:nvPr/>
          </p:nvSpPr>
          <p:spPr>
            <a:xfrm>
              <a:off x="5676770" y="4278978"/>
              <a:ext cx="1806092" cy="1806092"/>
            </a:xfrm>
            <a:prstGeom prst="ellipse"/>
            <a:solidFill>
              <a:schemeClr val="accent2"/>
            </a:solidFill>
            <a:ln>
              <a:noFill/>
            </a:ln>
            <a:effectLst>
              <a:outerShdw algn="tr" blurRad="50800" dir="8100000" dist="38100"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a:p>
              <a:endParaRPr altLang="en-US" lang="zh-CN">
                <a:cs typeface="+mn-ea"/>
                <a:sym typeface="+mn-lt"/>
              </a:endParaRPr>
            </a:p>
          </p:txBody>
        </p:sp>
        <p:sp>
          <p:nvSpPr>
            <p:cNvPr id="1048746" name="Oval 33"/>
            <p:cNvSpPr/>
            <p:nvPr/>
          </p:nvSpPr>
          <p:spPr>
            <a:xfrm>
              <a:off x="8312911" y="4278978"/>
              <a:ext cx="1806092" cy="1806092"/>
            </a:xfrm>
            <a:prstGeom prst="ellipse"/>
            <a:solidFill>
              <a:schemeClr val="accent3"/>
            </a:solidFill>
            <a:ln>
              <a:noFill/>
            </a:ln>
            <a:effectLst>
              <a:outerShdw algn="tr" blurRad="50800" dir="8100000" dist="38100"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a:p>
              <a:endParaRPr altLang="en-US" lang="zh-CN">
                <a:cs typeface="+mn-ea"/>
                <a:sym typeface="+mn-lt"/>
              </a:endParaRPr>
            </a:p>
          </p:txBody>
        </p:sp>
        <p:sp>
          <p:nvSpPr>
            <p:cNvPr id="1048747" name="Oval 34"/>
            <p:cNvSpPr/>
            <p:nvPr/>
          </p:nvSpPr>
          <p:spPr>
            <a:xfrm>
              <a:off x="10949052" y="4278978"/>
              <a:ext cx="1806092" cy="1806092"/>
            </a:xfrm>
            <a:prstGeom prst="ellipse"/>
            <a:solidFill>
              <a:schemeClr val="accent2"/>
            </a:solidFill>
            <a:ln>
              <a:noFill/>
            </a:ln>
            <a:effectLst>
              <a:outerShdw algn="tr" blurRad="50800" dir="8100000" dist="38100"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a:p>
              <a:endParaRPr altLang="en-US" lang="zh-CN">
                <a:cs typeface="+mn-ea"/>
                <a:sym typeface="+mn-lt"/>
              </a:endParaRPr>
            </a:p>
          </p:txBody>
        </p:sp>
        <p:sp>
          <p:nvSpPr>
            <p:cNvPr id="1048748" name="Oval 35"/>
            <p:cNvSpPr/>
            <p:nvPr/>
          </p:nvSpPr>
          <p:spPr>
            <a:xfrm>
              <a:off x="13585192" y="4278978"/>
              <a:ext cx="1806092" cy="1806092"/>
            </a:xfrm>
            <a:prstGeom prst="ellipse"/>
            <a:solidFill>
              <a:schemeClr val="accent1"/>
            </a:solidFill>
            <a:ln>
              <a:noFill/>
            </a:ln>
            <a:effectLst>
              <a:outerShdw algn="tr" blurRad="50800" dir="8100000" dist="38100"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a:p>
              <a:endParaRPr altLang="en-US" lang="zh-CN">
                <a:cs typeface="+mn-ea"/>
                <a:sym typeface="+mn-lt"/>
              </a:endParaRPr>
            </a:p>
          </p:txBody>
        </p:sp>
      </p:grpSp>
      <p:sp>
        <p:nvSpPr>
          <p:cNvPr id="1048749" name="Oval 33"/>
          <p:cNvSpPr/>
          <p:nvPr/>
        </p:nvSpPr>
        <p:spPr>
          <a:xfrm>
            <a:off x="10650707" y="2326381"/>
            <a:ext cx="1303871" cy="1523581"/>
          </a:xfrm>
          <a:prstGeom prst="ellipse"/>
          <a:solidFill>
            <a:schemeClr val="accent3"/>
          </a:solidFill>
          <a:ln>
            <a:noFill/>
          </a:ln>
          <a:effectLst>
            <a:outerShdw algn="tr" blurRad="50800" dir="8100000" dist="38100" rotWithShape="0">
              <a:prstClr val="black">
                <a:alpha val="40000"/>
              </a:prstClr>
            </a:outerShdw>
          </a:effectLst>
        </p:spPr>
        <p:style>
          <a:lnRef idx="2">
            <a:scrgbClr r="0" g="0" b="0"/>
          </a:lnRef>
          <a:fillRef idx="1">
            <a:scrgbClr r="0" g="0" b="0"/>
          </a:fillRef>
          <a:effectRef idx="0">
            <a:schemeClr val="accent1">
              <a:hueOff val="0"/>
              <a:satOff val="0"/>
              <a:lumOff val="0"/>
              <a:alphaOff val="0"/>
            </a:schemeClr>
          </a:effectRef>
          <a:fontRef idx="minor">
            <a:schemeClr val="lt1"/>
          </a:fontRef>
        </p:style>
        <p:txBody>
          <a:bodyPr/>
          <a:p>
            <a:endParaRPr altLang="en-US" lang="zh-CN">
              <a:cs typeface="+mn-ea"/>
              <a:sym typeface="+mn-lt"/>
            </a:endParaRPr>
          </a:p>
        </p:txBody>
      </p:sp>
      <p:sp>
        <p:nvSpPr>
          <p:cNvPr id="1048750" name="Rectangle 29"/>
          <p:cNvSpPr/>
          <p:nvPr/>
        </p:nvSpPr>
        <p:spPr>
          <a:xfrm>
            <a:off x="1217237" y="2652358"/>
            <a:ext cx="790408" cy="923330"/>
          </a:xfrm>
          <a:prstGeom prst="rect"/>
        </p:spPr>
        <p:txBody>
          <a:bodyPr wrap="square">
            <a:spAutoFit/>
          </a:bodyPr>
          <a:p>
            <a:pPr algn="ctr" lvl="0">
              <a:lnSpc>
                <a:spcPct val="150000"/>
              </a:lnSpc>
            </a:pPr>
            <a:r>
              <a:rPr altLang="en-US" dirty="0" lang="zh-CN" smtClean="0">
                <a:solidFill>
                  <a:schemeClr val="bg1"/>
                </a:solidFill>
                <a:latin typeface="+mn-ea"/>
                <a:cs typeface="+mn-ea"/>
                <a:sym typeface="+mn-lt"/>
              </a:rPr>
              <a:t>基本</a:t>
            </a:r>
            <a:endParaRPr altLang="zh-CN" dirty="0" lang="en-US" smtClean="0">
              <a:solidFill>
                <a:schemeClr val="bg1"/>
              </a:solidFill>
              <a:latin typeface="+mn-ea"/>
              <a:cs typeface="+mn-ea"/>
              <a:sym typeface="+mn-lt"/>
            </a:endParaRPr>
          </a:p>
          <a:p>
            <a:pPr algn="ctr" lvl="0">
              <a:lnSpc>
                <a:spcPct val="150000"/>
              </a:lnSpc>
            </a:pPr>
            <a:r>
              <a:rPr altLang="en-US" dirty="0" lang="zh-CN" smtClean="0">
                <a:solidFill>
                  <a:schemeClr val="bg1"/>
                </a:solidFill>
                <a:latin typeface="+mn-ea"/>
                <a:cs typeface="+mn-ea"/>
                <a:sym typeface="+mn-lt"/>
              </a:rPr>
              <a:t>要求</a:t>
            </a:r>
            <a:endParaRPr altLang="en-US" dirty="0" lang="zh-CN">
              <a:solidFill>
                <a:schemeClr val="bg1"/>
              </a:solidFill>
              <a:latin typeface="+mn-ea"/>
              <a:cs typeface="+mn-ea"/>
              <a:sym typeface="+mn-lt"/>
            </a:endParaRPr>
          </a:p>
        </p:txBody>
      </p:sp>
      <p:sp>
        <p:nvSpPr>
          <p:cNvPr id="1048751" name="Rectangle 29"/>
          <p:cNvSpPr/>
          <p:nvPr/>
        </p:nvSpPr>
        <p:spPr>
          <a:xfrm>
            <a:off x="3266130" y="2693812"/>
            <a:ext cx="653355" cy="923330"/>
          </a:xfrm>
          <a:prstGeom prst="rect"/>
        </p:spPr>
        <p:txBody>
          <a:bodyPr wrap="square">
            <a:spAutoFit/>
          </a:bodyPr>
          <a:p>
            <a:pPr algn="ctr" lvl="0">
              <a:lnSpc>
                <a:spcPct val="150000"/>
              </a:lnSpc>
            </a:pPr>
            <a:r>
              <a:rPr altLang="en-US" dirty="0" lang="zh-CN" smtClean="0">
                <a:solidFill>
                  <a:schemeClr val="bg1"/>
                </a:solidFill>
                <a:latin typeface="+mn-ea"/>
                <a:cs typeface="+mn-ea"/>
                <a:sym typeface="+mn-lt"/>
              </a:rPr>
              <a:t>准备</a:t>
            </a:r>
            <a:endParaRPr altLang="zh-CN" dirty="0" lang="en-US" smtClean="0">
              <a:solidFill>
                <a:schemeClr val="bg1"/>
              </a:solidFill>
              <a:latin typeface="+mn-ea"/>
              <a:cs typeface="+mn-ea"/>
              <a:sym typeface="+mn-lt"/>
            </a:endParaRPr>
          </a:p>
          <a:p>
            <a:pPr algn="ctr" lvl="0">
              <a:lnSpc>
                <a:spcPct val="150000"/>
              </a:lnSpc>
            </a:pPr>
            <a:r>
              <a:rPr altLang="en-US" dirty="0" lang="zh-CN" smtClean="0">
                <a:solidFill>
                  <a:schemeClr val="bg1"/>
                </a:solidFill>
                <a:latin typeface="+mn-ea"/>
                <a:cs typeface="+mn-ea"/>
                <a:sym typeface="+mn-lt"/>
              </a:rPr>
              <a:t>阶段</a:t>
            </a:r>
            <a:endParaRPr altLang="en-US" dirty="0" lang="zh-CN">
              <a:solidFill>
                <a:schemeClr val="bg1"/>
              </a:solidFill>
              <a:latin typeface="+mn-ea"/>
              <a:cs typeface="+mn-ea"/>
              <a:sym typeface="+mn-lt"/>
            </a:endParaRPr>
          </a:p>
        </p:txBody>
      </p:sp>
      <p:sp>
        <p:nvSpPr>
          <p:cNvPr id="1048752" name="Rectangle 29"/>
          <p:cNvSpPr/>
          <p:nvPr/>
        </p:nvSpPr>
        <p:spPr>
          <a:xfrm>
            <a:off x="5266950" y="2652358"/>
            <a:ext cx="753652" cy="923330"/>
          </a:xfrm>
          <a:prstGeom prst="rect"/>
        </p:spPr>
        <p:txBody>
          <a:bodyPr wrap="square">
            <a:spAutoFit/>
          </a:bodyPr>
          <a:p>
            <a:pPr algn="ctr" lvl="0">
              <a:lnSpc>
                <a:spcPct val="150000"/>
              </a:lnSpc>
            </a:pPr>
            <a:r>
              <a:rPr altLang="en-US" dirty="0" lang="zh-CN" smtClean="0">
                <a:solidFill>
                  <a:schemeClr val="bg1"/>
                </a:solidFill>
                <a:latin typeface="+mn-ea"/>
                <a:cs typeface="+mn-ea"/>
                <a:sym typeface="+mn-lt"/>
              </a:rPr>
              <a:t>方案</a:t>
            </a:r>
            <a:endParaRPr altLang="zh-CN" dirty="0" lang="en-US" smtClean="0">
              <a:solidFill>
                <a:schemeClr val="bg1"/>
              </a:solidFill>
              <a:latin typeface="+mn-ea"/>
              <a:cs typeface="+mn-ea"/>
              <a:sym typeface="+mn-lt"/>
            </a:endParaRPr>
          </a:p>
          <a:p>
            <a:pPr algn="ctr" lvl="0">
              <a:lnSpc>
                <a:spcPct val="150000"/>
              </a:lnSpc>
            </a:pPr>
            <a:r>
              <a:rPr altLang="en-US" dirty="0" lang="zh-CN" smtClean="0">
                <a:solidFill>
                  <a:schemeClr val="bg1"/>
                </a:solidFill>
                <a:latin typeface="+mn-ea"/>
                <a:cs typeface="+mn-ea"/>
                <a:sym typeface="+mn-lt"/>
              </a:rPr>
              <a:t>设计</a:t>
            </a:r>
            <a:endParaRPr altLang="en-US" dirty="0" lang="zh-CN">
              <a:solidFill>
                <a:schemeClr val="bg1"/>
              </a:solidFill>
              <a:latin typeface="+mn-ea"/>
              <a:cs typeface="+mn-ea"/>
              <a:sym typeface="+mn-lt"/>
            </a:endParaRPr>
          </a:p>
        </p:txBody>
      </p:sp>
      <p:sp>
        <p:nvSpPr>
          <p:cNvPr id="1048753" name="Rectangle 29"/>
          <p:cNvSpPr/>
          <p:nvPr/>
        </p:nvSpPr>
        <p:spPr>
          <a:xfrm>
            <a:off x="7147990" y="2665599"/>
            <a:ext cx="792260" cy="923330"/>
          </a:xfrm>
          <a:prstGeom prst="rect"/>
        </p:spPr>
        <p:txBody>
          <a:bodyPr wrap="square">
            <a:spAutoFit/>
          </a:bodyPr>
          <a:p>
            <a:pPr algn="ctr" lvl="0">
              <a:lnSpc>
                <a:spcPct val="150000"/>
              </a:lnSpc>
            </a:pPr>
            <a:r>
              <a:rPr altLang="en-US" dirty="0" lang="zh-CN" smtClean="0">
                <a:solidFill>
                  <a:schemeClr val="bg1"/>
                </a:solidFill>
                <a:latin typeface="+mn-ea"/>
                <a:cs typeface="+mn-ea"/>
                <a:sym typeface="+mn-lt"/>
              </a:rPr>
              <a:t>实施</a:t>
            </a:r>
            <a:endParaRPr altLang="zh-CN" dirty="0" lang="en-US" smtClean="0">
              <a:solidFill>
                <a:schemeClr val="bg1"/>
              </a:solidFill>
              <a:latin typeface="+mn-ea"/>
              <a:cs typeface="+mn-ea"/>
              <a:sym typeface="+mn-lt"/>
            </a:endParaRPr>
          </a:p>
          <a:p>
            <a:pPr algn="ctr" lvl="0">
              <a:lnSpc>
                <a:spcPct val="150000"/>
              </a:lnSpc>
            </a:pPr>
            <a:r>
              <a:rPr altLang="en-US" dirty="0" lang="zh-CN" smtClean="0">
                <a:solidFill>
                  <a:schemeClr val="bg1"/>
                </a:solidFill>
                <a:latin typeface="+mn-ea"/>
                <a:cs typeface="+mn-ea"/>
                <a:sym typeface="+mn-lt"/>
              </a:rPr>
              <a:t>阶段</a:t>
            </a:r>
            <a:endParaRPr altLang="en-US" dirty="0" lang="zh-CN">
              <a:solidFill>
                <a:schemeClr val="bg1"/>
              </a:solidFill>
              <a:latin typeface="+mn-ea"/>
              <a:cs typeface="+mn-ea"/>
              <a:sym typeface="+mn-lt"/>
            </a:endParaRPr>
          </a:p>
        </p:txBody>
      </p:sp>
      <p:sp>
        <p:nvSpPr>
          <p:cNvPr id="1048754" name="Rectangle 29"/>
          <p:cNvSpPr/>
          <p:nvPr/>
        </p:nvSpPr>
        <p:spPr>
          <a:xfrm>
            <a:off x="9259366" y="2658206"/>
            <a:ext cx="737305" cy="923330"/>
          </a:xfrm>
          <a:prstGeom prst="rect"/>
        </p:spPr>
        <p:txBody>
          <a:bodyPr wrap="square">
            <a:spAutoFit/>
          </a:bodyPr>
          <a:p>
            <a:pPr algn="ctr" lvl="0">
              <a:lnSpc>
                <a:spcPct val="150000"/>
              </a:lnSpc>
            </a:pPr>
            <a:r>
              <a:rPr altLang="en-US" dirty="0" lang="zh-CN" smtClean="0">
                <a:solidFill>
                  <a:schemeClr val="bg1"/>
                </a:solidFill>
                <a:latin typeface="+mn-ea"/>
                <a:cs typeface="+mn-ea"/>
                <a:sym typeface="+mn-lt"/>
              </a:rPr>
              <a:t>评审</a:t>
            </a:r>
            <a:endParaRPr altLang="zh-CN" dirty="0" lang="en-US" smtClean="0">
              <a:solidFill>
                <a:schemeClr val="bg1"/>
              </a:solidFill>
              <a:latin typeface="+mn-ea"/>
              <a:cs typeface="+mn-ea"/>
              <a:sym typeface="+mn-lt"/>
            </a:endParaRPr>
          </a:p>
          <a:p>
            <a:pPr algn="ctr" lvl="0">
              <a:lnSpc>
                <a:spcPct val="150000"/>
              </a:lnSpc>
            </a:pPr>
            <a:r>
              <a:rPr altLang="en-US" dirty="0" lang="zh-CN" smtClean="0">
                <a:solidFill>
                  <a:schemeClr val="bg1"/>
                </a:solidFill>
                <a:latin typeface="+mn-ea"/>
                <a:cs typeface="+mn-ea"/>
                <a:sym typeface="+mn-lt"/>
              </a:rPr>
              <a:t>阶段</a:t>
            </a:r>
            <a:endParaRPr altLang="en-US" dirty="0" lang="zh-CN">
              <a:solidFill>
                <a:schemeClr val="bg1"/>
              </a:solidFill>
              <a:latin typeface="+mn-ea"/>
              <a:cs typeface="+mn-ea"/>
              <a:sym typeface="+mn-lt"/>
            </a:endParaRPr>
          </a:p>
        </p:txBody>
      </p:sp>
      <p:sp>
        <p:nvSpPr>
          <p:cNvPr id="1048755" name="Rectangle 29"/>
          <p:cNvSpPr/>
          <p:nvPr/>
        </p:nvSpPr>
        <p:spPr>
          <a:xfrm>
            <a:off x="10950099" y="2646624"/>
            <a:ext cx="839840" cy="923330"/>
          </a:xfrm>
          <a:prstGeom prst="rect"/>
        </p:spPr>
        <p:txBody>
          <a:bodyPr wrap="square">
            <a:spAutoFit/>
          </a:bodyPr>
          <a:p>
            <a:pPr algn="ctr" lvl="0">
              <a:lnSpc>
                <a:spcPct val="150000"/>
              </a:lnSpc>
            </a:pPr>
            <a:r>
              <a:rPr altLang="en-US" dirty="0" lang="zh-CN" smtClean="0">
                <a:solidFill>
                  <a:schemeClr val="bg1"/>
                </a:solidFill>
                <a:latin typeface="+mn-ea"/>
                <a:cs typeface="+mn-ea"/>
                <a:sym typeface="+mn-lt"/>
              </a:rPr>
              <a:t>改进</a:t>
            </a:r>
            <a:endParaRPr altLang="zh-CN" dirty="0" lang="en-US" smtClean="0">
              <a:solidFill>
                <a:schemeClr val="bg1"/>
              </a:solidFill>
              <a:latin typeface="+mn-ea"/>
              <a:cs typeface="+mn-ea"/>
              <a:sym typeface="+mn-lt"/>
            </a:endParaRPr>
          </a:p>
          <a:p>
            <a:pPr algn="ctr" lvl="0">
              <a:lnSpc>
                <a:spcPct val="150000"/>
              </a:lnSpc>
            </a:pPr>
            <a:r>
              <a:rPr altLang="en-US" dirty="0" lang="zh-CN" smtClean="0">
                <a:solidFill>
                  <a:schemeClr val="bg1"/>
                </a:solidFill>
                <a:latin typeface="+mn-ea"/>
                <a:cs typeface="+mn-ea"/>
                <a:sym typeface="+mn-lt"/>
              </a:rPr>
              <a:t>阶段</a:t>
            </a:r>
            <a:endParaRPr altLang="en-US" dirty="0" lang="zh-CN">
              <a:solidFill>
                <a:schemeClr val="bg1"/>
              </a:solidFill>
              <a:latin typeface="+mn-ea"/>
              <a:cs typeface="+mn-ea"/>
              <a:sym typeface="+mn-lt"/>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048750"/>
                                        </p:tgtEl>
                                        <p:attrNameLst>
                                          <p:attrName>style.visibility</p:attrName>
                                        </p:attrNameLst>
                                      </p:cBhvr>
                                      <p:to>
                                        <p:strVal val="visible"/>
                                      </p:to>
                                    </p:set>
                                    <p:animEffect transition="in" filter="fade">
                                      <p:cBhvr>
                                        <p:cTn dur="1000" id="7"/>
                                        <p:tgtEl>
                                          <p:spTgt spid="1048750"/>
                                        </p:tgtEl>
                                      </p:cBhvr>
                                    </p:animEffect>
                                    <p:anim calcmode="lin" valueType="num">
                                      <p:cBhvr>
                                        <p:cTn dur="1000" fill="hold" id="8"/>
                                        <p:tgtEl>
                                          <p:spTgt spid="1048750"/>
                                        </p:tgtEl>
                                        <p:attrNameLst>
                                          <p:attrName>ppt_x</p:attrName>
                                        </p:attrNameLst>
                                      </p:cBhvr>
                                      <p:tavLst>
                                        <p:tav tm="0">
                                          <p:val>
                                            <p:strVal val="#ppt_x"/>
                                          </p:val>
                                        </p:tav>
                                        <p:tav tm="100000">
                                          <p:val>
                                            <p:strVal val="#ppt_x"/>
                                          </p:val>
                                        </p:tav>
                                      </p:tavLst>
                                    </p:anim>
                                    <p:anim calcmode="lin" valueType="num">
                                      <p:cBhvr>
                                        <p:cTn dur="1000" fill="hold" id="9"/>
                                        <p:tgtEl>
                                          <p:spTgt spid="1048750"/>
                                        </p:tgtEl>
                                        <p:attrNameLst>
                                          <p:attrName>ppt_y</p:attrName>
                                        </p:attrNameLst>
                                      </p:cBhvr>
                                      <p:tavLst>
                                        <p:tav tm="0">
                                          <p:val>
                                            <p:strVal val="#ppt_y+.1"/>
                                          </p:val>
                                        </p:tav>
                                        <p:tav tm="100000">
                                          <p:val>
                                            <p:strVal val="#ppt_y"/>
                                          </p:val>
                                        </p:tav>
                                      </p:tavLst>
                                    </p:anim>
                                  </p:childTnLst>
                                </p:cTn>
                              </p:par>
                            </p:childTnLst>
                          </p:cTn>
                        </p:par>
                        <p:par>
                          <p:cTn fill="hold" id="10">
                            <p:stCondLst>
                              <p:cond delay="1000"/>
                            </p:stCondLst>
                            <p:childTnLst>
                              <p:par>
                                <p:cTn fill="hold" grpId="0" id="11" nodeType="afterEffect" presetClass="entr" presetID="42" presetSubtype="0">
                                  <p:stCondLst>
                                    <p:cond delay="0"/>
                                  </p:stCondLst>
                                  <p:childTnLst>
                                    <p:set>
                                      <p:cBhvr>
                                        <p:cTn dur="1" fill="hold" id="12">
                                          <p:stCondLst>
                                            <p:cond delay="0"/>
                                          </p:stCondLst>
                                        </p:cTn>
                                        <p:tgtEl>
                                          <p:spTgt spid="1048751"/>
                                        </p:tgtEl>
                                        <p:attrNameLst>
                                          <p:attrName>style.visibility</p:attrName>
                                        </p:attrNameLst>
                                      </p:cBhvr>
                                      <p:to>
                                        <p:strVal val="visible"/>
                                      </p:to>
                                    </p:set>
                                    <p:animEffect transition="in" filter="fade">
                                      <p:cBhvr>
                                        <p:cTn dur="1000" id="13"/>
                                        <p:tgtEl>
                                          <p:spTgt spid="1048751"/>
                                        </p:tgtEl>
                                      </p:cBhvr>
                                    </p:animEffect>
                                    <p:anim calcmode="lin" valueType="num">
                                      <p:cBhvr>
                                        <p:cTn dur="1000" fill="hold" id="14"/>
                                        <p:tgtEl>
                                          <p:spTgt spid="1048751"/>
                                        </p:tgtEl>
                                        <p:attrNameLst>
                                          <p:attrName>ppt_x</p:attrName>
                                        </p:attrNameLst>
                                      </p:cBhvr>
                                      <p:tavLst>
                                        <p:tav tm="0">
                                          <p:val>
                                            <p:strVal val="#ppt_x"/>
                                          </p:val>
                                        </p:tav>
                                        <p:tav tm="100000">
                                          <p:val>
                                            <p:strVal val="#ppt_x"/>
                                          </p:val>
                                        </p:tav>
                                      </p:tavLst>
                                    </p:anim>
                                    <p:anim calcmode="lin" valueType="num">
                                      <p:cBhvr>
                                        <p:cTn dur="1000" fill="hold" id="15"/>
                                        <p:tgtEl>
                                          <p:spTgt spid="1048751"/>
                                        </p:tgtEl>
                                        <p:attrNameLst>
                                          <p:attrName>ppt_y</p:attrName>
                                        </p:attrNameLst>
                                      </p:cBhvr>
                                      <p:tavLst>
                                        <p:tav tm="0">
                                          <p:val>
                                            <p:strVal val="#ppt_y+.1"/>
                                          </p:val>
                                        </p:tav>
                                        <p:tav tm="100000">
                                          <p:val>
                                            <p:strVal val="#ppt_y"/>
                                          </p:val>
                                        </p:tav>
                                      </p:tavLst>
                                    </p:anim>
                                  </p:childTnLst>
                                </p:cTn>
                              </p:par>
                            </p:childTnLst>
                          </p:cTn>
                        </p:par>
                        <p:par>
                          <p:cTn fill="hold" id="16">
                            <p:stCondLst>
                              <p:cond delay="2000"/>
                            </p:stCondLst>
                            <p:childTnLst>
                              <p:par>
                                <p:cTn fill="hold" grpId="0" id="17" nodeType="afterEffect" presetClass="entr" presetID="42" presetSubtype="0">
                                  <p:stCondLst>
                                    <p:cond delay="0"/>
                                  </p:stCondLst>
                                  <p:childTnLst>
                                    <p:set>
                                      <p:cBhvr>
                                        <p:cTn dur="1" fill="hold" id="18">
                                          <p:stCondLst>
                                            <p:cond delay="0"/>
                                          </p:stCondLst>
                                        </p:cTn>
                                        <p:tgtEl>
                                          <p:spTgt spid="1048752"/>
                                        </p:tgtEl>
                                        <p:attrNameLst>
                                          <p:attrName>style.visibility</p:attrName>
                                        </p:attrNameLst>
                                      </p:cBhvr>
                                      <p:to>
                                        <p:strVal val="visible"/>
                                      </p:to>
                                    </p:set>
                                    <p:animEffect transition="in" filter="fade">
                                      <p:cBhvr>
                                        <p:cTn dur="1000" id="19"/>
                                        <p:tgtEl>
                                          <p:spTgt spid="1048752"/>
                                        </p:tgtEl>
                                      </p:cBhvr>
                                    </p:animEffect>
                                    <p:anim calcmode="lin" valueType="num">
                                      <p:cBhvr>
                                        <p:cTn dur="1000" fill="hold" id="20"/>
                                        <p:tgtEl>
                                          <p:spTgt spid="1048752"/>
                                        </p:tgtEl>
                                        <p:attrNameLst>
                                          <p:attrName>ppt_x</p:attrName>
                                        </p:attrNameLst>
                                      </p:cBhvr>
                                      <p:tavLst>
                                        <p:tav tm="0">
                                          <p:val>
                                            <p:strVal val="#ppt_x"/>
                                          </p:val>
                                        </p:tav>
                                        <p:tav tm="100000">
                                          <p:val>
                                            <p:strVal val="#ppt_x"/>
                                          </p:val>
                                        </p:tav>
                                      </p:tavLst>
                                    </p:anim>
                                    <p:anim calcmode="lin" valueType="num">
                                      <p:cBhvr>
                                        <p:cTn dur="1000" fill="hold" id="21"/>
                                        <p:tgtEl>
                                          <p:spTgt spid="1048752"/>
                                        </p:tgtEl>
                                        <p:attrNameLst>
                                          <p:attrName>ppt_y</p:attrName>
                                        </p:attrNameLst>
                                      </p:cBhvr>
                                      <p:tavLst>
                                        <p:tav tm="0">
                                          <p:val>
                                            <p:strVal val="#ppt_y+.1"/>
                                          </p:val>
                                        </p:tav>
                                        <p:tav tm="100000">
                                          <p:val>
                                            <p:strVal val="#ppt_y"/>
                                          </p:val>
                                        </p:tav>
                                      </p:tavLst>
                                    </p:anim>
                                  </p:childTnLst>
                                </p:cTn>
                              </p:par>
                            </p:childTnLst>
                          </p:cTn>
                        </p:par>
                        <p:par>
                          <p:cTn fill="hold" id="22">
                            <p:stCondLst>
                              <p:cond delay="3000"/>
                            </p:stCondLst>
                            <p:childTnLst>
                              <p:par>
                                <p:cTn fill="hold" grpId="0" id="23" nodeType="afterEffect" presetClass="entr" presetID="42" presetSubtype="0">
                                  <p:stCondLst>
                                    <p:cond delay="0"/>
                                  </p:stCondLst>
                                  <p:childTnLst>
                                    <p:set>
                                      <p:cBhvr>
                                        <p:cTn dur="1" fill="hold" id="24">
                                          <p:stCondLst>
                                            <p:cond delay="0"/>
                                          </p:stCondLst>
                                        </p:cTn>
                                        <p:tgtEl>
                                          <p:spTgt spid="1048753"/>
                                        </p:tgtEl>
                                        <p:attrNameLst>
                                          <p:attrName>style.visibility</p:attrName>
                                        </p:attrNameLst>
                                      </p:cBhvr>
                                      <p:to>
                                        <p:strVal val="visible"/>
                                      </p:to>
                                    </p:set>
                                    <p:animEffect transition="in" filter="fade">
                                      <p:cBhvr>
                                        <p:cTn dur="1000" id="25"/>
                                        <p:tgtEl>
                                          <p:spTgt spid="1048753"/>
                                        </p:tgtEl>
                                      </p:cBhvr>
                                    </p:animEffect>
                                    <p:anim calcmode="lin" valueType="num">
                                      <p:cBhvr>
                                        <p:cTn dur="1000" fill="hold" id="26"/>
                                        <p:tgtEl>
                                          <p:spTgt spid="1048753"/>
                                        </p:tgtEl>
                                        <p:attrNameLst>
                                          <p:attrName>ppt_x</p:attrName>
                                        </p:attrNameLst>
                                      </p:cBhvr>
                                      <p:tavLst>
                                        <p:tav tm="0">
                                          <p:val>
                                            <p:strVal val="#ppt_x"/>
                                          </p:val>
                                        </p:tav>
                                        <p:tav tm="100000">
                                          <p:val>
                                            <p:strVal val="#ppt_x"/>
                                          </p:val>
                                        </p:tav>
                                      </p:tavLst>
                                    </p:anim>
                                    <p:anim calcmode="lin" valueType="num">
                                      <p:cBhvr>
                                        <p:cTn dur="1000" fill="hold" id="27"/>
                                        <p:tgtEl>
                                          <p:spTgt spid="1048753"/>
                                        </p:tgtEl>
                                        <p:attrNameLst>
                                          <p:attrName>ppt_y</p:attrName>
                                        </p:attrNameLst>
                                      </p:cBhvr>
                                      <p:tavLst>
                                        <p:tav tm="0">
                                          <p:val>
                                            <p:strVal val="#ppt_y+.1"/>
                                          </p:val>
                                        </p:tav>
                                        <p:tav tm="100000">
                                          <p:val>
                                            <p:strVal val="#ppt_y"/>
                                          </p:val>
                                        </p:tav>
                                      </p:tavLst>
                                    </p:anim>
                                  </p:childTnLst>
                                </p:cTn>
                              </p:par>
                            </p:childTnLst>
                          </p:cTn>
                        </p:par>
                        <p:par>
                          <p:cTn fill="hold" id="28">
                            <p:stCondLst>
                              <p:cond delay="4000"/>
                            </p:stCondLst>
                            <p:childTnLst>
                              <p:par>
                                <p:cTn fill="hold" grpId="0" id="29" nodeType="afterEffect" presetClass="entr" presetID="42" presetSubtype="0">
                                  <p:stCondLst>
                                    <p:cond delay="0"/>
                                  </p:stCondLst>
                                  <p:childTnLst>
                                    <p:set>
                                      <p:cBhvr>
                                        <p:cTn dur="1" fill="hold" id="30">
                                          <p:stCondLst>
                                            <p:cond delay="0"/>
                                          </p:stCondLst>
                                        </p:cTn>
                                        <p:tgtEl>
                                          <p:spTgt spid="1048754"/>
                                        </p:tgtEl>
                                        <p:attrNameLst>
                                          <p:attrName>style.visibility</p:attrName>
                                        </p:attrNameLst>
                                      </p:cBhvr>
                                      <p:to>
                                        <p:strVal val="visible"/>
                                      </p:to>
                                    </p:set>
                                    <p:animEffect transition="in" filter="fade">
                                      <p:cBhvr>
                                        <p:cTn dur="1000" id="31"/>
                                        <p:tgtEl>
                                          <p:spTgt spid="1048754"/>
                                        </p:tgtEl>
                                      </p:cBhvr>
                                    </p:animEffect>
                                    <p:anim calcmode="lin" valueType="num">
                                      <p:cBhvr>
                                        <p:cTn dur="1000" fill="hold" id="32"/>
                                        <p:tgtEl>
                                          <p:spTgt spid="1048754"/>
                                        </p:tgtEl>
                                        <p:attrNameLst>
                                          <p:attrName>ppt_x</p:attrName>
                                        </p:attrNameLst>
                                      </p:cBhvr>
                                      <p:tavLst>
                                        <p:tav tm="0">
                                          <p:val>
                                            <p:strVal val="#ppt_x"/>
                                          </p:val>
                                        </p:tav>
                                        <p:tav tm="100000">
                                          <p:val>
                                            <p:strVal val="#ppt_x"/>
                                          </p:val>
                                        </p:tav>
                                      </p:tavLst>
                                    </p:anim>
                                    <p:anim calcmode="lin" valueType="num">
                                      <p:cBhvr>
                                        <p:cTn dur="1000" fill="hold" id="33"/>
                                        <p:tgtEl>
                                          <p:spTgt spid="1048754"/>
                                        </p:tgtEl>
                                        <p:attrNameLst>
                                          <p:attrName>ppt_y</p:attrName>
                                        </p:attrNameLst>
                                      </p:cBhvr>
                                      <p:tavLst>
                                        <p:tav tm="0">
                                          <p:val>
                                            <p:strVal val="#ppt_y+.1"/>
                                          </p:val>
                                        </p:tav>
                                        <p:tav tm="100000">
                                          <p:val>
                                            <p:strVal val="#ppt_y"/>
                                          </p:val>
                                        </p:tav>
                                      </p:tavLst>
                                    </p:anim>
                                  </p:childTnLst>
                                </p:cTn>
                              </p:par>
                            </p:childTnLst>
                          </p:cTn>
                        </p:par>
                        <p:par>
                          <p:cTn fill="hold" id="34">
                            <p:stCondLst>
                              <p:cond delay="5000"/>
                            </p:stCondLst>
                            <p:childTnLst>
                              <p:par>
                                <p:cTn fill="hold" grpId="0" id="35" nodeType="afterEffect" presetClass="entr" presetID="42" presetSubtype="0">
                                  <p:stCondLst>
                                    <p:cond delay="0"/>
                                  </p:stCondLst>
                                  <p:childTnLst>
                                    <p:set>
                                      <p:cBhvr>
                                        <p:cTn dur="1" fill="hold" id="36">
                                          <p:stCondLst>
                                            <p:cond delay="0"/>
                                          </p:stCondLst>
                                        </p:cTn>
                                        <p:tgtEl>
                                          <p:spTgt spid="1048755"/>
                                        </p:tgtEl>
                                        <p:attrNameLst>
                                          <p:attrName>style.visibility</p:attrName>
                                        </p:attrNameLst>
                                      </p:cBhvr>
                                      <p:to>
                                        <p:strVal val="visible"/>
                                      </p:to>
                                    </p:set>
                                    <p:animEffect transition="in" filter="fade">
                                      <p:cBhvr>
                                        <p:cTn dur="1000" id="37"/>
                                        <p:tgtEl>
                                          <p:spTgt spid="1048755"/>
                                        </p:tgtEl>
                                      </p:cBhvr>
                                    </p:animEffect>
                                    <p:anim calcmode="lin" valueType="num">
                                      <p:cBhvr>
                                        <p:cTn dur="1000" fill="hold" id="38"/>
                                        <p:tgtEl>
                                          <p:spTgt spid="1048755"/>
                                        </p:tgtEl>
                                        <p:attrNameLst>
                                          <p:attrName>ppt_x</p:attrName>
                                        </p:attrNameLst>
                                      </p:cBhvr>
                                      <p:tavLst>
                                        <p:tav tm="0">
                                          <p:val>
                                            <p:strVal val="#ppt_x"/>
                                          </p:val>
                                        </p:tav>
                                        <p:tav tm="100000">
                                          <p:val>
                                            <p:strVal val="#ppt_x"/>
                                          </p:val>
                                        </p:tav>
                                      </p:tavLst>
                                    </p:anim>
                                    <p:anim calcmode="lin" valueType="num">
                                      <p:cBhvr>
                                        <p:cTn dur="1000" fill="hold" id="39"/>
                                        <p:tgtEl>
                                          <p:spTgt spid="10487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50" grpId="0"/>
      <p:bldP spid="1048751" grpId="0"/>
      <p:bldP spid="1048752" grpId="0"/>
      <p:bldP spid="1048753" grpId="0"/>
      <p:bldP spid="1048754" grpId="0"/>
      <p:bldP spid="104875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grpSp>
        <p:nvGrpSpPr>
          <p:cNvPr id="80" name="组合 14"/>
          <p:cNvGrpSpPr/>
          <p:nvPr/>
        </p:nvGrpSpPr>
        <p:grpSpPr>
          <a:xfrm>
            <a:off x="371993" y="-1568546"/>
            <a:ext cx="15983812" cy="14046898"/>
            <a:chOff x="371993" y="-1568546"/>
            <a:chExt cx="15983812" cy="14046898"/>
          </a:xfrm>
        </p:grpSpPr>
        <p:sp>
          <p:nvSpPr>
            <p:cNvPr id="1048756"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57"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58"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59"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60" name="文本框 19"/>
            <p:cNvSpPr txBox="1"/>
            <p:nvPr/>
          </p:nvSpPr>
          <p:spPr>
            <a:xfrm>
              <a:off x="1009201" y="287761"/>
              <a:ext cx="375530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安全运维</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基本要求</a:t>
              </a:r>
              <a:endParaRPr altLang="en-US" dirty="0" sz="2400" lang="zh-CN" spc="300">
                <a:solidFill>
                  <a:schemeClr val="tx1">
                    <a:lumMod val="75000"/>
                    <a:lumOff val="25000"/>
                  </a:schemeClr>
                </a:solidFill>
                <a:cs typeface="+mn-ea"/>
                <a:sym typeface="+mn-lt"/>
              </a:endParaRPr>
            </a:p>
          </p:txBody>
        </p:sp>
      </p:grpSp>
      <p:sp>
        <p:nvSpPr>
          <p:cNvPr id="1048761" name="TextBox 21"/>
          <p:cNvSpPr txBox="1"/>
          <p:nvPr/>
        </p:nvSpPr>
        <p:spPr>
          <a:xfrm>
            <a:off x="2104732" y="6518890"/>
            <a:ext cx="1800200" cy="123111"/>
          </a:xfrm>
          <a:prstGeom prst="rect"/>
          <a:noFill/>
        </p:spPr>
        <p:txBody>
          <a:bodyPr rtlCol="0" wrap="square">
            <a:spAutoFit/>
          </a:bodyPr>
          <a:p>
            <a:pPr defTabSz="914400" eaLnBrk="1" fontAlgn="auto" hangingPunct="1" indent="0" latinLnBrk="0" lvl="0" marL="0" marR="0">
              <a:lnSpc>
                <a:spcPct val="200000"/>
              </a:lnSpc>
              <a:spcBef>
                <a:spcPts val="0"/>
              </a:spcBef>
              <a:spcAft>
                <a:spcPts val="0"/>
              </a:spcAft>
              <a:buClrTx/>
              <a:buSzTx/>
              <a:buFontTx/>
              <a:buNone/>
            </a:pPr>
            <a:r>
              <a:rPr altLang="zh-CN" baseline="0" b="0" cap="none" dirty="0" sz="100" i="0" kern="0" kumimoji="0" lang="en-US" noProof="0" normalizeH="0" spc="0" strike="noStrike" u="none" smtClean="0">
                <a:ln>
                  <a:noFill/>
                </a:ln>
                <a:solidFill>
                  <a:schemeClr val="bg1"/>
                </a:solidFill>
                <a:effectLst/>
                <a:uLnTx/>
                <a:uFillTx/>
              </a:rPr>
              <a:t>PPT</a:t>
            </a:r>
            <a:r>
              <a:rPr altLang="en-US" baseline="0" b="0" cap="none" dirty="0" sz="100" i="0" kern="0" kumimoji="0" lang="zh-CN" noProof="0" normalizeH="0" spc="0" strike="noStrike" u="none" smtClean="0">
                <a:ln>
                  <a:noFill/>
                </a:ln>
                <a:solidFill>
                  <a:schemeClr val="bg1"/>
                </a:solidFill>
                <a:effectLst/>
                <a:uLnTx/>
                <a:uFillTx/>
              </a:rPr>
              <a:t>模板 </a:t>
            </a:r>
            <a:r>
              <a:rPr altLang="zh-CN" baseline="0" b="0" cap="none" dirty="0" sz="100" i="0" kern="0" kumimoji="0" lang="en-US" noProof="0" normalizeH="0" spc="0" strike="noStrike" u="none" smtClean="0">
                <a:ln>
                  <a:noFill/>
                </a:ln>
                <a:solidFill>
                  <a:schemeClr val="bg1"/>
                </a:solidFill>
                <a:effectLst/>
                <a:uLnTx/>
                <a:uFillTx/>
              </a:rPr>
              <a:t>http://www.1ppt.com/moban/</a:t>
            </a:r>
            <a:r>
              <a:rPr altLang="en-US" baseline="0" b="0" cap="none" dirty="0" sz="100" i="0" kern="0" kumimoji="0" lang="zh-CN" noProof="0" normalizeH="0" spc="0" strike="noStrike" u="none" smtClean="0">
                <a:ln>
                  <a:noFill/>
                </a:ln>
                <a:solidFill>
                  <a:schemeClr val="bg1"/>
                </a:solidFill>
                <a:effectLst/>
                <a:uLnTx/>
                <a:uFillTx/>
              </a:rPr>
              <a:t> </a:t>
            </a:r>
            <a:endParaRPr altLang="zh-CN" baseline="0" b="0" cap="none" dirty="0" sz="100" i="0" kern="0" kumimoji="0" lang="en-US" noProof="0" normalizeH="0" spc="0" strike="noStrike" u="none" smtClean="0">
              <a:ln>
                <a:noFill/>
              </a:ln>
              <a:solidFill>
                <a:schemeClr val="bg1"/>
              </a:solidFill>
              <a:effectLst/>
              <a:uLnTx/>
              <a:uFillTx/>
            </a:endParaRPr>
          </a:p>
        </p:txBody>
      </p:sp>
      <p:graphicFrame>
        <p:nvGraphicFramePr>
          <p:cNvPr id="4194321" name="表格 1"/>
          <p:cNvGraphicFramePr>
            <a:graphicFrameLocks noGrp="1"/>
          </p:cNvGraphicFramePr>
          <p:nvPr/>
        </p:nvGraphicFramePr>
        <p:xfrm>
          <a:off x="1772117" y="2240458"/>
          <a:ext cx="8128000" cy="219183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p>
                      <a:pPr algn="ctr">
                        <a:lnSpc>
                          <a:spcPct val="150000"/>
                        </a:lnSpc>
                      </a:pPr>
                      <a:endParaRPr altLang="en-US" b="0" dirty="0" lang="zh-CN">
                        <a:solidFill>
                          <a:schemeClr val="tx1"/>
                        </a:solidFill>
                        <a:latin typeface="+mn-ea"/>
                        <a:ea typeface="+mn-ea"/>
                      </a:endParaRPr>
                    </a:p>
                  </a:txBody>
                  <a:tcPr anchor="ctr">
                    <a:solidFill>
                      <a:schemeClr val="accent2">
                        <a:lumMod val="40000"/>
                        <a:lumOff val="60000"/>
                      </a:schemeClr>
                    </a:solidFill>
                  </a:tcPr>
                </a:tc>
                <a:tc>
                  <a:txBody>
                    <a:bodyPr/>
                    <a:p>
                      <a:pPr algn="ctr">
                        <a:lnSpc>
                          <a:spcPct val="150000"/>
                        </a:lnSpc>
                      </a:pPr>
                      <a:r>
                        <a:rPr altLang="en-US" b="0" dirty="0" lang="zh-CN" smtClean="0">
                          <a:solidFill>
                            <a:schemeClr val="tx1"/>
                          </a:solidFill>
                          <a:latin typeface="+mn-ea"/>
                          <a:ea typeface="+mn-ea"/>
                        </a:rPr>
                        <a:t>一级</a:t>
                      </a:r>
                      <a:endParaRPr altLang="en-US" b="0" dirty="0" lang="zh-CN">
                        <a:solidFill>
                          <a:schemeClr val="tx1"/>
                        </a:solidFill>
                        <a:latin typeface="+mn-ea"/>
                        <a:ea typeface="+mn-ea"/>
                      </a:endParaRPr>
                    </a:p>
                  </a:txBody>
                  <a:tcPr anchor="ctr">
                    <a:solidFill>
                      <a:schemeClr val="accent2">
                        <a:lumMod val="40000"/>
                        <a:lumOff val="60000"/>
                      </a:schemeClr>
                    </a:solidFill>
                  </a:tcPr>
                </a:tc>
                <a:tc>
                  <a:txBody>
                    <a:bodyPr/>
                    <a:p>
                      <a:pPr algn="ctr">
                        <a:lnSpc>
                          <a:spcPct val="150000"/>
                        </a:lnSpc>
                      </a:pPr>
                      <a:r>
                        <a:rPr altLang="en-US" b="0" dirty="0" lang="zh-CN" smtClean="0">
                          <a:solidFill>
                            <a:schemeClr val="tx1"/>
                          </a:solidFill>
                          <a:latin typeface="+mn-ea"/>
                          <a:ea typeface="+mn-ea"/>
                        </a:rPr>
                        <a:t>二级</a:t>
                      </a:r>
                      <a:endParaRPr altLang="en-US" b="0" dirty="0" lang="zh-CN">
                        <a:solidFill>
                          <a:schemeClr val="tx1"/>
                        </a:solidFill>
                        <a:latin typeface="+mn-ea"/>
                        <a:ea typeface="+mn-ea"/>
                      </a:endParaRPr>
                    </a:p>
                  </a:txBody>
                  <a:tcPr anchor="ctr">
                    <a:solidFill>
                      <a:schemeClr val="accent2">
                        <a:lumMod val="40000"/>
                        <a:lumOff val="60000"/>
                      </a:schemeClr>
                    </a:solidFill>
                  </a:tcPr>
                </a:tc>
                <a:tc>
                  <a:txBody>
                    <a:bodyPr/>
                    <a:p>
                      <a:pPr algn="ctr">
                        <a:lnSpc>
                          <a:spcPct val="150000"/>
                        </a:lnSpc>
                      </a:pPr>
                      <a:r>
                        <a:rPr altLang="en-US" b="0" dirty="0" lang="zh-CN" smtClean="0">
                          <a:solidFill>
                            <a:schemeClr val="tx1"/>
                          </a:solidFill>
                          <a:latin typeface="+mn-ea"/>
                          <a:ea typeface="+mn-ea"/>
                        </a:rPr>
                        <a:t>三级</a:t>
                      </a:r>
                      <a:endParaRPr altLang="en-US" b="0" dirty="0" lang="zh-CN">
                        <a:solidFill>
                          <a:schemeClr val="tx1"/>
                        </a:solidFill>
                        <a:latin typeface="+mn-ea"/>
                        <a:ea typeface="+mn-ea"/>
                      </a:endParaRPr>
                    </a:p>
                  </a:txBody>
                  <a:tcPr anchor="ctr">
                    <a:solidFill>
                      <a:schemeClr val="accent2">
                        <a:lumMod val="40000"/>
                        <a:lumOff val="60000"/>
                      </a:schemeClr>
                    </a:solidFill>
                  </a:tcPr>
                </a:tc>
              </a:tr>
              <a:tr h="370840">
                <a:tc>
                  <a:txBody>
                    <a:bodyPr/>
                    <a:p>
                      <a:pPr algn="ctr">
                        <a:lnSpc>
                          <a:spcPct val="150000"/>
                        </a:lnSpc>
                      </a:pPr>
                      <a:r>
                        <a:rPr altLang="en-US" b="0" dirty="0" lang="zh-CN" smtClean="0">
                          <a:solidFill>
                            <a:schemeClr val="tx1"/>
                          </a:solidFill>
                          <a:latin typeface="+mn-ea"/>
                          <a:ea typeface="+mn-ea"/>
                        </a:rPr>
                        <a:t>基本要求</a:t>
                      </a:r>
                      <a:endParaRPr altLang="en-US" b="0" dirty="0" lang="zh-CN">
                        <a:solidFill>
                          <a:schemeClr val="tx1"/>
                        </a:solidFill>
                        <a:latin typeface="+mn-ea"/>
                        <a:ea typeface="+mn-ea"/>
                      </a:endParaRPr>
                    </a:p>
                  </a:txBody>
                  <a:tcPr anchor="ctr"/>
                </a:tc>
                <a:tc>
                  <a:txBody>
                    <a:bodyPr/>
                    <a:p>
                      <a:pPr>
                        <a:lnSpc>
                          <a:spcPct val="150000"/>
                        </a:lnSpc>
                      </a:pPr>
                      <a:r>
                        <a:rPr altLang="zh-CN" b="0" dirty="0" sz="1800" kern="1200" lang="zh-CN" smtClean="0">
                          <a:solidFill>
                            <a:schemeClr val="tx1"/>
                          </a:solidFill>
                          <a:effectLst/>
                          <a:latin typeface="+mn-ea"/>
                          <a:ea typeface="+mn-ea"/>
                          <a:cs typeface="+mn-cs"/>
                        </a:rPr>
                        <a:t>首次申请不做要求，维持资格最少完成</a:t>
                      </a:r>
                      <a:r>
                        <a:rPr altLang="zh-CN" b="0" dirty="0" sz="1800" kern="1200" lang="en-US" smtClean="0">
                          <a:solidFill>
                            <a:schemeClr val="tx1"/>
                          </a:solidFill>
                          <a:effectLst/>
                          <a:latin typeface="+mn-ea"/>
                          <a:ea typeface="+mn-ea"/>
                          <a:cs typeface="+mn-cs"/>
                        </a:rPr>
                        <a:t>1</a:t>
                      </a:r>
                      <a:r>
                        <a:rPr altLang="zh-CN" b="0" dirty="0" sz="1800" kern="1200" lang="zh-CN" smtClean="0">
                          <a:solidFill>
                            <a:schemeClr val="tx1"/>
                          </a:solidFill>
                          <a:effectLst/>
                          <a:latin typeface="+mn-ea"/>
                          <a:ea typeface="+mn-ea"/>
                          <a:cs typeface="+mn-cs"/>
                        </a:rPr>
                        <a:t>个安全运维服务项目</a:t>
                      </a:r>
                      <a:endParaRPr altLang="en-US" b="0" dirty="0" lang="zh-CN">
                        <a:solidFill>
                          <a:schemeClr val="tx1"/>
                        </a:solidFill>
                        <a:latin typeface="+mn-ea"/>
                        <a:ea typeface="+mn-ea"/>
                      </a:endParaRPr>
                    </a:p>
                  </a:txBody>
                  <a:tcPr anchor="ctr"/>
                </a:tc>
                <a:tc>
                  <a:txBody>
                    <a:bodyPr/>
                    <a:p>
                      <a:pPr>
                        <a:lnSpc>
                          <a:spcPct val="150000"/>
                        </a:lnSpc>
                      </a:pPr>
                      <a:r>
                        <a:rPr altLang="zh-CN" b="0" dirty="0" sz="1800" kern="1200" lang="zh-CN" smtClean="0">
                          <a:solidFill>
                            <a:schemeClr val="tx1"/>
                          </a:solidFill>
                          <a:effectLst/>
                          <a:latin typeface="+mn-ea"/>
                          <a:ea typeface="+mn-ea"/>
                          <a:cs typeface="+mn-cs"/>
                        </a:rPr>
                        <a:t>近三年内签订并完成至少</a:t>
                      </a:r>
                      <a:r>
                        <a:rPr altLang="zh-CN" b="0" dirty="0" sz="1800" kern="1200" lang="en-US" smtClean="0">
                          <a:solidFill>
                            <a:schemeClr val="tx1"/>
                          </a:solidFill>
                          <a:effectLst/>
                          <a:latin typeface="+mn-ea"/>
                          <a:ea typeface="+mn-ea"/>
                          <a:cs typeface="+mn-cs"/>
                        </a:rPr>
                        <a:t>2</a:t>
                      </a:r>
                      <a:r>
                        <a:rPr altLang="zh-CN" b="0" dirty="0" sz="1800" kern="1200" lang="zh-CN" smtClean="0">
                          <a:solidFill>
                            <a:schemeClr val="tx1"/>
                          </a:solidFill>
                          <a:effectLst/>
                          <a:latin typeface="+mn-ea"/>
                          <a:ea typeface="+mn-ea"/>
                          <a:cs typeface="+mn-cs"/>
                        </a:rPr>
                        <a:t>个安全运维服务项目</a:t>
                      </a:r>
                      <a:endParaRPr altLang="en-US" b="0" dirty="0" lang="zh-CN">
                        <a:solidFill>
                          <a:schemeClr val="tx1"/>
                        </a:solidFill>
                        <a:latin typeface="+mn-ea"/>
                        <a:ea typeface="+mn-ea"/>
                      </a:endParaRPr>
                    </a:p>
                  </a:txBody>
                  <a:tcPr anchor="ctr"/>
                </a:tc>
                <a:tc>
                  <a:txBody>
                    <a:bodyPr/>
                    <a:p>
                      <a:pPr>
                        <a:lnSpc>
                          <a:spcPct val="150000"/>
                        </a:lnSpc>
                      </a:pPr>
                      <a:r>
                        <a:rPr altLang="zh-CN" b="0" dirty="0" sz="1800" kern="1200" lang="zh-CN" smtClean="0">
                          <a:solidFill>
                            <a:schemeClr val="tx1"/>
                          </a:solidFill>
                          <a:effectLst/>
                          <a:latin typeface="+mn-ea"/>
                          <a:ea typeface="+mn-ea"/>
                          <a:cs typeface="+mn-cs"/>
                        </a:rPr>
                        <a:t>近三年内签订并完成至少</a:t>
                      </a:r>
                      <a:r>
                        <a:rPr altLang="zh-CN" b="0" dirty="0" sz="1800" kern="1200" lang="en-US" smtClean="0">
                          <a:solidFill>
                            <a:schemeClr val="tx1"/>
                          </a:solidFill>
                          <a:effectLst/>
                          <a:latin typeface="+mn-ea"/>
                          <a:ea typeface="+mn-ea"/>
                          <a:cs typeface="+mn-cs"/>
                        </a:rPr>
                        <a:t>6</a:t>
                      </a:r>
                      <a:r>
                        <a:rPr altLang="zh-CN" b="0" dirty="0" sz="1800" kern="1200" lang="zh-CN" smtClean="0">
                          <a:solidFill>
                            <a:schemeClr val="tx1"/>
                          </a:solidFill>
                          <a:effectLst/>
                          <a:latin typeface="+mn-ea"/>
                          <a:ea typeface="+mn-ea"/>
                          <a:cs typeface="+mn-cs"/>
                        </a:rPr>
                        <a:t>个安全运维服务项目</a:t>
                      </a:r>
                      <a:endParaRPr altLang="en-US" b="0" dirty="0" lang="zh-CN">
                        <a:solidFill>
                          <a:schemeClr val="tx1"/>
                        </a:solidFill>
                        <a:latin typeface="+mn-ea"/>
                        <a:ea typeface="+mn-ea"/>
                      </a:endParaRPr>
                    </a:p>
                  </a:txBody>
                  <a:tcPr anchor="ct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grpSp>
        <p:nvGrpSpPr>
          <p:cNvPr id="82" name="组合 14"/>
          <p:cNvGrpSpPr/>
          <p:nvPr/>
        </p:nvGrpSpPr>
        <p:grpSpPr>
          <a:xfrm>
            <a:off x="371993" y="-1568546"/>
            <a:ext cx="15983812" cy="14046898"/>
            <a:chOff x="371993" y="-1568546"/>
            <a:chExt cx="15983812" cy="14046898"/>
          </a:xfrm>
        </p:grpSpPr>
        <p:sp>
          <p:nvSpPr>
            <p:cNvPr id="1048762"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63"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64"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65"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66" name="文本框 19"/>
            <p:cNvSpPr txBox="1"/>
            <p:nvPr/>
          </p:nvSpPr>
          <p:spPr>
            <a:xfrm>
              <a:off x="1009201" y="287761"/>
              <a:ext cx="375530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安全运维</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准备阶段</a:t>
              </a:r>
              <a:endParaRPr altLang="en-US" dirty="0" sz="2400" lang="zh-CN" spc="300">
                <a:solidFill>
                  <a:schemeClr val="tx1">
                    <a:lumMod val="75000"/>
                    <a:lumOff val="25000"/>
                  </a:schemeClr>
                </a:solidFill>
                <a:cs typeface="+mn-ea"/>
                <a:sym typeface="+mn-lt"/>
              </a:endParaRPr>
            </a:p>
          </p:txBody>
        </p:sp>
      </p:grpSp>
      <p:sp>
        <p:nvSpPr>
          <p:cNvPr id="1048767" name="TextBox 21"/>
          <p:cNvSpPr txBox="1"/>
          <p:nvPr/>
        </p:nvSpPr>
        <p:spPr>
          <a:xfrm>
            <a:off x="2104732" y="6518890"/>
            <a:ext cx="1800200" cy="123111"/>
          </a:xfrm>
          <a:prstGeom prst="rect"/>
          <a:noFill/>
        </p:spPr>
        <p:txBody>
          <a:bodyPr rtlCol="0" wrap="square">
            <a:spAutoFit/>
          </a:bodyPr>
          <a:p>
            <a:pPr defTabSz="914400" eaLnBrk="1" fontAlgn="auto" hangingPunct="1" indent="0" latinLnBrk="0" lvl="0" marL="0" marR="0">
              <a:lnSpc>
                <a:spcPct val="200000"/>
              </a:lnSpc>
              <a:spcBef>
                <a:spcPts val="0"/>
              </a:spcBef>
              <a:spcAft>
                <a:spcPts val="0"/>
              </a:spcAft>
              <a:buClrTx/>
              <a:buSzTx/>
              <a:buFontTx/>
              <a:buNone/>
            </a:pPr>
            <a:r>
              <a:rPr altLang="zh-CN" baseline="0" b="0" cap="none" dirty="0" sz="100" i="0" kern="0" kumimoji="0" lang="en-US" noProof="0" normalizeH="0" spc="0" strike="noStrike" u="none" smtClean="0">
                <a:ln>
                  <a:noFill/>
                </a:ln>
                <a:solidFill>
                  <a:schemeClr val="bg1"/>
                </a:solidFill>
                <a:effectLst/>
                <a:uLnTx/>
                <a:uFillTx/>
              </a:rPr>
              <a:t>PPT</a:t>
            </a:r>
            <a:r>
              <a:rPr altLang="en-US" baseline="0" b="0" cap="none" dirty="0" sz="100" i="0" kern="0" kumimoji="0" lang="zh-CN" noProof="0" normalizeH="0" spc="0" strike="noStrike" u="none" smtClean="0">
                <a:ln>
                  <a:noFill/>
                </a:ln>
                <a:solidFill>
                  <a:schemeClr val="bg1"/>
                </a:solidFill>
                <a:effectLst/>
                <a:uLnTx/>
                <a:uFillTx/>
              </a:rPr>
              <a:t>模板 </a:t>
            </a:r>
            <a:r>
              <a:rPr altLang="zh-CN" baseline="0" b="0" cap="none" dirty="0" sz="100" i="0" kern="0" kumimoji="0" lang="en-US" noProof="0" normalizeH="0" spc="0" strike="noStrike" u="none" smtClean="0">
                <a:ln>
                  <a:noFill/>
                </a:ln>
                <a:solidFill>
                  <a:schemeClr val="bg1"/>
                </a:solidFill>
                <a:effectLst/>
                <a:uLnTx/>
                <a:uFillTx/>
              </a:rPr>
              <a:t>http://www.1ppt.com/moban/</a:t>
            </a:r>
            <a:r>
              <a:rPr altLang="en-US" baseline="0" b="0" cap="none" dirty="0" sz="100" i="0" kern="0" kumimoji="0" lang="zh-CN" noProof="0" normalizeH="0" spc="0" strike="noStrike" u="none" smtClean="0">
                <a:ln>
                  <a:noFill/>
                </a:ln>
                <a:solidFill>
                  <a:schemeClr val="bg1"/>
                </a:solidFill>
                <a:effectLst/>
                <a:uLnTx/>
                <a:uFillTx/>
              </a:rPr>
              <a:t> </a:t>
            </a:r>
            <a:endParaRPr altLang="zh-CN" baseline="0" b="0" cap="none" dirty="0" sz="100" i="0" kern="0" kumimoji="0" lang="en-US" noProof="0" normalizeH="0" spc="0" strike="noStrike" u="none" smtClean="0">
              <a:ln>
                <a:noFill/>
              </a:ln>
              <a:solidFill>
                <a:schemeClr val="bg1"/>
              </a:solidFill>
              <a:effectLst/>
              <a:uLnTx/>
              <a:uFillTx/>
            </a:endParaRPr>
          </a:p>
        </p:txBody>
      </p:sp>
      <p:graphicFrame>
        <p:nvGraphicFramePr>
          <p:cNvPr id="4194322" name="表格 1"/>
          <p:cNvGraphicFramePr>
            <a:graphicFrameLocks noGrp="1"/>
          </p:cNvGraphicFramePr>
          <p:nvPr/>
        </p:nvGraphicFramePr>
        <p:xfrm>
          <a:off x="1772117" y="2240458"/>
          <a:ext cx="8128000" cy="306324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p>
                      <a:pPr algn="ctr" defTabSz="914400" eaLnBrk="1" hangingPunct="1" latinLnBrk="0" marL="0" rtl="0">
                        <a:lnSpc>
                          <a:spcPct val="150000"/>
                        </a:lnSpc>
                      </a:pPr>
                      <a:endParaRPr altLang="en-US" b="0" dirty="0" sz="1800" kern="1200" lang="zh-CN">
                        <a:solidFill>
                          <a:schemeClr val="tx1"/>
                        </a:solidFill>
                        <a:effectLst/>
                        <a:latin typeface="+mn-ea"/>
                        <a:ea typeface="+mn-ea"/>
                        <a:cs typeface="+mn-cs"/>
                      </a:endParaRPr>
                    </a:p>
                  </a:txBody>
                  <a:tcP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一级</a:t>
                      </a:r>
                      <a:endParaRPr altLang="en-US" b="0" dirty="0" sz="1800" kern="1200" lang="zh-CN">
                        <a:solidFill>
                          <a:schemeClr val="tx1"/>
                        </a:solidFill>
                        <a:effectLst/>
                        <a:latin typeface="+mn-ea"/>
                        <a:ea typeface="+mn-ea"/>
                        <a:cs typeface="+mn-cs"/>
                      </a:endParaRPr>
                    </a:p>
                  </a:txBody>
                  <a:tcP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二级</a:t>
                      </a:r>
                      <a:endParaRPr altLang="en-US" b="0" dirty="0" sz="1800" kern="1200" lang="zh-CN">
                        <a:solidFill>
                          <a:schemeClr val="tx1"/>
                        </a:solidFill>
                        <a:effectLst/>
                        <a:latin typeface="+mn-ea"/>
                        <a:ea typeface="+mn-ea"/>
                        <a:cs typeface="+mn-cs"/>
                      </a:endParaRPr>
                    </a:p>
                  </a:txBody>
                  <a:tcP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三级</a:t>
                      </a:r>
                      <a:endParaRPr altLang="en-US" b="0" dirty="0" sz="1800" kern="1200" lang="zh-CN">
                        <a:solidFill>
                          <a:schemeClr val="tx1"/>
                        </a:solidFill>
                        <a:effectLst/>
                        <a:latin typeface="+mn-ea"/>
                        <a:ea typeface="+mn-ea"/>
                        <a:cs typeface="+mn-cs"/>
                      </a:endParaRPr>
                    </a:p>
                  </a:txBody>
                  <a:tcPr>
                    <a:solidFill>
                      <a:schemeClr val="accent2">
                        <a:lumMod val="40000"/>
                        <a:lumOff val="60000"/>
                      </a:schemeClr>
                    </a:solidFill>
                  </a:tcPr>
                </a:tc>
              </a:tr>
              <a:tr h="370840">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准备阶段</a:t>
                      </a:r>
                      <a:endParaRPr altLang="en-US" b="0" dirty="0" sz="1800" kern="1200" lang="zh-CN">
                        <a:solidFill>
                          <a:schemeClr val="tx1"/>
                        </a:solidFill>
                        <a:effectLst/>
                        <a:latin typeface="+mn-ea"/>
                        <a:ea typeface="+mn-ea"/>
                        <a:cs typeface="+mn-cs"/>
                      </a:endParaRPr>
                    </a:p>
                  </a:txBody>
                  <a:tcPr anchor="ctr"/>
                </a:tc>
                <a:tc gridSpan="3">
                  <a:txBody>
                    <a:bodyPr/>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1</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调研客户信息系统安全现状，收集客户运维服务需求，分析客户对信息系统安全运维服务的需求和类型</a:t>
                      </a:r>
                      <a:r>
                        <a:rPr altLang="en-US" b="0" dirty="0" sz="1800" kern="1200" lang="zh-CN" smtClean="0">
                          <a:solidFill>
                            <a:schemeClr val="tx1"/>
                          </a:solidFill>
                          <a:effectLst/>
                          <a:latin typeface="+mn-ea"/>
                          <a:ea typeface="+mn-ea"/>
                          <a:cs typeface="+mn-cs"/>
                        </a:rPr>
                        <a:t>（三级需形成需求分析程序文件）</a:t>
                      </a:r>
                      <a:endParaRPr altLang="en-US" b="0" dirty="0" sz="1800" kern="1200" lang="zh-CN">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2</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与服务对象充分沟通，并签订服务协议，对服务范围、内容、运维方式、时间、质量、管理要求等达成共识并形成记录</a:t>
                      </a:r>
                      <a:endParaRPr altLang="en-US" b="0" dirty="0" sz="1800" kern="1200" lang="zh-CN">
                        <a:solidFill>
                          <a:schemeClr val="tx1"/>
                        </a:solidFill>
                        <a:effectLst/>
                        <a:latin typeface="+mn-ea"/>
                        <a:ea typeface="+mn-ea"/>
                        <a:cs typeface="+mn-cs"/>
                      </a:endParaRPr>
                    </a:p>
                  </a:txBody>
                  <a:tcPr anchor="ctr"/>
                </a:tc>
                <a:tc hMerge="1">
                  <a:txBody>
                    <a:bodyPr/>
                    <a:p>
                      <a:endParaRPr altLang="en-US" dirty="0" lang="zh-CN"/>
                    </a:p>
                  </a:txBody>
                </a:tc>
                <a:tc hMerge="1">
                  <a:txBody>
                    <a:bodyPr/>
                    <a:p>
                      <a:endParaRPr altLang="en-US" dirty="0" lang="zh-CN"/>
                    </a:p>
                  </a:txBody>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768" name="TextBox 21"/>
          <p:cNvSpPr txBox="1"/>
          <p:nvPr/>
        </p:nvSpPr>
        <p:spPr>
          <a:xfrm>
            <a:off x="2104732" y="6518890"/>
            <a:ext cx="1800200" cy="123111"/>
          </a:xfrm>
          <a:prstGeom prst="rect"/>
          <a:noFill/>
        </p:spPr>
        <p:txBody>
          <a:bodyPr rtlCol="0" wrap="square">
            <a:spAutoFit/>
          </a:bodyPr>
          <a:p>
            <a:pPr defTabSz="914400" eaLnBrk="1" fontAlgn="auto" hangingPunct="1" indent="0" latinLnBrk="0" lvl="0" marL="0" marR="0">
              <a:lnSpc>
                <a:spcPct val="200000"/>
              </a:lnSpc>
              <a:spcBef>
                <a:spcPts val="0"/>
              </a:spcBef>
              <a:spcAft>
                <a:spcPts val="0"/>
              </a:spcAft>
              <a:buClrTx/>
              <a:buSzTx/>
              <a:buFontTx/>
              <a:buNone/>
            </a:pPr>
            <a:r>
              <a:rPr altLang="zh-CN" baseline="0" b="0" cap="none" dirty="0" sz="100" i="0" kern="0" kumimoji="0" lang="en-US" noProof="0" normalizeH="0" spc="0" strike="noStrike" u="none" smtClean="0">
                <a:ln>
                  <a:noFill/>
                </a:ln>
                <a:solidFill>
                  <a:schemeClr val="bg1"/>
                </a:solidFill>
                <a:effectLst/>
                <a:uLnTx/>
                <a:uFillTx/>
              </a:rPr>
              <a:t>PPT</a:t>
            </a:r>
            <a:r>
              <a:rPr altLang="en-US" baseline="0" b="0" cap="none" dirty="0" sz="100" i="0" kern="0" kumimoji="0" lang="zh-CN" noProof="0" normalizeH="0" spc="0" strike="noStrike" u="none" smtClean="0">
                <a:ln>
                  <a:noFill/>
                </a:ln>
                <a:solidFill>
                  <a:schemeClr val="bg1"/>
                </a:solidFill>
                <a:effectLst/>
                <a:uLnTx/>
                <a:uFillTx/>
              </a:rPr>
              <a:t>模板 </a:t>
            </a:r>
            <a:r>
              <a:rPr altLang="zh-CN" baseline="0" b="0" cap="none" dirty="0" sz="100" i="0" kern="0" kumimoji="0" lang="en-US" noProof="0" normalizeH="0" spc="0" strike="noStrike" u="none" smtClean="0">
                <a:ln>
                  <a:noFill/>
                </a:ln>
                <a:solidFill>
                  <a:schemeClr val="bg1"/>
                </a:solidFill>
                <a:effectLst/>
                <a:uLnTx/>
                <a:uFillTx/>
              </a:rPr>
              <a:t>http://www.1ppt.com/moban/</a:t>
            </a:r>
            <a:r>
              <a:rPr altLang="en-US" baseline="0" b="0" cap="none" dirty="0" sz="100" i="0" kern="0" kumimoji="0" lang="zh-CN" noProof="0" normalizeH="0" spc="0" strike="noStrike" u="none" smtClean="0">
                <a:ln>
                  <a:noFill/>
                </a:ln>
                <a:solidFill>
                  <a:schemeClr val="bg1"/>
                </a:solidFill>
                <a:effectLst/>
                <a:uLnTx/>
                <a:uFillTx/>
              </a:rPr>
              <a:t> </a:t>
            </a:r>
            <a:endParaRPr altLang="zh-CN" baseline="0" b="0" cap="none" dirty="0" sz="100" i="0" kern="0" kumimoji="0" lang="en-US" noProof="0" normalizeH="0" spc="0" strike="noStrike" u="none" smtClean="0">
              <a:ln>
                <a:noFill/>
              </a:ln>
              <a:solidFill>
                <a:schemeClr val="bg1"/>
              </a:solidFill>
              <a:effectLst/>
              <a:uLnTx/>
              <a:uFillTx/>
            </a:endParaRPr>
          </a:p>
        </p:txBody>
      </p:sp>
      <p:graphicFrame>
        <p:nvGraphicFramePr>
          <p:cNvPr id="4194323" name="表格 1"/>
          <p:cNvGraphicFramePr>
            <a:graphicFrameLocks noGrp="1"/>
          </p:cNvGraphicFramePr>
          <p:nvPr/>
        </p:nvGraphicFramePr>
        <p:xfrm>
          <a:off x="721262" y="979548"/>
          <a:ext cx="10846604" cy="4297680"/>
        </p:xfrm>
        <a:graphic>
          <a:graphicData uri="http://schemas.openxmlformats.org/drawingml/2006/table">
            <a:tbl>
              <a:tblPr firstRow="1" bandRow="1">
                <a:tableStyleId>{5C22544A-7EE6-4342-B048-85BDC9FD1C3A}</a:tableStyleId>
              </a:tblPr>
              <a:tblGrid>
                <a:gridCol w="2089315"/>
                <a:gridCol w="3333987"/>
                <a:gridCol w="2711651"/>
                <a:gridCol w="2711651"/>
              </a:tblGrid>
              <a:tr h="370840">
                <a:tc>
                  <a:txBody>
                    <a:bodyPr/>
                    <a:p>
                      <a:pPr algn="ctr" defTabSz="914400" eaLnBrk="1" hangingPunct="1" latinLnBrk="0" marL="0" rtl="0">
                        <a:lnSpc>
                          <a:spcPct val="150000"/>
                        </a:lnSpc>
                      </a:pP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一级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二级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三级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r>
              <a:tr h="370840">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方案设计</a:t>
                      </a:r>
                      <a:endParaRPr altLang="en-US" b="0" dirty="0" sz="1800" kern="1200" lang="zh-CN">
                        <a:solidFill>
                          <a:schemeClr val="tx1"/>
                        </a:solidFill>
                        <a:effectLst/>
                        <a:latin typeface="+mn-ea"/>
                        <a:ea typeface="+mn-ea"/>
                        <a:cs typeface="+mn-cs"/>
                      </a:endParaRPr>
                    </a:p>
                  </a:txBody>
                  <a:tcPr anchor="ctr"/>
                </a:tc>
                <a:tc gridSpan="3">
                  <a:txBody>
                    <a:bodyPr/>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1</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分析服务对象对信息网络系统安全服务的需求和类型，编写安全运维服务方案，明确巡检服务、运维监控与分析、安全运维服务时间、内容、运维方式、服务期限、服务人员、服务交付物、质量管理、沟通机制、风险管理等方面要求</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2</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识别与分析信息系统运维过程中的历史数据和当前安全状态，提出系统运维的保障策略和解决方案</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3</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识别与分析信息系统运维过程中的历史数据和当前安全状态，提出系统运维的保障策略和解决方案</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4</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建立安全事件处理流程、安全培训服务流程、渗透测试流程</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5</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建立知识管理程序形成知识库</a:t>
                      </a:r>
                      <a:endParaRPr altLang="zh-CN" b="0" dirty="0" sz="1800" kern="1200" lang="en-US" smtClean="0">
                        <a:solidFill>
                          <a:schemeClr val="tx1"/>
                        </a:solidFill>
                        <a:effectLst/>
                        <a:latin typeface="+mn-ea"/>
                        <a:ea typeface="+mn-ea"/>
                        <a:cs typeface="+mn-cs"/>
                      </a:endParaRPr>
                    </a:p>
                  </a:txBody>
                </a:tc>
                <a:tc hMerge="1">
                  <a:txBody>
                    <a:bodyPr/>
                    <a:p>
                      <a:endParaRPr altLang="en-US" dirty="0" lang="zh-CN"/>
                    </a:p>
                  </a:txBody>
                </a:tc>
                <a:tc hMerge="1">
                  <a:txBody>
                    <a:bodyPr/>
                    <a:p>
                      <a:endParaRPr altLang="en-US" dirty="0" lang="zh-CN"/>
                    </a:p>
                  </a:txBody>
                </a:tc>
              </a:tr>
            </a:tbl>
          </a:graphicData>
        </a:graphic>
      </p:graphicFrame>
      <p:grpSp>
        <p:nvGrpSpPr>
          <p:cNvPr id="84" name="组合 14"/>
          <p:cNvGrpSpPr/>
          <p:nvPr/>
        </p:nvGrpSpPr>
        <p:grpSpPr>
          <a:xfrm>
            <a:off x="371993" y="-1568546"/>
            <a:ext cx="15983812" cy="14046898"/>
            <a:chOff x="371993" y="-1568546"/>
            <a:chExt cx="15983812" cy="14046898"/>
          </a:xfrm>
        </p:grpSpPr>
        <p:sp>
          <p:nvSpPr>
            <p:cNvPr id="1048769"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0"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1"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2"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3" name="文本框 19"/>
            <p:cNvSpPr txBox="1"/>
            <p:nvPr/>
          </p:nvSpPr>
          <p:spPr>
            <a:xfrm>
              <a:off x="1009201" y="287761"/>
              <a:ext cx="375530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安全运维</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方案设计</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774" name="TextBox 21"/>
          <p:cNvSpPr txBox="1"/>
          <p:nvPr/>
        </p:nvSpPr>
        <p:spPr>
          <a:xfrm>
            <a:off x="2104732" y="6518890"/>
            <a:ext cx="1800200" cy="123111"/>
          </a:xfrm>
          <a:prstGeom prst="rect"/>
          <a:noFill/>
        </p:spPr>
        <p:txBody>
          <a:bodyPr rtlCol="0" wrap="square">
            <a:spAutoFit/>
          </a:bodyPr>
          <a:p>
            <a:pPr defTabSz="914400" eaLnBrk="1" fontAlgn="auto" hangingPunct="1" indent="0" latinLnBrk="0" lvl="0" marL="0" marR="0">
              <a:lnSpc>
                <a:spcPct val="200000"/>
              </a:lnSpc>
              <a:spcBef>
                <a:spcPts val="0"/>
              </a:spcBef>
              <a:spcAft>
                <a:spcPts val="0"/>
              </a:spcAft>
              <a:buClrTx/>
              <a:buSzTx/>
              <a:buFontTx/>
              <a:buNone/>
            </a:pPr>
            <a:r>
              <a:rPr altLang="zh-CN" baseline="0" b="0" cap="none" dirty="0" sz="100" i="0" kern="0" kumimoji="0" lang="en-US" noProof="0" normalizeH="0" spc="0" strike="noStrike" u="none" smtClean="0">
                <a:ln>
                  <a:noFill/>
                </a:ln>
                <a:solidFill>
                  <a:schemeClr val="bg1"/>
                </a:solidFill>
                <a:effectLst/>
                <a:uLnTx/>
                <a:uFillTx/>
              </a:rPr>
              <a:t>PPT</a:t>
            </a:r>
            <a:r>
              <a:rPr altLang="en-US" baseline="0" b="0" cap="none" dirty="0" sz="100" i="0" kern="0" kumimoji="0" lang="zh-CN" noProof="0" normalizeH="0" spc="0" strike="noStrike" u="none" smtClean="0">
                <a:ln>
                  <a:noFill/>
                </a:ln>
                <a:solidFill>
                  <a:schemeClr val="bg1"/>
                </a:solidFill>
                <a:effectLst/>
                <a:uLnTx/>
                <a:uFillTx/>
              </a:rPr>
              <a:t>模板 </a:t>
            </a:r>
            <a:r>
              <a:rPr altLang="zh-CN" baseline="0" b="0" cap="none" dirty="0" sz="100" i="0" kern="0" kumimoji="0" lang="en-US" noProof="0" normalizeH="0" spc="0" strike="noStrike" u="none" smtClean="0">
                <a:ln>
                  <a:noFill/>
                </a:ln>
                <a:solidFill>
                  <a:schemeClr val="bg1"/>
                </a:solidFill>
                <a:effectLst/>
                <a:uLnTx/>
                <a:uFillTx/>
              </a:rPr>
              <a:t>http://www.1ppt.com/moban/</a:t>
            </a:r>
            <a:r>
              <a:rPr altLang="en-US" baseline="0" b="0" cap="none" dirty="0" sz="100" i="0" kern="0" kumimoji="0" lang="zh-CN" noProof="0" normalizeH="0" spc="0" strike="noStrike" u="none" smtClean="0">
                <a:ln>
                  <a:noFill/>
                </a:ln>
                <a:solidFill>
                  <a:schemeClr val="bg1"/>
                </a:solidFill>
                <a:effectLst/>
                <a:uLnTx/>
                <a:uFillTx/>
              </a:rPr>
              <a:t> </a:t>
            </a:r>
            <a:endParaRPr altLang="zh-CN" baseline="0" b="0" cap="none" dirty="0" sz="100" i="0" kern="0" kumimoji="0" lang="en-US" noProof="0" normalizeH="0" spc="0" strike="noStrike" u="none" smtClean="0">
              <a:ln>
                <a:noFill/>
              </a:ln>
              <a:solidFill>
                <a:schemeClr val="bg1"/>
              </a:solidFill>
              <a:effectLst/>
              <a:uLnTx/>
              <a:uFillTx/>
            </a:endParaRPr>
          </a:p>
        </p:txBody>
      </p:sp>
      <p:graphicFrame>
        <p:nvGraphicFramePr>
          <p:cNvPr id="4194324" name="表格 1"/>
          <p:cNvGraphicFramePr>
            <a:graphicFrameLocks noGrp="1"/>
          </p:cNvGraphicFramePr>
          <p:nvPr/>
        </p:nvGraphicFramePr>
        <p:xfrm>
          <a:off x="546627" y="1057719"/>
          <a:ext cx="11330716" cy="4620387"/>
        </p:xfrm>
        <a:graphic>
          <a:graphicData uri="http://schemas.openxmlformats.org/drawingml/2006/table">
            <a:tbl>
              <a:tblPr firstRow="1" bandRow="1">
                <a:tableStyleId>{5C22544A-7EE6-4342-B048-85BDC9FD1C3A}</a:tableStyleId>
              </a:tblPr>
              <a:tblGrid>
                <a:gridCol w="1495465"/>
                <a:gridCol w="4169893"/>
                <a:gridCol w="2832679"/>
                <a:gridCol w="2832679"/>
              </a:tblGrid>
              <a:tr h="370840">
                <a:tc>
                  <a:txBody>
                    <a:bodyPr/>
                    <a:p>
                      <a:pPr algn="l" defTabSz="914400" eaLnBrk="1" hangingPunct="1" latinLnBrk="0" marL="0" rtl="0">
                        <a:lnSpc>
                          <a:spcPct val="150000"/>
                        </a:lnSpc>
                      </a:pPr>
                      <a:endParaRPr altLang="en-US" b="0" dirty="0" sz="1800" kern="1200" lang="zh-CN">
                        <a:solidFill>
                          <a:schemeClr val="tx1"/>
                        </a:solidFill>
                        <a:effectLst/>
                        <a:latin typeface="+mn-ea"/>
                        <a:ea typeface="+mn-ea"/>
                        <a:cs typeface="+mn-cs"/>
                      </a:endParaRPr>
                    </a:p>
                  </a:txBody>
                  <a:tcP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一级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370840">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实施阶段</a:t>
                      </a:r>
                      <a:endParaRPr altLang="en-US" b="0" dirty="0" sz="1800" kern="1200" lang="zh-CN">
                        <a:solidFill>
                          <a:schemeClr val="tx1"/>
                        </a:solidFill>
                        <a:effectLst/>
                        <a:latin typeface="+mn-ea"/>
                        <a:ea typeface="+mn-ea"/>
                        <a:cs typeface="+mn-cs"/>
                      </a:endParaRPr>
                    </a:p>
                  </a:txBody>
                  <a:tcPr anchor="ctr"/>
                </a:tc>
                <a:tc gridSpan="3">
                  <a:txBody>
                    <a:bodyPr/>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1</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初始服务，主要包括资产识别、调研安全配置项、采集设备运行信息</a:t>
                      </a:r>
                      <a:endParaRPr altLang="zh-CN" b="0" dirty="0" sz="16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6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2</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日常巡检服务：对用户的网络设备、安全设备、服务器提供业务操作巡检、状态巡检、安全策略配置巡检服务</a:t>
                      </a:r>
                      <a:endParaRPr altLang="zh-CN" b="0" dirty="0" sz="16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6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3</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健康检查服务：完成安全设备、业务系统的健康检查服务</a:t>
                      </a:r>
                      <a:endParaRPr altLang="zh-CN" b="0" dirty="0" sz="16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6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4</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对安全设备、网络设备、中间件、数据库、服务器等资产的安全配置管理，定期对配置项进行更新和维护</a:t>
                      </a:r>
                      <a:endParaRPr altLang="zh-CN" b="0" dirty="0" sz="16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6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5</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安全事件审计：收集与分析网络及安全设备、服务器、操作系统、应用系统日志，并进行记录</a:t>
                      </a:r>
                      <a:endParaRPr altLang="zh-CN" b="0" dirty="0" sz="16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6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6</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安全通告及漏洞分析：完成业界动态的通告、收集国家安全政策及法律法规、漏洞通告、病毒通告、厂商安全通告及其他安全通告</a:t>
                      </a:r>
                      <a:endParaRPr altLang="zh-CN" b="0" dirty="0" sz="16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6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7</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利用正版授权的工具或者自主研发的安全工具完成信息安全渗透测试，及时了解系统的安全现状</a:t>
                      </a:r>
                      <a:endParaRPr altLang="zh-CN" b="0" dirty="0" sz="16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600" kern="1200" lang="zh-CN" smtClean="0">
                          <a:solidFill>
                            <a:schemeClr val="tx1"/>
                          </a:solidFill>
                          <a:effectLst/>
                          <a:latin typeface="+mn-ea"/>
                          <a:ea typeface="+mn-ea"/>
                          <a:cs typeface="+mn-cs"/>
                        </a:rPr>
                        <a:t>（</a:t>
                      </a:r>
                      <a:r>
                        <a:rPr altLang="zh-CN" b="0" dirty="0" sz="1600" kern="1200" lang="en-US" smtClean="0">
                          <a:solidFill>
                            <a:schemeClr val="tx1"/>
                          </a:solidFill>
                          <a:effectLst/>
                          <a:latin typeface="+mn-ea"/>
                          <a:ea typeface="+mn-ea"/>
                          <a:cs typeface="+mn-cs"/>
                        </a:rPr>
                        <a:t>8</a:t>
                      </a:r>
                      <a:r>
                        <a:rPr altLang="en-US" b="0" dirty="0" sz="1600" kern="1200" lang="zh-CN" smtClean="0">
                          <a:solidFill>
                            <a:schemeClr val="tx1"/>
                          </a:solidFill>
                          <a:effectLst/>
                          <a:latin typeface="+mn-ea"/>
                          <a:ea typeface="+mn-ea"/>
                          <a:cs typeface="+mn-cs"/>
                        </a:rPr>
                        <a:t>）</a:t>
                      </a:r>
                      <a:r>
                        <a:rPr altLang="zh-CN" b="0" dirty="0" sz="1600" kern="1200" lang="zh-CN" smtClean="0">
                          <a:solidFill>
                            <a:schemeClr val="tx1"/>
                          </a:solidFill>
                          <a:effectLst/>
                          <a:latin typeface="+mn-ea"/>
                          <a:ea typeface="+mn-ea"/>
                          <a:cs typeface="+mn-cs"/>
                        </a:rPr>
                        <a:t>利用正版授权的工具或者自主研发的安全工具完成信息安全渗透测试，及时了解系统的安全现状</a:t>
                      </a:r>
                      <a:endParaRPr altLang="en-US" b="0" dirty="0" sz="1600" kern="1200" lang="zh-CN">
                        <a:solidFill>
                          <a:schemeClr val="tx1"/>
                        </a:solidFill>
                        <a:effectLst/>
                        <a:latin typeface="+mn-ea"/>
                        <a:ea typeface="+mn-ea"/>
                        <a:cs typeface="+mn-cs"/>
                      </a:endParaRPr>
                    </a:p>
                  </a:txBody>
                </a:tc>
                <a:tc hMerge="1">
                  <a:txBody>
                    <a:bodyPr/>
                    <a:p>
                      <a:endParaRPr altLang="en-US" dirty="0" lang="zh-CN"/>
                    </a:p>
                  </a:txBody>
                </a:tc>
                <a:tc hMerge="1">
                  <a:txBody>
                    <a:bodyPr/>
                    <a:p>
                      <a:endParaRPr altLang="en-US" dirty="0" lang="zh-CN"/>
                    </a:p>
                  </a:txBody>
                </a:tc>
              </a:tr>
            </a:tbl>
          </a:graphicData>
        </a:graphic>
      </p:graphicFrame>
      <p:grpSp>
        <p:nvGrpSpPr>
          <p:cNvPr id="86" name="组合 14"/>
          <p:cNvGrpSpPr/>
          <p:nvPr/>
        </p:nvGrpSpPr>
        <p:grpSpPr>
          <a:xfrm>
            <a:off x="371993" y="-1568546"/>
            <a:ext cx="15983812" cy="14046898"/>
            <a:chOff x="371993" y="-1568546"/>
            <a:chExt cx="15983812" cy="14046898"/>
          </a:xfrm>
        </p:grpSpPr>
        <p:sp>
          <p:nvSpPr>
            <p:cNvPr id="1048775"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6"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7"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8"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79" name="文本框 19"/>
            <p:cNvSpPr txBox="1"/>
            <p:nvPr/>
          </p:nvSpPr>
          <p:spPr>
            <a:xfrm>
              <a:off x="1009201" y="287761"/>
              <a:ext cx="375530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安全运维</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实施阶段</a:t>
              </a:r>
              <a:endParaRPr altLang="en-US" dirty="0" sz="2400" lang="zh-CN" spc="300">
                <a:solidFill>
                  <a:schemeClr val="tx1">
                    <a:lumMod val="75000"/>
                    <a:lumOff val="25000"/>
                  </a:schemeClr>
                </a:solidFill>
                <a:cs typeface="+mn-ea"/>
                <a:sym typeface="+mn-lt"/>
              </a:endParaRP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grpSp>
        <p:nvGrpSpPr>
          <p:cNvPr id="88" name="组合 14"/>
          <p:cNvGrpSpPr/>
          <p:nvPr/>
        </p:nvGrpSpPr>
        <p:grpSpPr>
          <a:xfrm>
            <a:off x="371993" y="-1568546"/>
            <a:ext cx="15983812" cy="14046898"/>
            <a:chOff x="371993" y="-1568546"/>
            <a:chExt cx="15983812" cy="14046898"/>
          </a:xfrm>
        </p:grpSpPr>
        <p:sp>
          <p:nvSpPr>
            <p:cNvPr id="1048780"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81"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82"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83"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84" name="文本框 19"/>
            <p:cNvSpPr txBox="1"/>
            <p:nvPr/>
          </p:nvSpPr>
          <p:spPr>
            <a:xfrm>
              <a:off x="1009201" y="287761"/>
              <a:ext cx="375530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安全运维</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评审阶段</a:t>
              </a:r>
              <a:endParaRPr altLang="en-US" dirty="0" sz="2400" lang="zh-CN" spc="300">
                <a:solidFill>
                  <a:schemeClr val="tx1">
                    <a:lumMod val="75000"/>
                    <a:lumOff val="25000"/>
                  </a:schemeClr>
                </a:solidFill>
                <a:cs typeface="+mn-ea"/>
                <a:sym typeface="+mn-lt"/>
              </a:endParaRPr>
            </a:p>
          </p:txBody>
        </p:sp>
      </p:grpSp>
      <p:sp>
        <p:nvSpPr>
          <p:cNvPr id="1048785" name="TextBox 21"/>
          <p:cNvSpPr txBox="1"/>
          <p:nvPr/>
        </p:nvSpPr>
        <p:spPr>
          <a:xfrm>
            <a:off x="2104732" y="6518890"/>
            <a:ext cx="1800200" cy="123111"/>
          </a:xfrm>
          <a:prstGeom prst="rect"/>
          <a:noFill/>
        </p:spPr>
        <p:txBody>
          <a:bodyPr rtlCol="0" wrap="square">
            <a:spAutoFit/>
          </a:bodyPr>
          <a:p>
            <a:pPr defTabSz="914400" eaLnBrk="1" fontAlgn="auto" hangingPunct="1" indent="0" latinLnBrk="0" lvl="0" marL="0" marR="0">
              <a:lnSpc>
                <a:spcPct val="200000"/>
              </a:lnSpc>
              <a:spcBef>
                <a:spcPts val="0"/>
              </a:spcBef>
              <a:spcAft>
                <a:spcPts val="0"/>
              </a:spcAft>
              <a:buClrTx/>
              <a:buSzTx/>
              <a:buFontTx/>
              <a:buNone/>
            </a:pPr>
            <a:r>
              <a:rPr altLang="zh-CN" baseline="0" b="0" cap="none" dirty="0" sz="100" i="0" kern="0" kumimoji="0" lang="en-US" noProof="0" normalizeH="0" spc="0" strike="noStrike" u="none" smtClean="0">
                <a:ln>
                  <a:noFill/>
                </a:ln>
                <a:solidFill>
                  <a:schemeClr val="bg1"/>
                </a:solidFill>
                <a:effectLst/>
                <a:uLnTx/>
                <a:uFillTx/>
              </a:rPr>
              <a:t>PPT</a:t>
            </a:r>
            <a:r>
              <a:rPr altLang="en-US" baseline="0" b="0" cap="none" dirty="0" sz="100" i="0" kern="0" kumimoji="0" lang="zh-CN" noProof="0" normalizeH="0" spc="0" strike="noStrike" u="none" smtClean="0">
                <a:ln>
                  <a:noFill/>
                </a:ln>
                <a:solidFill>
                  <a:schemeClr val="bg1"/>
                </a:solidFill>
                <a:effectLst/>
                <a:uLnTx/>
                <a:uFillTx/>
              </a:rPr>
              <a:t>模板 </a:t>
            </a:r>
            <a:r>
              <a:rPr altLang="zh-CN" baseline="0" b="0" cap="none" dirty="0" sz="100" i="0" kern="0" kumimoji="0" lang="en-US" noProof="0" normalizeH="0" spc="0" strike="noStrike" u="none" smtClean="0">
                <a:ln>
                  <a:noFill/>
                </a:ln>
                <a:solidFill>
                  <a:schemeClr val="bg1"/>
                </a:solidFill>
                <a:effectLst/>
                <a:uLnTx/>
                <a:uFillTx/>
              </a:rPr>
              <a:t>http://www.1ppt.com/moban/</a:t>
            </a:r>
            <a:r>
              <a:rPr altLang="en-US" baseline="0" b="0" cap="none" dirty="0" sz="100" i="0" kern="0" kumimoji="0" lang="zh-CN" noProof="0" normalizeH="0" spc="0" strike="noStrike" u="none" smtClean="0">
                <a:ln>
                  <a:noFill/>
                </a:ln>
                <a:solidFill>
                  <a:schemeClr val="bg1"/>
                </a:solidFill>
                <a:effectLst/>
                <a:uLnTx/>
                <a:uFillTx/>
              </a:rPr>
              <a:t> </a:t>
            </a:r>
            <a:endParaRPr altLang="zh-CN" baseline="0" b="0" cap="none" dirty="0" sz="100" i="0" kern="0" kumimoji="0" lang="en-US" noProof="0" normalizeH="0" spc="0" strike="noStrike" u="none" smtClean="0">
              <a:ln>
                <a:noFill/>
              </a:ln>
              <a:solidFill>
                <a:schemeClr val="bg1"/>
              </a:solidFill>
              <a:effectLst/>
              <a:uLnTx/>
              <a:uFillTx/>
            </a:endParaRPr>
          </a:p>
        </p:txBody>
      </p:sp>
      <p:graphicFrame>
        <p:nvGraphicFramePr>
          <p:cNvPr id="4194325" name="表格 1"/>
          <p:cNvGraphicFramePr>
            <a:graphicFrameLocks noGrp="1"/>
          </p:cNvGraphicFramePr>
          <p:nvPr/>
        </p:nvGraphicFramePr>
        <p:xfrm>
          <a:off x="1772117" y="2240457"/>
          <a:ext cx="9133308" cy="2244915"/>
        </p:xfrm>
        <a:graphic>
          <a:graphicData uri="http://schemas.openxmlformats.org/drawingml/2006/table">
            <a:tbl>
              <a:tblPr firstRow="1" bandRow="1">
                <a:tableStyleId>{5C22544A-7EE6-4342-B048-85BDC9FD1C3A}</a:tableStyleId>
              </a:tblPr>
              <a:tblGrid>
                <a:gridCol w="2283327"/>
                <a:gridCol w="2283327"/>
                <a:gridCol w="2283327"/>
                <a:gridCol w="2283327"/>
              </a:tblGrid>
              <a:tr h="617352">
                <a:tc>
                  <a:txBody>
                    <a:bodyPr/>
                    <a:p>
                      <a:pPr algn="l" defTabSz="914400" eaLnBrk="1" hangingPunct="1" latinLnBrk="0" marL="0" rtl="0">
                        <a:lnSpc>
                          <a:spcPct val="150000"/>
                        </a:lnSpc>
                      </a:pPr>
                      <a:endParaRPr altLang="en-US" b="0" dirty="0" sz="1800" kern="1200" lang="zh-CN">
                        <a:solidFill>
                          <a:schemeClr val="tx1"/>
                        </a:solidFill>
                        <a:effectLst/>
                        <a:latin typeface="+mn-ea"/>
                        <a:ea typeface="+mn-ea"/>
                        <a:cs typeface="+mn-cs"/>
                      </a:endParaRPr>
                    </a:p>
                  </a:txBody>
                  <a:tcP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一级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二级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三级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r>
              <a:tr h="1627563">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评审阶段</a:t>
                      </a:r>
                      <a:endParaRPr altLang="en-US" b="0" dirty="0" sz="1800" kern="1200" lang="zh-CN">
                        <a:solidFill>
                          <a:schemeClr val="tx1"/>
                        </a:solidFill>
                        <a:effectLst/>
                        <a:latin typeface="+mn-ea"/>
                        <a:ea typeface="+mn-ea"/>
                        <a:cs typeface="+mn-cs"/>
                      </a:endParaRPr>
                    </a:p>
                  </a:txBody>
                  <a:tcPr anchor="ctr"/>
                </a:tc>
                <a:tc gridSpan="3">
                  <a:txBody>
                    <a:bodyPr/>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1</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向客户提交服务报告，定期收集与报告安全运维实施情况</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2</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汇总整理全年服务记录，形成年终安全运维服务总结报告</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3</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汇总整理全年服务记录，形成年终安全运维服务总结报告</a:t>
                      </a:r>
                      <a:endParaRPr altLang="en-US" b="0" dirty="0" sz="1800" kern="1200" lang="zh-CN">
                        <a:solidFill>
                          <a:schemeClr val="tx1"/>
                        </a:solidFill>
                        <a:effectLst/>
                        <a:latin typeface="+mn-ea"/>
                        <a:ea typeface="+mn-ea"/>
                        <a:cs typeface="+mn-cs"/>
                      </a:endParaRPr>
                    </a:p>
                  </a:txBody>
                </a:tc>
                <a:tc hMerge="1">
                  <a:txBody>
                    <a:bodyPr/>
                    <a:p>
                      <a:endParaRPr altLang="en-US" dirty="0" lang="zh-CN"/>
                    </a:p>
                  </a:txBody>
                </a:tc>
                <a:tc hMerge="1">
                  <a:txBody>
                    <a:bodyPr/>
                    <a:p>
                      <a:endParaRPr altLang="en-US" dirty="0" lang="zh-CN"/>
                    </a:p>
                  </a:txBody>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grpSp>
        <p:nvGrpSpPr>
          <p:cNvPr id="90" name="组合 14"/>
          <p:cNvGrpSpPr/>
          <p:nvPr/>
        </p:nvGrpSpPr>
        <p:grpSpPr>
          <a:xfrm>
            <a:off x="371993" y="-1568546"/>
            <a:ext cx="15983812" cy="14046898"/>
            <a:chOff x="371993" y="-1568546"/>
            <a:chExt cx="15983812" cy="14046898"/>
          </a:xfrm>
        </p:grpSpPr>
        <p:sp>
          <p:nvSpPr>
            <p:cNvPr id="1048786"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87"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88"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89"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0" name="文本框 19"/>
            <p:cNvSpPr txBox="1"/>
            <p:nvPr/>
          </p:nvSpPr>
          <p:spPr>
            <a:xfrm>
              <a:off x="1009201" y="287761"/>
              <a:ext cx="375530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安全运维</a:t>
              </a:r>
              <a:r>
                <a:rPr altLang="zh-CN" dirty="0" sz="2400" lang="en-US" spc="300" smtClean="0">
                  <a:solidFill>
                    <a:schemeClr val="tx1">
                      <a:lumMod val="75000"/>
                      <a:lumOff val="25000"/>
                    </a:schemeClr>
                  </a:solidFill>
                  <a:cs typeface="+mn-ea"/>
                  <a:sym typeface="+mn-lt"/>
                </a:rPr>
                <a:t>-</a:t>
              </a:r>
              <a:r>
                <a:rPr altLang="en-US" dirty="0" sz="2400" lang="zh-CN" spc="300" smtClean="0">
                  <a:solidFill>
                    <a:schemeClr val="tx1">
                      <a:lumMod val="75000"/>
                      <a:lumOff val="25000"/>
                    </a:schemeClr>
                  </a:solidFill>
                  <a:cs typeface="+mn-ea"/>
                  <a:sym typeface="+mn-lt"/>
                </a:rPr>
                <a:t>改进阶段</a:t>
              </a:r>
              <a:endParaRPr altLang="en-US" dirty="0" sz="2400" lang="zh-CN" spc="300">
                <a:solidFill>
                  <a:schemeClr val="tx1">
                    <a:lumMod val="75000"/>
                    <a:lumOff val="25000"/>
                  </a:schemeClr>
                </a:solidFill>
                <a:cs typeface="+mn-ea"/>
                <a:sym typeface="+mn-lt"/>
              </a:endParaRPr>
            </a:p>
          </p:txBody>
        </p:sp>
      </p:grpSp>
      <p:sp>
        <p:nvSpPr>
          <p:cNvPr id="1048791" name="TextBox 21"/>
          <p:cNvSpPr txBox="1"/>
          <p:nvPr/>
        </p:nvSpPr>
        <p:spPr>
          <a:xfrm>
            <a:off x="2104732" y="6518890"/>
            <a:ext cx="1800200" cy="123111"/>
          </a:xfrm>
          <a:prstGeom prst="rect"/>
          <a:noFill/>
        </p:spPr>
        <p:txBody>
          <a:bodyPr rtlCol="0" wrap="square">
            <a:spAutoFit/>
          </a:bodyPr>
          <a:p>
            <a:pPr defTabSz="914400" eaLnBrk="1" fontAlgn="auto" hangingPunct="1" indent="0" latinLnBrk="0" lvl="0" marL="0" marR="0">
              <a:lnSpc>
                <a:spcPct val="200000"/>
              </a:lnSpc>
              <a:spcBef>
                <a:spcPts val="0"/>
              </a:spcBef>
              <a:spcAft>
                <a:spcPts val="0"/>
              </a:spcAft>
              <a:buClrTx/>
              <a:buSzTx/>
              <a:buFontTx/>
              <a:buNone/>
            </a:pPr>
            <a:r>
              <a:rPr altLang="zh-CN" baseline="0" b="0" cap="none" dirty="0" sz="100" i="0" kern="0" kumimoji="0" lang="en-US" noProof="0" normalizeH="0" spc="0" strike="noStrike" u="none" smtClean="0">
                <a:ln>
                  <a:noFill/>
                </a:ln>
                <a:solidFill>
                  <a:schemeClr val="bg1"/>
                </a:solidFill>
                <a:effectLst/>
                <a:uLnTx/>
                <a:uFillTx/>
              </a:rPr>
              <a:t>PPT</a:t>
            </a:r>
            <a:r>
              <a:rPr altLang="en-US" baseline="0" b="0" cap="none" dirty="0" sz="100" i="0" kern="0" kumimoji="0" lang="zh-CN" noProof="0" normalizeH="0" spc="0" strike="noStrike" u="none" smtClean="0">
                <a:ln>
                  <a:noFill/>
                </a:ln>
                <a:solidFill>
                  <a:schemeClr val="bg1"/>
                </a:solidFill>
                <a:effectLst/>
                <a:uLnTx/>
                <a:uFillTx/>
              </a:rPr>
              <a:t>模板 </a:t>
            </a:r>
            <a:r>
              <a:rPr altLang="zh-CN" baseline="0" b="0" cap="none" dirty="0" sz="100" i="0" kern="0" kumimoji="0" lang="en-US" noProof="0" normalizeH="0" spc="0" strike="noStrike" u="none" smtClean="0">
                <a:ln>
                  <a:noFill/>
                </a:ln>
                <a:solidFill>
                  <a:schemeClr val="bg1"/>
                </a:solidFill>
                <a:effectLst/>
                <a:uLnTx/>
                <a:uFillTx/>
              </a:rPr>
              <a:t>http://www.1ppt.com/moban/</a:t>
            </a:r>
            <a:r>
              <a:rPr altLang="en-US" baseline="0" b="0" cap="none" dirty="0" sz="100" i="0" kern="0" kumimoji="0" lang="zh-CN" noProof="0" normalizeH="0" spc="0" strike="noStrike" u="none" smtClean="0">
                <a:ln>
                  <a:noFill/>
                </a:ln>
                <a:solidFill>
                  <a:schemeClr val="bg1"/>
                </a:solidFill>
                <a:effectLst/>
                <a:uLnTx/>
                <a:uFillTx/>
              </a:rPr>
              <a:t> </a:t>
            </a:r>
            <a:endParaRPr altLang="zh-CN" baseline="0" b="0" cap="none" dirty="0" sz="100" i="0" kern="0" kumimoji="0" lang="en-US" noProof="0" normalizeH="0" spc="0" strike="noStrike" u="none" smtClean="0">
              <a:ln>
                <a:noFill/>
              </a:ln>
              <a:solidFill>
                <a:schemeClr val="bg1"/>
              </a:solidFill>
              <a:effectLst/>
              <a:uLnTx/>
              <a:uFillTx/>
            </a:endParaRPr>
          </a:p>
        </p:txBody>
      </p:sp>
      <p:graphicFrame>
        <p:nvGraphicFramePr>
          <p:cNvPr id="4194326" name="表格 1"/>
          <p:cNvGraphicFramePr>
            <a:graphicFrameLocks noGrp="1"/>
          </p:cNvGraphicFramePr>
          <p:nvPr/>
        </p:nvGraphicFramePr>
        <p:xfrm>
          <a:off x="1772117" y="2240458"/>
          <a:ext cx="8128000" cy="182880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p>
                      <a:pPr algn="l" defTabSz="914400" eaLnBrk="1" hangingPunct="1" latinLnBrk="0" marL="0" rtl="0">
                        <a:lnSpc>
                          <a:spcPct val="150000"/>
                        </a:lnSpc>
                      </a:pP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一级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二级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三级</a:t>
                      </a:r>
                      <a:endParaRPr altLang="en-US" b="0" dirty="0" sz="1800" kern="1200" lang="zh-CN">
                        <a:solidFill>
                          <a:schemeClr val="tx1"/>
                        </a:solidFill>
                        <a:effectLst/>
                        <a:latin typeface="+mn-ea"/>
                        <a:ea typeface="+mn-ea"/>
                        <a:cs typeface="+mn-cs"/>
                      </a:endParaRPr>
                    </a:p>
                  </a:txBody>
                  <a:tcPr anchor="ctr">
                    <a:solidFill>
                      <a:schemeClr val="accent2">
                        <a:lumMod val="40000"/>
                        <a:lumOff val="60000"/>
                      </a:schemeClr>
                    </a:solidFill>
                  </a:tcPr>
                </a:tc>
              </a:tr>
              <a:tr h="370840">
                <a:tc>
                  <a:txBody>
                    <a:bodyPr/>
                    <a:p>
                      <a:pPr algn="ctr" defTabSz="914400" eaLnBrk="1" hangingPunct="1" latinLnBrk="0" marL="0" rtl="0">
                        <a:lnSpc>
                          <a:spcPct val="150000"/>
                        </a:lnSpc>
                      </a:pPr>
                      <a:r>
                        <a:rPr altLang="en-US" b="0" dirty="0" sz="1800" kern="1200" lang="zh-CN" smtClean="0">
                          <a:solidFill>
                            <a:schemeClr val="tx1"/>
                          </a:solidFill>
                          <a:effectLst/>
                          <a:latin typeface="+mn-ea"/>
                          <a:ea typeface="+mn-ea"/>
                          <a:cs typeface="+mn-cs"/>
                        </a:rPr>
                        <a:t>改进阶段</a:t>
                      </a:r>
                      <a:endParaRPr altLang="en-US" b="0" dirty="0" sz="1800" kern="1200" lang="zh-CN">
                        <a:solidFill>
                          <a:schemeClr val="tx1"/>
                        </a:solidFill>
                        <a:effectLst/>
                        <a:latin typeface="+mn-ea"/>
                        <a:ea typeface="+mn-ea"/>
                        <a:cs typeface="+mn-cs"/>
                      </a:endParaRPr>
                    </a:p>
                  </a:txBody>
                  <a:tcPr anchor="ctr"/>
                </a:tc>
                <a:tc gridSpan="3">
                  <a:txBody>
                    <a:bodyPr/>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1</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建立客户满意度调查机制</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2</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运维过程中识别改进项目，制定持续改进计划</a:t>
                      </a:r>
                      <a:endParaRPr altLang="zh-CN" b="0" dirty="0" sz="1800" kern="1200" lang="en-US" smtClean="0">
                        <a:solidFill>
                          <a:schemeClr val="tx1"/>
                        </a:solidFill>
                        <a:effectLst/>
                        <a:latin typeface="+mn-ea"/>
                        <a:ea typeface="+mn-ea"/>
                        <a:cs typeface="+mn-cs"/>
                      </a:endParaRPr>
                    </a:p>
                    <a:p>
                      <a:pPr algn="l" defTabSz="914400" eaLnBrk="1" hangingPunct="1" latinLnBrk="0" marL="0" rtl="0">
                        <a:lnSpc>
                          <a:spcPct val="150000"/>
                        </a:lnSpc>
                      </a:pPr>
                      <a:r>
                        <a:rPr altLang="en-US" b="0" dirty="0" sz="1800" kern="1200" lang="zh-CN" smtClean="0">
                          <a:solidFill>
                            <a:schemeClr val="tx1"/>
                          </a:solidFill>
                          <a:effectLst/>
                          <a:latin typeface="+mn-ea"/>
                          <a:ea typeface="+mn-ea"/>
                          <a:cs typeface="+mn-cs"/>
                        </a:rPr>
                        <a:t>（</a:t>
                      </a:r>
                      <a:r>
                        <a:rPr altLang="zh-CN" b="0" dirty="0" sz="1800" kern="1200" lang="en-US" smtClean="0">
                          <a:solidFill>
                            <a:schemeClr val="tx1"/>
                          </a:solidFill>
                          <a:effectLst/>
                          <a:latin typeface="+mn-ea"/>
                          <a:ea typeface="+mn-ea"/>
                          <a:cs typeface="+mn-cs"/>
                        </a:rPr>
                        <a:t>3</a:t>
                      </a:r>
                      <a:r>
                        <a:rPr altLang="en-US" b="0" dirty="0" sz="1800" kern="1200" lang="zh-CN" smtClean="0">
                          <a:solidFill>
                            <a:schemeClr val="tx1"/>
                          </a:solidFill>
                          <a:effectLst/>
                          <a:latin typeface="+mn-ea"/>
                          <a:ea typeface="+mn-ea"/>
                          <a:cs typeface="+mn-cs"/>
                        </a:rPr>
                        <a:t>）</a:t>
                      </a:r>
                      <a:r>
                        <a:rPr altLang="zh-CN" b="0" dirty="0" sz="1800" kern="1200" lang="zh-CN" smtClean="0">
                          <a:solidFill>
                            <a:schemeClr val="tx1"/>
                          </a:solidFill>
                          <a:effectLst/>
                          <a:latin typeface="+mn-ea"/>
                          <a:ea typeface="+mn-ea"/>
                          <a:cs typeface="+mn-cs"/>
                        </a:rPr>
                        <a:t>运维过程中识别改进项目，制定持续改进计划</a:t>
                      </a:r>
                      <a:endParaRPr altLang="en-US" b="0" dirty="0" sz="1800" kern="1200" lang="zh-CN">
                        <a:solidFill>
                          <a:schemeClr val="tx1"/>
                        </a:solidFill>
                        <a:effectLst/>
                        <a:latin typeface="+mn-ea"/>
                        <a:ea typeface="+mn-ea"/>
                        <a:cs typeface="+mn-cs"/>
                      </a:endParaRPr>
                    </a:p>
                  </a:txBody>
                  <a:tcPr anchor="ctr"/>
                </a:tc>
                <a:tc hMerge="1">
                  <a:txBody>
                    <a:bodyPr/>
                    <a:p>
                      <a:endParaRPr altLang="en-US" dirty="0" lang="zh-CN"/>
                    </a:p>
                  </a:txBody>
                </a:tc>
                <a:tc hMerge="1">
                  <a:txBody>
                    <a:bodyPr/>
                    <a:p>
                      <a:endParaRPr altLang="en-US" dirty="0" lang="zh-CN"/>
                    </a:p>
                  </a:txBody>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792" name="流程图: 接点 3"/>
          <p:cNvSpPr/>
          <p:nvPr/>
        </p:nvSpPr>
        <p:spPr>
          <a:xfrm>
            <a:off x="-3316755" y="-4576421"/>
            <a:ext cx="7054950" cy="705495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3" name="流程图: 接点 4"/>
          <p:cNvSpPr/>
          <p:nvPr/>
        </p:nvSpPr>
        <p:spPr>
          <a:xfrm>
            <a:off x="10210800" y="-853440"/>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4" name="流程图: 接点 5"/>
          <p:cNvSpPr/>
          <p:nvPr/>
        </p:nvSpPr>
        <p:spPr>
          <a:xfrm>
            <a:off x="10761880" y="5695949"/>
            <a:ext cx="681991" cy="681991"/>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5" name="流程图: 接点 12"/>
          <p:cNvSpPr/>
          <p:nvPr/>
        </p:nvSpPr>
        <p:spPr>
          <a:xfrm>
            <a:off x="-2293189" y="4989072"/>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6" name="流程图: 接点 6"/>
          <p:cNvSpPr/>
          <p:nvPr/>
        </p:nvSpPr>
        <p:spPr>
          <a:xfrm>
            <a:off x="10989311" y="2478529"/>
            <a:ext cx="382170" cy="382170"/>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7" name="流程图: 接点 7"/>
          <p:cNvSpPr/>
          <p:nvPr/>
        </p:nvSpPr>
        <p:spPr>
          <a:xfrm>
            <a:off x="1042570" y="4698827"/>
            <a:ext cx="580490" cy="580490"/>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8" name="流程图: 接点 8"/>
          <p:cNvSpPr/>
          <p:nvPr/>
        </p:nvSpPr>
        <p:spPr>
          <a:xfrm>
            <a:off x="1172310" y="1223236"/>
            <a:ext cx="450750" cy="450750"/>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799" name="矩形 13"/>
          <p:cNvSpPr/>
          <p:nvPr/>
        </p:nvSpPr>
        <p:spPr>
          <a:xfrm>
            <a:off x="2789658" y="2234730"/>
            <a:ext cx="6659142" cy="1513841"/>
          </a:xfrm>
          <a:prstGeom prst="rect"/>
          <a:effectLst/>
        </p:spPr>
        <p:txBody>
          <a:bodyPr wrap="square">
            <a:spAutoFit/>
          </a:bodyPr>
          <a:p>
            <a:pPr algn="dist"/>
            <a:r>
              <a:rPr altLang="en-US" dirty="0" sz="9600" lang="zh-CN" spc="-300">
                <a:solidFill>
                  <a:schemeClr val="bg2">
                    <a:lumMod val="25000"/>
                  </a:schemeClr>
                </a:solidFill>
                <a:effectLst>
                  <a:outerShdw algn="tl" blurRad="76200" dir="2700000" dist="88900" rotWithShape="0">
                    <a:schemeClr val="accent2">
                      <a:alpha val="35000"/>
                    </a:schemeClr>
                  </a:outerShdw>
                </a:effectLst>
                <a:latin typeface="方正正黑简体" panose="02000000000000000000" pitchFamily="2" charset="-122"/>
                <a:ea typeface="方正正黑简体" panose="02000000000000000000" pitchFamily="2" charset="-122"/>
                <a:cs typeface="+mn-ea"/>
                <a:sym typeface="+mn-lt"/>
              </a:rPr>
              <a:t>谢谢观看</a:t>
            </a:r>
          </a:p>
        </p:txBody>
      </p:sp>
      <p:sp>
        <p:nvSpPr>
          <p:cNvPr id="1048800" name="TextBox 26"/>
          <p:cNvSpPr txBox="1"/>
          <p:nvPr/>
        </p:nvSpPr>
        <p:spPr>
          <a:xfrm>
            <a:off x="3607614" y="3806011"/>
            <a:ext cx="4875279" cy="338554"/>
          </a:xfrm>
          <a:prstGeom prst="rect"/>
          <a:noFill/>
        </p:spPr>
        <p:txBody>
          <a:bodyPr rtlCol="0" wrap="square">
            <a:spAutoFit/>
          </a:bodyPr>
          <a:p>
            <a:pPr algn="dist"/>
            <a:r>
              <a:rPr altLang="zh-CN" dirty="0" sz="1600" lang="en-US">
                <a:solidFill>
                  <a:schemeClr val="bg2">
                    <a:lumMod val="25000"/>
                  </a:schemeClr>
                </a:solidFill>
                <a:cs typeface="+mn-ea"/>
                <a:sym typeface="+mn-lt"/>
              </a:rPr>
              <a:t>BUSINESS REPORT OR PLAY FOR WORK</a:t>
            </a:r>
            <a:endParaRPr altLang="en-US" dirty="0" sz="1600" lang="zh-CN">
              <a:solidFill>
                <a:schemeClr val="bg2">
                  <a:lumMod val="25000"/>
                </a:schemeClr>
              </a:solidFill>
              <a:cs typeface="+mn-ea"/>
              <a:sym typeface="+mn-lt"/>
            </a:endParaRPr>
          </a:p>
        </p:txBody>
      </p:sp>
      <p:sp>
        <p:nvSpPr>
          <p:cNvPr id="1048801" name="矩形: 圆角 23"/>
          <p:cNvSpPr/>
          <p:nvPr/>
        </p:nvSpPr>
        <p:spPr>
          <a:xfrm rot="10800000" flipV="1">
            <a:off x="5030995" y="4401571"/>
            <a:ext cx="2344358" cy="40503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solidFill>
                <a:schemeClr val="bg2">
                  <a:lumMod val="25000"/>
                </a:schemeClr>
              </a:solidFill>
              <a:cs typeface="+mn-ea"/>
              <a:sym typeface="+mn-lt"/>
            </a:endParaRPr>
          </a:p>
        </p:txBody>
      </p:sp>
      <p:sp>
        <p:nvSpPr>
          <p:cNvPr id="1048802" name="文本框 16"/>
          <p:cNvSpPr txBox="1"/>
          <p:nvPr/>
        </p:nvSpPr>
        <p:spPr>
          <a:xfrm>
            <a:off x="5332393" y="4449001"/>
            <a:ext cx="1882003" cy="338554"/>
          </a:xfrm>
          <a:prstGeom prst="rect"/>
          <a:noFill/>
        </p:spPr>
        <p:txBody>
          <a:bodyPr rtlCol="0" wrap="square">
            <a:spAutoFit/>
            <a:scene3d>
              <a:camera prst="orthographicFront"/>
              <a:lightRig dir="t" rig="threePt"/>
            </a:scene3d>
            <a:sp3d contourW="12700"/>
          </a:bodyPr>
          <a:p>
            <a:pPr algn="dist"/>
            <a:r>
              <a:rPr altLang="en-US" dirty="0" sz="1600" lang="zh-CN">
                <a:solidFill>
                  <a:schemeClr val="bg1"/>
                </a:solidFill>
                <a:cs typeface="+mn-ea"/>
                <a:sym typeface="+mn-lt"/>
              </a:rPr>
              <a:t>汇报人</a:t>
            </a:r>
            <a:r>
              <a:rPr altLang="en-US" dirty="0" sz="1600" lang="zh-CN" smtClean="0">
                <a:solidFill>
                  <a:schemeClr val="bg1"/>
                </a:solidFill>
                <a:cs typeface="+mn-ea"/>
                <a:sym typeface="+mn-lt"/>
              </a:rPr>
              <a:t>：覃丽娟</a:t>
            </a:r>
            <a:endParaRPr altLang="zh-CN" dirty="0" sz="1600" lang="en-US">
              <a:solidFill>
                <a:schemeClr val="bg1"/>
              </a:solidFill>
              <a:cs typeface="+mn-ea"/>
              <a:sym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3" name="Shape 254"/>
          <p:cNvSpPr/>
          <p:nvPr/>
        </p:nvSpPr>
        <p:spPr>
          <a:xfrm rot="5400000">
            <a:off x="182114" y="1052735"/>
            <a:ext cx="729026" cy="729024"/>
          </a:xfrm>
          <a:prstGeom prst="roundRect">
            <a:avLst>
              <a:gd name="adj" fmla="val 0"/>
            </a:avLst>
          </a:prstGeom>
          <a:solidFill>
            <a:schemeClr val="accent2"/>
          </a:solidFill>
          <a:ln w="12700">
            <a:noFill/>
            <a:miter lim="400000"/>
          </a:ln>
        </p:spPr>
        <p:txBody>
          <a:bodyPr anchor="ctr" bIns="50800" lIns="50800" rIns="50800" tIns="50800"/>
          <a:p>
            <a:pPr algn="ctr">
              <a:defRPr sz="3200"/>
            </a:pPr>
            <a:endParaRPr>
              <a:cs typeface="+mn-ea"/>
              <a:sym typeface="+mn-lt"/>
            </a:endParaRPr>
          </a:p>
        </p:txBody>
      </p:sp>
      <p:sp>
        <p:nvSpPr>
          <p:cNvPr id="1048604" name="Shape 252"/>
          <p:cNvSpPr/>
          <p:nvPr/>
        </p:nvSpPr>
        <p:spPr>
          <a:xfrm>
            <a:off x="546627" y="1238208"/>
            <a:ext cx="239498" cy="421530"/>
          </a:xfrm>
          <a:custGeom>
            <a:avLst/>
            <a:ahLst/>
            <a:cxnLst>
              <a:cxn ang="0">
                <a:pos x="wd2" y="hd2"/>
              </a:cxn>
              <a:cxn ang="5400000">
                <a:pos x="wd2" y="hd2"/>
              </a:cxn>
              <a:cxn ang="10800000">
                <a:pos x="wd2" y="hd2"/>
              </a:cxn>
              <a:cxn ang="16200000">
                <a:pos x="wd2" y="hd2"/>
              </a:cxn>
            </a:cxnLst>
            <a:rect l="0" t="0" r="r" b="b"/>
            <a:pathLst>
              <a:path w="21600" h="21600" extrusionOk="0">
                <a:moveTo>
                  <a:pt x="8458" y="2891"/>
                </a:moveTo>
                <a:lnTo>
                  <a:pt x="5454" y="1526"/>
                </a:lnTo>
                <a:lnTo>
                  <a:pt x="5454" y="675"/>
                </a:lnTo>
                <a:lnTo>
                  <a:pt x="10800" y="675"/>
                </a:lnTo>
                <a:lnTo>
                  <a:pt x="16146" y="675"/>
                </a:lnTo>
                <a:lnTo>
                  <a:pt x="16146" y="1526"/>
                </a:lnTo>
                <a:lnTo>
                  <a:pt x="13141" y="2891"/>
                </a:lnTo>
                <a:lnTo>
                  <a:pt x="14407" y="9006"/>
                </a:lnTo>
                <a:lnTo>
                  <a:pt x="19770" y="10360"/>
                </a:lnTo>
                <a:lnTo>
                  <a:pt x="20196" y="11812"/>
                </a:lnTo>
                <a:lnTo>
                  <a:pt x="10800" y="11812"/>
                </a:lnTo>
                <a:lnTo>
                  <a:pt x="1403" y="11812"/>
                </a:lnTo>
                <a:lnTo>
                  <a:pt x="1828" y="10360"/>
                </a:lnTo>
                <a:lnTo>
                  <a:pt x="7192" y="9005"/>
                </a:lnTo>
                <a:cubicBezTo>
                  <a:pt x="7192" y="9005"/>
                  <a:pt x="8458" y="2891"/>
                  <a:pt x="8458" y="2891"/>
                </a:cubicBezTo>
                <a:close/>
                <a:moveTo>
                  <a:pt x="762" y="9890"/>
                </a:moveTo>
                <a:lnTo>
                  <a:pt x="0" y="12488"/>
                </a:lnTo>
                <a:lnTo>
                  <a:pt x="10206" y="12488"/>
                </a:lnTo>
                <a:lnTo>
                  <a:pt x="10206" y="21600"/>
                </a:lnTo>
                <a:lnTo>
                  <a:pt x="11394" y="21600"/>
                </a:lnTo>
                <a:lnTo>
                  <a:pt x="11394" y="12488"/>
                </a:lnTo>
                <a:lnTo>
                  <a:pt x="21600" y="12488"/>
                </a:lnTo>
                <a:lnTo>
                  <a:pt x="20838" y="9890"/>
                </a:lnTo>
                <a:lnTo>
                  <a:pt x="15508" y="8545"/>
                </a:lnTo>
                <a:lnTo>
                  <a:pt x="14399" y="3184"/>
                </a:lnTo>
                <a:lnTo>
                  <a:pt x="17334" y="1849"/>
                </a:lnTo>
                <a:lnTo>
                  <a:pt x="17334" y="0"/>
                </a:lnTo>
                <a:lnTo>
                  <a:pt x="10800" y="0"/>
                </a:lnTo>
                <a:lnTo>
                  <a:pt x="4265" y="0"/>
                </a:lnTo>
                <a:lnTo>
                  <a:pt x="4265" y="1849"/>
                </a:lnTo>
                <a:lnTo>
                  <a:pt x="7201" y="3184"/>
                </a:lnTo>
                <a:lnTo>
                  <a:pt x="6091" y="8544"/>
                </a:lnTo>
                <a:cubicBezTo>
                  <a:pt x="6091" y="8544"/>
                  <a:pt x="762" y="9890"/>
                  <a:pt x="762" y="9890"/>
                </a:cubicBezTo>
                <a:close/>
              </a:path>
            </a:pathLst>
          </a:custGeom>
          <a:solidFill>
            <a:schemeClr val="bg1"/>
          </a:solidFill>
          <a:ln w="12700">
            <a:solidFill>
              <a:schemeClr val="bg1"/>
            </a:solidFill>
            <a:miter lim="400000"/>
          </a:ln>
        </p:spPr>
        <p:txBody>
          <a:bodyPr anchor="ctr" bIns="38100" lIns="38100" rIns="38100" tIns="38100"/>
          <a:p>
            <a:pPr algn="ctr">
              <a:defRPr sz="3200">
                <a:solidFill>
                  <a:srgbClr val="FFFFFF"/>
                </a:solidFill>
              </a:defRPr>
            </a:pPr>
            <a:endParaRPr>
              <a:cs typeface="+mn-ea"/>
              <a:sym typeface="+mn-lt"/>
            </a:endParaRPr>
          </a:p>
        </p:txBody>
      </p:sp>
      <p:sp>
        <p:nvSpPr>
          <p:cNvPr id="1048605" name="Shape 251"/>
          <p:cNvSpPr/>
          <p:nvPr/>
        </p:nvSpPr>
        <p:spPr>
          <a:xfrm>
            <a:off x="6882945" y="3811082"/>
            <a:ext cx="350554" cy="350554"/>
          </a:xfrm>
          <a:custGeom>
            <a:avLst/>
            <a:ahLst/>
            <a:cxnLst>
              <a:cxn ang="0">
                <a:pos x="wd2" y="hd2"/>
              </a:cxn>
              <a:cxn ang="5400000">
                <a:pos x="wd2" y="hd2"/>
              </a:cxn>
              <a:cxn ang="10800000">
                <a:pos x="wd2" y="hd2"/>
              </a:cxn>
              <a:cxn ang="16200000">
                <a:pos x="wd2" y="hd2"/>
              </a:cxn>
            </a:cxnLst>
            <a:rect l="0" t="0" r="r" b="b"/>
            <a:pathLst>
              <a:path w="21600" h="21600" extrusionOk="0">
                <a:moveTo>
                  <a:pt x="10800" y="0"/>
                </a:moveTo>
                <a:cubicBezTo>
                  <a:pt x="7915" y="0"/>
                  <a:pt x="5204" y="1124"/>
                  <a:pt x="3164" y="3164"/>
                </a:cubicBezTo>
                <a:cubicBezTo>
                  <a:pt x="1124" y="5204"/>
                  <a:pt x="0" y="7915"/>
                  <a:pt x="0" y="10800"/>
                </a:cubicBezTo>
                <a:cubicBezTo>
                  <a:pt x="0" y="13685"/>
                  <a:pt x="1124" y="16396"/>
                  <a:pt x="3164" y="18436"/>
                </a:cubicBezTo>
                <a:cubicBezTo>
                  <a:pt x="5204" y="20476"/>
                  <a:pt x="7915" y="21600"/>
                  <a:pt x="10800" y="21600"/>
                </a:cubicBezTo>
                <a:cubicBezTo>
                  <a:pt x="13685" y="21600"/>
                  <a:pt x="16396" y="20476"/>
                  <a:pt x="18436" y="18436"/>
                </a:cubicBezTo>
                <a:cubicBezTo>
                  <a:pt x="20476" y="16396"/>
                  <a:pt x="21600" y="13685"/>
                  <a:pt x="21600" y="10800"/>
                </a:cubicBezTo>
                <a:cubicBezTo>
                  <a:pt x="21600" y="7915"/>
                  <a:pt x="20476" y="5204"/>
                  <a:pt x="18436" y="3164"/>
                </a:cubicBezTo>
                <a:cubicBezTo>
                  <a:pt x="16396" y="1124"/>
                  <a:pt x="13685" y="0"/>
                  <a:pt x="10800" y="0"/>
                </a:cubicBezTo>
                <a:close/>
                <a:moveTo>
                  <a:pt x="10800" y="675"/>
                </a:moveTo>
                <a:cubicBezTo>
                  <a:pt x="13505" y="675"/>
                  <a:pt x="16049" y="1726"/>
                  <a:pt x="17961" y="3639"/>
                </a:cubicBezTo>
                <a:cubicBezTo>
                  <a:pt x="19874" y="5551"/>
                  <a:pt x="20925" y="8095"/>
                  <a:pt x="20925" y="10800"/>
                </a:cubicBezTo>
                <a:cubicBezTo>
                  <a:pt x="20925" y="13505"/>
                  <a:pt x="19874" y="16049"/>
                  <a:pt x="17961" y="17961"/>
                </a:cubicBezTo>
                <a:cubicBezTo>
                  <a:pt x="16049" y="19874"/>
                  <a:pt x="13505" y="20925"/>
                  <a:pt x="10800" y="20925"/>
                </a:cubicBezTo>
                <a:cubicBezTo>
                  <a:pt x="8095" y="20925"/>
                  <a:pt x="5551" y="19874"/>
                  <a:pt x="3639" y="17961"/>
                </a:cubicBezTo>
                <a:cubicBezTo>
                  <a:pt x="1726" y="16049"/>
                  <a:pt x="675" y="13505"/>
                  <a:pt x="675" y="10800"/>
                </a:cubicBezTo>
                <a:cubicBezTo>
                  <a:pt x="675" y="8095"/>
                  <a:pt x="1726" y="5551"/>
                  <a:pt x="3639" y="3639"/>
                </a:cubicBezTo>
                <a:cubicBezTo>
                  <a:pt x="5551" y="1726"/>
                  <a:pt x="8095" y="675"/>
                  <a:pt x="10800" y="675"/>
                </a:cubicBezTo>
                <a:close/>
                <a:moveTo>
                  <a:pt x="10800" y="2700"/>
                </a:moveTo>
                <a:cubicBezTo>
                  <a:pt x="8636" y="2700"/>
                  <a:pt x="6602" y="3543"/>
                  <a:pt x="5073" y="5073"/>
                </a:cubicBezTo>
                <a:cubicBezTo>
                  <a:pt x="3543" y="6603"/>
                  <a:pt x="2700" y="8637"/>
                  <a:pt x="2700" y="10800"/>
                </a:cubicBezTo>
                <a:cubicBezTo>
                  <a:pt x="2700" y="12963"/>
                  <a:pt x="3543" y="14997"/>
                  <a:pt x="5073" y="16527"/>
                </a:cubicBezTo>
                <a:cubicBezTo>
                  <a:pt x="6602" y="18057"/>
                  <a:pt x="8636" y="18900"/>
                  <a:pt x="10800" y="18900"/>
                </a:cubicBezTo>
                <a:cubicBezTo>
                  <a:pt x="12963" y="18900"/>
                  <a:pt x="14997" y="18057"/>
                  <a:pt x="16527" y="16527"/>
                </a:cubicBezTo>
                <a:cubicBezTo>
                  <a:pt x="18057" y="14997"/>
                  <a:pt x="18900" y="12963"/>
                  <a:pt x="18900" y="10800"/>
                </a:cubicBezTo>
                <a:cubicBezTo>
                  <a:pt x="18900" y="8637"/>
                  <a:pt x="18057" y="6603"/>
                  <a:pt x="16527" y="5073"/>
                </a:cubicBezTo>
                <a:cubicBezTo>
                  <a:pt x="14997" y="3543"/>
                  <a:pt x="12963" y="2700"/>
                  <a:pt x="10800" y="2700"/>
                </a:cubicBezTo>
                <a:close/>
                <a:moveTo>
                  <a:pt x="10800" y="3375"/>
                </a:moveTo>
                <a:cubicBezTo>
                  <a:pt x="12783" y="3375"/>
                  <a:pt x="14650" y="4145"/>
                  <a:pt x="16052" y="5548"/>
                </a:cubicBezTo>
                <a:cubicBezTo>
                  <a:pt x="17455" y="6950"/>
                  <a:pt x="18225" y="8817"/>
                  <a:pt x="18225" y="10800"/>
                </a:cubicBezTo>
                <a:cubicBezTo>
                  <a:pt x="18225" y="12783"/>
                  <a:pt x="17455" y="14650"/>
                  <a:pt x="16052" y="16052"/>
                </a:cubicBezTo>
                <a:cubicBezTo>
                  <a:pt x="14650" y="17455"/>
                  <a:pt x="12783" y="18225"/>
                  <a:pt x="10800" y="18225"/>
                </a:cubicBezTo>
                <a:cubicBezTo>
                  <a:pt x="8817" y="18225"/>
                  <a:pt x="6950" y="17455"/>
                  <a:pt x="5548" y="16052"/>
                </a:cubicBezTo>
                <a:cubicBezTo>
                  <a:pt x="4145" y="14650"/>
                  <a:pt x="3375" y="12783"/>
                  <a:pt x="3375" y="10800"/>
                </a:cubicBezTo>
                <a:cubicBezTo>
                  <a:pt x="3375" y="8817"/>
                  <a:pt x="4145" y="6950"/>
                  <a:pt x="5548" y="5548"/>
                </a:cubicBezTo>
                <a:cubicBezTo>
                  <a:pt x="6950" y="4145"/>
                  <a:pt x="8817" y="3375"/>
                  <a:pt x="10800" y="3375"/>
                </a:cubicBezTo>
                <a:close/>
                <a:moveTo>
                  <a:pt x="10800" y="5400"/>
                </a:moveTo>
                <a:cubicBezTo>
                  <a:pt x="9358" y="5400"/>
                  <a:pt x="8002" y="5962"/>
                  <a:pt x="6982" y="6982"/>
                </a:cubicBezTo>
                <a:cubicBezTo>
                  <a:pt x="5962" y="8001"/>
                  <a:pt x="5400" y="9358"/>
                  <a:pt x="5400" y="10800"/>
                </a:cubicBezTo>
                <a:cubicBezTo>
                  <a:pt x="5400" y="12242"/>
                  <a:pt x="5962" y="13599"/>
                  <a:pt x="6982" y="14618"/>
                </a:cubicBezTo>
                <a:cubicBezTo>
                  <a:pt x="8002" y="15638"/>
                  <a:pt x="9358" y="16200"/>
                  <a:pt x="10800" y="16200"/>
                </a:cubicBezTo>
                <a:cubicBezTo>
                  <a:pt x="12242" y="16200"/>
                  <a:pt x="13599" y="15638"/>
                  <a:pt x="14618" y="14618"/>
                </a:cubicBezTo>
                <a:cubicBezTo>
                  <a:pt x="15638" y="13599"/>
                  <a:pt x="16200" y="12242"/>
                  <a:pt x="16200" y="10800"/>
                </a:cubicBezTo>
                <a:cubicBezTo>
                  <a:pt x="16200" y="9358"/>
                  <a:pt x="15638" y="8001"/>
                  <a:pt x="14618" y="6982"/>
                </a:cubicBezTo>
                <a:cubicBezTo>
                  <a:pt x="13599" y="5962"/>
                  <a:pt x="12242" y="5400"/>
                  <a:pt x="10800" y="5400"/>
                </a:cubicBezTo>
                <a:close/>
                <a:moveTo>
                  <a:pt x="10800" y="6075"/>
                </a:moveTo>
                <a:cubicBezTo>
                  <a:pt x="12062" y="6075"/>
                  <a:pt x="13251" y="6564"/>
                  <a:pt x="14143" y="7457"/>
                </a:cubicBezTo>
                <a:cubicBezTo>
                  <a:pt x="15036" y="8349"/>
                  <a:pt x="15525" y="9538"/>
                  <a:pt x="15525" y="10800"/>
                </a:cubicBezTo>
                <a:cubicBezTo>
                  <a:pt x="15525" y="12062"/>
                  <a:pt x="15036" y="13251"/>
                  <a:pt x="14143" y="14143"/>
                </a:cubicBezTo>
                <a:cubicBezTo>
                  <a:pt x="13251" y="15036"/>
                  <a:pt x="12062" y="15525"/>
                  <a:pt x="10800" y="15525"/>
                </a:cubicBezTo>
                <a:cubicBezTo>
                  <a:pt x="9538" y="15525"/>
                  <a:pt x="8349" y="15036"/>
                  <a:pt x="7457" y="14143"/>
                </a:cubicBezTo>
                <a:cubicBezTo>
                  <a:pt x="6564" y="13251"/>
                  <a:pt x="6075" y="12062"/>
                  <a:pt x="6075" y="10800"/>
                </a:cubicBezTo>
                <a:cubicBezTo>
                  <a:pt x="6075" y="9538"/>
                  <a:pt x="6564" y="8349"/>
                  <a:pt x="7457" y="7457"/>
                </a:cubicBezTo>
                <a:cubicBezTo>
                  <a:pt x="8349" y="6564"/>
                  <a:pt x="9538" y="6075"/>
                  <a:pt x="10800" y="6075"/>
                </a:cubicBezTo>
                <a:close/>
                <a:moveTo>
                  <a:pt x="10800" y="8100"/>
                </a:moveTo>
                <a:cubicBezTo>
                  <a:pt x="10079" y="8100"/>
                  <a:pt x="9401" y="8381"/>
                  <a:pt x="8891" y="8891"/>
                </a:cubicBezTo>
                <a:cubicBezTo>
                  <a:pt x="8380" y="9401"/>
                  <a:pt x="8100" y="10079"/>
                  <a:pt x="8100" y="10800"/>
                </a:cubicBezTo>
                <a:cubicBezTo>
                  <a:pt x="8100" y="11521"/>
                  <a:pt x="8380" y="12199"/>
                  <a:pt x="8891" y="12709"/>
                </a:cubicBezTo>
                <a:cubicBezTo>
                  <a:pt x="9401" y="13219"/>
                  <a:pt x="10079" y="13500"/>
                  <a:pt x="10800" y="13500"/>
                </a:cubicBezTo>
                <a:cubicBezTo>
                  <a:pt x="11521" y="13500"/>
                  <a:pt x="12199" y="13219"/>
                  <a:pt x="12709" y="12709"/>
                </a:cubicBezTo>
                <a:cubicBezTo>
                  <a:pt x="13219" y="12199"/>
                  <a:pt x="13500" y="11521"/>
                  <a:pt x="13500" y="10800"/>
                </a:cubicBezTo>
                <a:cubicBezTo>
                  <a:pt x="13500" y="10079"/>
                  <a:pt x="13219" y="9401"/>
                  <a:pt x="12709" y="8891"/>
                </a:cubicBezTo>
                <a:cubicBezTo>
                  <a:pt x="12199" y="8381"/>
                  <a:pt x="11521" y="8100"/>
                  <a:pt x="10800" y="8100"/>
                </a:cubicBezTo>
                <a:close/>
                <a:moveTo>
                  <a:pt x="10800" y="8775"/>
                </a:moveTo>
                <a:cubicBezTo>
                  <a:pt x="11341" y="8775"/>
                  <a:pt x="11851" y="8983"/>
                  <a:pt x="12234" y="9366"/>
                </a:cubicBezTo>
                <a:cubicBezTo>
                  <a:pt x="12617" y="9749"/>
                  <a:pt x="12825" y="10259"/>
                  <a:pt x="12825" y="10800"/>
                </a:cubicBezTo>
                <a:cubicBezTo>
                  <a:pt x="12825" y="11341"/>
                  <a:pt x="12617" y="11851"/>
                  <a:pt x="12234" y="12234"/>
                </a:cubicBezTo>
                <a:cubicBezTo>
                  <a:pt x="11851" y="12617"/>
                  <a:pt x="11341" y="12825"/>
                  <a:pt x="10800" y="12825"/>
                </a:cubicBezTo>
                <a:cubicBezTo>
                  <a:pt x="10259" y="12825"/>
                  <a:pt x="9748" y="12617"/>
                  <a:pt x="9366" y="12234"/>
                </a:cubicBezTo>
                <a:cubicBezTo>
                  <a:pt x="8983" y="11851"/>
                  <a:pt x="8775" y="11341"/>
                  <a:pt x="8775" y="10800"/>
                </a:cubicBezTo>
                <a:cubicBezTo>
                  <a:pt x="8775" y="10259"/>
                  <a:pt x="8983" y="9749"/>
                  <a:pt x="9366" y="9366"/>
                </a:cubicBezTo>
                <a:cubicBezTo>
                  <a:pt x="9748" y="8983"/>
                  <a:pt x="10259" y="8775"/>
                  <a:pt x="10800" y="8775"/>
                </a:cubicBezTo>
                <a:close/>
              </a:path>
            </a:pathLst>
          </a:custGeom>
          <a:solidFill>
            <a:srgbClr val="FFFFFF"/>
          </a:solidFill>
          <a:ln w="12700">
            <a:miter lim="400000"/>
          </a:ln>
        </p:spPr>
        <p:txBody>
          <a:bodyPr anchor="ctr" bIns="38100" lIns="38100" rIns="38100" tIns="38100"/>
          <a:p>
            <a:pPr algn="ctr">
              <a:defRPr sz="3200">
                <a:solidFill>
                  <a:srgbClr val="FFFFFF"/>
                </a:solidFill>
              </a:defRPr>
            </a:pPr>
            <a:endParaRPr>
              <a:cs typeface="+mn-ea"/>
              <a:sym typeface="+mn-lt"/>
            </a:endParaRPr>
          </a:p>
        </p:txBody>
      </p:sp>
      <p:sp>
        <p:nvSpPr>
          <p:cNvPr id="1048606" name="Shape 254"/>
          <p:cNvSpPr/>
          <p:nvPr/>
        </p:nvSpPr>
        <p:spPr>
          <a:xfrm rot="5400000">
            <a:off x="6426756" y="1100473"/>
            <a:ext cx="729026" cy="729024"/>
          </a:xfrm>
          <a:prstGeom prst="roundRect">
            <a:avLst>
              <a:gd name="adj" fmla="val 0"/>
            </a:avLst>
          </a:prstGeom>
          <a:solidFill>
            <a:schemeClr val="accent1"/>
          </a:solidFill>
          <a:ln w="12700">
            <a:noFill/>
            <a:miter lim="400000"/>
          </a:ln>
        </p:spPr>
        <p:txBody>
          <a:bodyPr anchor="ctr" bIns="50800" lIns="50800" rIns="50800" tIns="50800"/>
          <a:p>
            <a:pPr algn="ctr">
              <a:defRPr sz="3200"/>
            </a:pPr>
            <a:endParaRPr>
              <a:cs typeface="+mn-ea"/>
              <a:sym typeface="+mn-lt"/>
            </a:endParaRPr>
          </a:p>
        </p:txBody>
      </p:sp>
      <p:sp>
        <p:nvSpPr>
          <p:cNvPr id="1048607" name="Shape 252"/>
          <p:cNvSpPr/>
          <p:nvPr/>
        </p:nvSpPr>
        <p:spPr>
          <a:xfrm>
            <a:off x="6710360" y="1238208"/>
            <a:ext cx="239498" cy="421530"/>
          </a:xfrm>
          <a:custGeom>
            <a:avLst/>
            <a:ahLst/>
            <a:cxnLst>
              <a:cxn ang="0">
                <a:pos x="wd2" y="hd2"/>
              </a:cxn>
              <a:cxn ang="5400000">
                <a:pos x="wd2" y="hd2"/>
              </a:cxn>
              <a:cxn ang="10800000">
                <a:pos x="wd2" y="hd2"/>
              </a:cxn>
              <a:cxn ang="16200000">
                <a:pos x="wd2" y="hd2"/>
              </a:cxn>
            </a:cxnLst>
            <a:rect l="0" t="0" r="r" b="b"/>
            <a:pathLst>
              <a:path w="21600" h="21600" extrusionOk="0">
                <a:moveTo>
                  <a:pt x="8458" y="2891"/>
                </a:moveTo>
                <a:lnTo>
                  <a:pt x="5454" y="1526"/>
                </a:lnTo>
                <a:lnTo>
                  <a:pt x="5454" y="675"/>
                </a:lnTo>
                <a:lnTo>
                  <a:pt x="10800" y="675"/>
                </a:lnTo>
                <a:lnTo>
                  <a:pt x="16146" y="675"/>
                </a:lnTo>
                <a:lnTo>
                  <a:pt x="16146" y="1526"/>
                </a:lnTo>
                <a:lnTo>
                  <a:pt x="13141" y="2891"/>
                </a:lnTo>
                <a:lnTo>
                  <a:pt x="14407" y="9006"/>
                </a:lnTo>
                <a:lnTo>
                  <a:pt x="19770" y="10360"/>
                </a:lnTo>
                <a:lnTo>
                  <a:pt x="20196" y="11812"/>
                </a:lnTo>
                <a:lnTo>
                  <a:pt x="10800" y="11812"/>
                </a:lnTo>
                <a:lnTo>
                  <a:pt x="1403" y="11812"/>
                </a:lnTo>
                <a:lnTo>
                  <a:pt x="1828" y="10360"/>
                </a:lnTo>
                <a:lnTo>
                  <a:pt x="7192" y="9005"/>
                </a:lnTo>
                <a:cubicBezTo>
                  <a:pt x="7192" y="9005"/>
                  <a:pt x="8458" y="2891"/>
                  <a:pt x="8458" y="2891"/>
                </a:cubicBezTo>
                <a:close/>
                <a:moveTo>
                  <a:pt x="762" y="9890"/>
                </a:moveTo>
                <a:lnTo>
                  <a:pt x="0" y="12488"/>
                </a:lnTo>
                <a:lnTo>
                  <a:pt x="10206" y="12488"/>
                </a:lnTo>
                <a:lnTo>
                  <a:pt x="10206" y="21600"/>
                </a:lnTo>
                <a:lnTo>
                  <a:pt x="11394" y="21600"/>
                </a:lnTo>
                <a:lnTo>
                  <a:pt x="11394" y="12488"/>
                </a:lnTo>
                <a:lnTo>
                  <a:pt x="21600" y="12488"/>
                </a:lnTo>
                <a:lnTo>
                  <a:pt x="20838" y="9890"/>
                </a:lnTo>
                <a:lnTo>
                  <a:pt x="15508" y="8545"/>
                </a:lnTo>
                <a:lnTo>
                  <a:pt x="14399" y="3184"/>
                </a:lnTo>
                <a:lnTo>
                  <a:pt x="17334" y="1849"/>
                </a:lnTo>
                <a:lnTo>
                  <a:pt x="17334" y="0"/>
                </a:lnTo>
                <a:lnTo>
                  <a:pt x="10800" y="0"/>
                </a:lnTo>
                <a:lnTo>
                  <a:pt x="4265" y="0"/>
                </a:lnTo>
                <a:lnTo>
                  <a:pt x="4265" y="1849"/>
                </a:lnTo>
                <a:lnTo>
                  <a:pt x="7201" y="3184"/>
                </a:lnTo>
                <a:lnTo>
                  <a:pt x="6091" y="8544"/>
                </a:lnTo>
                <a:cubicBezTo>
                  <a:pt x="6091" y="8544"/>
                  <a:pt x="762" y="9890"/>
                  <a:pt x="762" y="9890"/>
                </a:cubicBezTo>
                <a:close/>
              </a:path>
            </a:pathLst>
          </a:custGeom>
          <a:solidFill>
            <a:schemeClr val="bg1"/>
          </a:solidFill>
          <a:ln w="12700">
            <a:solidFill>
              <a:schemeClr val="bg1"/>
            </a:solidFill>
            <a:miter lim="400000"/>
          </a:ln>
        </p:spPr>
        <p:txBody>
          <a:bodyPr anchor="ctr" bIns="38100" lIns="38100" rIns="38100" tIns="38100"/>
          <a:p>
            <a:pPr algn="ctr">
              <a:defRPr sz="3200">
                <a:solidFill>
                  <a:srgbClr val="FFFFFF"/>
                </a:solidFill>
              </a:defRPr>
            </a:pPr>
            <a:endParaRPr>
              <a:cs typeface="+mn-ea"/>
              <a:sym typeface="+mn-lt"/>
            </a:endParaRPr>
          </a:p>
        </p:txBody>
      </p:sp>
      <p:sp>
        <p:nvSpPr>
          <p:cNvPr id="1048608" name="矩形 9"/>
          <p:cNvSpPr/>
          <p:nvPr/>
        </p:nvSpPr>
        <p:spPr>
          <a:xfrm>
            <a:off x="1008926" y="1732307"/>
            <a:ext cx="5012565" cy="3749032"/>
          </a:xfrm>
          <a:prstGeom prst="rect"/>
        </p:spPr>
        <p:txBody>
          <a:bodyPr bIns="45716" lIns="91433" rIns="91433" tIns="45716" wrap="square">
            <a:spAutoFit/>
          </a:bodyPr>
          <a:p>
            <a:pPr lvl="0">
              <a:lnSpc>
                <a:spcPct val="150000"/>
              </a:lnSpc>
            </a:pPr>
            <a:r>
              <a:rPr altLang="zh-CN" dirty="0" lang="zh-CN">
                <a:latin typeface="+mn-ea"/>
              </a:rPr>
              <a:t>网络空间安全服务规范包含通用评价要求和专业能力评价要求。通用评价要求包含基本资格、基本能力，如机构资信、财务资信、人员状况、办公场所、从业时间、经营业绩、管理制度、合同管理、保密管理、专业工具等，具体要求见第</a:t>
            </a:r>
            <a:r>
              <a:rPr altLang="zh-CN" dirty="0" lang="en-US">
                <a:latin typeface="+mn-ea"/>
              </a:rPr>
              <a:t>6</a:t>
            </a:r>
            <a:r>
              <a:rPr altLang="zh-CN" dirty="0" lang="zh-CN">
                <a:latin typeface="+mn-ea"/>
              </a:rPr>
              <a:t>章。不同方向的专业能力要求各不相同，各方向具体要求见附录</a:t>
            </a:r>
            <a:r>
              <a:rPr altLang="zh-CN" dirty="0" lang="en-US">
                <a:latin typeface="+mn-ea"/>
              </a:rPr>
              <a:t>A-L</a:t>
            </a:r>
            <a:r>
              <a:rPr altLang="zh-CN" dirty="0" lang="zh-CN">
                <a:latin typeface="+mn-ea"/>
              </a:rPr>
              <a:t>。依据服务机构的基本资格、基本能力和专业能力分为一级、二级、三级、四级，其中四级最高</a:t>
            </a:r>
            <a:r>
              <a:rPr altLang="zh-CN" dirty="0" lang="zh-CN" smtClean="0">
                <a:latin typeface="+mn-ea"/>
              </a:rPr>
              <a:t>，一级最低</a:t>
            </a:r>
            <a:r>
              <a:rPr altLang="en-US" dirty="0" lang="zh-CN" smtClean="0">
                <a:solidFill>
                  <a:schemeClr val="bg1">
                    <a:lumMod val="50000"/>
                  </a:schemeClr>
                </a:solidFill>
                <a:latin typeface="+mn-ea"/>
                <a:cs typeface="+mn-ea"/>
                <a:sym typeface="+mn-lt"/>
              </a:rPr>
              <a:t>。</a:t>
            </a:r>
            <a:endParaRPr altLang="en-US" dirty="0" lang="zh-CN">
              <a:solidFill>
                <a:schemeClr val="bg1">
                  <a:lumMod val="50000"/>
                </a:schemeClr>
              </a:solidFill>
              <a:latin typeface="+mn-ea"/>
              <a:cs typeface="+mn-ea"/>
              <a:sym typeface="+mn-lt"/>
            </a:endParaRPr>
          </a:p>
        </p:txBody>
      </p:sp>
      <p:sp>
        <p:nvSpPr>
          <p:cNvPr id="1048609" name="矩形 10"/>
          <p:cNvSpPr/>
          <p:nvPr/>
        </p:nvSpPr>
        <p:spPr>
          <a:xfrm>
            <a:off x="1212508" y="1096935"/>
            <a:ext cx="1934520" cy="375920"/>
          </a:xfrm>
          <a:prstGeom prst="rect"/>
        </p:spPr>
        <p:txBody>
          <a:bodyPr bIns="45716" lIns="91433" rIns="91433" tIns="45716" wrap="square">
            <a:spAutoFit/>
          </a:bodyPr>
          <a:p>
            <a:pPr algn="l" defTabSz="914400" eaLnBrk="1" fontAlgn="auto" hangingPunct="1" indent="0" latinLnBrk="0" lvl="0" marL="0" marR="0" rtl="0">
              <a:lnSpc>
                <a:spcPct val="100000"/>
              </a:lnSpc>
              <a:spcBef>
                <a:spcPts val="0"/>
              </a:spcBef>
              <a:spcAft>
                <a:spcPts val="0"/>
              </a:spcAft>
              <a:buClrTx/>
              <a:buSzTx/>
              <a:buFontTx/>
              <a:buNone/>
            </a:pPr>
            <a:r>
              <a:rPr altLang="en-US" baseline="0" b="1" cap="none" dirty="0" sz="1860" i="0" kern="1200" kumimoji="0" lang="zh-CN" noProof="0" normalizeH="0" spc="0" strike="noStrike" u="none" smtClean="0">
                <a:ln>
                  <a:noFill/>
                </a:ln>
                <a:solidFill>
                  <a:schemeClr val="tx1">
                    <a:lumMod val="75000"/>
                    <a:lumOff val="25000"/>
                  </a:schemeClr>
                </a:solidFill>
                <a:effectLst/>
                <a:uLnTx/>
                <a:uFillTx/>
                <a:cs typeface="+mn-ea"/>
                <a:sym typeface="+mn-lt"/>
              </a:rPr>
              <a:t>等级划分</a:t>
            </a:r>
            <a:endParaRPr altLang="en-US" baseline="0" b="1" cap="none" dirty="0" sz="1860" i="0" kern="1200" kumimoji="0" lang="zh-CN" noProof="0" normalizeH="0" spc="0" strike="noStrike" u="none">
              <a:ln>
                <a:noFill/>
              </a:ln>
              <a:solidFill>
                <a:schemeClr val="tx1">
                  <a:lumMod val="75000"/>
                  <a:lumOff val="25000"/>
                </a:schemeClr>
              </a:solidFill>
              <a:effectLst/>
              <a:uLnTx/>
              <a:uFillTx/>
              <a:cs typeface="+mn-ea"/>
              <a:sym typeface="+mn-lt"/>
            </a:endParaRPr>
          </a:p>
        </p:txBody>
      </p:sp>
      <p:sp>
        <p:nvSpPr>
          <p:cNvPr id="1048610" name="矩形 14"/>
          <p:cNvSpPr/>
          <p:nvPr/>
        </p:nvSpPr>
        <p:spPr>
          <a:xfrm>
            <a:off x="7387503" y="1100472"/>
            <a:ext cx="1934520" cy="378557"/>
          </a:xfrm>
          <a:prstGeom prst="rect"/>
        </p:spPr>
        <p:txBody>
          <a:bodyPr bIns="45716" lIns="91433" rIns="91433" tIns="45716" wrap="square">
            <a:spAutoFit/>
          </a:bodyPr>
          <a:p>
            <a:pPr algn="l" defTabSz="914400" eaLnBrk="1" fontAlgn="auto" hangingPunct="1" indent="0" latinLnBrk="0" lvl="0" marL="0" marR="0" rtl="0">
              <a:lnSpc>
                <a:spcPct val="100000"/>
              </a:lnSpc>
              <a:spcBef>
                <a:spcPts val="0"/>
              </a:spcBef>
              <a:spcAft>
                <a:spcPts val="0"/>
              </a:spcAft>
              <a:buClrTx/>
              <a:buSzTx/>
              <a:buFontTx/>
              <a:buNone/>
            </a:pPr>
            <a:r>
              <a:rPr altLang="en-US" b="1" dirty="0" sz="1860" lang="zh-CN">
                <a:solidFill>
                  <a:schemeClr val="tx1">
                    <a:lumMod val="75000"/>
                    <a:lumOff val="25000"/>
                  </a:schemeClr>
                </a:solidFill>
                <a:cs typeface="+mn-ea"/>
                <a:sym typeface="+mn-lt"/>
              </a:rPr>
              <a:t>服务</a:t>
            </a:r>
            <a:r>
              <a:rPr altLang="en-US" b="1" dirty="0" sz="1860" lang="zh-CN" smtClean="0">
                <a:solidFill>
                  <a:schemeClr val="tx1">
                    <a:lumMod val="75000"/>
                    <a:lumOff val="25000"/>
                  </a:schemeClr>
                </a:solidFill>
                <a:cs typeface="+mn-ea"/>
                <a:sym typeface="+mn-lt"/>
              </a:rPr>
              <a:t>资质方向</a:t>
            </a:r>
            <a:endParaRPr altLang="en-US" baseline="0" b="1" cap="none" dirty="0" sz="1860" i="0" kern="1200" kumimoji="0" lang="zh-CN" noProof="0" normalizeH="0" spc="0" strike="noStrike" u="none">
              <a:ln>
                <a:noFill/>
              </a:ln>
              <a:solidFill>
                <a:schemeClr val="tx1">
                  <a:lumMod val="75000"/>
                  <a:lumOff val="25000"/>
                </a:schemeClr>
              </a:solidFill>
              <a:effectLst/>
              <a:uLnTx/>
              <a:uFillTx/>
              <a:cs typeface="+mn-ea"/>
              <a:sym typeface="+mn-lt"/>
            </a:endParaRPr>
          </a:p>
        </p:txBody>
      </p:sp>
      <p:graphicFrame>
        <p:nvGraphicFramePr>
          <p:cNvPr id="4194304" name="表格 23"/>
          <p:cNvGraphicFramePr>
            <a:graphicFrameLocks noGrp="1"/>
          </p:cNvGraphicFramePr>
          <p:nvPr/>
        </p:nvGraphicFramePr>
        <p:xfrm>
          <a:off x="6381548" y="1960625"/>
          <a:ext cx="5810452" cy="3381323"/>
        </p:xfrm>
        <a:graphic>
          <a:graphicData uri="http://schemas.openxmlformats.org/drawingml/2006/table">
            <a:tbl>
              <a:tblPr firstRow="1" bandRow="1">
                <a:tableStyleId>{5C22544A-7EE6-4342-B048-85BDC9FD1C3A}</a:tableStyleId>
              </a:tblPr>
              <a:tblGrid>
                <a:gridCol w="1650314"/>
                <a:gridCol w="4160138"/>
              </a:tblGrid>
              <a:tr h="1341834">
                <a:tc>
                  <a:txBody>
                    <a:bodyPr/>
                    <a:p>
                      <a:pPr algn="ctr" defTabSz="914400" eaLnBrk="1" fontAlgn="auto" hangingPunct="1" indent="0" latinLnBrk="0" marL="0" marR="0" rtl="0">
                        <a:lnSpc>
                          <a:spcPct val="100000"/>
                        </a:lnSpc>
                        <a:spcBef>
                          <a:spcPts val="0"/>
                        </a:spcBef>
                        <a:spcAft>
                          <a:spcPts val="0"/>
                        </a:spcAft>
                        <a:buClrTx/>
                        <a:buSzTx/>
                        <a:buFontTx/>
                        <a:buNone/>
                      </a:pPr>
                      <a:r>
                        <a:rPr altLang="zh-CN" b="0" dirty="0" sz="1600" lang="zh-CN" smtClean="0">
                          <a:solidFill>
                            <a:schemeClr val="tx1"/>
                          </a:solidFill>
                          <a:latin typeface="+mn-ea"/>
                          <a:ea typeface="+mn-ea"/>
                        </a:rPr>
                        <a:t>（一）通用服务</a:t>
                      </a:r>
                      <a:endParaRPr altLang="en-US" b="0" dirty="0" sz="1600" lang="zh-CN">
                        <a:solidFill>
                          <a:schemeClr val="tx1"/>
                        </a:solidFill>
                        <a:latin typeface="+mn-ea"/>
                        <a:ea typeface="+mn-ea"/>
                      </a:endParaRPr>
                    </a:p>
                  </a:txBody>
                  <a:tcPr anchor="ctr">
                    <a:solidFill>
                      <a:schemeClr val="accent1">
                        <a:lumMod val="20000"/>
                        <a:lumOff val="80000"/>
                      </a:schemeClr>
                    </a:solidFill>
                  </a:tcPr>
                </a:tc>
                <a:tc>
                  <a:txBody>
                    <a:bodyPr/>
                    <a:p>
                      <a:pPr algn="l" lvl="0">
                        <a:lnSpc>
                          <a:spcPct val="150000"/>
                        </a:lnSpc>
                      </a:pPr>
                      <a:r>
                        <a:rPr altLang="zh-CN" b="0" dirty="0" sz="1600" lang="zh-CN" smtClean="0">
                          <a:solidFill>
                            <a:schemeClr val="tx1"/>
                          </a:solidFill>
                          <a:latin typeface="+mn-ea"/>
                          <a:ea typeface="+mn-ea"/>
                        </a:rPr>
                        <a:t>安全咨询</a:t>
                      </a:r>
                      <a:r>
                        <a:rPr altLang="zh-CN" b="0" dirty="0" sz="1600" lang="en-US" smtClean="0">
                          <a:solidFill>
                            <a:schemeClr val="tx1"/>
                          </a:solidFill>
                          <a:latin typeface="+mn-ea"/>
                          <a:ea typeface="+mn-ea"/>
                        </a:rPr>
                        <a:t>-A       </a:t>
                      </a:r>
                      <a:r>
                        <a:rPr altLang="zh-CN" b="0" dirty="0" sz="1600" lang="zh-CN" smtClean="0">
                          <a:solidFill>
                            <a:schemeClr val="tx1"/>
                          </a:solidFill>
                          <a:latin typeface="+mn-ea"/>
                          <a:ea typeface="+mn-ea"/>
                        </a:rPr>
                        <a:t>安全集成</a:t>
                      </a:r>
                      <a:r>
                        <a:rPr altLang="zh-CN" b="0" dirty="0" sz="1600" lang="en-US" smtClean="0">
                          <a:solidFill>
                            <a:schemeClr val="tx1"/>
                          </a:solidFill>
                          <a:latin typeface="+mn-ea"/>
                          <a:ea typeface="+mn-ea"/>
                        </a:rPr>
                        <a:t>-B    </a:t>
                      </a:r>
                    </a:p>
                    <a:p>
                      <a:pPr algn="l" lvl="0">
                        <a:lnSpc>
                          <a:spcPct val="150000"/>
                        </a:lnSpc>
                      </a:pPr>
                      <a:r>
                        <a:rPr altLang="zh-CN" b="0" dirty="0" sz="1600" lang="en-US" smtClean="0">
                          <a:solidFill>
                            <a:schemeClr val="tx1"/>
                          </a:solidFill>
                          <a:latin typeface="+mn-ea"/>
                          <a:ea typeface="+mn-ea"/>
                        </a:rPr>
                        <a:t>  </a:t>
                      </a:r>
                      <a:r>
                        <a:rPr altLang="zh-CN" b="0" dirty="0" sz="1600" lang="zh-CN" smtClean="0">
                          <a:solidFill>
                            <a:schemeClr val="tx1"/>
                          </a:solidFill>
                          <a:latin typeface="+mn-ea"/>
                          <a:ea typeface="+mn-ea"/>
                        </a:rPr>
                        <a:t>软件安全开发</a:t>
                      </a:r>
                      <a:r>
                        <a:rPr altLang="zh-CN" b="0" dirty="0" sz="1600" lang="en-US" smtClean="0">
                          <a:solidFill>
                            <a:schemeClr val="tx1"/>
                          </a:solidFill>
                          <a:latin typeface="+mn-ea"/>
                          <a:ea typeface="+mn-ea"/>
                        </a:rPr>
                        <a:t>-C  </a:t>
                      </a:r>
                      <a:r>
                        <a:rPr altLang="zh-CN" b="0" dirty="0" sz="1600" lang="zh-CN" smtClean="0">
                          <a:solidFill>
                            <a:schemeClr val="tx1"/>
                          </a:solidFill>
                          <a:latin typeface="+mn-ea"/>
                          <a:ea typeface="+mn-ea"/>
                        </a:rPr>
                        <a:t>安全运维</a:t>
                      </a:r>
                      <a:r>
                        <a:rPr altLang="zh-CN" b="0" dirty="0" sz="1600" lang="en-US" smtClean="0">
                          <a:solidFill>
                            <a:schemeClr val="tx1"/>
                          </a:solidFill>
                          <a:latin typeface="+mn-ea"/>
                          <a:ea typeface="+mn-ea"/>
                        </a:rPr>
                        <a:t>-D       </a:t>
                      </a:r>
                      <a:endParaRPr altLang="zh-CN" b="0" dirty="0" sz="1600" lang="zh-CN" smtClean="0">
                        <a:solidFill>
                          <a:schemeClr val="tx1"/>
                        </a:solidFill>
                        <a:latin typeface="+mn-ea"/>
                        <a:ea typeface="+mn-ea"/>
                      </a:endParaRPr>
                    </a:p>
                    <a:p>
                      <a:pPr algn="l"/>
                      <a:endParaRPr altLang="en-US" b="0" dirty="0" sz="1600" lang="zh-CN">
                        <a:solidFill>
                          <a:schemeClr val="tx1"/>
                        </a:solidFill>
                        <a:latin typeface="+mn-ea"/>
                        <a:ea typeface="+mn-ea"/>
                      </a:endParaRPr>
                    </a:p>
                  </a:txBody>
                  <a:tcPr anchor="ctr">
                    <a:solidFill>
                      <a:schemeClr val="accent1">
                        <a:lumMod val="20000"/>
                        <a:lumOff val="80000"/>
                      </a:schemeClr>
                    </a:solidFill>
                  </a:tcPr>
                </a:tc>
              </a:tr>
              <a:tr h="809147">
                <a:tc>
                  <a:txBody>
                    <a:bodyPr/>
                    <a:p>
                      <a:pPr algn="ctr" defTabSz="914400" eaLnBrk="1" fontAlgn="auto" hangingPunct="1" indent="0" latinLnBrk="0" marL="0" marR="0" rtl="0">
                        <a:lnSpc>
                          <a:spcPct val="100000"/>
                        </a:lnSpc>
                        <a:spcBef>
                          <a:spcPts val="0"/>
                        </a:spcBef>
                        <a:spcAft>
                          <a:spcPts val="0"/>
                        </a:spcAft>
                        <a:buClrTx/>
                        <a:buSzTx/>
                        <a:buFontTx/>
                        <a:buNone/>
                      </a:pPr>
                      <a:r>
                        <a:rPr altLang="zh-CN" b="0" dirty="0" sz="1600" lang="zh-CN" smtClean="0">
                          <a:solidFill>
                            <a:schemeClr val="tx1"/>
                          </a:solidFill>
                          <a:latin typeface="+mn-ea"/>
                          <a:ea typeface="+mn-ea"/>
                        </a:rPr>
                        <a:t>（二）专项服务</a:t>
                      </a:r>
                    </a:p>
                    <a:p>
                      <a:pPr algn="ctr"/>
                      <a:endParaRPr altLang="en-US" b="0" dirty="0" sz="1600" lang="zh-CN">
                        <a:solidFill>
                          <a:schemeClr val="tx1"/>
                        </a:solidFill>
                        <a:latin typeface="+mn-ea"/>
                        <a:ea typeface="+mn-ea"/>
                      </a:endParaRPr>
                    </a:p>
                  </a:txBody>
                  <a:tcPr anchor="ctr">
                    <a:solidFill>
                      <a:schemeClr val="accent1">
                        <a:lumMod val="20000"/>
                        <a:lumOff val="80000"/>
                      </a:schemeClr>
                    </a:solidFill>
                  </a:tcPr>
                </a:tc>
                <a:tc>
                  <a:txBody>
                    <a:bodyPr/>
                    <a:p>
                      <a:pPr algn="l" lvl="0">
                        <a:lnSpc>
                          <a:spcPct val="150000"/>
                        </a:lnSpc>
                      </a:pPr>
                      <a:r>
                        <a:rPr altLang="zh-CN" b="0" dirty="0" sz="1600" lang="zh-CN" smtClean="0">
                          <a:solidFill>
                            <a:schemeClr val="tx1"/>
                          </a:solidFill>
                          <a:latin typeface="+mn-ea"/>
                          <a:ea typeface="+mn-ea"/>
                        </a:rPr>
                        <a:t>监测预警</a:t>
                      </a:r>
                      <a:r>
                        <a:rPr altLang="zh-CN" b="0" dirty="0" sz="1600" lang="en-US" smtClean="0">
                          <a:solidFill>
                            <a:schemeClr val="tx1"/>
                          </a:solidFill>
                          <a:latin typeface="+mn-ea"/>
                          <a:ea typeface="+mn-ea"/>
                        </a:rPr>
                        <a:t>-E       </a:t>
                      </a:r>
                      <a:r>
                        <a:rPr altLang="zh-CN" b="0" dirty="0" sz="1600" lang="zh-CN" smtClean="0">
                          <a:solidFill>
                            <a:schemeClr val="tx1"/>
                          </a:solidFill>
                          <a:latin typeface="+mn-ea"/>
                          <a:ea typeface="+mn-ea"/>
                        </a:rPr>
                        <a:t>应急响应</a:t>
                      </a:r>
                      <a:r>
                        <a:rPr altLang="zh-CN" b="0" dirty="0" sz="1600" lang="en-US" smtClean="0">
                          <a:solidFill>
                            <a:schemeClr val="tx1"/>
                          </a:solidFill>
                          <a:latin typeface="+mn-ea"/>
                          <a:ea typeface="+mn-ea"/>
                        </a:rPr>
                        <a:t>-F       </a:t>
                      </a:r>
                      <a:r>
                        <a:rPr altLang="zh-CN" b="0" dirty="0" sz="1600" lang="zh-CN" smtClean="0">
                          <a:solidFill>
                            <a:schemeClr val="tx1"/>
                          </a:solidFill>
                          <a:latin typeface="+mn-ea"/>
                          <a:ea typeface="+mn-ea"/>
                        </a:rPr>
                        <a:t>渗透测试</a:t>
                      </a:r>
                      <a:r>
                        <a:rPr altLang="zh-CN" b="0" dirty="0" sz="1600" lang="en-US" smtClean="0">
                          <a:solidFill>
                            <a:schemeClr val="tx1"/>
                          </a:solidFill>
                          <a:latin typeface="+mn-ea"/>
                          <a:ea typeface="+mn-ea"/>
                        </a:rPr>
                        <a:t>-G     </a:t>
                      </a:r>
                      <a:endParaRPr altLang="zh-CN" b="0" dirty="0" sz="1600" lang="zh-CN" smtClean="0">
                        <a:solidFill>
                          <a:schemeClr val="tx1"/>
                        </a:solidFill>
                        <a:latin typeface="+mn-ea"/>
                        <a:ea typeface="+mn-ea"/>
                      </a:endParaRPr>
                    </a:p>
                    <a:p>
                      <a:pPr algn="l" lvl="0">
                        <a:lnSpc>
                          <a:spcPct val="150000"/>
                        </a:lnSpc>
                      </a:pPr>
                      <a:r>
                        <a:rPr altLang="zh-CN" b="0" dirty="0" sz="1600" lang="zh-CN" smtClean="0">
                          <a:solidFill>
                            <a:schemeClr val="tx1"/>
                          </a:solidFill>
                          <a:latin typeface="+mn-ea"/>
                          <a:ea typeface="+mn-ea"/>
                        </a:rPr>
                        <a:t>风险评估</a:t>
                      </a:r>
                      <a:r>
                        <a:rPr altLang="zh-CN" b="0" dirty="0" sz="1600" lang="en-US" smtClean="0">
                          <a:solidFill>
                            <a:schemeClr val="tx1"/>
                          </a:solidFill>
                          <a:latin typeface="+mn-ea"/>
                          <a:ea typeface="+mn-ea"/>
                        </a:rPr>
                        <a:t>-H     </a:t>
                      </a:r>
                      <a:r>
                        <a:rPr altLang="zh-CN" b="0" dirty="0" sz="1600" lang="zh-CN" smtClean="0">
                          <a:solidFill>
                            <a:schemeClr val="tx1"/>
                          </a:solidFill>
                          <a:latin typeface="+mn-ea"/>
                          <a:ea typeface="+mn-ea"/>
                        </a:rPr>
                        <a:t>安全审计</a:t>
                      </a:r>
                      <a:r>
                        <a:rPr altLang="zh-CN" b="0" dirty="0" sz="1600" lang="en-US" smtClean="0">
                          <a:solidFill>
                            <a:schemeClr val="tx1"/>
                          </a:solidFill>
                          <a:latin typeface="+mn-ea"/>
                          <a:ea typeface="+mn-ea"/>
                        </a:rPr>
                        <a:t>-I     </a:t>
                      </a:r>
                      <a:endParaRPr altLang="zh-CN" b="0" dirty="0" sz="1600" lang="zh-CN" smtClean="0">
                        <a:solidFill>
                          <a:schemeClr val="tx1"/>
                        </a:solidFill>
                        <a:latin typeface="+mn-ea"/>
                        <a:ea typeface="+mn-ea"/>
                      </a:endParaRPr>
                    </a:p>
                    <a:p>
                      <a:pPr algn="l"/>
                      <a:endParaRPr altLang="en-US" b="0" dirty="0" sz="1600" lang="zh-CN">
                        <a:solidFill>
                          <a:schemeClr val="tx1"/>
                        </a:solidFill>
                        <a:latin typeface="+mn-ea"/>
                        <a:ea typeface="+mn-ea"/>
                      </a:endParaRPr>
                    </a:p>
                  </a:txBody>
                  <a:tcPr anchor="ctr">
                    <a:solidFill>
                      <a:schemeClr val="accent1">
                        <a:lumMod val="20000"/>
                        <a:lumOff val="80000"/>
                      </a:schemeClr>
                    </a:solidFill>
                  </a:tcPr>
                </a:tc>
              </a:tr>
              <a:tr h="972689">
                <a:tc>
                  <a:txBody>
                    <a:bodyPr/>
                    <a:p>
                      <a:pPr algn="ctr" defTabSz="914400" eaLnBrk="1" fontAlgn="auto" hangingPunct="1" indent="0" latinLnBrk="0" marL="0" marR="0" rtl="0">
                        <a:lnSpc>
                          <a:spcPct val="100000"/>
                        </a:lnSpc>
                        <a:spcBef>
                          <a:spcPts val="0"/>
                        </a:spcBef>
                        <a:spcAft>
                          <a:spcPts val="0"/>
                        </a:spcAft>
                        <a:buClrTx/>
                        <a:buSzTx/>
                        <a:buFontTx/>
                        <a:buNone/>
                      </a:pPr>
                      <a:r>
                        <a:rPr altLang="zh-CN" b="0" dirty="0" sz="1600" lang="zh-CN" smtClean="0">
                          <a:solidFill>
                            <a:schemeClr val="tx1"/>
                          </a:solidFill>
                          <a:latin typeface="+mn-ea"/>
                          <a:ea typeface="+mn-ea"/>
                        </a:rPr>
                        <a:t>（三）新技术与新业务服务</a:t>
                      </a:r>
                    </a:p>
                    <a:p>
                      <a:pPr algn="ctr"/>
                      <a:endParaRPr altLang="en-US" b="0" dirty="0" sz="1600" lang="zh-CN">
                        <a:solidFill>
                          <a:schemeClr val="tx1"/>
                        </a:solidFill>
                        <a:latin typeface="+mn-ea"/>
                        <a:ea typeface="+mn-ea"/>
                      </a:endParaRPr>
                    </a:p>
                  </a:txBody>
                  <a:tcPr anchor="ctr">
                    <a:solidFill>
                      <a:schemeClr val="accent1">
                        <a:lumMod val="20000"/>
                        <a:lumOff val="80000"/>
                      </a:schemeClr>
                    </a:solidFill>
                  </a:tcPr>
                </a:tc>
                <a:tc>
                  <a:txBody>
                    <a:bodyPr/>
                    <a:p>
                      <a:pPr algn="l" lvl="0">
                        <a:lnSpc>
                          <a:spcPct val="150000"/>
                        </a:lnSpc>
                      </a:pPr>
                      <a:r>
                        <a:rPr altLang="zh-CN" b="0" dirty="0" sz="1600" lang="zh-CN" smtClean="0">
                          <a:solidFill>
                            <a:schemeClr val="tx1"/>
                          </a:solidFill>
                          <a:latin typeface="+mn-ea"/>
                          <a:ea typeface="+mn-ea"/>
                        </a:rPr>
                        <a:t>数据安全</a:t>
                      </a:r>
                      <a:r>
                        <a:rPr altLang="zh-CN" b="0" dirty="0" sz="1600" lang="en-US" smtClean="0">
                          <a:solidFill>
                            <a:schemeClr val="tx1"/>
                          </a:solidFill>
                          <a:latin typeface="+mn-ea"/>
                          <a:ea typeface="+mn-ea"/>
                        </a:rPr>
                        <a:t>-J      </a:t>
                      </a:r>
                      <a:r>
                        <a:rPr altLang="zh-CN" b="0" dirty="0" sz="1600" lang="zh-CN" smtClean="0">
                          <a:solidFill>
                            <a:schemeClr val="tx1"/>
                          </a:solidFill>
                          <a:latin typeface="+mn-ea"/>
                          <a:ea typeface="+mn-ea"/>
                        </a:rPr>
                        <a:t>工控安全</a:t>
                      </a:r>
                      <a:r>
                        <a:rPr altLang="zh-CN" b="0" dirty="0" sz="1600" lang="en-US" smtClean="0">
                          <a:solidFill>
                            <a:schemeClr val="tx1"/>
                          </a:solidFill>
                          <a:latin typeface="+mn-ea"/>
                          <a:ea typeface="+mn-ea"/>
                        </a:rPr>
                        <a:t>-K      </a:t>
                      </a:r>
                      <a:r>
                        <a:rPr altLang="zh-CN" b="0" dirty="0" sz="1600" lang="zh-CN" smtClean="0">
                          <a:solidFill>
                            <a:schemeClr val="tx1"/>
                          </a:solidFill>
                          <a:latin typeface="+mn-ea"/>
                          <a:ea typeface="+mn-ea"/>
                        </a:rPr>
                        <a:t>云计算安全</a:t>
                      </a:r>
                      <a:r>
                        <a:rPr altLang="zh-CN" b="0" dirty="0" sz="1600" lang="en-US" smtClean="0">
                          <a:solidFill>
                            <a:schemeClr val="tx1"/>
                          </a:solidFill>
                          <a:latin typeface="+mn-ea"/>
                          <a:ea typeface="+mn-ea"/>
                        </a:rPr>
                        <a:t>-L </a:t>
                      </a:r>
                      <a:endParaRPr altLang="en-US" b="0" dirty="0" sz="1600" lang="zh-CN" smtClean="0">
                        <a:solidFill>
                          <a:schemeClr val="tx1"/>
                        </a:solidFill>
                        <a:latin typeface="+mn-ea"/>
                        <a:ea typeface="+mn-ea"/>
                        <a:cs typeface="+mn-ea"/>
                        <a:sym typeface="+mn-lt"/>
                      </a:endParaRPr>
                    </a:p>
                    <a:p>
                      <a:pPr algn="l"/>
                      <a:endParaRPr altLang="en-US" b="0" dirty="0" sz="1600" lang="zh-CN">
                        <a:solidFill>
                          <a:schemeClr val="tx1"/>
                        </a:solidFill>
                        <a:latin typeface="+mn-ea"/>
                        <a:ea typeface="+mn-ea"/>
                      </a:endParaRPr>
                    </a:p>
                  </a:txBody>
                  <a:tcPr anchor="ctr">
                    <a:solidFill>
                      <a:schemeClr val="accent1">
                        <a:lumMod val="20000"/>
                        <a:lumOff val="80000"/>
                      </a:schemeClr>
                    </a:solidFill>
                  </a:tcPr>
                </a:tc>
              </a:tr>
            </a:tbl>
          </a:graphicData>
        </a:graphic>
      </p:graphicFrame>
      <p:grpSp>
        <p:nvGrpSpPr>
          <p:cNvPr id="45" name="组合 17"/>
          <p:cNvGrpSpPr/>
          <p:nvPr/>
        </p:nvGrpSpPr>
        <p:grpSpPr>
          <a:xfrm>
            <a:off x="371993" y="-1568546"/>
            <a:ext cx="15983812" cy="14046898"/>
            <a:chOff x="371993" y="-1568546"/>
            <a:chExt cx="15983812" cy="14046898"/>
          </a:xfrm>
        </p:grpSpPr>
        <p:sp>
          <p:nvSpPr>
            <p:cNvPr id="1048611"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12"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13"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14"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15" name="文本框 22"/>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标准简介</a:t>
              </a:r>
              <a:endParaRPr altLang="en-US" dirty="0" sz="2400" lang="zh-CN" spc="300">
                <a:solidFill>
                  <a:schemeClr val="tx1">
                    <a:lumMod val="75000"/>
                    <a:lumOff val="25000"/>
                  </a:schemeClr>
                </a:solidFill>
                <a:cs typeface="+mn-ea"/>
                <a:sym typeface="+mn-lt"/>
              </a:endParaRPr>
            </a:p>
          </p:txBody>
        </p:sp>
      </p:grpSp>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afterEffect" presetClass="entr" presetID="53" presetSubtype="16">
                                  <p:stCondLst>
                                    <p:cond delay="0"/>
                                  </p:stCondLst>
                                  <p:childTnLst>
                                    <p:set>
                                      <p:cBhvr>
                                        <p:cTn dur="1" fill="hold" id="6">
                                          <p:stCondLst>
                                            <p:cond delay="0"/>
                                          </p:stCondLst>
                                        </p:cTn>
                                        <p:tgtEl>
                                          <p:spTgt spid="1048609"/>
                                        </p:tgtEl>
                                        <p:attrNameLst>
                                          <p:attrName>style.visibility</p:attrName>
                                        </p:attrNameLst>
                                      </p:cBhvr>
                                      <p:to>
                                        <p:strVal val="visible"/>
                                      </p:to>
                                    </p:set>
                                    <p:anim calcmode="lin" valueType="num">
                                      <p:cBhvr>
                                        <p:cTn dur="250" fill="hold" id="7"/>
                                        <p:tgtEl>
                                          <p:spTgt spid="1048609"/>
                                        </p:tgtEl>
                                        <p:attrNameLst>
                                          <p:attrName>ppt_w</p:attrName>
                                        </p:attrNameLst>
                                      </p:cBhvr>
                                      <p:tavLst>
                                        <p:tav tm="0">
                                          <p:val>
                                            <p:fltVal val="0.0"/>
                                          </p:val>
                                        </p:tav>
                                        <p:tav tm="100000">
                                          <p:val>
                                            <p:strVal val="#ppt_w"/>
                                          </p:val>
                                        </p:tav>
                                      </p:tavLst>
                                    </p:anim>
                                    <p:anim calcmode="lin" valueType="num">
                                      <p:cBhvr>
                                        <p:cTn dur="250" fill="hold" id="8"/>
                                        <p:tgtEl>
                                          <p:spTgt spid="1048609"/>
                                        </p:tgtEl>
                                        <p:attrNameLst>
                                          <p:attrName>ppt_h</p:attrName>
                                        </p:attrNameLst>
                                      </p:cBhvr>
                                      <p:tavLst>
                                        <p:tav tm="0">
                                          <p:val>
                                            <p:fltVal val="0.0"/>
                                          </p:val>
                                        </p:tav>
                                        <p:tav tm="100000">
                                          <p:val>
                                            <p:strVal val="#ppt_h"/>
                                          </p:val>
                                        </p:tav>
                                      </p:tavLst>
                                    </p:anim>
                                    <p:animEffect transition="in" filter="fade">
                                      <p:cBhvr>
                                        <p:cTn dur="250" id="9"/>
                                        <p:tgtEl>
                                          <p:spTgt spid="1048609"/>
                                        </p:tgtEl>
                                      </p:cBhvr>
                                    </p:animEffect>
                                  </p:childTnLst>
                                </p:cTn>
                              </p:par>
                            </p:childTnLst>
                          </p:cTn>
                        </p:par>
                        <p:par>
                          <p:cTn fill="hold" id="10">
                            <p:stCondLst>
                              <p:cond delay="250"/>
                            </p:stCondLst>
                            <p:childTnLst>
                              <p:par>
                                <p:cTn fill="hold" grpId="0" id="11" nodeType="afterEffect" presetClass="entr" presetID="53" presetSubtype="16">
                                  <p:stCondLst>
                                    <p:cond delay="0"/>
                                  </p:stCondLst>
                                  <p:iterate type="lt">
                                    <p:tmPct val="4054"/>
                                  </p:iterate>
                                  <p:childTnLst>
                                    <p:set>
                                      <p:cBhvr>
                                        <p:cTn dur="1" fill="hold" id="12">
                                          <p:stCondLst>
                                            <p:cond delay="0"/>
                                          </p:stCondLst>
                                        </p:cTn>
                                        <p:tgtEl>
                                          <p:spTgt spid="1048608"/>
                                        </p:tgtEl>
                                        <p:attrNameLst>
                                          <p:attrName>style.visibility</p:attrName>
                                        </p:attrNameLst>
                                      </p:cBhvr>
                                      <p:to>
                                        <p:strVal val="visible"/>
                                      </p:to>
                                    </p:set>
                                    <p:anim calcmode="lin" valueType="num">
                                      <p:cBhvr>
                                        <p:cTn dur="250" fill="hold" id="13"/>
                                        <p:tgtEl>
                                          <p:spTgt spid="1048608"/>
                                        </p:tgtEl>
                                        <p:attrNameLst>
                                          <p:attrName>ppt_w</p:attrName>
                                        </p:attrNameLst>
                                      </p:cBhvr>
                                      <p:tavLst>
                                        <p:tav tm="0">
                                          <p:val>
                                            <p:fltVal val="0.0"/>
                                          </p:val>
                                        </p:tav>
                                        <p:tav tm="100000">
                                          <p:val>
                                            <p:strVal val="#ppt_w"/>
                                          </p:val>
                                        </p:tav>
                                      </p:tavLst>
                                    </p:anim>
                                    <p:anim calcmode="lin" valueType="num">
                                      <p:cBhvr>
                                        <p:cTn dur="250" fill="hold" id="14"/>
                                        <p:tgtEl>
                                          <p:spTgt spid="1048608"/>
                                        </p:tgtEl>
                                        <p:attrNameLst>
                                          <p:attrName>ppt_h</p:attrName>
                                        </p:attrNameLst>
                                      </p:cBhvr>
                                      <p:tavLst>
                                        <p:tav tm="0">
                                          <p:val>
                                            <p:fltVal val="0.0"/>
                                          </p:val>
                                        </p:tav>
                                        <p:tav tm="100000">
                                          <p:val>
                                            <p:strVal val="#ppt_h"/>
                                          </p:val>
                                        </p:tav>
                                      </p:tavLst>
                                    </p:anim>
                                    <p:animEffect transition="in" filter="fade">
                                      <p:cBhvr>
                                        <p:cTn dur="250" id="15"/>
                                        <p:tgtEl>
                                          <p:spTgt spid="1048608"/>
                                        </p:tgtEl>
                                      </p:cBhvr>
                                    </p:animEffect>
                                  </p:childTnLst>
                                </p:cTn>
                              </p:par>
                            </p:childTnLst>
                          </p:cTn>
                        </p:par>
                        <p:par>
                          <p:cTn fill="hold" id="16">
                            <p:stCondLst>
                              <p:cond delay="2355"/>
                            </p:stCondLst>
                            <p:childTnLst>
                              <p:par>
                                <p:cTn fill="hold" grpId="0" id="17" nodeType="afterEffect" presetClass="entr" presetID="53" presetSubtype="16">
                                  <p:stCondLst>
                                    <p:cond delay="0"/>
                                  </p:stCondLst>
                                  <p:childTnLst>
                                    <p:set>
                                      <p:cBhvr>
                                        <p:cTn dur="1" fill="hold" id="18">
                                          <p:stCondLst>
                                            <p:cond delay="0"/>
                                          </p:stCondLst>
                                        </p:cTn>
                                        <p:tgtEl>
                                          <p:spTgt spid="1048610"/>
                                        </p:tgtEl>
                                        <p:attrNameLst>
                                          <p:attrName>style.visibility</p:attrName>
                                        </p:attrNameLst>
                                      </p:cBhvr>
                                      <p:to>
                                        <p:strVal val="visible"/>
                                      </p:to>
                                    </p:set>
                                    <p:anim calcmode="lin" valueType="num">
                                      <p:cBhvr>
                                        <p:cTn dur="250" fill="hold" id="19"/>
                                        <p:tgtEl>
                                          <p:spTgt spid="1048610"/>
                                        </p:tgtEl>
                                        <p:attrNameLst>
                                          <p:attrName>ppt_w</p:attrName>
                                        </p:attrNameLst>
                                      </p:cBhvr>
                                      <p:tavLst>
                                        <p:tav tm="0">
                                          <p:val>
                                            <p:fltVal val="0.0"/>
                                          </p:val>
                                        </p:tav>
                                        <p:tav tm="100000">
                                          <p:val>
                                            <p:strVal val="#ppt_w"/>
                                          </p:val>
                                        </p:tav>
                                      </p:tavLst>
                                    </p:anim>
                                    <p:anim calcmode="lin" valueType="num">
                                      <p:cBhvr>
                                        <p:cTn dur="250" fill="hold" id="20"/>
                                        <p:tgtEl>
                                          <p:spTgt spid="1048610"/>
                                        </p:tgtEl>
                                        <p:attrNameLst>
                                          <p:attrName>ppt_h</p:attrName>
                                        </p:attrNameLst>
                                      </p:cBhvr>
                                      <p:tavLst>
                                        <p:tav tm="0">
                                          <p:val>
                                            <p:fltVal val="0.0"/>
                                          </p:val>
                                        </p:tav>
                                        <p:tav tm="100000">
                                          <p:val>
                                            <p:strVal val="#ppt_h"/>
                                          </p:val>
                                        </p:tav>
                                      </p:tavLst>
                                    </p:anim>
                                    <p:animEffect transition="in" filter="fade">
                                      <p:cBhvr>
                                        <p:cTn dur="250" id="21"/>
                                        <p:tgtEl>
                                          <p:spTgt spid="1048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8" grpId="0"/>
      <p:bldP spid="1048609" grpId="0"/>
      <p:bldP spid="10486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grpSp>
        <p:nvGrpSpPr>
          <p:cNvPr id="48" name="组合 1"/>
          <p:cNvGrpSpPr/>
          <p:nvPr/>
        </p:nvGrpSpPr>
        <p:grpSpPr>
          <a:xfrm>
            <a:off x="371993" y="-1568546"/>
            <a:ext cx="15983812" cy="14046898"/>
            <a:chOff x="371993" y="-1568546"/>
            <a:chExt cx="15983812" cy="14046898"/>
          </a:xfrm>
        </p:grpSpPr>
        <p:sp>
          <p:nvSpPr>
            <p:cNvPr id="1048627"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28"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29"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30"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31" name="文本框 21"/>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通用评价要求</a:t>
              </a:r>
              <a:endParaRPr altLang="en-US" dirty="0" sz="2400" lang="zh-CN" spc="300">
                <a:solidFill>
                  <a:schemeClr val="tx1">
                    <a:lumMod val="75000"/>
                    <a:lumOff val="25000"/>
                  </a:schemeClr>
                </a:solidFill>
                <a:cs typeface="+mn-ea"/>
                <a:sym typeface="+mn-lt"/>
              </a:endParaRPr>
            </a:p>
          </p:txBody>
        </p:sp>
      </p:grpSp>
      <p:sp>
        <p:nvSpPr>
          <p:cNvPr id="1048632" name="TextBox 7"/>
          <p:cNvSpPr txBox="1"/>
          <p:nvPr/>
        </p:nvSpPr>
        <p:spPr>
          <a:xfrm>
            <a:off x="450936" y="1439320"/>
            <a:ext cx="3716803" cy="584775"/>
          </a:xfrm>
          <a:prstGeom prst="rect"/>
          <a:noFill/>
        </p:spPr>
        <p:txBody>
          <a:bodyPr rtlCol="0" wrap="square">
            <a:spAutoFit/>
          </a:bodyPr>
          <a:p>
            <a:r>
              <a:rPr altLang="en-US" dirty="0" sz="3200" lang="zh-CN" smtClean="0">
                <a:solidFill>
                  <a:schemeClr val="tx1">
                    <a:lumMod val="75000"/>
                    <a:lumOff val="25000"/>
                  </a:schemeClr>
                </a:solidFill>
                <a:cs typeface="+mn-ea"/>
                <a:sym typeface="+mn-lt"/>
              </a:rPr>
              <a:t>通用要求</a:t>
            </a:r>
            <a:r>
              <a:rPr altLang="zh-CN" dirty="0" sz="3200" lang="en-US" smtClean="0">
                <a:solidFill>
                  <a:schemeClr val="tx1">
                    <a:lumMod val="75000"/>
                    <a:lumOff val="25000"/>
                  </a:schemeClr>
                </a:solidFill>
                <a:cs typeface="+mn-ea"/>
                <a:sym typeface="+mn-lt"/>
              </a:rPr>
              <a:t>-</a:t>
            </a:r>
            <a:r>
              <a:rPr altLang="en-US" dirty="0" sz="3200" lang="zh-CN" smtClean="0">
                <a:solidFill>
                  <a:schemeClr val="tx1">
                    <a:lumMod val="75000"/>
                    <a:lumOff val="25000"/>
                  </a:schemeClr>
                </a:solidFill>
                <a:cs typeface="+mn-ea"/>
                <a:sym typeface="+mn-lt"/>
              </a:rPr>
              <a:t>机构资信</a:t>
            </a:r>
            <a:endParaRPr altLang="en-US" dirty="0" sz="3200" lang="zh-CN">
              <a:solidFill>
                <a:schemeClr val="tx1">
                  <a:lumMod val="75000"/>
                  <a:lumOff val="25000"/>
                </a:schemeClr>
              </a:solidFill>
              <a:cs typeface="+mn-ea"/>
              <a:sym typeface="+mn-lt"/>
            </a:endParaRPr>
          </a:p>
        </p:txBody>
      </p:sp>
      <p:graphicFrame>
        <p:nvGraphicFramePr>
          <p:cNvPr id="4194305" name="表格 2"/>
          <p:cNvGraphicFramePr>
            <a:graphicFrameLocks noGrp="1"/>
          </p:cNvGraphicFramePr>
          <p:nvPr/>
        </p:nvGraphicFramePr>
        <p:xfrm>
          <a:off x="219928" y="2608447"/>
          <a:ext cx="4669708" cy="2444816"/>
        </p:xfrm>
        <a:graphic>
          <a:graphicData uri="http://schemas.openxmlformats.org/drawingml/2006/table">
            <a:tbl>
              <a:tblPr firstRow="1" bandRow="1">
                <a:tableStyleId>{5C22544A-7EE6-4342-B048-85BDC9FD1C3A}</a:tableStyleId>
              </a:tblPr>
              <a:tblGrid>
                <a:gridCol w="1167427"/>
                <a:gridCol w="1167427"/>
                <a:gridCol w="1167427"/>
                <a:gridCol w="1167427"/>
              </a:tblGrid>
              <a:tr h="797235">
                <a:tc>
                  <a:txBody>
                    <a:bodyPr/>
                    <a:p>
                      <a:pPr>
                        <a:lnSpc>
                          <a:spcPct val="150000"/>
                        </a:lnSpc>
                      </a:pPr>
                      <a:endParaRPr altLang="en-US" b="0" dirty="0" sz="2000" lang="zh-CN"/>
                    </a:p>
                  </a:txBody>
                  <a:tcPr>
                    <a:solidFill>
                      <a:schemeClr val="accent2">
                        <a:lumMod val="40000"/>
                        <a:lumOff val="60000"/>
                      </a:schemeClr>
                    </a:solidFill>
                  </a:tcPr>
                </a:tc>
                <a:tc>
                  <a:txBody>
                    <a:bodyPr/>
                    <a:p>
                      <a:pPr algn="ctr">
                        <a:lnSpc>
                          <a:spcPct val="150000"/>
                        </a:lnSpc>
                      </a:pPr>
                      <a:r>
                        <a:rPr altLang="en-US" b="0" dirty="0" sz="2000" lang="zh-CN" smtClean="0">
                          <a:solidFill>
                            <a:schemeClr val="tx1"/>
                          </a:solidFill>
                        </a:rPr>
                        <a:t>一级</a:t>
                      </a:r>
                      <a:endParaRPr altLang="en-US" b="0" dirty="0" sz="2000" lang="zh-CN">
                        <a:solidFill>
                          <a:schemeClr val="tx1"/>
                        </a:solidFill>
                      </a:endParaRPr>
                    </a:p>
                  </a:txBody>
                  <a:tcPr anchor="ctr">
                    <a:solidFill>
                      <a:schemeClr val="accent2">
                        <a:lumMod val="40000"/>
                        <a:lumOff val="60000"/>
                      </a:schemeClr>
                    </a:solidFill>
                  </a:tcPr>
                </a:tc>
                <a:tc>
                  <a:txBody>
                    <a:bodyPr/>
                    <a:p>
                      <a:pPr algn="ctr">
                        <a:lnSpc>
                          <a:spcPct val="150000"/>
                        </a:lnSpc>
                      </a:pPr>
                      <a:r>
                        <a:rPr altLang="en-US" b="0" dirty="0" sz="2000" lang="zh-CN" smtClean="0">
                          <a:solidFill>
                            <a:schemeClr val="tx1"/>
                          </a:solidFill>
                        </a:rPr>
                        <a:t>二级</a:t>
                      </a:r>
                      <a:endParaRPr altLang="en-US" b="0" dirty="0" sz="2000" lang="zh-CN">
                        <a:solidFill>
                          <a:schemeClr val="tx1"/>
                        </a:solidFill>
                      </a:endParaRPr>
                    </a:p>
                  </a:txBody>
                  <a:tcPr anchor="ctr">
                    <a:solidFill>
                      <a:schemeClr val="accent2">
                        <a:lumMod val="40000"/>
                        <a:lumOff val="60000"/>
                      </a:schemeClr>
                    </a:solidFill>
                  </a:tcPr>
                </a:tc>
                <a:tc>
                  <a:txBody>
                    <a:bodyPr/>
                    <a:p>
                      <a:pPr algn="ctr"/>
                      <a:r>
                        <a:rPr altLang="en-US" b="0" dirty="0" sz="2000" lang="zh-CN" smtClean="0">
                          <a:solidFill>
                            <a:schemeClr val="tx1"/>
                          </a:solidFill>
                        </a:rPr>
                        <a:t>三级</a:t>
                      </a:r>
                      <a:endParaRPr altLang="en-US" b="0" dirty="0" sz="2000" lang="zh-CN">
                        <a:solidFill>
                          <a:schemeClr val="tx1"/>
                        </a:solidFill>
                      </a:endParaRPr>
                    </a:p>
                  </a:txBody>
                  <a:tcPr anchor="ctr">
                    <a:solidFill>
                      <a:schemeClr val="accent2">
                        <a:lumMod val="40000"/>
                        <a:lumOff val="60000"/>
                      </a:schemeClr>
                    </a:solidFill>
                  </a:tcPr>
                </a:tc>
              </a:tr>
              <a:tr h="1647581">
                <a:tc>
                  <a:txBody>
                    <a:bodyPr/>
                    <a:p>
                      <a:pPr>
                        <a:lnSpc>
                          <a:spcPct val="150000"/>
                        </a:lnSpc>
                      </a:pPr>
                      <a:r>
                        <a:rPr altLang="en-US" b="0" dirty="0" sz="2000" lang="zh-CN" smtClean="0"/>
                        <a:t>机构资信</a:t>
                      </a:r>
                      <a:endParaRPr altLang="en-US" b="0" dirty="0" sz="2000" lang="zh-CN"/>
                    </a:p>
                  </a:txBody>
                  <a:tcPr anchor="ctr"/>
                </a:tc>
                <a:tc gridSpan="3">
                  <a:txBody>
                    <a:bodyPr/>
                    <a:p>
                      <a:pPr>
                        <a:lnSpc>
                          <a:spcPct val="150000"/>
                        </a:lnSpc>
                      </a:pPr>
                      <a:r>
                        <a:rPr altLang="zh-CN" b="0" dirty="0" sz="2000" kern="1200" lang="zh-CN" smtClean="0">
                          <a:solidFill>
                            <a:schemeClr val="dk1"/>
                          </a:solidFill>
                          <a:effectLst/>
                          <a:latin typeface="+mn-lt"/>
                          <a:ea typeface="+mn-ea"/>
                          <a:cs typeface="+mn-cs"/>
                        </a:rPr>
                        <a:t>具有中华人民共和国境内注册的独立法人资格，产权关系明确，具有相应的经营范围</a:t>
                      </a:r>
                      <a:endParaRPr altLang="en-US" b="0" dirty="0" sz="2000" lang="zh-CN"/>
                    </a:p>
                  </a:txBody>
                  <a:tcPr anchor="ctr"/>
                </a:tc>
                <a:tc hMerge="1">
                  <a:txBody>
                    <a:bodyPr/>
                    <a:p>
                      <a:endParaRPr altLang="en-US" dirty="0" lang="zh-CN"/>
                    </a:p>
                  </a:txBody>
                </a:tc>
                <a:tc hMerge="1">
                  <a:txBody>
                    <a:bodyPr/>
                    <a:p>
                      <a:endParaRPr altLang="en-US" dirty="0" lang="zh-CN"/>
                    </a:p>
                  </a:txBody>
                </a:tc>
              </a:tr>
            </a:tbl>
          </a:graphicData>
        </a:graphic>
      </p:graphicFrame>
      <p:pic>
        <p:nvPicPr>
          <p:cNvPr id="2097152" name="Picture 2"/>
          <p:cNvPicPr>
            <a:picLocks noChangeAspect="1" noChangeArrowheads="1"/>
          </p:cNvPicPr>
          <p:nvPr/>
        </p:nvPicPr>
        <p:blipFill>
          <a:blip xmlns:r="http://schemas.openxmlformats.org/officeDocument/2006/relationships" r:embed="rId1"/>
          <a:srcRect/>
          <a:stretch>
            <a:fillRect/>
          </a:stretch>
        </p:blipFill>
        <p:spPr bwMode="auto">
          <a:xfrm>
            <a:off x="5043638" y="943276"/>
            <a:ext cx="6684532" cy="5575614"/>
          </a:xfrm>
          <a:prstGeom prst="rect"/>
          <a:noFill/>
          <a:ln>
            <a:noFill/>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33" name="TextBox 7"/>
          <p:cNvSpPr txBox="1"/>
          <p:nvPr/>
        </p:nvSpPr>
        <p:spPr>
          <a:xfrm>
            <a:off x="882604" y="1214909"/>
            <a:ext cx="1826141" cy="584775"/>
          </a:xfrm>
          <a:prstGeom prst="rect"/>
          <a:noFill/>
        </p:spPr>
        <p:txBody>
          <a:bodyPr rtlCol="0" wrap="none">
            <a:spAutoFit/>
          </a:bodyPr>
          <a:p>
            <a:r>
              <a:rPr altLang="en-US" dirty="0" sz="3200" lang="zh-CN" smtClean="0">
                <a:solidFill>
                  <a:schemeClr val="tx1">
                    <a:lumMod val="75000"/>
                    <a:lumOff val="25000"/>
                  </a:schemeClr>
                </a:solidFill>
                <a:cs typeface="+mn-ea"/>
                <a:sym typeface="+mn-lt"/>
              </a:rPr>
              <a:t>财务资信</a:t>
            </a:r>
            <a:endParaRPr altLang="en-US" dirty="0" sz="3200" lang="zh-CN">
              <a:solidFill>
                <a:schemeClr val="tx1">
                  <a:lumMod val="75000"/>
                  <a:lumOff val="25000"/>
                </a:schemeClr>
              </a:solidFill>
              <a:cs typeface="+mn-ea"/>
              <a:sym typeface="+mn-lt"/>
            </a:endParaRPr>
          </a:p>
        </p:txBody>
      </p:sp>
      <p:sp>
        <p:nvSpPr>
          <p:cNvPr id="1048634" name="文本框 21"/>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通用评价要求</a:t>
            </a:r>
            <a:endParaRPr altLang="en-US" dirty="0" sz="2400" lang="zh-CN" spc="300">
              <a:solidFill>
                <a:schemeClr val="tx1">
                  <a:lumMod val="75000"/>
                  <a:lumOff val="25000"/>
                </a:schemeClr>
              </a:solidFill>
              <a:cs typeface="+mn-ea"/>
              <a:sym typeface="+mn-lt"/>
            </a:endParaRPr>
          </a:p>
        </p:txBody>
      </p:sp>
      <p:sp>
        <p:nvSpPr>
          <p:cNvPr id="1048635"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graphicFrame>
        <p:nvGraphicFramePr>
          <p:cNvPr id="4194306" name="表格 3"/>
          <p:cNvGraphicFramePr>
            <a:graphicFrameLocks noGrp="1"/>
          </p:cNvGraphicFramePr>
          <p:nvPr/>
        </p:nvGraphicFramePr>
        <p:xfrm>
          <a:off x="228990" y="2576049"/>
          <a:ext cx="5834924" cy="2690655"/>
        </p:xfrm>
        <a:graphic>
          <a:graphicData uri="http://schemas.openxmlformats.org/drawingml/2006/table">
            <a:tbl>
              <a:tblPr firstRow="1" bandRow="1">
                <a:tableStyleId>{5C22544A-7EE6-4342-B048-85BDC9FD1C3A}</a:tableStyleId>
              </a:tblPr>
              <a:tblGrid>
                <a:gridCol w="1128172"/>
                <a:gridCol w="1414914"/>
                <a:gridCol w="1520791"/>
                <a:gridCol w="1771047"/>
              </a:tblGrid>
              <a:tr h="953295">
                <a:tc>
                  <a:txBody>
                    <a:bodyPr/>
                    <a:p>
                      <a:pPr algn="ctr">
                        <a:lnSpc>
                          <a:spcPct val="150000"/>
                        </a:lnSpc>
                      </a:pPr>
                      <a:endParaRPr altLang="en-US" b="0" dirty="0" lang="zh-CN">
                        <a:latin typeface="+mn-ea"/>
                        <a:ea typeface="+mn-ea"/>
                      </a:endParaRPr>
                    </a:p>
                  </a:txBody>
                  <a:tcPr anchor="ctr">
                    <a:solidFill>
                      <a:schemeClr val="accent2">
                        <a:lumMod val="40000"/>
                        <a:lumOff val="60000"/>
                      </a:schemeClr>
                    </a:solidFill>
                  </a:tcPr>
                </a:tc>
                <a:tc>
                  <a:txBody>
                    <a:bodyPr/>
                    <a:p>
                      <a:pPr algn="ctr">
                        <a:lnSpc>
                          <a:spcPct val="150000"/>
                        </a:lnSpc>
                      </a:pPr>
                      <a:r>
                        <a:rPr altLang="en-US" b="0" dirty="0" lang="zh-CN" smtClean="0">
                          <a:solidFill>
                            <a:schemeClr val="tx1"/>
                          </a:solidFill>
                          <a:latin typeface="+mn-ea"/>
                          <a:ea typeface="+mn-ea"/>
                        </a:rPr>
                        <a:t>一级</a:t>
                      </a:r>
                      <a:endParaRPr altLang="en-US" b="0" dirty="0" lang="zh-CN">
                        <a:solidFill>
                          <a:schemeClr val="tx1"/>
                        </a:solidFill>
                        <a:latin typeface="+mn-ea"/>
                        <a:ea typeface="+mn-ea"/>
                      </a:endParaRPr>
                    </a:p>
                  </a:txBody>
                  <a:tcPr anchor="ctr">
                    <a:solidFill>
                      <a:schemeClr val="accent2">
                        <a:lumMod val="40000"/>
                        <a:lumOff val="60000"/>
                      </a:schemeClr>
                    </a:solidFill>
                  </a:tcPr>
                </a:tc>
                <a:tc>
                  <a:txBody>
                    <a:bodyPr/>
                    <a:p>
                      <a:pPr algn="ctr">
                        <a:lnSpc>
                          <a:spcPct val="150000"/>
                        </a:lnSpc>
                      </a:pPr>
                      <a:r>
                        <a:rPr altLang="en-US" b="0" dirty="0" lang="zh-CN" smtClean="0">
                          <a:solidFill>
                            <a:schemeClr val="tx1"/>
                          </a:solidFill>
                          <a:latin typeface="+mn-ea"/>
                          <a:ea typeface="+mn-ea"/>
                        </a:rPr>
                        <a:t>二级</a:t>
                      </a:r>
                      <a:endParaRPr altLang="en-US" b="0" dirty="0" lang="zh-CN">
                        <a:solidFill>
                          <a:schemeClr val="tx1"/>
                        </a:solidFill>
                        <a:latin typeface="+mn-ea"/>
                        <a:ea typeface="+mn-ea"/>
                      </a:endParaRPr>
                    </a:p>
                  </a:txBody>
                  <a:tcPr anchor="ctr">
                    <a:solidFill>
                      <a:schemeClr val="accent2">
                        <a:lumMod val="40000"/>
                        <a:lumOff val="60000"/>
                      </a:schemeClr>
                    </a:solidFill>
                  </a:tcPr>
                </a:tc>
                <a:tc>
                  <a:txBody>
                    <a:bodyPr/>
                    <a:p>
                      <a:pPr algn="ctr">
                        <a:lnSpc>
                          <a:spcPct val="150000"/>
                        </a:lnSpc>
                      </a:pPr>
                      <a:r>
                        <a:rPr altLang="en-US" b="0" dirty="0" lang="zh-CN" smtClean="0">
                          <a:solidFill>
                            <a:schemeClr val="tx1"/>
                          </a:solidFill>
                          <a:latin typeface="+mn-ea"/>
                          <a:ea typeface="+mn-ea"/>
                        </a:rPr>
                        <a:t>三级</a:t>
                      </a:r>
                      <a:endParaRPr altLang="en-US" b="0" dirty="0" lang="zh-CN">
                        <a:solidFill>
                          <a:schemeClr val="tx1"/>
                        </a:solidFill>
                        <a:latin typeface="+mn-ea"/>
                        <a:ea typeface="+mn-ea"/>
                      </a:endParaRPr>
                    </a:p>
                  </a:txBody>
                  <a:tcPr anchor="ctr">
                    <a:solidFill>
                      <a:schemeClr val="accent2">
                        <a:lumMod val="40000"/>
                        <a:lumOff val="60000"/>
                      </a:schemeClr>
                    </a:solidFill>
                  </a:tcPr>
                </a:tc>
              </a:tr>
              <a:tr h="1291621">
                <a:tc>
                  <a:txBody>
                    <a:bodyPr/>
                    <a:p>
                      <a:pPr>
                        <a:lnSpc>
                          <a:spcPct val="150000"/>
                        </a:lnSpc>
                      </a:pPr>
                      <a:r>
                        <a:rPr altLang="en-US" b="0" dirty="0" lang="zh-CN" smtClean="0">
                          <a:latin typeface="+mn-ea"/>
                          <a:ea typeface="+mn-ea"/>
                        </a:rPr>
                        <a:t>财务资信</a:t>
                      </a:r>
                      <a:endParaRPr altLang="en-US" b="0" dirty="0" lang="zh-CN">
                        <a:latin typeface="+mn-ea"/>
                        <a:ea typeface="+mn-ea"/>
                      </a:endParaRPr>
                    </a:p>
                  </a:txBody>
                  <a:tcPr anchor="ctr"/>
                </a:tc>
                <a:tc>
                  <a:txBody>
                    <a:bodyPr/>
                    <a:p>
                      <a:pPr>
                        <a:lnSpc>
                          <a:spcPct val="150000"/>
                        </a:lnSpc>
                      </a:pPr>
                      <a:r>
                        <a:rPr altLang="zh-CN" b="0" dirty="0" sz="1800" kern="1200" lang="zh-CN" smtClean="0">
                          <a:solidFill>
                            <a:schemeClr val="dk1"/>
                          </a:solidFill>
                          <a:effectLst/>
                          <a:latin typeface="+mn-ea"/>
                          <a:ea typeface="+mn-ea"/>
                          <a:cs typeface="+mn-cs"/>
                        </a:rPr>
                        <a:t>健全的财务管理制度，财务数据真实可信</a:t>
                      </a:r>
                      <a:endParaRPr altLang="en-US" b="0" dirty="0" lang="zh-CN">
                        <a:latin typeface="+mn-ea"/>
                        <a:ea typeface="+mn-ea"/>
                      </a:endParaRPr>
                    </a:p>
                  </a:txBody>
                  <a:tcPr anchor="ctr"/>
                </a:tc>
                <a:tc>
                  <a:txBody>
                    <a:bodyPr/>
                    <a:p>
                      <a:pPr>
                        <a:lnSpc>
                          <a:spcPct val="150000"/>
                        </a:lnSpc>
                      </a:pPr>
                      <a:r>
                        <a:rPr altLang="zh-CN" b="0" dirty="0" sz="1800" kern="1200" lang="zh-CN" smtClean="0">
                          <a:solidFill>
                            <a:schemeClr val="dk1"/>
                          </a:solidFill>
                          <a:effectLst/>
                          <a:latin typeface="+mn-ea"/>
                          <a:ea typeface="+mn-ea"/>
                          <a:cs typeface="+mn-cs"/>
                        </a:rPr>
                        <a:t>财务管理制度</a:t>
                      </a:r>
                      <a:r>
                        <a:rPr altLang="en-US" b="0" dirty="0" sz="1800" kern="1200" lang="zh-CN" smtClean="0">
                          <a:solidFill>
                            <a:schemeClr val="dk1"/>
                          </a:solidFill>
                          <a:effectLst/>
                          <a:latin typeface="+mn-ea"/>
                          <a:ea typeface="+mn-ea"/>
                          <a:cs typeface="+mn-cs"/>
                        </a:rPr>
                        <a:t>，</a:t>
                      </a:r>
                      <a:r>
                        <a:rPr altLang="zh-CN" b="0" dirty="0" sz="1800" kern="1200" lang="zh-CN" smtClean="0">
                          <a:solidFill>
                            <a:schemeClr val="dk1"/>
                          </a:solidFill>
                          <a:effectLst/>
                          <a:latin typeface="+mn-ea"/>
                          <a:ea typeface="+mn-ea"/>
                          <a:cs typeface="+mn-cs"/>
                        </a:rPr>
                        <a:t>近</a:t>
                      </a:r>
                      <a:r>
                        <a:rPr altLang="zh-CN" b="0" dirty="0" sz="1800" kern="1200" lang="en-US" smtClean="0">
                          <a:solidFill>
                            <a:schemeClr val="dk1"/>
                          </a:solidFill>
                          <a:effectLst/>
                          <a:latin typeface="+mn-ea"/>
                          <a:ea typeface="+mn-ea"/>
                          <a:cs typeface="+mn-cs"/>
                        </a:rPr>
                        <a:t>1</a:t>
                      </a:r>
                      <a:r>
                        <a:rPr altLang="zh-CN" b="0" dirty="0" sz="1800" kern="1200" lang="zh-CN" smtClean="0">
                          <a:solidFill>
                            <a:schemeClr val="dk1"/>
                          </a:solidFill>
                          <a:effectLst/>
                          <a:latin typeface="+mn-ea"/>
                          <a:ea typeface="+mn-ea"/>
                          <a:cs typeface="+mn-cs"/>
                        </a:rPr>
                        <a:t>年经营状况良好</a:t>
                      </a:r>
                      <a:endParaRPr altLang="en-US" b="0" dirty="0" lang="zh-CN">
                        <a:latin typeface="+mn-ea"/>
                        <a:ea typeface="+mn-ea"/>
                      </a:endParaRPr>
                    </a:p>
                  </a:txBody>
                  <a:tcPr anchor="ctr"/>
                </a:tc>
                <a:tc>
                  <a:txBody>
                    <a:bodyPr/>
                    <a:p>
                      <a:pPr>
                        <a:lnSpc>
                          <a:spcPct val="150000"/>
                        </a:lnSpc>
                      </a:pPr>
                      <a:r>
                        <a:rPr altLang="zh-CN" b="0" dirty="0" sz="1800" kern="1200" lang="zh-CN" smtClean="0">
                          <a:solidFill>
                            <a:schemeClr val="dk1"/>
                          </a:solidFill>
                          <a:effectLst/>
                          <a:latin typeface="+mn-ea"/>
                          <a:ea typeface="+mn-ea"/>
                          <a:cs typeface="+mn-cs"/>
                        </a:rPr>
                        <a:t>健全的财务管理制度</a:t>
                      </a:r>
                      <a:r>
                        <a:rPr altLang="en-US" b="0" dirty="0" sz="1800" kern="1200" lang="zh-CN" smtClean="0">
                          <a:solidFill>
                            <a:schemeClr val="dk1"/>
                          </a:solidFill>
                          <a:effectLst/>
                          <a:latin typeface="+mn-ea"/>
                          <a:ea typeface="+mn-ea"/>
                          <a:cs typeface="+mn-cs"/>
                        </a:rPr>
                        <a:t>，</a:t>
                      </a:r>
                      <a:r>
                        <a:rPr altLang="zh-CN" b="0" dirty="0" sz="1800" kern="1200" lang="zh-CN" smtClean="0">
                          <a:solidFill>
                            <a:schemeClr val="dk1"/>
                          </a:solidFill>
                          <a:effectLst/>
                          <a:latin typeface="+mn-ea"/>
                          <a:ea typeface="+mn-ea"/>
                          <a:cs typeface="+mn-cs"/>
                        </a:rPr>
                        <a:t>近</a:t>
                      </a:r>
                      <a:r>
                        <a:rPr altLang="zh-CN" b="0" dirty="0" sz="1800" kern="1200" lang="en-US" smtClean="0">
                          <a:solidFill>
                            <a:schemeClr val="dk1"/>
                          </a:solidFill>
                          <a:effectLst/>
                          <a:latin typeface="+mn-ea"/>
                          <a:ea typeface="+mn-ea"/>
                          <a:cs typeface="+mn-cs"/>
                        </a:rPr>
                        <a:t>3</a:t>
                      </a:r>
                      <a:r>
                        <a:rPr altLang="zh-CN" b="0" dirty="0" sz="1800" kern="1200" lang="zh-CN" smtClean="0">
                          <a:solidFill>
                            <a:schemeClr val="dk1"/>
                          </a:solidFill>
                          <a:effectLst/>
                          <a:latin typeface="+mn-ea"/>
                          <a:ea typeface="+mn-ea"/>
                          <a:cs typeface="+mn-cs"/>
                        </a:rPr>
                        <a:t>年经营状况良好</a:t>
                      </a:r>
                      <a:endParaRPr altLang="en-US" b="0" dirty="0" lang="zh-CN">
                        <a:latin typeface="+mn-ea"/>
                        <a:ea typeface="+mn-ea"/>
                      </a:endParaRPr>
                    </a:p>
                  </a:txBody>
                  <a:tcPr anchor="ctr"/>
                </a:tc>
              </a:tr>
            </a:tbl>
          </a:graphicData>
        </a:graphic>
      </p:graphicFrame>
      <p:pic>
        <p:nvPicPr>
          <p:cNvPr id="2097153" name="Picture 3"/>
          <p:cNvPicPr>
            <a:picLocks noChangeAspect="1" noChangeArrowheads="1"/>
          </p:cNvPicPr>
          <p:nvPr/>
        </p:nvPicPr>
        <p:blipFill>
          <a:blip xmlns:r="http://schemas.openxmlformats.org/officeDocument/2006/relationships" r:embed="rId1"/>
          <a:srcRect/>
          <a:stretch>
            <a:fillRect/>
          </a:stretch>
        </p:blipFill>
        <p:spPr bwMode="auto">
          <a:xfrm>
            <a:off x="5880533" y="1215629"/>
            <a:ext cx="3455972" cy="5223671"/>
          </a:xfrm>
          <a:prstGeom prst="rect"/>
          <a:noFill/>
          <a:ln>
            <a:noFill/>
          </a:ln>
          <a:effectLst/>
        </p:spPr>
      </p:pic>
      <p:pic>
        <p:nvPicPr>
          <p:cNvPr id="2097154" name="Picture 2"/>
          <p:cNvPicPr>
            <a:picLocks noChangeAspect="1" noChangeArrowheads="1"/>
          </p:cNvPicPr>
          <p:nvPr/>
        </p:nvPicPr>
        <p:blipFill>
          <a:blip xmlns:r="http://schemas.openxmlformats.org/officeDocument/2006/relationships" r:embed="rId2"/>
          <a:srcRect/>
          <a:stretch>
            <a:fillRect/>
          </a:stretch>
        </p:blipFill>
        <p:spPr bwMode="auto">
          <a:xfrm>
            <a:off x="7608519" y="1414913"/>
            <a:ext cx="4498683" cy="4225489"/>
          </a:xfrm>
          <a:prstGeom prst="rect"/>
          <a:noFill/>
          <a:ln>
            <a:noFill/>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36" name="Freeform 5"/>
          <p:cNvSpPr/>
          <p:nvPr/>
        </p:nvSpPr>
        <p:spPr bwMode="auto">
          <a:xfrm rot="10800000" flipH="1">
            <a:off x="546627" y="5086286"/>
            <a:ext cx="2244634" cy="1465164"/>
          </a:xfrm>
          <a:custGeom>
            <a:avLst/>
            <a:gdLst>
              <a:gd name="T0" fmla="*/ 0 w 383"/>
              <a:gd name="T1" fmla="*/ 0 h 250"/>
              <a:gd name="T2" fmla="*/ 0 w 383"/>
              <a:gd name="T3" fmla="*/ 250 h 250"/>
              <a:gd name="T4" fmla="*/ 383 w 383"/>
              <a:gd name="T5" fmla="*/ 0 h 250"/>
              <a:gd name="T6" fmla="*/ 0 w 383"/>
              <a:gd name="T7" fmla="*/ 0 h 250"/>
            </a:gdLst>
            <a:ahLst/>
            <a:cxnLst>
              <a:cxn ang="0">
                <a:pos x="T0" y="T1"/>
              </a:cxn>
              <a:cxn ang="0">
                <a:pos x="T2" y="T3"/>
              </a:cxn>
              <a:cxn ang="0">
                <a:pos x="T4" y="T5"/>
              </a:cxn>
              <a:cxn ang="0">
                <a:pos x="T6" y="T7"/>
              </a:cxn>
            </a:cxnLst>
            <a:rect l="0" t="0" r="r" b="b"/>
            <a:pathLst>
              <a:path w="383" h="250">
                <a:moveTo>
                  <a:pt x="0" y="0"/>
                </a:moveTo>
                <a:lnTo>
                  <a:pt x="0" y="250"/>
                </a:lnTo>
                <a:lnTo>
                  <a:pt x="383" y="0"/>
                </a:lnTo>
                <a:lnTo>
                  <a:pt x="0" y="0"/>
                </a:lnTo>
                <a:close/>
              </a:path>
            </a:pathLst>
          </a:custGeom>
          <a:solidFill>
            <a:schemeClr val="accent1"/>
          </a:solidFill>
          <a:ln>
            <a:noFill/>
          </a:ln>
        </p:spPr>
        <p:txBody>
          <a:bodyPr anchor="t" anchorCtr="0" bIns="45720" compatLnSpc="1" lIns="91440" numCol="1" rIns="91440" tIns="45720" vert="horz" wrap="square"/>
          <a:p>
            <a:endParaRPr lang="id-ID">
              <a:cs typeface="+mn-ea"/>
              <a:sym typeface="+mn-lt"/>
            </a:endParaRPr>
          </a:p>
        </p:txBody>
      </p:sp>
      <p:sp>
        <p:nvSpPr>
          <p:cNvPr id="1048637" name="Freeform 8"/>
          <p:cNvSpPr/>
          <p:nvPr/>
        </p:nvSpPr>
        <p:spPr bwMode="auto">
          <a:xfrm flipH="1">
            <a:off x="2304781" y="5350585"/>
            <a:ext cx="1122317" cy="732582"/>
          </a:xfrm>
          <a:custGeom>
            <a:avLst/>
            <a:gdLst>
              <a:gd name="T0" fmla="*/ 0 w 383"/>
              <a:gd name="T1" fmla="*/ 0 h 250"/>
              <a:gd name="T2" fmla="*/ 0 w 383"/>
              <a:gd name="T3" fmla="*/ 250 h 250"/>
              <a:gd name="T4" fmla="*/ 383 w 383"/>
              <a:gd name="T5" fmla="*/ 0 h 250"/>
              <a:gd name="T6" fmla="*/ 0 w 383"/>
              <a:gd name="T7" fmla="*/ 0 h 250"/>
            </a:gdLst>
            <a:ahLst/>
            <a:cxnLst>
              <a:cxn ang="0">
                <a:pos x="T0" y="T1"/>
              </a:cxn>
              <a:cxn ang="0">
                <a:pos x="T2" y="T3"/>
              </a:cxn>
              <a:cxn ang="0">
                <a:pos x="T4" y="T5"/>
              </a:cxn>
              <a:cxn ang="0">
                <a:pos x="T6" y="T7"/>
              </a:cxn>
            </a:cxnLst>
            <a:rect l="0" t="0" r="r" b="b"/>
            <a:pathLst>
              <a:path w="383" h="250">
                <a:moveTo>
                  <a:pt x="0" y="0"/>
                </a:moveTo>
                <a:lnTo>
                  <a:pt x="0" y="250"/>
                </a:lnTo>
                <a:lnTo>
                  <a:pt x="383" y="0"/>
                </a:lnTo>
                <a:lnTo>
                  <a:pt x="0" y="0"/>
                </a:lnTo>
                <a:close/>
              </a:path>
            </a:pathLst>
          </a:custGeom>
          <a:solidFill>
            <a:schemeClr val="accent2">
              <a:alpha val="61000"/>
            </a:schemeClr>
          </a:solidFill>
          <a:ln>
            <a:noFill/>
          </a:ln>
        </p:spPr>
        <p:txBody>
          <a:bodyPr anchor="t" anchorCtr="0" bIns="45720" compatLnSpc="1" lIns="91440" numCol="1" rIns="91440" tIns="45720" vert="horz" wrap="square"/>
          <a:p>
            <a:endParaRPr lang="id-ID">
              <a:cs typeface="+mn-ea"/>
              <a:sym typeface="+mn-lt"/>
            </a:endParaRPr>
          </a:p>
        </p:txBody>
      </p:sp>
      <p:sp>
        <p:nvSpPr>
          <p:cNvPr id="1048638" name="TextBox 7"/>
          <p:cNvSpPr txBox="1"/>
          <p:nvPr/>
        </p:nvSpPr>
        <p:spPr>
          <a:xfrm>
            <a:off x="848445" y="1211039"/>
            <a:ext cx="1826141" cy="584775"/>
          </a:xfrm>
          <a:prstGeom prst="rect"/>
          <a:noFill/>
        </p:spPr>
        <p:txBody>
          <a:bodyPr rtlCol="0" wrap="none">
            <a:spAutoFit/>
          </a:bodyPr>
          <a:p>
            <a:r>
              <a:rPr altLang="en-US" dirty="0" sz="3200" lang="zh-CN" smtClean="0">
                <a:solidFill>
                  <a:schemeClr val="tx1">
                    <a:lumMod val="75000"/>
                    <a:lumOff val="25000"/>
                  </a:schemeClr>
                </a:solidFill>
                <a:cs typeface="+mn-ea"/>
                <a:sym typeface="+mn-lt"/>
              </a:rPr>
              <a:t>办公场所</a:t>
            </a:r>
            <a:endParaRPr altLang="en-US" dirty="0" sz="3200" lang="zh-CN">
              <a:solidFill>
                <a:schemeClr val="tx1">
                  <a:lumMod val="75000"/>
                  <a:lumOff val="25000"/>
                </a:schemeClr>
              </a:solidFill>
              <a:cs typeface="+mn-ea"/>
              <a:sym typeface="+mn-lt"/>
            </a:endParaRPr>
          </a:p>
        </p:txBody>
      </p:sp>
      <p:sp>
        <p:nvSpPr>
          <p:cNvPr id="1048639" name="文本框 21"/>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通用评价要求</a:t>
            </a:r>
            <a:endParaRPr altLang="en-US" dirty="0" sz="2400" lang="zh-CN" spc="300">
              <a:solidFill>
                <a:schemeClr val="tx1">
                  <a:lumMod val="75000"/>
                  <a:lumOff val="25000"/>
                </a:schemeClr>
              </a:solidFill>
              <a:cs typeface="+mn-ea"/>
              <a:sym typeface="+mn-lt"/>
            </a:endParaRPr>
          </a:p>
        </p:txBody>
      </p:sp>
      <p:sp>
        <p:nvSpPr>
          <p:cNvPr id="1048640"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graphicFrame>
        <p:nvGraphicFramePr>
          <p:cNvPr id="4194307" name="表格 3"/>
          <p:cNvGraphicFramePr>
            <a:graphicFrameLocks noGrp="1"/>
          </p:cNvGraphicFramePr>
          <p:nvPr/>
        </p:nvGraphicFramePr>
        <p:xfrm>
          <a:off x="546625" y="2230832"/>
          <a:ext cx="4311032" cy="2668427"/>
        </p:xfrm>
        <a:graphic>
          <a:graphicData uri="http://schemas.openxmlformats.org/drawingml/2006/table">
            <a:tbl>
              <a:tblPr firstRow="1" bandRow="1">
                <a:tableStyleId>{5C22544A-7EE6-4342-B048-85BDC9FD1C3A}</a:tableStyleId>
              </a:tblPr>
              <a:tblGrid>
                <a:gridCol w="1214798"/>
                <a:gridCol w="940718"/>
                <a:gridCol w="1077758"/>
                <a:gridCol w="1077758"/>
              </a:tblGrid>
              <a:tr h="761859">
                <a:tc>
                  <a:txBody>
                    <a:bodyPr/>
                    <a:p>
                      <a:endParaRPr altLang="en-US" b="0" dirty="0" lang="zh-CN"/>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1906568">
                <a:tc>
                  <a:txBody>
                    <a:bodyPr/>
                    <a:p>
                      <a:pPr>
                        <a:lnSpc>
                          <a:spcPct val="150000"/>
                        </a:lnSpc>
                      </a:pPr>
                      <a:r>
                        <a:rPr altLang="en-US" b="0" dirty="0" lang="zh-CN" smtClean="0"/>
                        <a:t>办公场所</a:t>
                      </a:r>
                      <a:endParaRPr altLang="en-US" b="0" dirty="0" lang="zh-CN"/>
                    </a:p>
                  </a:txBody>
                  <a:tcPr anchor="ctr"/>
                </a:tc>
                <a:tc gridSpan="3">
                  <a:txBody>
                    <a:bodyPr/>
                    <a:p>
                      <a:pPr>
                        <a:lnSpc>
                          <a:spcPct val="150000"/>
                        </a:lnSpc>
                      </a:pPr>
                      <a:r>
                        <a:rPr altLang="zh-CN" b="0" dirty="0" sz="1800" kern="1200" lang="zh-CN" smtClean="0">
                          <a:solidFill>
                            <a:schemeClr val="dk1"/>
                          </a:solidFill>
                          <a:effectLst/>
                          <a:latin typeface="+mn-lt"/>
                          <a:ea typeface="+mn-ea"/>
                          <a:cs typeface="+mn-cs"/>
                        </a:rPr>
                        <a:t>具有固定的办公场所和相应的办公条件，能够满足机构设置及其业务需要</a:t>
                      </a:r>
                      <a:r>
                        <a:rPr altLang="en-US" b="0" dirty="0" sz="1800" kern="1200" lang="zh-CN" smtClean="0">
                          <a:solidFill>
                            <a:schemeClr val="dk1"/>
                          </a:solidFill>
                          <a:effectLst/>
                          <a:latin typeface="+mn-lt"/>
                          <a:ea typeface="+mn-ea"/>
                          <a:cs typeface="+mn-cs"/>
                        </a:rPr>
                        <a:t>。</a:t>
                      </a:r>
                      <a:endParaRPr altLang="en-US" b="0" dirty="0" lang="zh-CN"/>
                    </a:p>
                  </a:txBody>
                  <a:tcPr anchor="ctr"/>
                </a:tc>
                <a:tc hMerge="1">
                  <a:txBody>
                    <a:bodyPr/>
                    <a:p>
                      <a:endParaRPr altLang="en-US" dirty="0" lang="zh-CN"/>
                    </a:p>
                  </a:txBody>
                </a:tc>
                <a:tc hMerge="1">
                  <a:txBody>
                    <a:bodyPr/>
                    <a:p>
                      <a:endParaRPr altLang="en-US" dirty="0" lang="zh-CN"/>
                    </a:p>
                  </a:txBody>
                </a:tc>
              </a:tr>
            </a:tbl>
          </a:graphicData>
        </a:graphic>
      </p:graphicFrame>
      <p:pic>
        <p:nvPicPr>
          <p:cNvPr id="2097155" name="Picture 2"/>
          <p:cNvPicPr>
            <a:picLocks noChangeAspect="1" noChangeArrowheads="1"/>
          </p:cNvPicPr>
          <p:nvPr/>
        </p:nvPicPr>
        <p:blipFill>
          <a:blip xmlns:r="http://schemas.openxmlformats.org/officeDocument/2006/relationships" r:embed="rId1"/>
          <a:srcRect/>
          <a:stretch>
            <a:fillRect/>
          </a:stretch>
        </p:blipFill>
        <p:spPr bwMode="auto">
          <a:xfrm>
            <a:off x="5208165" y="1079745"/>
            <a:ext cx="6113229" cy="5003422"/>
          </a:xfrm>
          <a:prstGeom prst="rect"/>
          <a:noFill/>
          <a:ln>
            <a:noFill/>
          </a:ln>
          <a:effectLst/>
        </p:spPr>
      </p:pic>
      <p:sp>
        <p:nvSpPr>
          <p:cNvPr id="1048641" name="Freeform 5"/>
          <p:cNvSpPr/>
          <p:nvPr/>
        </p:nvSpPr>
        <p:spPr bwMode="auto">
          <a:xfrm flipH="1">
            <a:off x="8264780" y="0"/>
            <a:ext cx="3927220" cy="2563457"/>
          </a:xfrm>
          <a:custGeom>
            <a:avLst/>
            <a:gdLst>
              <a:gd name="T0" fmla="*/ 0 w 383"/>
              <a:gd name="T1" fmla="*/ 0 h 250"/>
              <a:gd name="T2" fmla="*/ 0 w 383"/>
              <a:gd name="T3" fmla="*/ 250 h 250"/>
              <a:gd name="T4" fmla="*/ 383 w 383"/>
              <a:gd name="T5" fmla="*/ 0 h 250"/>
              <a:gd name="T6" fmla="*/ 0 w 383"/>
              <a:gd name="T7" fmla="*/ 0 h 250"/>
            </a:gdLst>
            <a:ahLst/>
            <a:cxnLst>
              <a:cxn ang="0">
                <a:pos x="T0" y="T1"/>
              </a:cxn>
              <a:cxn ang="0">
                <a:pos x="T2" y="T3"/>
              </a:cxn>
              <a:cxn ang="0">
                <a:pos x="T4" y="T5"/>
              </a:cxn>
              <a:cxn ang="0">
                <a:pos x="T6" y="T7"/>
              </a:cxn>
            </a:cxnLst>
            <a:rect l="0" t="0" r="r" b="b"/>
            <a:pathLst>
              <a:path w="383" h="250">
                <a:moveTo>
                  <a:pt x="0" y="0"/>
                </a:moveTo>
                <a:lnTo>
                  <a:pt x="0" y="250"/>
                </a:lnTo>
                <a:lnTo>
                  <a:pt x="383" y="0"/>
                </a:lnTo>
                <a:lnTo>
                  <a:pt x="0" y="0"/>
                </a:lnTo>
                <a:close/>
              </a:path>
            </a:pathLst>
          </a:custGeom>
          <a:solidFill>
            <a:schemeClr val="accent1"/>
          </a:solidFill>
          <a:ln>
            <a:noFill/>
          </a:ln>
        </p:spPr>
        <p:txBody>
          <a:bodyPr anchor="t" anchorCtr="0" bIns="45720" compatLnSpc="1" lIns="91440" numCol="1" rIns="91440" tIns="45720" vert="horz" wrap="square"/>
          <a:p>
            <a:endParaRPr lang="id-ID">
              <a:cs typeface="+mn-ea"/>
              <a:sym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42" name="TextBox 7"/>
          <p:cNvSpPr txBox="1"/>
          <p:nvPr/>
        </p:nvSpPr>
        <p:spPr>
          <a:xfrm>
            <a:off x="1084733" y="922521"/>
            <a:ext cx="1826141" cy="584775"/>
          </a:xfrm>
          <a:prstGeom prst="rect"/>
          <a:noFill/>
        </p:spPr>
        <p:txBody>
          <a:bodyPr rtlCol="0" wrap="none">
            <a:spAutoFit/>
          </a:bodyPr>
          <a:p>
            <a:r>
              <a:rPr altLang="en-US" dirty="0" sz="3200" lang="zh-CN" smtClean="0">
                <a:solidFill>
                  <a:schemeClr val="tx1">
                    <a:lumMod val="75000"/>
                    <a:lumOff val="25000"/>
                  </a:schemeClr>
                </a:solidFill>
                <a:cs typeface="+mn-ea"/>
                <a:sym typeface="+mn-lt"/>
              </a:rPr>
              <a:t>财务资信</a:t>
            </a:r>
            <a:endParaRPr altLang="en-US" dirty="0" sz="3200" lang="zh-CN">
              <a:solidFill>
                <a:schemeClr val="tx1">
                  <a:lumMod val="75000"/>
                  <a:lumOff val="25000"/>
                </a:schemeClr>
              </a:solidFill>
              <a:cs typeface="+mn-ea"/>
              <a:sym typeface="+mn-lt"/>
            </a:endParaRPr>
          </a:p>
        </p:txBody>
      </p:sp>
      <p:sp>
        <p:nvSpPr>
          <p:cNvPr id="1048643" name="文本框 21"/>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通用评价要求</a:t>
            </a:r>
            <a:endParaRPr altLang="en-US" dirty="0" sz="2400" lang="zh-CN" spc="300">
              <a:solidFill>
                <a:schemeClr val="tx1">
                  <a:lumMod val="75000"/>
                  <a:lumOff val="25000"/>
                </a:schemeClr>
              </a:solidFill>
              <a:cs typeface="+mn-ea"/>
              <a:sym typeface="+mn-lt"/>
            </a:endParaRPr>
          </a:p>
        </p:txBody>
      </p:sp>
      <p:sp>
        <p:nvSpPr>
          <p:cNvPr id="1048644"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graphicFrame>
        <p:nvGraphicFramePr>
          <p:cNvPr id="4194308" name="表格 3"/>
          <p:cNvGraphicFramePr>
            <a:graphicFrameLocks noGrp="1"/>
          </p:cNvGraphicFramePr>
          <p:nvPr/>
        </p:nvGraphicFramePr>
        <p:xfrm>
          <a:off x="371993" y="1761183"/>
          <a:ext cx="11470739" cy="4832673"/>
        </p:xfrm>
        <a:graphic>
          <a:graphicData uri="http://schemas.openxmlformats.org/drawingml/2006/table">
            <a:tbl>
              <a:tblPr firstRow="1" bandRow="1">
                <a:tableStyleId>{5C22544A-7EE6-4342-B048-85BDC9FD1C3A}</a:tableStyleId>
              </a:tblPr>
              <a:tblGrid>
                <a:gridCol w="2178702"/>
                <a:gridCol w="3147461"/>
                <a:gridCol w="2945330"/>
                <a:gridCol w="3199246"/>
              </a:tblGrid>
              <a:tr h="674883">
                <a:tc>
                  <a:txBody>
                    <a:bodyPr/>
                    <a:p>
                      <a:pPr algn="ctr"/>
                      <a:endParaRPr altLang="en-US" b="0" dirty="0" lang="zh-CN">
                        <a:latin typeface="+mn-ea"/>
                        <a:ea typeface="+mn-ea"/>
                      </a:endParaRPr>
                    </a:p>
                  </a:txBody>
                  <a:tcPr anchor="ctr">
                    <a:solidFill>
                      <a:schemeClr val="accent2">
                        <a:lumMod val="40000"/>
                        <a:lumOff val="60000"/>
                      </a:schemeClr>
                    </a:solidFill>
                  </a:tcPr>
                </a:tc>
                <a:tc>
                  <a:txBody>
                    <a:bodyPr/>
                    <a:p>
                      <a:pPr algn="ctr"/>
                      <a:r>
                        <a:rPr altLang="en-US" b="0" dirty="0" lang="zh-CN" smtClean="0">
                          <a:solidFill>
                            <a:schemeClr val="tx1"/>
                          </a:solidFill>
                          <a:latin typeface="+mn-ea"/>
                          <a:ea typeface="+mn-ea"/>
                        </a:rPr>
                        <a:t>一级</a:t>
                      </a:r>
                      <a:endParaRPr altLang="en-US" b="0" dirty="0" lang="zh-CN">
                        <a:solidFill>
                          <a:schemeClr val="tx1"/>
                        </a:solidFill>
                        <a:latin typeface="+mn-ea"/>
                        <a:ea typeface="+mn-ea"/>
                      </a:endParaRPr>
                    </a:p>
                  </a:txBody>
                  <a:tcPr anchor="ctr">
                    <a:solidFill>
                      <a:schemeClr val="accent2">
                        <a:lumMod val="40000"/>
                        <a:lumOff val="60000"/>
                      </a:schemeClr>
                    </a:solidFill>
                  </a:tcPr>
                </a:tc>
                <a:tc>
                  <a:txBody>
                    <a:bodyPr/>
                    <a:p>
                      <a:pPr algn="ctr"/>
                      <a:r>
                        <a:rPr altLang="en-US" b="0" dirty="0" lang="zh-CN" smtClean="0">
                          <a:solidFill>
                            <a:schemeClr val="tx1"/>
                          </a:solidFill>
                          <a:latin typeface="+mn-ea"/>
                          <a:ea typeface="+mn-ea"/>
                        </a:rPr>
                        <a:t>二级</a:t>
                      </a:r>
                      <a:endParaRPr altLang="en-US" b="0" dirty="0" lang="zh-CN">
                        <a:solidFill>
                          <a:schemeClr val="tx1"/>
                        </a:solidFill>
                        <a:latin typeface="+mn-ea"/>
                        <a:ea typeface="+mn-ea"/>
                      </a:endParaRPr>
                    </a:p>
                  </a:txBody>
                  <a:tcPr anchor="ctr">
                    <a:solidFill>
                      <a:schemeClr val="accent2">
                        <a:lumMod val="40000"/>
                        <a:lumOff val="60000"/>
                      </a:schemeClr>
                    </a:solidFill>
                  </a:tcPr>
                </a:tc>
                <a:tc>
                  <a:txBody>
                    <a:bodyPr/>
                    <a:p>
                      <a:pPr algn="ctr"/>
                      <a:r>
                        <a:rPr altLang="en-US" b="0" dirty="0" lang="zh-CN" smtClean="0">
                          <a:solidFill>
                            <a:schemeClr val="tx1"/>
                          </a:solidFill>
                          <a:latin typeface="+mn-ea"/>
                          <a:ea typeface="+mn-ea"/>
                        </a:rPr>
                        <a:t>三级</a:t>
                      </a:r>
                      <a:endParaRPr altLang="en-US" b="0" dirty="0" lang="zh-CN">
                        <a:solidFill>
                          <a:schemeClr val="tx1"/>
                        </a:solidFill>
                        <a:latin typeface="+mn-ea"/>
                        <a:ea typeface="+mn-ea"/>
                      </a:endParaRPr>
                    </a:p>
                  </a:txBody>
                  <a:tcPr anchor="ctr">
                    <a:solidFill>
                      <a:schemeClr val="accent2">
                        <a:lumMod val="40000"/>
                        <a:lumOff val="60000"/>
                      </a:schemeClr>
                    </a:solidFill>
                  </a:tcPr>
                </a:tc>
              </a:tr>
              <a:tr h="674883">
                <a:tc>
                  <a:txBody>
                    <a:bodyPr/>
                    <a:p>
                      <a:pPr algn="ctr">
                        <a:lnSpc>
                          <a:spcPct val="150000"/>
                        </a:lnSpc>
                      </a:pPr>
                      <a:r>
                        <a:rPr altLang="en-US" b="0" dirty="0" lang="zh-CN" smtClean="0">
                          <a:latin typeface="+mn-ea"/>
                          <a:ea typeface="+mn-ea"/>
                        </a:rPr>
                        <a:t>人员要求</a:t>
                      </a:r>
                      <a:endParaRPr altLang="en-US" b="0" dirty="0" lang="zh-CN">
                        <a:latin typeface="+mn-ea"/>
                        <a:ea typeface="+mn-ea"/>
                      </a:endParaRPr>
                    </a:p>
                  </a:txBody>
                  <a:tcPr anchor="ctr"/>
                </a:tc>
                <a:tc>
                  <a:txBody>
                    <a:bodyPr/>
                    <a:p>
                      <a:pPr>
                        <a:lnSpc>
                          <a:spcPct val="150000"/>
                        </a:lnSpc>
                      </a:pPr>
                      <a:r>
                        <a:rPr altLang="zh-CN" b="0" dirty="0" lang="en-US" smtClean="0">
                          <a:latin typeface="+mn-ea"/>
                          <a:ea typeface="+mn-ea"/>
                        </a:rPr>
                        <a:t>a)</a:t>
                      </a:r>
                      <a:r>
                        <a:rPr altLang="en-US" b="0" dirty="0" lang="zh-CN" smtClean="0">
                          <a:latin typeface="+mn-ea"/>
                          <a:ea typeface="+mn-ea"/>
                        </a:rPr>
                        <a:t>　机构负责人应拥有</a:t>
                      </a:r>
                      <a:r>
                        <a:rPr altLang="zh-CN" b="0" dirty="0" lang="en-US" smtClean="0">
                          <a:latin typeface="+mn-ea"/>
                          <a:ea typeface="+mn-ea"/>
                        </a:rPr>
                        <a:t>1</a:t>
                      </a:r>
                      <a:r>
                        <a:rPr altLang="en-US" b="0" dirty="0" lang="zh-CN" smtClean="0">
                          <a:latin typeface="+mn-ea"/>
                          <a:ea typeface="+mn-ea"/>
                        </a:rPr>
                        <a:t>年以上信息技术领域管理经历；</a:t>
                      </a:r>
                    </a:p>
                    <a:p>
                      <a:pPr>
                        <a:lnSpc>
                          <a:spcPct val="150000"/>
                        </a:lnSpc>
                      </a:pPr>
                      <a:r>
                        <a:rPr altLang="zh-CN" b="0" dirty="0" lang="en-US" smtClean="0">
                          <a:latin typeface="+mn-ea"/>
                          <a:ea typeface="+mn-ea"/>
                        </a:rPr>
                        <a:t>b)</a:t>
                      </a:r>
                      <a:r>
                        <a:rPr altLang="en-US" b="0" dirty="0" lang="zh-CN" smtClean="0">
                          <a:latin typeface="+mn-ea"/>
                          <a:ea typeface="+mn-ea"/>
                        </a:rPr>
                        <a:t>　技术负责人应从事网络空间安全技术工作</a:t>
                      </a:r>
                      <a:r>
                        <a:rPr altLang="zh-CN" b="0" dirty="0" lang="en-US" smtClean="0">
                          <a:latin typeface="+mn-ea"/>
                          <a:ea typeface="+mn-ea"/>
                        </a:rPr>
                        <a:t>1</a:t>
                      </a:r>
                      <a:r>
                        <a:rPr altLang="en-US" b="0" dirty="0" lang="zh-CN" smtClean="0">
                          <a:latin typeface="+mn-ea"/>
                          <a:ea typeface="+mn-ea"/>
                        </a:rPr>
                        <a:t>年以上；</a:t>
                      </a:r>
                    </a:p>
                    <a:p>
                      <a:pPr>
                        <a:lnSpc>
                          <a:spcPct val="150000"/>
                        </a:lnSpc>
                      </a:pPr>
                      <a:r>
                        <a:rPr altLang="zh-CN" b="0" dirty="0" lang="en-US" smtClean="0">
                          <a:latin typeface="+mn-ea"/>
                          <a:ea typeface="+mn-ea"/>
                        </a:rPr>
                        <a:t>c)</a:t>
                      </a:r>
                      <a:r>
                        <a:rPr altLang="en-US" b="0" dirty="0" lang="zh-CN" smtClean="0">
                          <a:latin typeface="+mn-ea"/>
                          <a:ea typeface="+mn-ea"/>
                        </a:rPr>
                        <a:t>　有网络空间安全技术服务人员</a:t>
                      </a:r>
                      <a:r>
                        <a:rPr altLang="zh-CN" b="0" dirty="0" lang="en-US" smtClean="0">
                          <a:latin typeface="+mn-ea"/>
                          <a:ea typeface="+mn-ea"/>
                        </a:rPr>
                        <a:t>5</a:t>
                      </a:r>
                      <a:r>
                        <a:rPr altLang="en-US" b="0" dirty="0" lang="zh-CN" smtClean="0">
                          <a:latin typeface="+mn-ea"/>
                          <a:ea typeface="+mn-ea"/>
                        </a:rPr>
                        <a:t>名以上，其中应有与申报类别一致的网络空间安全专业人员认证证书</a:t>
                      </a:r>
                      <a:r>
                        <a:rPr altLang="zh-CN" b="0" dirty="0" lang="en-US" smtClean="0">
                          <a:latin typeface="+mn-ea"/>
                          <a:ea typeface="+mn-ea"/>
                        </a:rPr>
                        <a:t>2</a:t>
                      </a:r>
                      <a:r>
                        <a:rPr altLang="en-US" b="0" dirty="0" lang="zh-CN" smtClean="0">
                          <a:latin typeface="+mn-ea"/>
                          <a:ea typeface="+mn-ea"/>
                        </a:rPr>
                        <a:t>名以上。</a:t>
                      </a:r>
                    </a:p>
                    <a:p>
                      <a:pPr>
                        <a:lnSpc>
                          <a:spcPct val="150000"/>
                        </a:lnSpc>
                      </a:pPr>
                      <a:endParaRPr altLang="en-US" b="0" dirty="0" lang="zh-CN">
                        <a:latin typeface="+mn-ea"/>
                        <a:ea typeface="+mn-ea"/>
                      </a:endParaRPr>
                    </a:p>
                  </a:txBody>
                  <a:tcPr anchor="ctr"/>
                </a:tc>
                <a:tc>
                  <a:txBody>
                    <a:bodyPr/>
                    <a:p>
                      <a:pPr>
                        <a:lnSpc>
                          <a:spcPct val="150000"/>
                        </a:lnSpc>
                      </a:pPr>
                      <a:r>
                        <a:rPr altLang="zh-CN" b="0" dirty="0" lang="en-US" smtClean="0">
                          <a:latin typeface="+mn-ea"/>
                          <a:ea typeface="+mn-ea"/>
                        </a:rPr>
                        <a:t>a)</a:t>
                      </a:r>
                      <a:r>
                        <a:rPr altLang="en-US" b="0" dirty="0" lang="zh-CN" smtClean="0">
                          <a:latin typeface="+mn-ea"/>
                          <a:ea typeface="+mn-ea"/>
                        </a:rPr>
                        <a:t>　机构负责人应拥有</a:t>
                      </a:r>
                      <a:r>
                        <a:rPr altLang="zh-CN" b="0" dirty="0" lang="en-US" smtClean="0">
                          <a:latin typeface="+mn-ea"/>
                          <a:ea typeface="+mn-ea"/>
                        </a:rPr>
                        <a:t>2</a:t>
                      </a:r>
                      <a:r>
                        <a:rPr altLang="en-US" b="0" dirty="0" lang="zh-CN" smtClean="0">
                          <a:latin typeface="+mn-ea"/>
                          <a:ea typeface="+mn-ea"/>
                        </a:rPr>
                        <a:t>年以上信息技术领域管理经历；</a:t>
                      </a:r>
                    </a:p>
                    <a:p>
                      <a:pPr>
                        <a:lnSpc>
                          <a:spcPct val="150000"/>
                        </a:lnSpc>
                      </a:pPr>
                      <a:r>
                        <a:rPr altLang="zh-CN" b="0" dirty="0" lang="en-US" smtClean="0">
                          <a:latin typeface="+mn-ea"/>
                          <a:ea typeface="+mn-ea"/>
                        </a:rPr>
                        <a:t>b)</a:t>
                      </a:r>
                      <a:r>
                        <a:rPr altLang="en-US" b="0" dirty="0" lang="zh-CN" smtClean="0">
                          <a:latin typeface="+mn-ea"/>
                          <a:ea typeface="+mn-ea"/>
                        </a:rPr>
                        <a:t>　技术负责人应从事网络空间安全技术工作</a:t>
                      </a:r>
                      <a:r>
                        <a:rPr altLang="zh-CN" b="0" dirty="0" lang="en-US" smtClean="0">
                          <a:latin typeface="+mn-ea"/>
                          <a:ea typeface="+mn-ea"/>
                        </a:rPr>
                        <a:t>2</a:t>
                      </a:r>
                      <a:r>
                        <a:rPr altLang="en-US" b="0" dirty="0" lang="zh-CN" smtClean="0">
                          <a:latin typeface="+mn-ea"/>
                          <a:ea typeface="+mn-ea"/>
                        </a:rPr>
                        <a:t>年以上；</a:t>
                      </a:r>
                    </a:p>
                    <a:p>
                      <a:pPr>
                        <a:lnSpc>
                          <a:spcPct val="150000"/>
                        </a:lnSpc>
                      </a:pPr>
                      <a:r>
                        <a:rPr altLang="zh-CN" b="0" dirty="0" lang="en-US" smtClean="0">
                          <a:latin typeface="+mn-ea"/>
                          <a:ea typeface="+mn-ea"/>
                        </a:rPr>
                        <a:t>c)</a:t>
                      </a:r>
                      <a:r>
                        <a:rPr altLang="en-US" b="0" dirty="0" lang="zh-CN" smtClean="0">
                          <a:latin typeface="+mn-ea"/>
                          <a:ea typeface="+mn-ea"/>
                        </a:rPr>
                        <a:t>　有网络空间安全技术服务人员</a:t>
                      </a:r>
                      <a:r>
                        <a:rPr altLang="zh-CN" b="0" dirty="0" lang="en-US" smtClean="0">
                          <a:latin typeface="+mn-ea"/>
                          <a:ea typeface="+mn-ea"/>
                        </a:rPr>
                        <a:t>8</a:t>
                      </a:r>
                      <a:r>
                        <a:rPr altLang="en-US" b="0" dirty="0" lang="zh-CN" smtClean="0">
                          <a:latin typeface="+mn-ea"/>
                          <a:ea typeface="+mn-ea"/>
                        </a:rPr>
                        <a:t>名以上，其中应有与申报类别一致的网络空间安全专业人员 认证证书</a:t>
                      </a:r>
                      <a:r>
                        <a:rPr altLang="zh-CN" b="0" dirty="0" lang="en-US" smtClean="0">
                          <a:latin typeface="+mn-ea"/>
                          <a:ea typeface="+mn-ea"/>
                        </a:rPr>
                        <a:t>3</a:t>
                      </a:r>
                      <a:r>
                        <a:rPr altLang="en-US" b="0" dirty="0" lang="zh-CN" smtClean="0">
                          <a:latin typeface="+mn-ea"/>
                          <a:ea typeface="+mn-ea"/>
                        </a:rPr>
                        <a:t>名以上。</a:t>
                      </a:r>
                    </a:p>
                    <a:p>
                      <a:pPr>
                        <a:lnSpc>
                          <a:spcPct val="150000"/>
                        </a:lnSpc>
                      </a:pPr>
                      <a:endParaRPr altLang="en-US" b="0" dirty="0" lang="zh-CN">
                        <a:latin typeface="+mn-ea"/>
                        <a:ea typeface="+mn-ea"/>
                      </a:endParaRPr>
                    </a:p>
                  </a:txBody>
                  <a:tcPr anchor="ctr"/>
                </a:tc>
                <a:tc>
                  <a:txBody>
                    <a:bodyPr/>
                    <a:p>
                      <a:pPr>
                        <a:lnSpc>
                          <a:spcPct val="150000"/>
                        </a:lnSpc>
                      </a:pPr>
                      <a:r>
                        <a:rPr altLang="zh-CN" b="0" dirty="0" lang="en-US" smtClean="0">
                          <a:latin typeface="+mn-ea"/>
                          <a:ea typeface="+mn-ea"/>
                        </a:rPr>
                        <a:t>a)</a:t>
                      </a:r>
                      <a:r>
                        <a:rPr altLang="en-US" b="0" dirty="0" lang="zh-CN" smtClean="0">
                          <a:latin typeface="+mn-ea"/>
                          <a:ea typeface="+mn-ea"/>
                        </a:rPr>
                        <a:t>　机构负责人应拥有</a:t>
                      </a:r>
                      <a:r>
                        <a:rPr altLang="zh-CN" b="0" dirty="0" lang="en-US" smtClean="0">
                          <a:latin typeface="+mn-ea"/>
                          <a:ea typeface="+mn-ea"/>
                        </a:rPr>
                        <a:t>3</a:t>
                      </a:r>
                      <a:r>
                        <a:rPr altLang="en-US" b="0" dirty="0" lang="zh-CN" smtClean="0">
                          <a:latin typeface="+mn-ea"/>
                          <a:ea typeface="+mn-ea"/>
                        </a:rPr>
                        <a:t>年以上信息技术领域管理经历；</a:t>
                      </a:r>
                    </a:p>
                    <a:p>
                      <a:pPr>
                        <a:lnSpc>
                          <a:spcPct val="150000"/>
                        </a:lnSpc>
                      </a:pPr>
                      <a:r>
                        <a:rPr altLang="zh-CN" b="0" dirty="0" lang="en-US" smtClean="0">
                          <a:latin typeface="+mn-ea"/>
                          <a:ea typeface="+mn-ea"/>
                        </a:rPr>
                        <a:t>b)</a:t>
                      </a:r>
                      <a:r>
                        <a:rPr altLang="en-US" b="0" dirty="0" lang="zh-CN" smtClean="0">
                          <a:latin typeface="+mn-ea"/>
                          <a:ea typeface="+mn-ea"/>
                        </a:rPr>
                        <a:t>　技术负责人应从事网络空间安全技术工作</a:t>
                      </a:r>
                      <a:r>
                        <a:rPr altLang="zh-CN" b="0" dirty="0" lang="en-US" smtClean="0">
                          <a:latin typeface="+mn-ea"/>
                          <a:ea typeface="+mn-ea"/>
                        </a:rPr>
                        <a:t>3</a:t>
                      </a:r>
                      <a:r>
                        <a:rPr altLang="en-US" b="0" dirty="0" lang="zh-CN" smtClean="0">
                          <a:latin typeface="+mn-ea"/>
                          <a:ea typeface="+mn-ea"/>
                        </a:rPr>
                        <a:t>年以上；</a:t>
                      </a:r>
                    </a:p>
                    <a:p>
                      <a:pPr>
                        <a:lnSpc>
                          <a:spcPct val="150000"/>
                        </a:lnSpc>
                      </a:pPr>
                      <a:r>
                        <a:rPr altLang="zh-CN" b="0" dirty="0" lang="en-US" smtClean="0">
                          <a:latin typeface="+mn-ea"/>
                          <a:ea typeface="+mn-ea"/>
                        </a:rPr>
                        <a:t>c)</a:t>
                      </a:r>
                      <a:r>
                        <a:rPr altLang="en-US" b="0" dirty="0" lang="zh-CN" smtClean="0">
                          <a:latin typeface="+mn-ea"/>
                          <a:ea typeface="+mn-ea"/>
                        </a:rPr>
                        <a:t>　有网络空间安全技术服务人员</a:t>
                      </a:r>
                      <a:r>
                        <a:rPr altLang="zh-CN" b="0" dirty="0" lang="en-US" smtClean="0">
                          <a:latin typeface="+mn-ea"/>
                          <a:ea typeface="+mn-ea"/>
                        </a:rPr>
                        <a:t>20</a:t>
                      </a:r>
                      <a:r>
                        <a:rPr altLang="en-US" b="0" dirty="0" lang="zh-CN" smtClean="0">
                          <a:latin typeface="+mn-ea"/>
                          <a:ea typeface="+mn-ea"/>
                        </a:rPr>
                        <a:t>名以上，其中应有与申报类别一致的网络空间安全专业人员认证证书</a:t>
                      </a:r>
                      <a:r>
                        <a:rPr altLang="zh-CN" b="0" dirty="0" lang="en-US" smtClean="0">
                          <a:latin typeface="+mn-ea"/>
                          <a:ea typeface="+mn-ea"/>
                        </a:rPr>
                        <a:t>8</a:t>
                      </a:r>
                      <a:r>
                        <a:rPr altLang="en-US" b="0" dirty="0" lang="zh-CN" smtClean="0">
                          <a:latin typeface="+mn-ea"/>
                          <a:ea typeface="+mn-ea"/>
                        </a:rPr>
                        <a:t>名以上。</a:t>
                      </a:r>
                    </a:p>
                    <a:p>
                      <a:pPr>
                        <a:lnSpc>
                          <a:spcPct val="150000"/>
                        </a:lnSpc>
                      </a:pPr>
                      <a:endParaRPr altLang="en-US" b="0" dirty="0" lang="zh-CN">
                        <a:latin typeface="+mn-ea"/>
                        <a:ea typeface="+mn-ea"/>
                      </a:endParaRPr>
                    </a:p>
                  </a:txBody>
                  <a:tcPr anchor="ct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grpSp>
        <p:nvGrpSpPr>
          <p:cNvPr id="53" name="组合 25"/>
          <p:cNvGrpSpPr/>
          <p:nvPr/>
        </p:nvGrpSpPr>
        <p:grpSpPr>
          <a:xfrm>
            <a:off x="371993" y="-1568546"/>
            <a:ext cx="15983812" cy="14046898"/>
            <a:chOff x="371993" y="-1568546"/>
            <a:chExt cx="15983812" cy="14046898"/>
          </a:xfrm>
        </p:grpSpPr>
        <p:sp>
          <p:nvSpPr>
            <p:cNvPr id="1048645" name="流程图: 接点 12"/>
            <p:cNvSpPr/>
            <p:nvPr/>
          </p:nvSpPr>
          <p:spPr>
            <a:xfrm>
              <a:off x="8523307" y="4645854"/>
              <a:ext cx="7832498" cy="7832498"/>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46"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47"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48"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49" name="文本框 30"/>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通用要求评价</a:t>
              </a:r>
              <a:endParaRPr altLang="en-US" dirty="0" sz="2400" lang="zh-CN" spc="300">
                <a:solidFill>
                  <a:schemeClr val="tx1">
                    <a:lumMod val="75000"/>
                    <a:lumOff val="25000"/>
                  </a:schemeClr>
                </a:solidFill>
                <a:cs typeface="+mn-ea"/>
                <a:sym typeface="+mn-lt"/>
              </a:endParaRPr>
            </a:p>
          </p:txBody>
        </p:sp>
      </p:grpSp>
      <p:graphicFrame>
        <p:nvGraphicFramePr>
          <p:cNvPr id="4194309" name="表格 2"/>
          <p:cNvGraphicFramePr>
            <a:graphicFrameLocks noGrp="1"/>
          </p:cNvGraphicFramePr>
          <p:nvPr/>
        </p:nvGraphicFramePr>
        <p:xfrm>
          <a:off x="1212784" y="1556877"/>
          <a:ext cx="9506600" cy="2103120"/>
        </p:xfrm>
        <a:graphic>
          <a:graphicData uri="http://schemas.openxmlformats.org/drawingml/2006/table">
            <a:tbl>
              <a:tblPr firstRow="1" bandRow="1">
                <a:tableStyleId>{5C22544A-7EE6-4342-B048-85BDC9FD1C3A}</a:tableStyleId>
              </a:tblPr>
              <a:tblGrid>
                <a:gridCol w="1828799"/>
                <a:gridCol w="2136809"/>
                <a:gridCol w="2338939"/>
                <a:gridCol w="3202053"/>
              </a:tblGrid>
              <a:tr h="296429">
                <a:tc>
                  <a:txBody>
                    <a:bodyPr/>
                    <a:p>
                      <a:endParaRPr altLang="en-US" dirty="0" lang="zh-CN"/>
                    </a:p>
                  </a:txBody>
                  <a:tcPr>
                    <a:solidFill>
                      <a:schemeClr val="accent2">
                        <a:lumMod val="40000"/>
                        <a:lumOff val="60000"/>
                      </a:schemeClr>
                    </a:solidFill>
                  </a:tcPr>
                </a:tc>
                <a:tc>
                  <a:txBody>
                    <a:bodyPr/>
                    <a:p>
                      <a:r>
                        <a:rPr altLang="en-US" b="0" dirty="0" lang="zh-CN" smtClean="0">
                          <a:solidFill>
                            <a:schemeClr val="tx1"/>
                          </a:solidFill>
                        </a:rPr>
                        <a:t>一级</a:t>
                      </a:r>
                      <a:endParaRPr altLang="en-US" b="0" dirty="0" lang="zh-CN">
                        <a:solidFill>
                          <a:schemeClr val="tx1"/>
                        </a:solidFill>
                      </a:endParaRPr>
                    </a:p>
                  </a:txBody>
                  <a:tcPr>
                    <a:solidFill>
                      <a:schemeClr val="accent2">
                        <a:lumMod val="40000"/>
                        <a:lumOff val="60000"/>
                      </a:schemeClr>
                    </a:solidFill>
                  </a:tcPr>
                </a:tc>
                <a:tc>
                  <a:txBody>
                    <a:bodyPr/>
                    <a:p>
                      <a:r>
                        <a:rPr altLang="en-US" b="0" dirty="0" lang="zh-CN" smtClean="0">
                          <a:solidFill>
                            <a:schemeClr val="tx1"/>
                          </a:solidFill>
                        </a:rPr>
                        <a:t>二级</a:t>
                      </a:r>
                      <a:endParaRPr altLang="en-US" b="0" dirty="0" lang="zh-CN">
                        <a:solidFill>
                          <a:schemeClr val="tx1"/>
                        </a:solidFill>
                      </a:endParaRPr>
                    </a:p>
                  </a:txBody>
                  <a:tcPr>
                    <a:solidFill>
                      <a:schemeClr val="accent2">
                        <a:lumMod val="40000"/>
                        <a:lumOff val="60000"/>
                      </a:schemeClr>
                    </a:solidFill>
                  </a:tcPr>
                </a:tc>
                <a:tc>
                  <a:txBody>
                    <a:bodyPr/>
                    <a:p>
                      <a:r>
                        <a:rPr altLang="en-US" b="0" dirty="0" lang="zh-CN" smtClean="0">
                          <a:solidFill>
                            <a:schemeClr val="tx1"/>
                          </a:solidFill>
                        </a:rPr>
                        <a:t>三级</a:t>
                      </a:r>
                      <a:endParaRPr altLang="en-US" b="0" dirty="0" lang="zh-CN">
                        <a:solidFill>
                          <a:schemeClr val="tx1"/>
                        </a:solidFill>
                      </a:endParaRPr>
                    </a:p>
                  </a:txBody>
                  <a:tcPr>
                    <a:solidFill>
                      <a:schemeClr val="accent2">
                        <a:lumMod val="40000"/>
                        <a:lumOff val="60000"/>
                      </a:schemeClr>
                    </a:solidFill>
                  </a:tcPr>
                </a:tc>
              </a:tr>
              <a:tr h="1717667">
                <a:tc>
                  <a:txBody>
                    <a:bodyPr/>
                    <a:p>
                      <a:pPr algn="ctr">
                        <a:lnSpc>
                          <a:spcPct val="150000"/>
                        </a:lnSpc>
                      </a:pPr>
                      <a:r>
                        <a:rPr altLang="en-US" dirty="0" lang="zh-CN" smtClean="0"/>
                        <a:t>从业时间</a:t>
                      </a:r>
                      <a:endParaRPr altLang="en-US" dirty="0" lang="zh-CN"/>
                    </a:p>
                  </a:txBody>
                  <a:tcPr anchor="ctr"/>
                </a:tc>
                <a:tc>
                  <a:txBody>
                    <a:bodyPr/>
                    <a:p>
                      <a:pPr algn="l" defTabSz="914400" eaLnBrk="1" fontAlgn="auto" hangingPunct="1" indent="0" latinLnBrk="0" marL="0" marR="0" rtl="0">
                        <a:lnSpc>
                          <a:spcPct val="150000"/>
                        </a:lnSpc>
                        <a:spcBef>
                          <a:spcPts val="0"/>
                        </a:spcBef>
                        <a:spcAft>
                          <a:spcPts val="0"/>
                        </a:spcAft>
                        <a:buClrTx/>
                        <a:buSzTx/>
                        <a:buFontTx/>
                        <a:buNone/>
                      </a:pPr>
                      <a:r>
                        <a:rPr altLang="zh-CN" dirty="0" sz="1800" kern="1200" lang="zh-CN" smtClean="0">
                          <a:solidFill>
                            <a:schemeClr val="dk1"/>
                          </a:solidFill>
                          <a:effectLst/>
                          <a:latin typeface="+mn-lt"/>
                          <a:ea typeface="+mn-ea"/>
                          <a:cs typeface="+mn-cs"/>
                        </a:rPr>
                        <a:t>首次申请不做要求。</a:t>
                      </a:r>
                    </a:p>
                    <a:p>
                      <a:pPr>
                        <a:lnSpc>
                          <a:spcPct val="150000"/>
                        </a:lnSpc>
                      </a:pPr>
                      <a:endParaRPr altLang="en-US" dirty="0" lang="zh-CN"/>
                    </a:p>
                  </a:txBody>
                  <a:tcPr anchor="ctr"/>
                </a:tc>
                <a:tc>
                  <a:txBody>
                    <a:bodyPr/>
                    <a:p>
                      <a:pPr>
                        <a:lnSpc>
                          <a:spcPct val="150000"/>
                        </a:lnSpc>
                      </a:pPr>
                      <a:r>
                        <a:rPr altLang="zh-CN" dirty="0" sz="1800" kern="1200" lang="zh-CN" smtClean="0">
                          <a:solidFill>
                            <a:schemeClr val="dk1"/>
                          </a:solidFill>
                          <a:effectLst/>
                          <a:latin typeface="+mn-lt"/>
                          <a:ea typeface="+mn-ea"/>
                          <a:cs typeface="+mn-cs"/>
                        </a:rPr>
                        <a:t>从事与申报类别一致的网络空间安全服务</a:t>
                      </a:r>
                      <a:r>
                        <a:rPr altLang="zh-CN" dirty="0" sz="1800" kern="1200" lang="en-US" smtClean="0">
                          <a:solidFill>
                            <a:schemeClr val="dk1"/>
                          </a:solidFill>
                          <a:effectLst/>
                          <a:latin typeface="+mn-lt"/>
                          <a:ea typeface="+mn-ea"/>
                          <a:cs typeface="+mn-cs"/>
                        </a:rPr>
                        <a:t>1</a:t>
                      </a:r>
                      <a:r>
                        <a:rPr altLang="zh-CN" dirty="0" sz="1800" kern="1200" lang="zh-CN" smtClean="0">
                          <a:solidFill>
                            <a:schemeClr val="dk1"/>
                          </a:solidFill>
                          <a:effectLst/>
                          <a:latin typeface="+mn-lt"/>
                          <a:ea typeface="+mn-ea"/>
                          <a:cs typeface="+mn-cs"/>
                        </a:rPr>
                        <a:t>年以上</a:t>
                      </a:r>
                      <a:endParaRPr altLang="en-US" dirty="0" lang="zh-CN"/>
                    </a:p>
                  </a:txBody>
                  <a:tcPr anchor="ctr"/>
                </a:tc>
                <a:tc>
                  <a:txBody>
                    <a:bodyPr/>
                    <a:p>
                      <a:pPr>
                        <a:lnSpc>
                          <a:spcPct val="150000"/>
                        </a:lnSpc>
                      </a:pPr>
                      <a:r>
                        <a:rPr altLang="zh-CN" dirty="0" sz="1800" kern="1200" lang="zh-CN" smtClean="0">
                          <a:solidFill>
                            <a:schemeClr val="dk1"/>
                          </a:solidFill>
                          <a:effectLst/>
                          <a:latin typeface="+mn-lt"/>
                          <a:ea typeface="+mn-ea"/>
                          <a:cs typeface="+mn-cs"/>
                        </a:rPr>
                        <a:t>从事与申报类别一致的网络空间安全服务</a:t>
                      </a:r>
                      <a:r>
                        <a:rPr altLang="zh-CN" dirty="0" sz="1800" kern="1200" lang="en-US" smtClean="0">
                          <a:solidFill>
                            <a:schemeClr val="dk1"/>
                          </a:solidFill>
                          <a:effectLst/>
                          <a:latin typeface="+mn-lt"/>
                          <a:ea typeface="+mn-ea"/>
                          <a:cs typeface="+mn-cs"/>
                        </a:rPr>
                        <a:t>3</a:t>
                      </a:r>
                      <a:r>
                        <a:rPr altLang="zh-CN" dirty="0" sz="1800" kern="1200" lang="zh-CN" smtClean="0">
                          <a:solidFill>
                            <a:schemeClr val="dk1"/>
                          </a:solidFill>
                          <a:effectLst/>
                          <a:latin typeface="+mn-lt"/>
                          <a:ea typeface="+mn-ea"/>
                          <a:cs typeface="+mn-cs"/>
                        </a:rPr>
                        <a:t>年以上，或取得网络空间安全服务资质</a:t>
                      </a:r>
                      <a:r>
                        <a:rPr altLang="zh-CN" dirty="0" sz="1800" kern="1200" lang="en-US" smtClean="0">
                          <a:solidFill>
                            <a:schemeClr val="dk1"/>
                          </a:solidFill>
                          <a:effectLst/>
                          <a:latin typeface="+mn-lt"/>
                          <a:ea typeface="+mn-ea"/>
                          <a:cs typeface="+mn-cs"/>
                        </a:rPr>
                        <a:t>2</a:t>
                      </a:r>
                      <a:r>
                        <a:rPr altLang="zh-CN" dirty="0" sz="1800" kern="1200" lang="zh-CN" smtClean="0">
                          <a:solidFill>
                            <a:schemeClr val="dk1"/>
                          </a:solidFill>
                          <a:effectLst/>
                          <a:latin typeface="+mn-lt"/>
                          <a:ea typeface="+mn-ea"/>
                          <a:cs typeface="+mn-cs"/>
                        </a:rPr>
                        <a:t>级满</a:t>
                      </a:r>
                      <a:r>
                        <a:rPr altLang="zh-CN" dirty="0" sz="1800" kern="1200" lang="en-US" smtClean="0">
                          <a:solidFill>
                            <a:schemeClr val="dk1"/>
                          </a:solidFill>
                          <a:effectLst/>
                          <a:latin typeface="+mn-lt"/>
                          <a:ea typeface="+mn-ea"/>
                          <a:cs typeface="+mn-cs"/>
                        </a:rPr>
                        <a:t>1</a:t>
                      </a:r>
                      <a:r>
                        <a:rPr altLang="zh-CN" dirty="0" sz="1800" kern="1200" lang="zh-CN" smtClean="0">
                          <a:solidFill>
                            <a:schemeClr val="dk1"/>
                          </a:solidFill>
                          <a:effectLst/>
                          <a:latin typeface="+mn-lt"/>
                          <a:ea typeface="+mn-ea"/>
                          <a:cs typeface="+mn-cs"/>
                        </a:rPr>
                        <a:t>年以上</a:t>
                      </a:r>
                      <a:endParaRPr altLang="en-US" dirty="0" lang="zh-CN"/>
                    </a:p>
                  </a:txBody>
                  <a:tcPr anchor="ctr"/>
                </a:tc>
              </a:tr>
            </a:tbl>
          </a:graphicData>
        </a:graphic>
      </p:graphicFrame>
      <p:graphicFrame>
        <p:nvGraphicFramePr>
          <p:cNvPr id="4194310" name="表格 7"/>
          <p:cNvGraphicFramePr>
            <a:graphicFrameLocks noGrp="1"/>
          </p:cNvGraphicFramePr>
          <p:nvPr/>
        </p:nvGraphicFramePr>
        <p:xfrm>
          <a:off x="1222410" y="4043155"/>
          <a:ext cx="9496976" cy="2475735"/>
        </p:xfrm>
        <a:graphic>
          <a:graphicData uri="http://schemas.openxmlformats.org/drawingml/2006/table">
            <a:tbl>
              <a:tblPr firstRow="1" bandRow="1">
                <a:tableStyleId>{5C22544A-7EE6-4342-B048-85BDC9FD1C3A}</a:tableStyleId>
              </a:tblPr>
              <a:tblGrid>
                <a:gridCol w="1838425"/>
                <a:gridCol w="2117558"/>
                <a:gridCol w="2406315"/>
                <a:gridCol w="3134678"/>
              </a:tblGrid>
              <a:tr h="375345">
                <a:tc>
                  <a:txBody>
                    <a:bodyPr/>
                    <a:p>
                      <a:endParaRPr altLang="en-US" dirty="0" lang="zh-CN"/>
                    </a:p>
                  </a:txBody>
                  <a:tcPr>
                    <a:solidFill>
                      <a:schemeClr val="accent2">
                        <a:lumMod val="40000"/>
                        <a:lumOff val="60000"/>
                      </a:schemeClr>
                    </a:solidFill>
                  </a:tcPr>
                </a:tc>
                <a:tc>
                  <a:txBody>
                    <a:bodyPr/>
                    <a:p>
                      <a:r>
                        <a:rPr altLang="en-US" b="0" dirty="0" lang="zh-CN" smtClean="0">
                          <a:solidFill>
                            <a:schemeClr val="tx1"/>
                          </a:solidFill>
                        </a:rPr>
                        <a:t>一级</a:t>
                      </a:r>
                      <a:endParaRPr altLang="en-US" b="0" dirty="0" lang="zh-CN">
                        <a:solidFill>
                          <a:schemeClr val="tx1"/>
                        </a:solidFill>
                      </a:endParaRPr>
                    </a:p>
                  </a:txBody>
                  <a:tcPr>
                    <a:solidFill>
                      <a:schemeClr val="accent2">
                        <a:lumMod val="40000"/>
                        <a:lumOff val="60000"/>
                      </a:schemeClr>
                    </a:solidFill>
                  </a:tcPr>
                </a:tc>
                <a:tc>
                  <a:txBody>
                    <a:bodyPr/>
                    <a:p>
                      <a:r>
                        <a:rPr altLang="en-US" b="0" dirty="0" lang="zh-CN" smtClean="0">
                          <a:solidFill>
                            <a:schemeClr val="tx1"/>
                          </a:solidFill>
                        </a:rPr>
                        <a:t>二级</a:t>
                      </a:r>
                      <a:endParaRPr altLang="en-US" b="0" dirty="0" lang="zh-CN">
                        <a:solidFill>
                          <a:schemeClr val="tx1"/>
                        </a:solidFill>
                      </a:endParaRPr>
                    </a:p>
                  </a:txBody>
                  <a:tcPr>
                    <a:solidFill>
                      <a:schemeClr val="accent2">
                        <a:lumMod val="40000"/>
                        <a:lumOff val="60000"/>
                      </a:schemeClr>
                    </a:solidFill>
                  </a:tcPr>
                </a:tc>
                <a:tc>
                  <a:txBody>
                    <a:bodyPr/>
                    <a:p>
                      <a:r>
                        <a:rPr altLang="en-US" b="0" dirty="0" lang="zh-CN" smtClean="0">
                          <a:solidFill>
                            <a:schemeClr val="tx1"/>
                          </a:solidFill>
                        </a:rPr>
                        <a:t>三级</a:t>
                      </a:r>
                      <a:endParaRPr altLang="en-US" b="0" dirty="0" lang="zh-CN">
                        <a:solidFill>
                          <a:schemeClr val="tx1"/>
                        </a:solidFill>
                      </a:endParaRPr>
                    </a:p>
                  </a:txBody>
                  <a:tcPr>
                    <a:solidFill>
                      <a:schemeClr val="accent2">
                        <a:lumMod val="40000"/>
                        <a:lumOff val="60000"/>
                      </a:schemeClr>
                    </a:solidFill>
                  </a:tcPr>
                </a:tc>
              </a:tr>
              <a:tr h="1918951">
                <a:tc>
                  <a:txBody>
                    <a:bodyPr/>
                    <a:p>
                      <a:pPr algn="ctr">
                        <a:lnSpc>
                          <a:spcPct val="150000"/>
                        </a:lnSpc>
                      </a:pPr>
                      <a:r>
                        <a:rPr altLang="en-US" dirty="0" lang="zh-CN" smtClean="0"/>
                        <a:t>经营业绩</a:t>
                      </a:r>
                      <a:endParaRPr altLang="en-US" dirty="0" lang="zh-CN"/>
                    </a:p>
                  </a:txBody>
                  <a:tcPr anchor="ctr"/>
                </a:tc>
                <a:tc>
                  <a:txBody>
                    <a:bodyPr/>
                    <a:p>
                      <a:pPr>
                        <a:lnSpc>
                          <a:spcPct val="150000"/>
                        </a:lnSpc>
                      </a:pPr>
                      <a:r>
                        <a:rPr altLang="zh-CN" dirty="0" sz="1800" kern="1200" lang="zh-CN" smtClean="0">
                          <a:solidFill>
                            <a:schemeClr val="dk1"/>
                          </a:solidFill>
                          <a:effectLst/>
                          <a:latin typeface="+mn-lt"/>
                          <a:ea typeface="+mn-ea"/>
                          <a:cs typeface="+mn-cs"/>
                        </a:rPr>
                        <a:t>首次申请不做要求，维持资格最少完成一个</a:t>
                      </a:r>
                      <a:r>
                        <a:rPr altLang="zh-CN" dirty="0" sz="1800" kern="1200" lang="en-US" smtClean="0">
                          <a:solidFill>
                            <a:schemeClr val="dk1"/>
                          </a:solidFill>
                          <a:effectLst/>
                          <a:latin typeface="+mn-lt"/>
                          <a:ea typeface="+mn-ea"/>
                          <a:cs typeface="+mn-cs"/>
                        </a:rPr>
                        <a:t>1</a:t>
                      </a:r>
                      <a:r>
                        <a:rPr altLang="zh-CN" dirty="0" sz="1800" kern="1200" lang="zh-CN" smtClean="0">
                          <a:solidFill>
                            <a:schemeClr val="dk1"/>
                          </a:solidFill>
                          <a:effectLst/>
                          <a:latin typeface="+mn-lt"/>
                          <a:ea typeface="+mn-ea"/>
                          <a:cs typeface="+mn-cs"/>
                        </a:rPr>
                        <a:t>个与申报类别一致的网络空间安全服务项目</a:t>
                      </a:r>
                      <a:endParaRPr altLang="en-US" dirty="0" lang="zh-CN"/>
                    </a:p>
                  </a:txBody>
                  <a:tcPr anchor="ctr"/>
                </a:tc>
                <a:tc>
                  <a:txBody>
                    <a:bodyPr/>
                    <a:p>
                      <a:pPr>
                        <a:lnSpc>
                          <a:spcPct val="150000"/>
                        </a:lnSpc>
                      </a:pPr>
                      <a:r>
                        <a:rPr altLang="zh-CN" dirty="0" sz="1800" kern="1200" lang="zh-CN" smtClean="0">
                          <a:solidFill>
                            <a:schemeClr val="dk1"/>
                          </a:solidFill>
                          <a:effectLst/>
                          <a:latin typeface="+mn-lt"/>
                          <a:ea typeface="+mn-ea"/>
                          <a:cs typeface="+mn-cs"/>
                        </a:rPr>
                        <a:t>近三年内应签订并完成至少</a:t>
                      </a:r>
                      <a:r>
                        <a:rPr altLang="zh-CN" dirty="0" sz="1800" kern="1200" lang="en-US" smtClean="0">
                          <a:solidFill>
                            <a:schemeClr val="dk1"/>
                          </a:solidFill>
                          <a:effectLst/>
                          <a:latin typeface="+mn-lt"/>
                          <a:ea typeface="+mn-ea"/>
                          <a:cs typeface="+mn-cs"/>
                        </a:rPr>
                        <a:t>2</a:t>
                      </a:r>
                      <a:r>
                        <a:rPr altLang="zh-CN" dirty="0" sz="1800" kern="1200" lang="zh-CN" smtClean="0">
                          <a:solidFill>
                            <a:schemeClr val="dk1"/>
                          </a:solidFill>
                          <a:effectLst/>
                          <a:latin typeface="+mn-lt"/>
                          <a:ea typeface="+mn-ea"/>
                          <a:cs typeface="+mn-cs"/>
                        </a:rPr>
                        <a:t>个与申报类别一致的网络空间安全服务项目</a:t>
                      </a:r>
                      <a:endParaRPr altLang="en-US" dirty="0" lang="zh-CN"/>
                    </a:p>
                  </a:txBody>
                  <a:tcPr anchor="ctr"/>
                </a:tc>
                <a:tc>
                  <a:txBody>
                    <a:bodyPr/>
                    <a:p>
                      <a:pPr>
                        <a:lnSpc>
                          <a:spcPct val="150000"/>
                        </a:lnSpc>
                      </a:pPr>
                      <a:r>
                        <a:rPr altLang="zh-CN" dirty="0" sz="1800" kern="1200" lang="zh-CN" smtClean="0">
                          <a:solidFill>
                            <a:schemeClr val="dk1"/>
                          </a:solidFill>
                          <a:effectLst/>
                          <a:latin typeface="+mn-lt"/>
                          <a:ea typeface="+mn-ea"/>
                          <a:cs typeface="+mn-cs"/>
                        </a:rPr>
                        <a:t>近三年内应签订并完成至少</a:t>
                      </a:r>
                      <a:r>
                        <a:rPr altLang="zh-CN" dirty="0" sz="1800" kern="1200" lang="en-US" smtClean="0">
                          <a:solidFill>
                            <a:schemeClr val="dk1"/>
                          </a:solidFill>
                          <a:effectLst/>
                          <a:latin typeface="+mn-lt"/>
                          <a:ea typeface="+mn-ea"/>
                          <a:cs typeface="+mn-cs"/>
                        </a:rPr>
                        <a:t>6</a:t>
                      </a:r>
                      <a:r>
                        <a:rPr altLang="zh-CN" dirty="0" sz="1800" kern="1200" lang="zh-CN" smtClean="0">
                          <a:solidFill>
                            <a:schemeClr val="dk1"/>
                          </a:solidFill>
                          <a:effectLst/>
                          <a:latin typeface="+mn-lt"/>
                          <a:ea typeface="+mn-ea"/>
                          <a:cs typeface="+mn-cs"/>
                        </a:rPr>
                        <a:t>个与申报类别一致的网络空间安全服务项目</a:t>
                      </a:r>
                      <a:endParaRPr altLang="en-US" dirty="0" lang="zh-CN"/>
                    </a:p>
                  </a:txBody>
                  <a:tcPr anchor="ctr"/>
                </a:tc>
              </a:tr>
            </a:tbl>
          </a:graphicData>
        </a:graphic>
      </p:graphicFrame>
      <p:sp>
        <p:nvSpPr>
          <p:cNvPr id="1048650" name="TextBox 7"/>
          <p:cNvSpPr txBox="1"/>
          <p:nvPr/>
        </p:nvSpPr>
        <p:spPr>
          <a:xfrm>
            <a:off x="1115725" y="898729"/>
            <a:ext cx="2128085" cy="584775"/>
          </a:xfrm>
          <a:prstGeom prst="rect"/>
          <a:noFill/>
        </p:spPr>
        <p:txBody>
          <a:bodyPr rtlCol="0" wrap="square">
            <a:spAutoFit/>
          </a:bodyPr>
          <a:p>
            <a:r>
              <a:rPr altLang="en-US" dirty="0" sz="3200" lang="zh-CN" smtClean="0">
                <a:solidFill>
                  <a:schemeClr val="tx1">
                    <a:lumMod val="75000"/>
                    <a:lumOff val="25000"/>
                  </a:schemeClr>
                </a:solidFill>
                <a:cs typeface="+mn-ea"/>
                <a:sym typeface="+mn-lt"/>
              </a:rPr>
              <a:t>从业时间</a:t>
            </a:r>
            <a:endParaRPr altLang="en-US" dirty="0" sz="3200" lang="zh-CN">
              <a:solidFill>
                <a:schemeClr val="tx1">
                  <a:lumMod val="75000"/>
                  <a:lumOff val="25000"/>
                </a:schemeClr>
              </a:solidFill>
              <a:cs typeface="+mn-ea"/>
              <a:sym typeface="+mn-lt"/>
            </a:endParaRPr>
          </a:p>
        </p:txBody>
      </p:sp>
      <p:sp>
        <p:nvSpPr>
          <p:cNvPr id="1048651" name="TextBox 7"/>
          <p:cNvSpPr txBox="1"/>
          <p:nvPr/>
        </p:nvSpPr>
        <p:spPr>
          <a:xfrm>
            <a:off x="3339258" y="898730"/>
            <a:ext cx="2691969" cy="584775"/>
          </a:xfrm>
          <a:prstGeom prst="rect"/>
          <a:noFill/>
        </p:spPr>
        <p:txBody>
          <a:bodyPr rtlCol="0" wrap="square">
            <a:spAutoFit/>
          </a:bodyPr>
          <a:p>
            <a:r>
              <a:rPr altLang="en-US" dirty="0" sz="3200" lang="zh-CN" smtClean="0">
                <a:solidFill>
                  <a:schemeClr val="tx1">
                    <a:lumMod val="75000"/>
                    <a:lumOff val="25000"/>
                  </a:schemeClr>
                </a:solidFill>
                <a:cs typeface="+mn-ea"/>
                <a:sym typeface="+mn-lt"/>
              </a:rPr>
              <a:t>经营业绩</a:t>
            </a:r>
            <a:endParaRPr altLang="en-US" dirty="0" sz="3200" lang="zh-CN">
              <a:solidFill>
                <a:schemeClr val="tx1">
                  <a:lumMod val="75000"/>
                  <a:lumOff val="25000"/>
                </a:schemeClr>
              </a:solidFill>
              <a:cs typeface="+mn-ea"/>
              <a:sym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grpSp>
        <p:nvGrpSpPr>
          <p:cNvPr id="55" name="组合 22"/>
          <p:cNvGrpSpPr/>
          <p:nvPr/>
        </p:nvGrpSpPr>
        <p:grpSpPr>
          <a:xfrm>
            <a:off x="371993" y="-1568546"/>
            <a:ext cx="15983812" cy="14046898"/>
            <a:chOff x="371993" y="-1568546"/>
            <a:chExt cx="15983812" cy="14046898"/>
          </a:xfrm>
        </p:grpSpPr>
        <p:sp>
          <p:nvSpPr>
            <p:cNvPr id="1048652" name="流程图: 接点 12"/>
            <p:cNvSpPr/>
            <p:nvPr/>
          </p:nvSpPr>
          <p:spPr>
            <a:xfrm>
              <a:off x="9865895" y="5014762"/>
              <a:ext cx="6489910" cy="7463590"/>
            </a:xfrm>
            <a:prstGeom prst="flowChartConnector"/>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53" name="流程图: 接点 4"/>
            <p:cNvSpPr/>
            <p:nvPr/>
          </p:nvSpPr>
          <p:spPr>
            <a:xfrm>
              <a:off x="10719386" y="-1568546"/>
              <a:ext cx="2621280" cy="2621280"/>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54" name="流程图: 接点 5"/>
            <p:cNvSpPr/>
            <p:nvPr/>
          </p:nvSpPr>
          <p:spPr>
            <a:xfrm>
              <a:off x="371993" y="6029598"/>
              <a:ext cx="489292" cy="489292"/>
            </a:xfrm>
            <a:prstGeom prst="flowChartConnector"/>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55" name="流程图: 接点 7"/>
            <p:cNvSpPr/>
            <p:nvPr/>
          </p:nvSpPr>
          <p:spPr>
            <a:xfrm>
              <a:off x="371993" y="339110"/>
              <a:ext cx="349269" cy="349269"/>
            </a:xfrm>
            <a:prstGeom prst="flowChartConnector"/>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altLang="en-US" lang="zh-CN">
                <a:cs typeface="+mn-ea"/>
                <a:sym typeface="+mn-lt"/>
              </a:endParaRPr>
            </a:p>
          </p:txBody>
        </p:sp>
        <p:sp>
          <p:nvSpPr>
            <p:cNvPr id="1048656" name="文本框 27"/>
            <p:cNvSpPr txBox="1"/>
            <p:nvPr/>
          </p:nvSpPr>
          <p:spPr>
            <a:xfrm>
              <a:off x="1009201" y="287761"/>
              <a:ext cx="2341134" cy="461665"/>
            </a:xfrm>
            <a:prstGeom prst="rect"/>
            <a:noFill/>
          </p:spPr>
          <p:txBody>
            <a:bodyPr rtlCol="0" wrap="square">
              <a:spAutoFit/>
            </a:bodyPr>
            <a:p>
              <a:pPr algn="dist"/>
              <a:r>
                <a:rPr altLang="en-US" dirty="0" sz="2400" lang="zh-CN" spc="300" smtClean="0">
                  <a:solidFill>
                    <a:schemeClr val="tx1">
                      <a:lumMod val="75000"/>
                      <a:lumOff val="25000"/>
                    </a:schemeClr>
                  </a:solidFill>
                  <a:cs typeface="+mn-ea"/>
                  <a:sym typeface="+mn-lt"/>
                </a:rPr>
                <a:t>通用要求评价</a:t>
              </a:r>
              <a:endParaRPr altLang="en-US" dirty="0" sz="2400" lang="zh-CN" spc="300">
                <a:solidFill>
                  <a:schemeClr val="tx1">
                    <a:lumMod val="75000"/>
                    <a:lumOff val="25000"/>
                  </a:schemeClr>
                </a:solidFill>
                <a:cs typeface="+mn-ea"/>
                <a:sym typeface="+mn-lt"/>
              </a:endParaRPr>
            </a:p>
          </p:txBody>
        </p:sp>
      </p:grpSp>
      <p:sp>
        <p:nvSpPr>
          <p:cNvPr id="1048657" name="Shape 4868"/>
          <p:cNvSpPr/>
          <p:nvPr/>
        </p:nvSpPr>
        <p:spPr bwMode="auto">
          <a:xfrm>
            <a:off x="6224588" y="4152900"/>
            <a:ext cx="512762" cy="523875"/>
          </a:xfrm>
          <a:custGeom>
            <a:avLst/>
            <a:gdLst>
              <a:gd name="T0" fmla="*/ 1093713 w 120000"/>
              <a:gd name="T1" fmla="*/ 2283270 h 120000"/>
              <a:gd name="T2" fmla="*/ 1093713 w 120000"/>
              <a:gd name="T3" fmla="*/ 2283270 h 120000"/>
              <a:gd name="T4" fmla="*/ 0 w 120000"/>
              <a:gd name="T5" fmla="*/ 1141633 h 120000"/>
              <a:gd name="T6" fmla="*/ 1093713 w 120000"/>
              <a:gd name="T7" fmla="*/ 0 h 120000"/>
              <a:gd name="T8" fmla="*/ 2187426 w 120000"/>
              <a:gd name="T9" fmla="*/ 1141633 h 120000"/>
              <a:gd name="T10" fmla="*/ 1093713 w 120000"/>
              <a:gd name="T11" fmla="*/ 2283270 h 120000"/>
              <a:gd name="T12" fmla="*/ 1093713 w 120000"/>
              <a:gd name="T13" fmla="*/ 214047 h 120000"/>
              <a:gd name="T14" fmla="*/ 1093713 w 120000"/>
              <a:gd name="T15" fmla="*/ 214047 h 120000"/>
              <a:gd name="T16" fmla="*/ 201464 w 120000"/>
              <a:gd name="T17" fmla="*/ 1141633 h 120000"/>
              <a:gd name="T18" fmla="*/ 1093713 w 120000"/>
              <a:gd name="T19" fmla="*/ 2069219 h 120000"/>
              <a:gd name="T20" fmla="*/ 1982364 w 120000"/>
              <a:gd name="T21" fmla="*/ 1141633 h 120000"/>
              <a:gd name="T22" fmla="*/ 1093713 w 120000"/>
              <a:gd name="T23" fmla="*/ 214047 h 120000"/>
              <a:gd name="T24" fmla="*/ 863453 w 120000"/>
              <a:gd name="T25" fmla="*/ 1355701 h 120000"/>
              <a:gd name="T26" fmla="*/ 863453 w 120000"/>
              <a:gd name="T27" fmla="*/ 1355701 h 120000"/>
              <a:gd name="T28" fmla="*/ 557637 w 120000"/>
              <a:gd name="T29" fmla="*/ 585828 h 120000"/>
              <a:gd name="T30" fmla="*/ 1320375 w 120000"/>
              <a:gd name="T31" fmla="*/ 901283 h 120000"/>
              <a:gd name="T32" fmla="*/ 1626190 w 120000"/>
              <a:gd name="T33" fmla="*/ 1697442 h 120000"/>
              <a:gd name="T34" fmla="*/ 863453 w 120000"/>
              <a:gd name="T35" fmla="*/ 1355701 h 120000"/>
              <a:gd name="T36" fmla="*/ 1093713 w 120000"/>
              <a:gd name="T37" fmla="*/ 1036487 h 120000"/>
              <a:gd name="T38" fmla="*/ 1093713 w 120000"/>
              <a:gd name="T39" fmla="*/ 1036487 h 120000"/>
              <a:gd name="T40" fmla="*/ 992981 w 120000"/>
              <a:gd name="T41" fmla="*/ 1141633 h 120000"/>
              <a:gd name="T42" fmla="*/ 1093713 w 120000"/>
              <a:gd name="T43" fmla="*/ 1246779 h 120000"/>
              <a:gd name="T44" fmla="*/ 1194445 w 120000"/>
              <a:gd name="T45" fmla="*/ 1141633 h 120000"/>
              <a:gd name="T46" fmla="*/ 1093713 w 120000"/>
              <a:gd name="T47" fmla="*/ 1036487 h 12000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20000"/>
              <a:gd name="T73" fmla="*/ 0 h 120000"/>
              <a:gd name="T74" fmla="*/ 120000 w 120000"/>
              <a:gd name="T75" fmla="*/ 120000 h 12000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20000" h="120000" extrusionOk="0">
                <a:moveTo>
                  <a:pt x="59901" y="119802"/>
                </a:moveTo>
                <a:lnTo>
                  <a:pt x="59901" y="119802"/>
                </a:lnTo>
                <a:cubicBezTo>
                  <a:pt x="26403" y="119802"/>
                  <a:pt x="0" y="93399"/>
                  <a:pt x="0" y="59901"/>
                </a:cubicBezTo>
                <a:cubicBezTo>
                  <a:pt x="0" y="26403"/>
                  <a:pt x="26403" y="0"/>
                  <a:pt x="59901" y="0"/>
                </a:cubicBezTo>
                <a:cubicBezTo>
                  <a:pt x="93201" y="0"/>
                  <a:pt x="119802" y="26403"/>
                  <a:pt x="119802" y="59901"/>
                </a:cubicBezTo>
                <a:cubicBezTo>
                  <a:pt x="119802" y="93399"/>
                  <a:pt x="93201" y="119802"/>
                  <a:pt x="59901" y="119802"/>
                </a:cubicBezTo>
                <a:close/>
                <a:moveTo>
                  <a:pt x="59901" y="11231"/>
                </a:moveTo>
                <a:lnTo>
                  <a:pt x="59901" y="11231"/>
                </a:lnTo>
                <a:cubicBezTo>
                  <a:pt x="33300" y="11231"/>
                  <a:pt x="11034" y="33497"/>
                  <a:pt x="11034" y="59901"/>
                </a:cubicBezTo>
                <a:cubicBezTo>
                  <a:pt x="11034" y="86305"/>
                  <a:pt x="33300" y="108571"/>
                  <a:pt x="59901" y="108571"/>
                </a:cubicBezTo>
                <a:cubicBezTo>
                  <a:pt x="86305" y="108571"/>
                  <a:pt x="108571" y="86305"/>
                  <a:pt x="108571" y="59901"/>
                </a:cubicBezTo>
                <a:cubicBezTo>
                  <a:pt x="108571" y="33497"/>
                  <a:pt x="86305" y="11231"/>
                  <a:pt x="59901" y="11231"/>
                </a:cubicBezTo>
                <a:close/>
                <a:moveTo>
                  <a:pt x="47290" y="71133"/>
                </a:moveTo>
                <a:lnTo>
                  <a:pt x="47290" y="71133"/>
                </a:lnTo>
                <a:cubicBezTo>
                  <a:pt x="30541" y="30738"/>
                  <a:pt x="30541" y="30738"/>
                  <a:pt x="30541" y="30738"/>
                </a:cubicBezTo>
                <a:cubicBezTo>
                  <a:pt x="72315" y="47290"/>
                  <a:pt x="72315" y="47290"/>
                  <a:pt x="72315" y="47290"/>
                </a:cubicBezTo>
                <a:cubicBezTo>
                  <a:pt x="89064" y="89064"/>
                  <a:pt x="89064" y="89064"/>
                  <a:pt x="89064" y="89064"/>
                </a:cubicBezTo>
                <a:lnTo>
                  <a:pt x="47290" y="71133"/>
                </a:lnTo>
                <a:close/>
                <a:moveTo>
                  <a:pt x="59901" y="54384"/>
                </a:moveTo>
                <a:lnTo>
                  <a:pt x="59901" y="54384"/>
                </a:lnTo>
                <a:cubicBezTo>
                  <a:pt x="57142" y="54384"/>
                  <a:pt x="54384" y="57142"/>
                  <a:pt x="54384" y="59901"/>
                </a:cubicBezTo>
                <a:cubicBezTo>
                  <a:pt x="54384" y="62660"/>
                  <a:pt x="57142" y="65418"/>
                  <a:pt x="59901" y="65418"/>
                </a:cubicBezTo>
                <a:cubicBezTo>
                  <a:pt x="62660" y="65418"/>
                  <a:pt x="65418" y="62660"/>
                  <a:pt x="65418" y="59901"/>
                </a:cubicBezTo>
                <a:cubicBezTo>
                  <a:pt x="65418" y="57142"/>
                  <a:pt x="62660" y="54384"/>
                  <a:pt x="59901" y="54384"/>
                </a:cubicBezTo>
                <a:close/>
              </a:path>
            </a:pathLst>
          </a:custGeom>
          <a:solidFill>
            <a:schemeClr val="bg1"/>
          </a:solidFill>
          <a:ln>
            <a:noFill/>
          </a:ln>
        </p:spPr>
        <p:txBody>
          <a:bodyPr anchor="ctr" bIns="22850" lIns="45713" rIns="45713" tIns="22850"/>
          <a:p>
            <a:endParaRPr altLang="en-US" lang="zh-CN">
              <a:cs typeface="+mn-ea"/>
              <a:sym typeface="+mn-lt"/>
            </a:endParaRPr>
          </a:p>
        </p:txBody>
      </p:sp>
      <p:sp>
        <p:nvSpPr>
          <p:cNvPr id="1048658" name="Rectangle 29"/>
          <p:cNvSpPr/>
          <p:nvPr/>
        </p:nvSpPr>
        <p:spPr>
          <a:xfrm>
            <a:off x="5937391" y="4800600"/>
            <a:ext cx="1130020" cy="577787"/>
          </a:xfrm>
          <a:prstGeom prst="rect"/>
        </p:spPr>
        <p:txBody>
          <a:bodyPr wrap="square">
            <a:spAutoFit/>
          </a:bodyPr>
          <a:p>
            <a:pPr algn="ctr" lvl="0">
              <a:lnSpc>
                <a:spcPts val="2000"/>
              </a:lnSpc>
            </a:pPr>
            <a:r>
              <a:rPr altLang="en-US" dirty="0" sz="1200" lang="zh-CN">
                <a:solidFill>
                  <a:schemeClr val="bg1"/>
                </a:solidFill>
                <a:cs typeface="+mn-ea"/>
                <a:sym typeface="+mn-lt"/>
              </a:rPr>
              <a:t>请在此处添加具体内容。</a:t>
            </a:r>
          </a:p>
        </p:txBody>
      </p:sp>
      <p:graphicFrame>
        <p:nvGraphicFramePr>
          <p:cNvPr id="4194311" name="表格 20"/>
          <p:cNvGraphicFramePr>
            <a:graphicFrameLocks noGrp="1"/>
          </p:cNvGraphicFramePr>
          <p:nvPr/>
        </p:nvGraphicFramePr>
        <p:xfrm>
          <a:off x="1903789" y="1085190"/>
          <a:ext cx="8935780" cy="4889280"/>
        </p:xfrm>
        <a:graphic>
          <a:graphicData uri="http://schemas.openxmlformats.org/drawingml/2006/table">
            <a:tbl>
              <a:tblPr firstRow="1" bandRow="1">
                <a:tableStyleId>{5C22544A-7EE6-4342-B048-85BDC9FD1C3A}</a:tableStyleId>
              </a:tblPr>
              <a:tblGrid>
                <a:gridCol w="2233945"/>
                <a:gridCol w="2233945"/>
                <a:gridCol w="2233945"/>
                <a:gridCol w="2233945"/>
              </a:tblGrid>
              <a:tr h="814880">
                <a:tc>
                  <a:txBody>
                    <a:bodyPr/>
                    <a:p>
                      <a:pPr algn="ct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一级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二级</a:t>
                      </a:r>
                      <a:endParaRPr altLang="en-US" b="0" dirty="0" lang="zh-CN">
                        <a:solidFill>
                          <a:schemeClr val="tx1"/>
                        </a:solidFill>
                      </a:endParaRPr>
                    </a:p>
                  </a:txBody>
                  <a:tcPr anchor="ctr">
                    <a:solidFill>
                      <a:schemeClr val="accent2">
                        <a:lumMod val="40000"/>
                        <a:lumOff val="60000"/>
                      </a:schemeClr>
                    </a:solidFill>
                  </a:tcPr>
                </a:tc>
                <a:tc>
                  <a:txBody>
                    <a:bodyPr/>
                    <a:p>
                      <a:pPr algn="ctr"/>
                      <a:r>
                        <a:rPr altLang="en-US" b="0" dirty="0" lang="zh-CN" smtClean="0">
                          <a:solidFill>
                            <a:schemeClr val="tx1"/>
                          </a:solidFill>
                        </a:rPr>
                        <a:t>三级</a:t>
                      </a:r>
                      <a:endParaRPr altLang="en-US" b="0" dirty="0" lang="zh-CN">
                        <a:solidFill>
                          <a:schemeClr val="tx1"/>
                        </a:solidFill>
                      </a:endParaRPr>
                    </a:p>
                  </a:txBody>
                  <a:tcPr anchor="ctr">
                    <a:solidFill>
                      <a:schemeClr val="accent2">
                        <a:lumMod val="40000"/>
                        <a:lumOff val="60000"/>
                      </a:schemeClr>
                    </a:solidFill>
                  </a:tcPr>
                </a:tc>
              </a:tr>
              <a:tr h="814880">
                <a:tc>
                  <a:txBody>
                    <a:bodyPr/>
                    <a:p>
                      <a:pPr algn="ctr"/>
                      <a:r>
                        <a:rPr altLang="zh-CN" b="0" dirty="0" sz="1800" kern="1200" lang="zh-CN" smtClean="0">
                          <a:solidFill>
                            <a:schemeClr val="dk1"/>
                          </a:solidFill>
                          <a:effectLst/>
                          <a:latin typeface="+mn-lt"/>
                          <a:ea typeface="+mn-ea"/>
                          <a:cs typeface="+mn-cs"/>
                        </a:rPr>
                        <a:t>人力资源管理制度</a:t>
                      </a:r>
                      <a:endParaRPr altLang="en-US" b="0" dirty="0" lang="zh-CN"/>
                    </a:p>
                  </a:txBody>
                  <a:tcPr anchor="ctr"/>
                </a:tc>
                <a:tc gridSpan="3">
                  <a:txBody>
                    <a:bodyPr/>
                    <a:p>
                      <a:r>
                        <a:rPr altLang="zh-CN" b="0" dirty="0" sz="1800" kern="1200" lang="zh-CN" smtClean="0">
                          <a:solidFill>
                            <a:schemeClr val="dk1"/>
                          </a:solidFill>
                          <a:effectLst/>
                          <a:latin typeface="+mn-lt"/>
                          <a:ea typeface="+mn-ea"/>
                          <a:cs typeface="+mn-cs"/>
                        </a:rPr>
                        <a:t>明确安全服务人员的岗位职责、技术能力要求，并通过评价证明其能够胜任其承担的职责</a:t>
                      </a:r>
                      <a:endParaRPr altLang="en-US" b="0" dirty="0" lang="zh-CN"/>
                    </a:p>
                  </a:txBody>
                  <a:tcPr anchor="ctr"/>
                </a:tc>
                <a:tc hMerge="1">
                  <a:txBody>
                    <a:bodyPr/>
                    <a:p>
                      <a:endParaRPr altLang="en-US" dirty="0" lang="zh-CN"/>
                    </a:p>
                  </a:txBody>
                </a:tc>
                <a:tc hMerge="1">
                  <a:txBody>
                    <a:bodyPr/>
                    <a:p>
                      <a:endParaRPr altLang="en-US" dirty="0" lang="zh-CN"/>
                    </a:p>
                  </a:txBody>
                </a:tc>
              </a:tr>
              <a:tr h="814880">
                <a:tc>
                  <a:txBody>
                    <a:bodyPr/>
                    <a:p>
                      <a:pPr algn="ctr"/>
                      <a:r>
                        <a:rPr altLang="zh-CN" b="0" dirty="0" sz="1800" kern="1200" lang="zh-CN" smtClean="0">
                          <a:solidFill>
                            <a:schemeClr val="dk1"/>
                          </a:solidFill>
                          <a:effectLst/>
                          <a:latin typeface="+mn-lt"/>
                          <a:ea typeface="+mn-ea"/>
                          <a:cs typeface="+mn-cs"/>
                        </a:rPr>
                        <a:t>人员培训管理制度</a:t>
                      </a:r>
                      <a:endParaRPr altLang="en-US" b="0" dirty="0" lang="zh-CN"/>
                    </a:p>
                  </a:txBody>
                  <a:tcPr anchor="ctr"/>
                </a:tc>
                <a:tc gridSpan="3">
                  <a:txBody>
                    <a:bodyPr/>
                    <a:p>
                      <a:r>
                        <a:rPr altLang="zh-CN" b="0" dirty="0" sz="1800" kern="1200" lang="zh-CN" smtClean="0">
                          <a:solidFill>
                            <a:schemeClr val="dk1"/>
                          </a:solidFill>
                          <a:effectLst/>
                          <a:latin typeface="+mn-lt"/>
                          <a:ea typeface="+mn-ea"/>
                          <a:cs typeface="+mn-cs"/>
                        </a:rPr>
                        <a:t>包括网络空间安全相关的技术、管理、意识等内容，并有效落实，确保服务人员持续胜任其承担的职责</a:t>
                      </a:r>
                      <a:endParaRPr altLang="en-US" b="0" dirty="0" lang="zh-CN"/>
                    </a:p>
                  </a:txBody>
                  <a:tcPr anchor="ctr"/>
                </a:tc>
                <a:tc hMerge="1">
                  <a:txBody>
                    <a:bodyPr/>
                    <a:p>
                      <a:endParaRPr altLang="en-US" dirty="0" lang="zh-CN"/>
                    </a:p>
                  </a:txBody>
                </a:tc>
                <a:tc hMerge="1">
                  <a:txBody>
                    <a:bodyPr/>
                    <a:p>
                      <a:endParaRPr altLang="en-US" dirty="0" lang="zh-CN"/>
                    </a:p>
                  </a:txBody>
                </a:tc>
              </a:tr>
              <a:tr h="814880">
                <a:tc>
                  <a:txBody>
                    <a:bodyPr/>
                    <a:p>
                      <a:pPr algn="ctr"/>
                      <a:r>
                        <a:rPr altLang="zh-CN" b="0" dirty="0" sz="1800" kern="1200" lang="zh-CN" smtClean="0">
                          <a:solidFill>
                            <a:schemeClr val="dk1"/>
                          </a:solidFill>
                          <a:effectLst/>
                          <a:latin typeface="+mn-lt"/>
                          <a:ea typeface="+mn-ea"/>
                          <a:cs typeface="+mn-cs"/>
                        </a:rPr>
                        <a:t>文档管理制度</a:t>
                      </a:r>
                      <a:endParaRPr altLang="en-US" b="0" dirty="0" lang="zh-CN"/>
                    </a:p>
                  </a:txBody>
                  <a:tcPr anchor="ctr"/>
                </a:tc>
                <a:tc gridSpan="3">
                  <a:txBody>
                    <a:bodyPr/>
                    <a:p>
                      <a:r>
                        <a:rPr altLang="zh-CN" b="0" dirty="0" sz="1800" kern="1200" lang="zh-CN" smtClean="0">
                          <a:solidFill>
                            <a:schemeClr val="dk1"/>
                          </a:solidFill>
                          <a:effectLst/>
                          <a:latin typeface="+mn-lt"/>
                          <a:ea typeface="+mn-ea"/>
                          <a:cs typeface="+mn-cs"/>
                        </a:rPr>
                        <a:t>明确文档管理职责，并能有效控制文档产生、发布、保存、传输、使用、废弃等</a:t>
                      </a:r>
                      <a:endParaRPr altLang="en-US" b="0" dirty="0" lang="zh-CN"/>
                    </a:p>
                  </a:txBody>
                  <a:tcPr anchor="ctr"/>
                </a:tc>
                <a:tc hMerge="1">
                  <a:txBody>
                    <a:bodyPr/>
                    <a:p>
                      <a:endParaRPr altLang="en-US" dirty="0" lang="zh-CN"/>
                    </a:p>
                  </a:txBody>
                </a:tc>
                <a:tc hMerge="1">
                  <a:txBody>
                    <a:bodyPr/>
                    <a:p>
                      <a:endParaRPr altLang="en-US" dirty="0" lang="zh-CN"/>
                    </a:p>
                  </a:txBody>
                </a:tc>
              </a:tr>
              <a:tr h="814880">
                <a:tc>
                  <a:txBody>
                    <a:bodyPr/>
                    <a:p>
                      <a:pPr algn="ctr"/>
                      <a:r>
                        <a:rPr altLang="zh-CN" b="0" dirty="0" sz="1800" kern="1200" lang="zh-CN" smtClean="0">
                          <a:solidFill>
                            <a:schemeClr val="dk1"/>
                          </a:solidFill>
                          <a:effectLst/>
                          <a:latin typeface="+mn-lt"/>
                          <a:ea typeface="+mn-ea"/>
                          <a:cs typeface="+mn-cs"/>
                        </a:rPr>
                        <a:t>项目管理制度</a:t>
                      </a:r>
                      <a:endParaRPr altLang="en-US" b="0" dirty="0" lang="zh-CN"/>
                    </a:p>
                  </a:txBody>
                  <a:tcPr anchor="ctr"/>
                </a:tc>
                <a:tc gridSpan="3">
                  <a:txBody>
                    <a:bodyPr/>
                    <a:p>
                      <a:r>
                        <a:rPr altLang="zh-CN" b="0" dirty="0" sz="1800" kern="1200" lang="zh-CN" smtClean="0">
                          <a:solidFill>
                            <a:schemeClr val="dk1"/>
                          </a:solidFill>
                          <a:effectLst/>
                          <a:latin typeface="+mn-lt"/>
                          <a:ea typeface="+mn-ea"/>
                          <a:cs typeface="+mn-cs"/>
                        </a:rPr>
                        <a:t>明确服务项目的组织、计划、实施、交付等环节的操作规程</a:t>
                      </a:r>
                      <a:endParaRPr altLang="en-US" b="0" dirty="0" lang="zh-CN"/>
                    </a:p>
                  </a:txBody>
                  <a:tcPr anchor="ctr"/>
                </a:tc>
                <a:tc hMerge="1">
                  <a:txBody>
                    <a:bodyPr/>
                    <a:p>
                      <a:endParaRPr altLang="en-US" dirty="0" lang="zh-CN"/>
                    </a:p>
                  </a:txBody>
                </a:tc>
                <a:tc hMerge="1">
                  <a:txBody>
                    <a:bodyPr/>
                    <a:p>
                      <a:endParaRPr altLang="en-US" dirty="0" lang="zh-CN"/>
                    </a:p>
                  </a:txBody>
                </a:tc>
              </a:tr>
              <a:tr h="814880">
                <a:tc>
                  <a:txBody>
                    <a:bodyPr/>
                    <a:p>
                      <a:pPr algn="ctr"/>
                      <a:r>
                        <a:rPr altLang="zh-CN" b="0" dirty="0" sz="1800" kern="1200" lang="zh-CN" smtClean="0">
                          <a:solidFill>
                            <a:schemeClr val="dk1"/>
                          </a:solidFill>
                          <a:effectLst/>
                          <a:latin typeface="+mn-lt"/>
                          <a:ea typeface="+mn-ea"/>
                          <a:cs typeface="+mn-cs"/>
                        </a:rPr>
                        <a:t>供应商管理制度</a:t>
                      </a:r>
                      <a:endParaRPr altLang="en-US" b="0" dirty="0" lang="zh-CN"/>
                    </a:p>
                  </a:txBody>
                  <a:tcPr anchor="ctr"/>
                </a:tc>
                <a:tc gridSpan="3">
                  <a:txBody>
                    <a:bodyPr/>
                    <a:p>
                      <a:r>
                        <a:rPr altLang="zh-CN" b="0" dirty="0" sz="1800" kern="1200" lang="zh-CN" smtClean="0">
                          <a:solidFill>
                            <a:schemeClr val="dk1"/>
                          </a:solidFill>
                          <a:effectLst/>
                          <a:latin typeface="+mn-lt"/>
                          <a:ea typeface="+mn-ea"/>
                          <a:cs typeface="+mn-cs"/>
                        </a:rPr>
                        <a:t>建立供应商管理制度，确保其供应商满足服务安全要求（仅适用于安全集成、安全运维）</a:t>
                      </a:r>
                      <a:endParaRPr altLang="en-US" b="0" dirty="0" lang="zh-CN"/>
                    </a:p>
                  </a:txBody>
                  <a:tcPr anchor="ctr"/>
                </a:tc>
                <a:tc hMerge="1">
                  <a:txBody>
                    <a:bodyPr/>
                    <a:p>
                      <a:endParaRPr altLang="en-US" dirty="0" lang="zh-CN"/>
                    </a:p>
                  </a:txBody>
                </a:tc>
                <a:tc hMerge="1">
                  <a:txBody>
                    <a:bodyPr/>
                    <a:p>
                      <a:endParaRPr altLang="en-US" dirty="0" lang="zh-CN"/>
                    </a:p>
                  </a:txBody>
                </a:tc>
              </a:tr>
            </a:tbl>
          </a:graphicData>
        </a:graphic>
      </p:graphicFrame>
      <p:sp>
        <p:nvSpPr>
          <p:cNvPr id="1048659" name="TextBox 7"/>
          <p:cNvSpPr txBox="1"/>
          <p:nvPr/>
        </p:nvSpPr>
        <p:spPr>
          <a:xfrm>
            <a:off x="861285" y="2393482"/>
            <a:ext cx="482715" cy="2021841"/>
          </a:xfrm>
          <a:prstGeom prst="rect"/>
          <a:noFill/>
        </p:spPr>
        <p:txBody>
          <a:bodyPr rtlCol="0" wrap="square">
            <a:spAutoFit/>
          </a:bodyPr>
          <a:p>
            <a:r>
              <a:rPr altLang="en-US" dirty="0" sz="3200" lang="zh-CN" smtClean="0">
                <a:solidFill>
                  <a:schemeClr val="tx1">
                    <a:lumMod val="75000"/>
                    <a:lumOff val="25000"/>
                  </a:schemeClr>
                </a:solidFill>
                <a:cs typeface="+mn-ea"/>
                <a:sym typeface="+mn-lt"/>
              </a:rPr>
              <a:t>管理制度</a:t>
            </a:r>
            <a:endParaRPr altLang="en-US" dirty="0" sz="3200" lang="zh-CN">
              <a:solidFill>
                <a:schemeClr val="tx1">
                  <a:lumMod val="75000"/>
                  <a:lumOff val="25000"/>
                </a:schemeClr>
              </a:solidFill>
              <a:cs typeface="+mn-ea"/>
              <a:sym typeface="+mn-lt"/>
            </a:endParaRPr>
          </a:p>
        </p:txBody>
      </p:sp>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1048658"/>
                                        </p:tgtEl>
                                        <p:attrNameLst>
                                          <p:attrName>style.visibility</p:attrName>
                                        </p:attrNameLst>
                                      </p:cBhvr>
                                      <p:to>
                                        <p:strVal val="visible"/>
                                      </p:to>
                                    </p:set>
                                    <p:animEffect transition="in" filter="fade">
                                      <p:cBhvr>
                                        <p:cTn dur="1000" id="7"/>
                                        <p:tgtEl>
                                          <p:spTgt spid="1048658"/>
                                        </p:tgtEl>
                                      </p:cBhvr>
                                    </p:animEffect>
                                    <p:anim calcmode="lin" valueType="num">
                                      <p:cBhvr>
                                        <p:cTn dur="1000" fill="hold" id="8"/>
                                        <p:tgtEl>
                                          <p:spTgt spid="1048658"/>
                                        </p:tgtEl>
                                        <p:attrNameLst>
                                          <p:attrName>ppt_x</p:attrName>
                                        </p:attrNameLst>
                                      </p:cBhvr>
                                      <p:tavLst>
                                        <p:tav tm="0">
                                          <p:val>
                                            <p:strVal val="#ppt_x"/>
                                          </p:val>
                                        </p:tav>
                                        <p:tav tm="100000">
                                          <p:val>
                                            <p:strVal val="#ppt_x"/>
                                          </p:val>
                                        </p:tav>
                                      </p:tavLst>
                                    </p:anim>
                                    <p:anim calcmode="lin" valueType="num">
                                      <p:cBhvr>
                                        <p:cTn dur="1000" fill="hold" id="9"/>
                                        <p:tgtEl>
                                          <p:spTgt spid="104865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58" grpId="0"/>
    </p:bldLst>
  </p:timing>
</p:sld>
</file>

<file path=ppt/theme/theme1.xml><?xml version="1.0" encoding="utf-8"?>
<a:theme xmlns:a="http://schemas.openxmlformats.org/drawingml/2006/main" name="第一PPT，www.1ppt.com">
  <a:themeElements>
    <a:clrScheme name="字幕">
      <a:dk1>
        <a:srgbClr val="000000"/>
      </a:dk1>
      <a:lt1>
        <a:sysClr lastClr="FFFFFF" val="window"/>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soczczn3">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自定义设计方案">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Manager>第一PPT</Manager>
  <Company>第一PPT，www.1ppt.com</Company>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蓝色圆点</dc:title>
  <dc:creator>第一PPT</dc:creator>
  <cp:lastModifiedBy>qin</cp:lastModifiedBy>
  <dcterms:created xsi:type="dcterms:W3CDTF">2021-05-16T08:51:17Z</dcterms:created>
  <dcterms:modified xsi:type="dcterms:W3CDTF">2022-06-08T10:54:48Z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ICV">
    <vt:lpwstr>FB7780AF960E4B5CBA7C46FFDD115AA0</vt:lpwstr>
  </property>
</Properties>
</file>