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2"/>
  </p:notesMasterIdLst>
  <p:handoutMasterIdLst>
    <p:handoutMasterId r:id="rId23"/>
  </p:handoutMasterIdLst>
  <p:sldIdLst>
    <p:sldId id="1108" r:id="rId3"/>
    <p:sldId id="1075" r:id="rId4"/>
    <p:sldId id="1080" r:id="rId5"/>
    <p:sldId id="1142" r:id="rId6"/>
    <p:sldId id="1077" r:id="rId7"/>
    <p:sldId id="1081" r:id="rId8"/>
    <p:sldId id="1157" r:id="rId9"/>
    <p:sldId id="1148" r:id="rId10"/>
    <p:sldId id="1158" r:id="rId11"/>
    <p:sldId id="1160" r:id="rId12"/>
    <p:sldId id="1161" r:id="rId13"/>
    <p:sldId id="1162" r:id="rId14"/>
    <p:sldId id="1163" r:id="rId15"/>
    <p:sldId id="1153" r:id="rId16"/>
    <p:sldId id="1165" r:id="rId17"/>
    <p:sldId id="1154" r:id="rId18"/>
    <p:sldId id="1164" r:id="rId19"/>
    <p:sldId id="1150" r:id="rId20"/>
    <p:sldId id="1112" r:id="rId21"/>
  </p:sldIdLst>
  <p:sldSz cx="12196763"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87">
          <p15:clr>
            <a:srgbClr val="A4A3A4"/>
          </p15:clr>
        </p15:guide>
        <p15:guide id="2" pos="3818">
          <p15:clr>
            <a:srgbClr val="A4A3A4"/>
          </p15:clr>
        </p15:guide>
      </p15:sldGuideLst>
    </p:ext>
    <p:ext uri="{2D200454-40CA-4A62-9FC3-DE9A4176ACB9}">
      <p15:notesGuideLst xmlns:p15="http://schemas.microsoft.com/office/powerpoint/2012/main">
        <p15:guide id="1" orient="horz" pos="2915">
          <p15:clr>
            <a:srgbClr val="A4A3A4"/>
          </p15:clr>
        </p15:guide>
        <p15:guide id="2" pos="214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BBC"/>
    <a:srgbClr val="F1F1F1"/>
    <a:srgbClr val="F8F8F8"/>
    <a:srgbClr val="EAEAEA"/>
    <a:srgbClr val="DDDDDD"/>
    <a:srgbClr val="0DC2D5"/>
    <a:srgbClr val="17DCF1"/>
    <a:srgbClr val="12D0CB"/>
    <a:srgbClr val="FDE673"/>
    <a:srgbClr val="FDE1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65" autoAdjust="0"/>
    <p:restoredTop sz="95748" autoAdjust="0"/>
  </p:normalViewPr>
  <p:slideViewPr>
    <p:cSldViewPr snapToObjects="1">
      <p:cViewPr varScale="1">
        <p:scale>
          <a:sx n="121" d="100"/>
          <a:sy n="121" d="100"/>
        </p:scale>
        <p:origin x="392" y="184"/>
      </p:cViewPr>
      <p:guideLst>
        <p:guide orient="horz" pos="2187"/>
        <p:guide pos="381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Objects="1">
      <p:cViewPr varScale="1">
        <p:scale>
          <a:sx n="69" d="100"/>
          <a:sy n="69" d="100"/>
        </p:scale>
        <p:origin x="-2838" y="-90"/>
      </p:cViewPr>
      <p:guideLst>
        <p:guide orient="horz" pos="2915"/>
        <p:guide pos="214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610686-844B-4A1B-87C8-BB90DB4BAB84}"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B9EEDA17-7CE7-49CA-897E-A1888A19DA62}" type="datetimeFigureOut">
              <a:rPr lang="zh-CN" altLang="en-US"/>
              <a:t>2022/6/9</a:t>
            </a:fld>
            <a:endParaRPr lang="en-US"/>
          </a:p>
        </p:txBody>
      </p:sp>
      <p:sp>
        <p:nvSpPr>
          <p:cNvPr id="307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CE1689F0-D8FB-450F-A36F-553F26501FEE}" type="slidenum">
              <a:rPr lang="zh-CN" alt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10</a:t>
            </a:fld>
            <a:endParaRPr lang="en-US"/>
          </a:p>
        </p:txBody>
      </p:sp>
    </p:spTree>
    <p:extLst>
      <p:ext uri="{BB962C8B-B14F-4D97-AF65-F5344CB8AC3E}">
        <p14:creationId xmlns:p14="http://schemas.microsoft.com/office/powerpoint/2010/main" val="3793607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11</a:t>
            </a:fld>
            <a:endParaRPr lang="en-US"/>
          </a:p>
        </p:txBody>
      </p:sp>
    </p:spTree>
    <p:extLst>
      <p:ext uri="{BB962C8B-B14F-4D97-AF65-F5344CB8AC3E}">
        <p14:creationId xmlns:p14="http://schemas.microsoft.com/office/powerpoint/2010/main" val="2620816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12</a:t>
            </a:fld>
            <a:endParaRPr lang="en-US"/>
          </a:p>
        </p:txBody>
      </p:sp>
    </p:spTree>
    <p:extLst>
      <p:ext uri="{BB962C8B-B14F-4D97-AF65-F5344CB8AC3E}">
        <p14:creationId xmlns:p14="http://schemas.microsoft.com/office/powerpoint/2010/main" val="560671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13</a:t>
            </a:fld>
            <a:endParaRPr lang="en-US"/>
          </a:p>
        </p:txBody>
      </p:sp>
    </p:spTree>
    <p:extLst>
      <p:ext uri="{BB962C8B-B14F-4D97-AF65-F5344CB8AC3E}">
        <p14:creationId xmlns:p14="http://schemas.microsoft.com/office/powerpoint/2010/main" val="2554478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14</a:t>
            </a:fld>
            <a:endParaRPr lang="en-US"/>
          </a:p>
        </p:txBody>
      </p:sp>
    </p:spTree>
    <p:extLst>
      <p:ext uri="{BB962C8B-B14F-4D97-AF65-F5344CB8AC3E}">
        <p14:creationId xmlns:p14="http://schemas.microsoft.com/office/powerpoint/2010/main" val="346288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15</a:t>
            </a:fld>
            <a:endParaRPr lang="en-US"/>
          </a:p>
        </p:txBody>
      </p:sp>
    </p:spTree>
    <p:extLst>
      <p:ext uri="{BB962C8B-B14F-4D97-AF65-F5344CB8AC3E}">
        <p14:creationId xmlns:p14="http://schemas.microsoft.com/office/powerpoint/2010/main" val="1799725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16</a:t>
            </a:fld>
            <a:endParaRPr lang="en-US"/>
          </a:p>
        </p:txBody>
      </p:sp>
    </p:spTree>
    <p:extLst>
      <p:ext uri="{BB962C8B-B14F-4D97-AF65-F5344CB8AC3E}">
        <p14:creationId xmlns:p14="http://schemas.microsoft.com/office/powerpoint/2010/main" val="1707308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17</a:t>
            </a:fld>
            <a:endParaRPr lang="en-US"/>
          </a:p>
        </p:txBody>
      </p:sp>
    </p:spTree>
    <p:extLst>
      <p:ext uri="{BB962C8B-B14F-4D97-AF65-F5344CB8AC3E}">
        <p14:creationId xmlns:p14="http://schemas.microsoft.com/office/powerpoint/2010/main" val="796443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19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7</a:t>
            </a:fld>
            <a:endParaRPr lang="en-US"/>
          </a:p>
        </p:txBody>
      </p:sp>
    </p:spTree>
    <p:extLst>
      <p:ext uri="{BB962C8B-B14F-4D97-AF65-F5344CB8AC3E}">
        <p14:creationId xmlns:p14="http://schemas.microsoft.com/office/powerpoint/2010/main" val="618489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9</a:t>
            </a:fld>
            <a:endParaRPr lang="en-US"/>
          </a:p>
        </p:txBody>
      </p:sp>
    </p:spTree>
    <p:extLst>
      <p:ext uri="{BB962C8B-B14F-4D97-AF65-F5344CB8AC3E}">
        <p14:creationId xmlns:p14="http://schemas.microsoft.com/office/powerpoint/2010/main" val="2526688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pic>
        <p:nvPicPr>
          <p:cNvPr id="4" name="Picture 2" descr="PPECLOGO-eff-0-1"/>
          <p:cNvPicPr>
            <a:picLocks noChangeAspect="1" noChangeArrowheads="1"/>
          </p:cNvPicPr>
          <p:nvPr userDrawn="1"/>
        </p:nvPicPr>
        <p:blipFill>
          <a:blip r:embed="rId2" cstate="screen"/>
          <a:srcRect/>
          <a:stretch>
            <a:fillRect/>
          </a:stretch>
        </p:blipFill>
        <p:spPr bwMode="auto">
          <a:xfrm>
            <a:off x="4146913" y="2886609"/>
            <a:ext cx="1060349" cy="7987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PPECLOGO-eff-0-2"/>
          <p:cNvPicPr>
            <a:picLocks noChangeAspect="1" noChangeArrowheads="1"/>
          </p:cNvPicPr>
          <p:nvPr userDrawn="1"/>
        </p:nvPicPr>
        <p:blipFill>
          <a:blip r:embed="rId3" cstate="screen"/>
          <a:srcRect/>
          <a:stretch>
            <a:fillRect/>
          </a:stretch>
        </p:blipFill>
        <p:spPr bwMode="auto">
          <a:xfrm>
            <a:off x="8430462" y="2758265"/>
            <a:ext cx="1096814" cy="8389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PECLOGO-eff-0-3"/>
          <p:cNvPicPr>
            <a:picLocks noChangeAspect="1" noChangeArrowheads="1"/>
          </p:cNvPicPr>
          <p:nvPr userDrawn="1"/>
        </p:nvPicPr>
        <p:blipFill>
          <a:blip r:embed="rId4"/>
          <a:srcRect/>
          <a:stretch>
            <a:fillRect/>
          </a:stretch>
        </p:blipFill>
        <p:spPr bwMode="auto">
          <a:xfrm>
            <a:off x="1040451" y="1447779"/>
            <a:ext cx="3013731" cy="23762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PPECLOGO-eff-0-1"/>
          <p:cNvPicPr>
            <a:picLocks noChangeAspect="1" noChangeArrowheads="1"/>
          </p:cNvPicPr>
          <p:nvPr userDrawn="1"/>
        </p:nvPicPr>
        <p:blipFill>
          <a:blip r:embed="rId5" cstate="screen"/>
          <a:srcRect/>
          <a:stretch>
            <a:fillRect/>
          </a:stretch>
        </p:blipFill>
        <p:spPr bwMode="auto">
          <a:xfrm>
            <a:off x="4467436" y="3771071"/>
            <a:ext cx="524127" cy="3956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PECLOGO-eff-0-1"/>
          <p:cNvPicPr>
            <a:picLocks noChangeAspect="1" noChangeArrowheads="1"/>
          </p:cNvPicPr>
          <p:nvPr userDrawn="1"/>
        </p:nvPicPr>
        <p:blipFill>
          <a:blip r:embed="rId6" cstate="screen"/>
          <a:srcRect/>
          <a:stretch>
            <a:fillRect/>
          </a:stretch>
        </p:blipFill>
        <p:spPr bwMode="auto">
          <a:xfrm>
            <a:off x="7376340" y="2904246"/>
            <a:ext cx="401158" cy="3023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PECLOGO-eff-0-2"/>
          <p:cNvPicPr>
            <a:picLocks noChangeAspect="1" noChangeArrowheads="1"/>
          </p:cNvPicPr>
          <p:nvPr userDrawn="1"/>
        </p:nvPicPr>
        <p:blipFill>
          <a:blip r:embed="rId7" cstate="screen"/>
          <a:srcRect/>
          <a:stretch>
            <a:fillRect/>
          </a:stretch>
        </p:blipFill>
        <p:spPr bwMode="auto">
          <a:xfrm>
            <a:off x="5277817" y="2574149"/>
            <a:ext cx="981731" cy="7509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PPECLOGO-eff-5-4"/>
          <p:cNvPicPr>
            <a:picLocks noChangeAspect="1" noChangeArrowheads="1"/>
          </p:cNvPicPr>
          <p:nvPr userDrawn="1"/>
        </p:nvPicPr>
        <p:blipFill>
          <a:blip r:embed="rId8"/>
          <a:srcRect/>
          <a:stretch>
            <a:fillRect/>
          </a:stretch>
        </p:blipFill>
        <p:spPr bwMode="auto">
          <a:xfrm>
            <a:off x="3261942" y="3206628"/>
            <a:ext cx="1477636" cy="11238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ECLOGO-eff-5-2"/>
          <p:cNvPicPr>
            <a:picLocks noChangeAspect="1" noChangeArrowheads="1"/>
          </p:cNvPicPr>
          <p:nvPr userDrawn="1"/>
        </p:nvPicPr>
        <p:blipFill>
          <a:blip r:embed="rId9"/>
          <a:srcRect/>
          <a:stretch>
            <a:fillRect/>
          </a:stretch>
        </p:blipFill>
        <p:spPr bwMode="auto">
          <a:xfrm>
            <a:off x="5352404" y="3446014"/>
            <a:ext cx="1834444" cy="14363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PPECLOGO-eff-5-4"/>
          <p:cNvPicPr>
            <a:picLocks noChangeAspect="1" noChangeArrowheads="1"/>
          </p:cNvPicPr>
          <p:nvPr userDrawn="1"/>
        </p:nvPicPr>
        <p:blipFill>
          <a:blip r:embed="rId10" cstate="screen"/>
          <a:srcRect/>
          <a:stretch>
            <a:fillRect/>
          </a:stretch>
        </p:blipFill>
        <p:spPr bwMode="auto">
          <a:xfrm>
            <a:off x="9886102" y="2725338"/>
            <a:ext cx="1116794" cy="8517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PPECLOGO-eff-0-1"/>
          <p:cNvPicPr>
            <a:picLocks noChangeAspect="1" noChangeArrowheads="1"/>
          </p:cNvPicPr>
          <p:nvPr userDrawn="1"/>
        </p:nvPicPr>
        <p:blipFill>
          <a:blip r:embed="rId11" cstate="screen"/>
          <a:srcRect/>
          <a:stretch>
            <a:fillRect/>
          </a:stretch>
        </p:blipFill>
        <p:spPr bwMode="auto">
          <a:xfrm>
            <a:off x="7942800" y="3624920"/>
            <a:ext cx="522112" cy="3930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PPECLOGO-eff-0-1"/>
          <p:cNvPicPr>
            <a:picLocks noChangeAspect="1" noChangeArrowheads="1"/>
          </p:cNvPicPr>
          <p:nvPr userDrawn="1"/>
        </p:nvPicPr>
        <p:blipFill>
          <a:blip r:embed="rId11" cstate="screen"/>
          <a:srcRect/>
          <a:stretch>
            <a:fillRect/>
          </a:stretch>
        </p:blipFill>
        <p:spPr bwMode="auto">
          <a:xfrm>
            <a:off x="11254880" y="2365000"/>
            <a:ext cx="522110" cy="3930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PPECLOGO-eff2-1-2"/>
          <p:cNvPicPr>
            <a:picLocks noChangeAspect="1" noChangeArrowheads="1"/>
          </p:cNvPicPr>
          <p:nvPr userDrawn="1"/>
        </p:nvPicPr>
        <p:blipFill>
          <a:blip r:embed="rId12"/>
          <a:srcRect/>
          <a:stretch>
            <a:fillRect/>
          </a:stretch>
        </p:blipFill>
        <p:spPr bwMode="auto">
          <a:xfrm>
            <a:off x="2054437" y="2795894"/>
            <a:ext cx="1697365" cy="1428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PPECLOGO-eff2-1-3"/>
          <p:cNvPicPr>
            <a:picLocks noChangeAspect="1" noChangeArrowheads="1"/>
          </p:cNvPicPr>
          <p:nvPr userDrawn="1"/>
        </p:nvPicPr>
        <p:blipFill>
          <a:blip r:embed="rId13"/>
          <a:srcRect/>
          <a:stretch>
            <a:fillRect/>
          </a:stretch>
        </p:blipFill>
        <p:spPr bwMode="auto">
          <a:xfrm>
            <a:off x="3983626" y="2785815"/>
            <a:ext cx="437445" cy="3653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PPECLOGO-eff2-1-4"/>
          <p:cNvPicPr>
            <a:picLocks noChangeAspect="1" noChangeArrowheads="1"/>
          </p:cNvPicPr>
          <p:nvPr userDrawn="1"/>
        </p:nvPicPr>
        <p:blipFill>
          <a:blip r:embed="rId14"/>
          <a:srcRect/>
          <a:stretch>
            <a:fillRect/>
          </a:stretch>
        </p:blipFill>
        <p:spPr bwMode="auto">
          <a:xfrm>
            <a:off x="8519340" y="3325061"/>
            <a:ext cx="703540" cy="5871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PPECLOGO-eff2-1-3"/>
          <p:cNvPicPr>
            <a:picLocks noChangeAspect="1" noChangeArrowheads="1"/>
          </p:cNvPicPr>
          <p:nvPr userDrawn="1"/>
        </p:nvPicPr>
        <p:blipFill>
          <a:blip r:embed="rId13"/>
          <a:srcRect/>
          <a:stretch>
            <a:fillRect/>
          </a:stretch>
        </p:blipFill>
        <p:spPr bwMode="auto">
          <a:xfrm>
            <a:off x="9239008" y="2909285"/>
            <a:ext cx="360841" cy="3023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PPECLOGO-eff2-1-3"/>
          <p:cNvPicPr>
            <a:picLocks noChangeAspect="1" noChangeArrowheads="1"/>
          </p:cNvPicPr>
          <p:nvPr userDrawn="1"/>
        </p:nvPicPr>
        <p:blipFill>
          <a:blip r:embed="rId13"/>
          <a:srcRect/>
          <a:stretch>
            <a:fillRect/>
          </a:stretch>
        </p:blipFill>
        <p:spPr bwMode="auto">
          <a:xfrm>
            <a:off x="9744990" y="3446013"/>
            <a:ext cx="282222" cy="2368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
                                        </p:tgtEl>
                                        <p:attrNameLst>
                                          <p:attrName>ppt_x</p:attrName>
                                          <p:attrName>ppt_y</p:attrName>
                                        </p:attrNameLst>
                                      </p:cBhvr>
                                      <p:rCtr x="-15816"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8"/>
                                        </p:tgtEl>
                                        <p:attrNameLst>
                                          <p:attrName>ppt_x</p:attrName>
                                          <p:attrName>ppt_y</p:attrName>
                                        </p:attrNameLst>
                                      </p:cBhvr>
                                      <p:rCtr x="-23594"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9"/>
                                        </p:tgtEl>
                                        <p:attrNameLst>
                                          <p:attrName>ppt_x</p:attrName>
                                          <p:attrName>ppt_y</p:attrName>
                                        </p:attrNameLst>
                                      </p:cBhvr>
                                      <p:rCtr x="-9774"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7"/>
                                        </p:tgtEl>
                                        <p:attrNameLst>
                                          <p:attrName>ppt_x</p:attrName>
                                          <p:attrName>ppt_y</p:attrName>
                                        </p:attrNameLst>
                                      </p:cBhvr>
                                      <p:rCtr x="-21806"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
                                        </p:tgtEl>
                                        <p:attrNameLst>
                                          <p:attrName>ppt_x</p:attrName>
                                          <p:attrName>ppt_y</p:attrName>
                                        </p:attrNameLst>
                                      </p:cBhvr>
                                      <p:rCtr x="-16788"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13"/>
                                        </p:tgtEl>
                                        <p:attrNameLst>
                                          <p:attrName>ppt_x</p:attrName>
                                          <p:attrName>ppt_y</p:attrName>
                                        </p:attrNameLst>
                                      </p:cBhvr>
                                      <p:rCtr x="-28594"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14"/>
                                        </p:tgtEl>
                                        <p:attrNameLst>
                                          <p:attrName>ppt_x</p:attrName>
                                          <p:attrName>ppt_y</p:attrName>
                                        </p:attrNameLst>
                                      </p:cBhvr>
                                      <p:rCtr x="-28594"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11"/>
                                        </p:tgtEl>
                                        <p:attrNameLst>
                                          <p:attrName>ppt_x</p:attrName>
                                          <p:attrName>ppt_y</p:attrName>
                                        </p:attrNameLst>
                                      </p:cBhvr>
                                      <p:rCtr x="21944"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10"/>
                                        </p:tgtEl>
                                        <p:attrNameLst>
                                          <p:attrName>ppt_x</p:attrName>
                                          <p:attrName>ppt_y</p:attrName>
                                        </p:attrNameLst>
                                      </p:cBhvr>
                                      <p:rCtr x="31406"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
                                        </p:tgtEl>
                                        <p:attrNameLst>
                                          <p:attrName>ppt_x</p:attrName>
                                          <p:attrName>ppt_y</p:attrName>
                                        </p:attrNameLst>
                                      </p:cBhvr>
                                      <p:rCtr x="21233"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16"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
                                          </p:val>
                                        </p:tav>
                                      </p:tavLst>
                                    </p:anim>
                                    <p:anim calcmode="lin" valueType="num">
                                      <p:cBhvr>
                                        <p:cTn id="110" dur="1000"/>
                                        <p:tgtEl>
                                          <p:spTgt spid="15"/>
                                        </p:tgtEl>
                                        <p:attrNameLst>
                                          <p:attrName>ppt_h</p:attrName>
                                        </p:attrNameLst>
                                      </p:cBhvr>
                                      <p:tavLst>
                                        <p:tav tm="0">
                                          <p:val>
                                            <p:strVal val="ppt_h"/>
                                          </p:val>
                                        </p:tav>
                                        <p:tav tm="100000">
                                          <p:val>
                                            <p:fltVal val="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
                                          </p:val>
                                        </p:tav>
                                      </p:tavLst>
                                    </p:anim>
                                    <p:anim calcmode="lin" valueType="num">
                                      <p:cBhvr>
                                        <p:cTn id="115" dur="500"/>
                                        <p:tgtEl>
                                          <p:spTgt spid="16"/>
                                        </p:tgtEl>
                                        <p:attrNameLst>
                                          <p:attrName>ppt_h</p:attrName>
                                        </p:attrNameLst>
                                      </p:cBhvr>
                                      <p:tavLst>
                                        <p:tav tm="0">
                                          <p:val>
                                            <p:strVal val="ppt_h"/>
                                          </p:val>
                                        </p:tav>
                                        <p:tav tm="100000">
                                          <p:val>
                                            <p:fltVal val="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
                                          </p:val>
                                        </p:tav>
                                      </p:tavLst>
                                    </p:anim>
                                    <p:anim calcmode="lin" valueType="num">
                                      <p:cBhvr>
                                        <p:cTn id="120" dur="500"/>
                                        <p:tgtEl>
                                          <p:spTgt spid="17"/>
                                        </p:tgtEl>
                                        <p:attrNameLst>
                                          <p:attrName>ppt_h</p:attrName>
                                        </p:attrNameLst>
                                      </p:cBhvr>
                                      <p:tavLst>
                                        <p:tav tm="0">
                                          <p:val>
                                            <p:strVal val="ppt_h"/>
                                          </p:val>
                                        </p:tav>
                                        <p:tav tm="100000">
                                          <p:val>
                                            <p:fltVal val="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
                                          </p:val>
                                        </p:tav>
                                      </p:tavLst>
                                    </p:anim>
                                    <p:anim calcmode="lin" valueType="num">
                                      <p:cBhvr>
                                        <p:cTn id="130" dur="500"/>
                                        <p:tgtEl>
                                          <p:spTgt spid="19"/>
                                        </p:tgtEl>
                                        <p:attrNameLst>
                                          <p:attrName>ppt_h</p:attrName>
                                        </p:attrNameLst>
                                      </p:cBhvr>
                                      <p:tavLst>
                                        <p:tav tm="0">
                                          <p:val>
                                            <p:strVal val="ppt_h"/>
                                          </p:val>
                                        </p:tav>
                                        <p:tav tm="100000">
                                          <p:val>
                                            <p:fltVal val="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838" y="274638"/>
            <a:ext cx="10977087"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838" y="1600201"/>
            <a:ext cx="10977087"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838" y="6356351"/>
            <a:ext cx="2845911" cy="365125"/>
          </a:xfrm>
          <a:prstGeom prst="rect">
            <a:avLst/>
          </a:prstGeom>
        </p:spPr>
        <p:txBody>
          <a:bodyPr/>
          <a:lstStyle/>
          <a:p>
            <a:pPr fontAlgn="auto">
              <a:spcBef>
                <a:spcPts val="0"/>
              </a:spcBef>
              <a:spcAft>
                <a:spcPts val="0"/>
              </a:spcAft>
              <a:buFontTx/>
              <a:buNone/>
            </a:pPr>
            <a:fld id="{2E3AAC11-D570-4EA9-AFC0-30FB72BA45EB}" type="datetimeFigureOut">
              <a:rPr lang="zh-CN" altLang="en-US" smtClean="0">
                <a:solidFill>
                  <a:prstClr val="black"/>
                </a:solidFill>
                <a:latin typeface="Calibri" panose="020F0502020204030204"/>
                <a:ea typeface="宋体" panose="02010600030101010101" pitchFamily="2" charset="-122"/>
              </a:rPr>
              <a:t>2022/6/9</a:t>
            </a:fld>
            <a:endParaRPr lang="zh-CN" altLang="en-US">
              <a:solidFill>
                <a:prstClr val="black"/>
              </a:solidFill>
              <a:latin typeface="Calibri" panose="020F0502020204030204"/>
              <a:ea typeface="宋体" panose="02010600030101010101" pitchFamily="2" charset="-122"/>
            </a:endParaRPr>
          </a:p>
        </p:txBody>
      </p:sp>
      <p:sp>
        <p:nvSpPr>
          <p:cNvPr id="5" name="页脚占位符 4"/>
          <p:cNvSpPr>
            <a:spLocks noGrp="1"/>
          </p:cNvSpPr>
          <p:nvPr>
            <p:ph type="ftr" sz="quarter" idx="11"/>
          </p:nvPr>
        </p:nvSpPr>
        <p:spPr>
          <a:xfrm>
            <a:off x="4167228" y="6356351"/>
            <a:ext cx="3862308" cy="365125"/>
          </a:xfrm>
          <a:prstGeom prst="rect">
            <a:avLst/>
          </a:prstGeom>
        </p:spPr>
        <p:txBody>
          <a:bodyPr/>
          <a:lstStyle/>
          <a:p>
            <a:pPr fontAlgn="auto">
              <a:spcBef>
                <a:spcPts val="0"/>
              </a:spcBef>
              <a:spcAft>
                <a:spcPts val="0"/>
              </a:spcAft>
              <a:buFontTx/>
              <a:buNone/>
            </a:pPr>
            <a:endParaRPr lang="zh-CN" altLang="en-US">
              <a:solidFill>
                <a:prstClr val="black"/>
              </a:solidFill>
              <a:latin typeface="Calibri" panose="020F0502020204030204"/>
              <a:ea typeface="宋体" panose="02010600030101010101" pitchFamily="2" charset="-122"/>
            </a:endParaRPr>
          </a:p>
        </p:txBody>
      </p:sp>
      <p:sp>
        <p:nvSpPr>
          <p:cNvPr id="6" name="灯片编号占位符 5"/>
          <p:cNvSpPr>
            <a:spLocks noGrp="1"/>
          </p:cNvSpPr>
          <p:nvPr>
            <p:ph type="sldNum" sz="quarter" idx="12"/>
          </p:nvPr>
        </p:nvSpPr>
        <p:spPr>
          <a:xfrm>
            <a:off x="8741014" y="6356351"/>
            <a:ext cx="2845911" cy="365125"/>
          </a:xfrm>
          <a:prstGeom prst="rect">
            <a:avLst/>
          </a:prstGeom>
        </p:spPr>
        <p:txBody>
          <a:bodyPr/>
          <a:lstStyle/>
          <a:p>
            <a:pPr fontAlgn="auto">
              <a:spcBef>
                <a:spcPts val="0"/>
              </a:spcBef>
              <a:spcAft>
                <a:spcPts val="0"/>
              </a:spcAft>
              <a:buFontTx/>
              <a:buNone/>
            </a:pPr>
            <a:fld id="{55ECCFAA-F4FB-487C-9F1E-C8836D0C3DC9}" type="slidenum">
              <a:rPr lang="zh-CN" altLang="en-US" smtClean="0">
                <a:solidFill>
                  <a:prstClr val="black"/>
                </a:solidFill>
                <a:latin typeface="Calibri" panose="020F0502020204030204"/>
                <a:ea typeface="宋体" panose="02010600030101010101" pitchFamily="2" charset="-122"/>
              </a:rPr>
              <a:t>‹#›</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653" y="274639"/>
            <a:ext cx="2744272"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838" y="274639"/>
            <a:ext cx="8029536"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838" y="6356351"/>
            <a:ext cx="2845911" cy="365125"/>
          </a:xfrm>
          <a:prstGeom prst="rect">
            <a:avLst/>
          </a:prstGeom>
        </p:spPr>
        <p:txBody>
          <a:bodyPr/>
          <a:lstStyle/>
          <a:p>
            <a:pPr fontAlgn="auto">
              <a:spcBef>
                <a:spcPts val="0"/>
              </a:spcBef>
              <a:spcAft>
                <a:spcPts val="0"/>
              </a:spcAft>
              <a:buFontTx/>
              <a:buNone/>
            </a:pPr>
            <a:fld id="{2E3AAC11-D570-4EA9-AFC0-30FB72BA45EB}" type="datetimeFigureOut">
              <a:rPr lang="zh-CN" altLang="en-US" smtClean="0">
                <a:solidFill>
                  <a:prstClr val="black"/>
                </a:solidFill>
                <a:latin typeface="Calibri" panose="020F0502020204030204"/>
                <a:ea typeface="宋体" panose="02010600030101010101" pitchFamily="2" charset="-122"/>
              </a:rPr>
              <a:t>2022/6/9</a:t>
            </a:fld>
            <a:endParaRPr lang="zh-CN" altLang="en-US">
              <a:solidFill>
                <a:prstClr val="black"/>
              </a:solidFill>
              <a:latin typeface="Calibri" panose="020F0502020204030204"/>
              <a:ea typeface="宋体" panose="02010600030101010101" pitchFamily="2" charset="-122"/>
            </a:endParaRPr>
          </a:p>
        </p:txBody>
      </p:sp>
      <p:sp>
        <p:nvSpPr>
          <p:cNvPr id="5" name="页脚占位符 4"/>
          <p:cNvSpPr>
            <a:spLocks noGrp="1"/>
          </p:cNvSpPr>
          <p:nvPr>
            <p:ph type="ftr" sz="quarter" idx="11"/>
          </p:nvPr>
        </p:nvSpPr>
        <p:spPr>
          <a:xfrm>
            <a:off x="4167228" y="6356351"/>
            <a:ext cx="3862308" cy="365125"/>
          </a:xfrm>
          <a:prstGeom prst="rect">
            <a:avLst/>
          </a:prstGeom>
        </p:spPr>
        <p:txBody>
          <a:bodyPr/>
          <a:lstStyle/>
          <a:p>
            <a:pPr fontAlgn="auto">
              <a:spcBef>
                <a:spcPts val="0"/>
              </a:spcBef>
              <a:spcAft>
                <a:spcPts val="0"/>
              </a:spcAft>
              <a:buFontTx/>
              <a:buNone/>
            </a:pPr>
            <a:endParaRPr lang="zh-CN" altLang="en-US">
              <a:solidFill>
                <a:prstClr val="black"/>
              </a:solidFill>
              <a:latin typeface="Calibri" panose="020F0502020204030204"/>
              <a:ea typeface="宋体" panose="02010600030101010101" pitchFamily="2" charset="-122"/>
            </a:endParaRPr>
          </a:p>
        </p:txBody>
      </p:sp>
      <p:sp>
        <p:nvSpPr>
          <p:cNvPr id="6" name="灯片编号占位符 5"/>
          <p:cNvSpPr>
            <a:spLocks noGrp="1"/>
          </p:cNvSpPr>
          <p:nvPr>
            <p:ph type="sldNum" sz="quarter" idx="12"/>
          </p:nvPr>
        </p:nvSpPr>
        <p:spPr>
          <a:xfrm>
            <a:off x="8741014" y="6356351"/>
            <a:ext cx="2845911" cy="365125"/>
          </a:xfrm>
          <a:prstGeom prst="rect">
            <a:avLst/>
          </a:prstGeom>
        </p:spPr>
        <p:txBody>
          <a:bodyPr/>
          <a:lstStyle/>
          <a:p>
            <a:pPr fontAlgn="auto">
              <a:spcBef>
                <a:spcPts val="0"/>
              </a:spcBef>
              <a:spcAft>
                <a:spcPts val="0"/>
              </a:spcAft>
              <a:buFontTx/>
              <a:buNone/>
            </a:pPr>
            <a:fld id="{55ECCFAA-F4FB-487C-9F1E-C8836D0C3DC9}" type="slidenum">
              <a:rPr lang="zh-CN" altLang="en-US" smtClean="0">
                <a:solidFill>
                  <a:prstClr val="black"/>
                </a:solidFill>
                <a:latin typeface="Calibri" panose="020F0502020204030204"/>
                <a:ea typeface="宋体" panose="02010600030101010101" pitchFamily="2" charset="-122"/>
              </a:rPr>
              <a:t>‹#›</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25624" y="908050"/>
            <a:ext cx="10601349" cy="635000"/>
          </a:xfrm>
        </p:spPr>
        <p:txBody>
          <a:bodyPr/>
          <a:lstStyle>
            <a:lvl1pPr>
              <a:defRPr>
                <a:solidFill>
                  <a:schemeClr val="accent1"/>
                </a:solidFill>
              </a:defRPr>
            </a:lvl1pPr>
          </a:lstStyle>
          <a:p>
            <a:r>
              <a:rPr lang="zh-CN" altLang="en-US"/>
              <a:t>单击此处编辑母版标题样式</a:t>
            </a:r>
          </a:p>
        </p:txBody>
      </p:sp>
      <p:sp>
        <p:nvSpPr>
          <p:cNvPr id="3" name="内容占位符 2"/>
          <p:cNvSpPr>
            <a:spLocks noGrp="1"/>
          </p:cNvSpPr>
          <p:nvPr>
            <p:ph idx="1"/>
          </p:nvPr>
        </p:nvSpPr>
        <p:spPr>
          <a:xfrm>
            <a:off x="825624" y="1600200"/>
            <a:ext cx="10601349" cy="452596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Freeform 5"/>
          <p:cNvSpPr/>
          <p:nvPr userDrawn="1"/>
        </p:nvSpPr>
        <p:spPr bwMode="auto">
          <a:xfrm>
            <a:off x="11236325" y="5943376"/>
            <a:ext cx="960438" cy="922338"/>
          </a:xfrm>
          <a:custGeom>
            <a:avLst/>
            <a:gdLst>
              <a:gd name="T0" fmla="*/ 0 w 1258"/>
              <a:gd name="T1" fmla="*/ 1204 h 1204"/>
              <a:gd name="T2" fmla="*/ 1258 w 1258"/>
              <a:gd name="T3" fmla="*/ 0 h 1204"/>
              <a:gd name="T4" fmla="*/ 1258 w 1258"/>
              <a:gd name="T5" fmla="*/ 1204 h 1204"/>
              <a:gd name="T6" fmla="*/ 0 w 1258"/>
              <a:gd name="T7" fmla="*/ 1204 h 1204"/>
            </a:gdLst>
            <a:ahLst/>
            <a:cxnLst>
              <a:cxn ang="0">
                <a:pos x="T0" y="T1"/>
              </a:cxn>
              <a:cxn ang="0">
                <a:pos x="T2" y="T3"/>
              </a:cxn>
              <a:cxn ang="0">
                <a:pos x="T4" y="T5"/>
              </a:cxn>
              <a:cxn ang="0">
                <a:pos x="T6" y="T7"/>
              </a:cxn>
            </a:cxnLst>
            <a:rect l="0" t="0" r="r" b="b"/>
            <a:pathLst>
              <a:path w="1258" h="1204">
                <a:moveTo>
                  <a:pt x="0" y="1204"/>
                </a:moveTo>
                <a:lnTo>
                  <a:pt x="1258" y="0"/>
                </a:lnTo>
                <a:lnTo>
                  <a:pt x="1258" y="1204"/>
                </a:lnTo>
                <a:lnTo>
                  <a:pt x="0" y="1204"/>
                </a:lnTo>
                <a:close/>
              </a:path>
            </a:pathLst>
          </a:custGeom>
          <a:solidFill>
            <a:srgbClr val="3C3D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6"/>
          <p:cNvSpPr/>
          <p:nvPr userDrawn="1"/>
        </p:nvSpPr>
        <p:spPr bwMode="auto">
          <a:xfrm>
            <a:off x="11377613" y="5962426"/>
            <a:ext cx="819150" cy="903288"/>
          </a:xfrm>
          <a:custGeom>
            <a:avLst/>
            <a:gdLst>
              <a:gd name="T0" fmla="*/ 0 w 1073"/>
              <a:gd name="T1" fmla="*/ 1179 h 1179"/>
              <a:gd name="T2" fmla="*/ 1073 w 1073"/>
              <a:gd name="T3" fmla="*/ 0 h 1179"/>
              <a:gd name="T4" fmla="*/ 1073 w 1073"/>
              <a:gd name="T5" fmla="*/ 1179 h 1179"/>
              <a:gd name="T6" fmla="*/ 0 w 1073"/>
              <a:gd name="T7" fmla="*/ 1179 h 1179"/>
            </a:gdLst>
            <a:ahLst/>
            <a:cxnLst>
              <a:cxn ang="0">
                <a:pos x="T0" y="T1"/>
              </a:cxn>
              <a:cxn ang="0">
                <a:pos x="T2" y="T3"/>
              </a:cxn>
              <a:cxn ang="0">
                <a:pos x="T4" y="T5"/>
              </a:cxn>
              <a:cxn ang="0">
                <a:pos x="T6" y="T7"/>
              </a:cxn>
            </a:cxnLst>
            <a:rect l="0" t="0" r="r" b="b"/>
            <a:pathLst>
              <a:path w="1073" h="1179">
                <a:moveTo>
                  <a:pt x="0" y="1179"/>
                </a:moveTo>
                <a:lnTo>
                  <a:pt x="1073" y="0"/>
                </a:lnTo>
                <a:lnTo>
                  <a:pt x="1073" y="1179"/>
                </a:lnTo>
                <a:lnTo>
                  <a:pt x="0" y="1179"/>
                </a:lnTo>
                <a:close/>
              </a:path>
            </a:pathLst>
          </a:custGeom>
          <a:solidFill>
            <a:srgbClr val="E261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文本框 8"/>
          <p:cNvSpPr txBox="1"/>
          <p:nvPr userDrawn="1"/>
        </p:nvSpPr>
        <p:spPr>
          <a:xfrm>
            <a:off x="11701051" y="6451600"/>
            <a:ext cx="492444" cy="369332"/>
          </a:xfrm>
          <a:prstGeom prst="rect">
            <a:avLst/>
          </a:prstGeom>
          <a:noFill/>
        </p:spPr>
        <p:txBody>
          <a:bodyPr wrap="none" rtlCol="0">
            <a:spAutoFit/>
          </a:bodyPr>
          <a:lstStyle/>
          <a:p>
            <a:pPr algn="ctr"/>
            <a:fld id="{D8D532AE-1218-4540-83FB-2A8BCE0E4579}" type="slidenum">
              <a:rPr lang="zh-CN" altLang="en-US" smtClean="0">
                <a:solidFill>
                  <a:schemeClr val="accent2"/>
                </a:solidFill>
                <a:latin typeface="+mj-ea"/>
                <a:ea typeface="+mj-ea"/>
              </a:rPr>
              <a:t>‹#›</a:t>
            </a:fld>
            <a:endParaRPr lang="zh-CN" altLang="en-US" dirty="0">
              <a:solidFill>
                <a:schemeClr val="accent2"/>
              </a:solidFill>
              <a:latin typeface="+mj-ea"/>
              <a:ea typeface="+mj-e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solidFill>
                  <a:schemeClr val="tx1"/>
                </a:solidFill>
              </a:defRPr>
            </a:lvl1pPr>
          </a:lstStyle>
          <a:p>
            <a:r>
              <a:rPr lang="zh-CN" altLang="en-US"/>
              <a:t>单击此处编辑母版标题样式</a:t>
            </a:r>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TextBox 7"/>
          <p:cNvSpPr txBox="1"/>
          <p:nvPr userDrawn="1"/>
        </p:nvSpPr>
        <p:spPr>
          <a:xfrm>
            <a:off x="1907704" y="6478922"/>
            <a:ext cx="1224136" cy="118430"/>
          </a:xfrm>
          <a:prstGeom prst="rect">
            <a:avLst/>
          </a:prstGeom>
          <a:noFill/>
        </p:spPr>
        <p:txBody>
          <a:bodyPr wrap="square" rtlCol="0">
            <a:spAutoFit/>
          </a:bodyPr>
          <a:lstStyle/>
          <a:p>
            <a:pPr fontAlgn="auto">
              <a:lnSpc>
                <a:spcPct val="200000"/>
              </a:lnSpc>
              <a:spcBef>
                <a:spcPts val="0"/>
              </a:spcBef>
              <a:spcAft>
                <a:spcPts val="0"/>
              </a:spcAft>
              <a:buFontTx/>
              <a:buNone/>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下载</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http://www.1ppt.com/xiazai/</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1F1F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dirty="0"/>
              <a:t>单击此处编辑母版标题样式</a:t>
            </a:r>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dirty="0"/>
              <a:t>单击此处编辑母版文本样式</a:t>
            </a:r>
          </a:p>
          <a:p>
            <a:pPr lvl="1"/>
            <a:r>
              <a:rPr lang="zh-CN" dirty="0"/>
              <a:t>第二级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fontAlgn="base">
        <a:spcBef>
          <a:spcPct val="0"/>
        </a:spcBef>
        <a:spcAft>
          <a:spcPct val="0"/>
        </a:spcAft>
        <a:defRPr sz="2400">
          <a:solidFill>
            <a:schemeClr val="accent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fontAlgn="base">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0" name="Rectangle 3"/>
          <p:cNvSpPr txBox="1">
            <a:spLocks noChangeArrowheads="1"/>
          </p:cNvSpPr>
          <p:nvPr/>
        </p:nvSpPr>
        <p:spPr bwMode="auto">
          <a:xfrm>
            <a:off x="4874245" y="3704505"/>
            <a:ext cx="7322518" cy="938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en-US" altLang="zh-CN" sz="3600" b="1" dirty="0">
                <a:solidFill>
                  <a:schemeClr val="tx1"/>
                </a:solidFill>
                <a:latin typeface="+mj-ea"/>
              </a:rPr>
              <a:t>《</a:t>
            </a:r>
            <a:r>
              <a:rPr lang="zh-CN" altLang="en-US" sz="3600" b="1" dirty="0">
                <a:solidFill>
                  <a:schemeClr val="tx1"/>
                </a:solidFill>
                <a:latin typeface="+mj-ea"/>
              </a:rPr>
              <a:t>网络空间安全专业人员认证规范</a:t>
            </a:r>
            <a:r>
              <a:rPr lang="en-US" altLang="zh-CN" sz="3600" b="1" dirty="0">
                <a:solidFill>
                  <a:schemeClr val="tx1"/>
                </a:solidFill>
                <a:latin typeface="+mj-ea"/>
              </a:rPr>
              <a:t>》</a:t>
            </a:r>
            <a:r>
              <a:rPr lang="zh-CN" altLang="en-US" sz="3600" b="1" dirty="0">
                <a:solidFill>
                  <a:schemeClr val="tx1"/>
                </a:solidFill>
                <a:latin typeface="+mj-ea"/>
              </a:rPr>
              <a:t>标准说明</a:t>
            </a:r>
          </a:p>
        </p:txBody>
      </p:sp>
      <p:sp>
        <p:nvSpPr>
          <p:cNvPr id="32" name="文本框 31"/>
          <p:cNvSpPr txBox="1"/>
          <p:nvPr/>
        </p:nvSpPr>
        <p:spPr>
          <a:xfrm>
            <a:off x="9914805" y="5733256"/>
            <a:ext cx="1710344" cy="368300"/>
          </a:xfrm>
          <a:prstGeom prst="rect">
            <a:avLst/>
          </a:prstGeom>
          <a:solidFill>
            <a:schemeClr val="accent1"/>
          </a:solidFill>
        </p:spPr>
        <p:txBody>
          <a:bodyPr wrap="square" rtlCol="0">
            <a:spAutoFit/>
          </a:bodyPr>
          <a:lstStyle/>
          <a:p>
            <a:r>
              <a:rPr lang="en-US" altLang="zh-CN" dirty="0">
                <a:solidFill>
                  <a:schemeClr val="accent2"/>
                </a:solidFill>
                <a:latin typeface="+mj-ea"/>
                <a:ea typeface="+mj-ea"/>
              </a:rPr>
              <a:t>2022</a:t>
            </a:r>
            <a:r>
              <a:rPr lang="zh-CN" altLang="en-US" dirty="0">
                <a:solidFill>
                  <a:schemeClr val="accent2"/>
                </a:solidFill>
                <a:latin typeface="+mj-ea"/>
                <a:ea typeface="+mj-ea"/>
              </a:rPr>
              <a:t>年</a:t>
            </a:r>
            <a:r>
              <a:rPr lang="en-US" altLang="zh-CN" dirty="0">
                <a:solidFill>
                  <a:schemeClr val="accent2"/>
                </a:solidFill>
                <a:latin typeface="+mj-ea"/>
                <a:ea typeface="+mj-ea"/>
              </a:rPr>
              <a:t>06</a:t>
            </a:r>
            <a:r>
              <a:rPr lang="zh-CN" altLang="en-US" dirty="0">
                <a:solidFill>
                  <a:schemeClr val="accent2"/>
                </a:solidFill>
                <a:latin typeface="+mj-ea"/>
                <a:ea typeface="+mj-ea"/>
              </a:rPr>
              <a:t>月</a:t>
            </a:r>
          </a:p>
        </p:txBody>
      </p:sp>
      <p:sp>
        <p:nvSpPr>
          <p:cNvPr id="34" name="矩形 33"/>
          <p:cNvSpPr/>
          <p:nvPr/>
        </p:nvSpPr>
        <p:spPr>
          <a:xfrm>
            <a:off x="5594325" y="5013176"/>
            <a:ext cx="6030824"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r"/>
            <a:r>
              <a:rPr lang="zh-CN" altLang="en-US" dirty="0">
                <a:solidFill>
                  <a:schemeClr val="accent1"/>
                </a:solidFill>
                <a:latin typeface="+mn-ea"/>
                <a:ea typeface="+mn-ea"/>
                <a:cs typeface="+mj-cs"/>
              </a:rPr>
              <a:t>能力要求</a:t>
            </a:r>
            <a:r>
              <a:rPr lang="zh-CN" altLang="zh-CN" dirty="0">
                <a:solidFill>
                  <a:schemeClr val="accent1"/>
                </a:solidFill>
                <a:latin typeface="+mn-ea"/>
                <a:ea typeface="+mn-ea"/>
                <a:cs typeface="+mj-cs"/>
              </a:rPr>
              <a:t>、注册、年度评审、再注册</a:t>
            </a:r>
            <a:r>
              <a:rPr lang="zh-CN" altLang="en-US" dirty="0">
                <a:solidFill>
                  <a:schemeClr val="accent1"/>
                </a:solidFill>
                <a:latin typeface="+mn-ea"/>
                <a:ea typeface="+mn-ea"/>
                <a:cs typeface="+mj-cs"/>
              </a:rPr>
              <a:t>、专业考试大纲</a:t>
            </a:r>
            <a:endParaRPr lang="zh-CN" altLang="zh-CN" dirty="0">
              <a:solidFill>
                <a:schemeClr val="accent1"/>
              </a:solidFill>
              <a:latin typeface="+mn-ea"/>
              <a:ea typeface="+mn-ea"/>
              <a:cs typeface="+mj-cs"/>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7852">
        <p:blinds dir="vert"/>
      </p:transition>
    </mc:Choice>
    <mc:Fallback xmlns="">
      <p:transition spd="slow" advTm="7852">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7"/>
          <p:cNvSpPr/>
          <p:nvPr/>
        </p:nvSpPr>
        <p:spPr bwMode="auto">
          <a:xfrm>
            <a:off x="-7938" y="406400"/>
            <a:ext cx="404813" cy="700088"/>
          </a:xfrm>
          <a:custGeom>
            <a:avLst/>
            <a:gdLst>
              <a:gd name="T0" fmla="*/ 0 w 529"/>
              <a:gd name="T1" fmla="*/ 0 h 915"/>
              <a:gd name="T2" fmla="*/ 490 w 529"/>
              <a:gd name="T3" fmla="*/ 399 h 915"/>
              <a:gd name="T4" fmla="*/ 490 w 529"/>
              <a:gd name="T5" fmla="*/ 516 h 915"/>
              <a:gd name="T6" fmla="*/ 0 w 529"/>
              <a:gd name="T7" fmla="*/ 915 h 915"/>
              <a:gd name="T8" fmla="*/ 0 w 529"/>
              <a:gd name="T9" fmla="*/ 0 h 915"/>
            </a:gdLst>
            <a:ahLst/>
            <a:cxnLst>
              <a:cxn ang="0">
                <a:pos x="T0" y="T1"/>
              </a:cxn>
              <a:cxn ang="0">
                <a:pos x="T2" y="T3"/>
              </a:cxn>
              <a:cxn ang="0">
                <a:pos x="T4" y="T5"/>
              </a:cxn>
              <a:cxn ang="0">
                <a:pos x="T6" y="T7"/>
              </a:cxn>
              <a:cxn ang="0">
                <a:pos x="T8" y="T9"/>
              </a:cxn>
            </a:cxnLst>
            <a:rect l="0" t="0" r="r" b="b"/>
            <a:pathLst>
              <a:path w="529" h="915">
                <a:moveTo>
                  <a:pt x="0" y="0"/>
                </a:moveTo>
                <a:lnTo>
                  <a:pt x="490" y="399"/>
                </a:lnTo>
                <a:cubicBezTo>
                  <a:pt x="529" y="431"/>
                  <a:pt x="529" y="484"/>
                  <a:pt x="490" y="516"/>
                </a:cubicBezTo>
                <a:lnTo>
                  <a:pt x="0" y="915"/>
                </a:lnTo>
                <a:lnTo>
                  <a:pt x="0" y="0"/>
                </a:lnTo>
                <a:close/>
              </a:path>
            </a:pathLst>
          </a:custGeom>
          <a:solidFill>
            <a:srgbClr val="005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8"/>
          <p:cNvSpPr/>
          <p:nvPr/>
        </p:nvSpPr>
        <p:spPr bwMode="auto">
          <a:xfrm>
            <a:off x="-7938" y="168275"/>
            <a:ext cx="428625" cy="744538"/>
          </a:xfrm>
          <a:custGeom>
            <a:avLst/>
            <a:gdLst>
              <a:gd name="T0" fmla="*/ 0 w 560"/>
              <a:gd name="T1" fmla="*/ 0 h 973"/>
              <a:gd name="T2" fmla="*/ 516 w 560"/>
              <a:gd name="T3" fmla="*/ 420 h 973"/>
              <a:gd name="T4" fmla="*/ 516 w 560"/>
              <a:gd name="T5" fmla="*/ 552 h 973"/>
              <a:gd name="T6" fmla="*/ 0 w 560"/>
              <a:gd name="T7" fmla="*/ 973 h 973"/>
              <a:gd name="T8" fmla="*/ 0 w 560"/>
              <a:gd name="T9" fmla="*/ 0 h 973"/>
            </a:gdLst>
            <a:ahLst/>
            <a:cxnLst>
              <a:cxn ang="0">
                <a:pos x="T0" y="T1"/>
              </a:cxn>
              <a:cxn ang="0">
                <a:pos x="T2" y="T3"/>
              </a:cxn>
              <a:cxn ang="0">
                <a:pos x="T4" y="T5"/>
              </a:cxn>
              <a:cxn ang="0">
                <a:pos x="T6" y="T7"/>
              </a:cxn>
              <a:cxn ang="0">
                <a:pos x="T8" y="T9"/>
              </a:cxn>
            </a:cxnLst>
            <a:rect l="0" t="0" r="r" b="b"/>
            <a:pathLst>
              <a:path w="560" h="973">
                <a:moveTo>
                  <a:pt x="0" y="0"/>
                </a:moveTo>
                <a:lnTo>
                  <a:pt x="516" y="420"/>
                </a:lnTo>
                <a:cubicBezTo>
                  <a:pt x="560" y="457"/>
                  <a:pt x="560" y="516"/>
                  <a:pt x="516" y="552"/>
                </a:cubicBezTo>
                <a:lnTo>
                  <a:pt x="0" y="973"/>
                </a:lnTo>
                <a:lnTo>
                  <a:pt x="0" y="0"/>
                </a:lnTo>
                <a:close/>
              </a:path>
            </a:pathLst>
          </a:custGeom>
          <a:solidFill>
            <a:srgbClr val="FD7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cxnSp>
        <p:nvCxnSpPr>
          <p:cNvPr id="41" name="直接连接符 40"/>
          <p:cNvCxnSpPr/>
          <p:nvPr/>
        </p:nvCxnSpPr>
        <p:spPr bwMode="auto">
          <a:xfrm>
            <a:off x="697781" y="764704"/>
            <a:ext cx="10729192" cy="0"/>
          </a:xfrm>
          <a:prstGeom prst="line">
            <a:avLst/>
          </a:prstGeom>
          <a:solidFill>
            <a:schemeClr val="accent1"/>
          </a:solidFill>
          <a:ln w="952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42"/>
          <p:cNvSpPr txBox="1"/>
          <p:nvPr/>
        </p:nvSpPr>
        <p:spPr>
          <a:xfrm>
            <a:off x="697648" y="168155"/>
            <a:ext cx="5327899" cy="430530"/>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solidFill>
                  <a:schemeClr val="accent1"/>
                </a:solidFill>
              </a:rPr>
              <a:t>5.</a:t>
            </a:r>
            <a:r>
              <a:rPr lang="zh-CN" altLang="en-US" dirty="0">
                <a:solidFill>
                  <a:schemeClr val="accent1"/>
                </a:solidFill>
              </a:rPr>
              <a:t> 标准主要内容</a:t>
            </a:r>
          </a:p>
        </p:txBody>
      </p:sp>
      <p:sp>
        <p:nvSpPr>
          <p:cNvPr id="7" name="矩形 6">
            <a:extLst>
              <a:ext uri="{FF2B5EF4-FFF2-40B4-BE49-F238E27FC236}">
                <a16:creationId xmlns:a16="http://schemas.microsoft.com/office/drawing/2014/main" id="{FE204D45-41F2-6342-B5F0-4CA5D4BBFCDF}"/>
              </a:ext>
            </a:extLst>
          </p:cNvPr>
          <p:cNvSpPr/>
          <p:nvPr/>
        </p:nvSpPr>
        <p:spPr>
          <a:xfrm>
            <a:off x="420687" y="827420"/>
            <a:ext cx="2929007" cy="369332"/>
          </a:xfrm>
          <a:prstGeom prst="rect">
            <a:avLst/>
          </a:prstGeom>
        </p:spPr>
        <p:txBody>
          <a:bodyPr wrap="none">
            <a:spAutoFit/>
          </a:bodyPr>
          <a:lstStyle/>
          <a:p>
            <a:r>
              <a:rPr lang="zh-CN" altLang="en-US" dirty="0">
                <a:ea typeface="黑体" panose="02010609060101010101" pitchFamily="49" charset="-122"/>
                <a:cs typeface="黑体" panose="02010609060101010101" pitchFamily="49" charset="-122"/>
              </a:rPr>
              <a:t>二、各级别的通用基本要求</a:t>
            </a:r>
            <a:endParaRPr lang="zh-CN" altLang="en-US" dirty="0"/>
          </a:p>
        </p:txBody>
      </p:sp>
      <p:sp>
        <p:nvSpPr>
          <p:cNvPr id="9" name="矩形 8">
            <a:extLst>
              <a:ext uri="{FF2B5EF4-FFF2-40B4-BE49-F238E27FC236}">
                <a16:creationId xmlns:a16="http://schemas.microsoft.com/office/drawing/2014/main" id="{39E1DBA0-CE7B-8540-8F6D-A5E332EB70ED}"/>
              </a:ext>
            </a:extLst>
          </p:cNvPr>
          <p:cNvSpPr/>
          <p:nvPr/>
        </p:nvSpPr>
        <p:spPr>
          <a:xfrm>
            <a:off x="697647" y="1628800"/>
            <a:ext cx="2016357" cy="646331"/>
          </a:xfrm>
          <a:prstGeom prst="rect">
            <a:avLst/>
          </a:prstGeom>
        </p:spPr>
        <p:txBody>
          <a:bodyPr wrap="square">
            <a:spAutoFit/>
          </a:bodyPr>
          <a:lstStyle/>
          <a:p>
            <a:r>
              <a:rPr lang="en-US" altLang="zh-CN" kern="100" dirty="0">
                <a:latin typeface="Times New Roman" panose="02020603050405020304" pitchFamily="18" charset="0"/>
                <a:ea typeface="DengXian" panose="02010600030101010101" pitchFamily="2" charset="-122"/>
              </a:rPr>
              <a:t>2.</a:t>
            </a:r>
            <a:r>
              <a:rPr lang="zh-CN" altLang="en-US" kern="100" dirty="0">
                <a:latin typeface="Times New Roman" panose="02020603050405020304" pitchFamily="18" charset="0"/>
                <a:ea typeface="DengXian" panose="02010600030101010101" pitchFamily="2" charset="-122"/>
              </a:rPr>
              <a:t>各级别教育和工作经历要求：</a:t>
            </a:r>
            <a:endParaRPr lang="zh-CN" altLang="en-US" dirty="0"/>
          </a:p>
        </p:txBody>
      </p:sp>
      <p:pic>
        <p:nvPicPr>
          <p:cNvPr id="2" name="图片 1">
            <a:extLst>
              <a:ext uri="{FF2B5EF4-FFF2-40B4-BE49-F238E27FC236}">
                <a16:creationId xmlns:a16="http://schemas.microsoft.com/office/drawing/2014/main" id="{6B827B44-9D28-A24B-9F55-CB960C124F53}"/>
              </a:ext>
            </a:extLst>
          </p:cNvPr>
          <p:cNvPicPr>
            <a:picLocks noChangeAspect="1"/>
          </p:cNvPicPr>
          <p:nvPr/>
        </p:nvPicPr>
        <p:blipFill>
          <a:blip r:embed="rId3"/>
          <a:stretch>
            <a:fillRect/>
          </a:stretch>
        </p:blipFill>
        <p:spPr>
          <a:xfrm>
            <a:off x="3506093" y="882375"/>
            <a:ext cx="8140700" cy="3060692"/>
          </a:xfrm>
          <a:prstGeom prst="rect">
            <a:avLst/>
          </a:prstGeom>
        </p:spPr>
      </p:pic>
      <p:pic>
        <p:nvPicPr>
          <p:cNvPr id="3" name="图片 2">
            <a:extLst>
              <a:ext uri="{FF2B5EF4-FFF2-40B4-BE49-F238E27FC236}">
                <a16:creationId xmlns:a16="http://schemas.microsoft.com/office/drawing/2014/main" id="{8C042053-7371-BE41-9223-960FD8F882F2}"/>
              </a:ext>
            </a:extLst>
          </p:cNvPr>
          <p:cNvPicPr>
            <a:picLocks noChangeAspect="1"/>
          </p:cNvPicPr>
          <p:nvPr/>
        </p:nvPicPr>
        <p:blipFill>
          <a:blip r:embed="rId4"/>
          <a:stretch>
            <a:fillRect/>
          </a:stretch>
        </p:blipFill>
        <p:spPr>
          <a:xfrm>
            <a:off x="3522994" y="3943067"/>
            <a:ext cx="8123799" cy="2592288"/>
          </a:xfrm>
          <a:prstGeom prst="rect">
            <a:avLst/>
          </a:prstGeom>
        </p:spPr>
      </p:pic>
    </p:spTree>
    <p:extLst>
      <p:ext uri="{BB962C8B-B14F-4D97-AF65-F5344CB8AC3E}">
        <p14:creationId xmlns:p14="http://schemas.microsoft.com/office/powerpoint/2010/main" val="3112204237"/>
      </p:ext>
    </p:extLst>
  </p:cSld>
  <p:clrMapOvr>
    <a:masterClrMapping/>
  </p:clrMapOvr>
  <mc:AlternateContent xmlns:mc="http://schemas.openxmlformats.org/markup-compatibility/2006" xmlns:p14="http://schemas.microsoft.com/office/powerpoint/2010/main">
    <mc:Choice Requires="p14">
      <p:transition spd="slow" advTm="6709">
        <p14:prism dir="u"/>
      </p:transition>
    </mc:Choice>
    <mc:Fallback xmlns="">
      <p:transition spd="slow" advTm="6709">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7"/>
          <p:cNvSpPr/>
          <p:nvPr/>
        </p:nvSpPr>
        <p:spPr bwMode="auto">
          <a:xfrm>
            <a:off x="-7938" y="406400"/>
            <a:ext cx="404813" cy="700088"/>
          </a:xfrm>
          <a:custGeom>
            <a:avLst/>
            <a:gdLst>
              <a:gd name="T0" fmla="*/ 0 w 529"/>
              <a:gd name="T1" fmla="*/ 0 h 915"/>
              <a:gd name="T2" fmla="*/ 490 w 529"/>
              <a:gd name="T3" fmla="*/ 399 h 915"/>
              <a:gd name="T4" fmla="*/ 490 w 529"/>
              <a:gd name="T5" fmla="*/ 516 h 915"/>
              <a:gd name="T6" fmla="*/ 0 w 529"/>
              <a:gd name="T7" fmla="*/ 915 h 915"/>
              <a:gd name="T8" fmla="*/ 0 w 529"/>
              <a:gd name="T9" fmla="*/ 0 h 915"/>
            </a:gdLst>
            <a:ahLst/>
            <a:cxnLst>
              <a:cxn ang="0">
                <a:pos x="T0" y="T1"/>
              </a:cxn>
              <a:cxn ang="0">
                <a:pos x="T2" y="T3"/>
              </a:cxn>
              <a:cxn ang="0">
                <a:pos x="T4" y="T5"/>
              </a:cxn>
              <a:cxn ang="0">
                <a:pos x="T6" y="T7"/>
              </a:cxn>
              <a:cxn ang="0">
                <a:pos x="T8" y="T9"/>
              </a:cxn>
            </a:cxnLst>
            <a:rect l="0" t="0" r="r" b="b"/>
            <a:pathLst>
              <a:path w="529" h="915">
                <a:moveTo>
                  <a:pt x="0" y="0"/>
                </a:moveTo>
                <a:lnTo>
                  <a:pt x="490" y="399"/>
                </a:lnTo>
                <a:cubicBezTo>
                  <a:pt x="529" y="431"/>
                  <a:pt x="529" y="484"/>
                  <a:pt x="490" y="516"/>
                </a:cubicBezTo>
                <a:lnTo>
                  <a:pt x="0" y="915"/>
                </a:lnTo>
                <a:lnTo>
                  <a:pt x="0" y="0"/>
                </a:lnTo>
                <a:close/>
              </a:path>
            </a:pathLst>
          </a:custGeom>
          <a:solidFill>
            <a:srgbClr val="005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8"/>
          <p:cNvSpPr/>
          <p:nvPr/>
        </p:nvSpPr>
        <p:spPr bwMode="auto">
          <a:xfrm>
            <a:off x="-7938" y="168275"/>
            <a:ext cx="428625" cy="744538"/>
          </a:xfrm>
          <a:custGeom>
            <a:avLst/>
            <a:gdLst>
              <a:gd name="T0" fmla="*/ 0 w 560"/>
              <a:gd name="T1" fmla="*/ 0 h 973"/>
              <a:gd name="T2" fmla="*/ 516 w 560"/>
              <a:gd name="T3" fmla="*/ 420 h 973"/>
              <a:gd name="T4" fmla="*/ 516 w 560"/>
              <a:gd name="T5" fmla="*/ 552 h 973"/>
              <a:gd name="T6" fmla="*/ 0 w 560"/>
              <a:gd name="T7" fmla="*/ 973 h 973"/>
              <a:gd name="T8" fmla="*/ 0 w 560"/>
              <a:gd name="T9" fmla="*/ 0 h 973"/>
            </a:gdLst>
            <a:ahLst/>
            <a:cxnLst>
              <a:cxn ang="0">
                <a:pos x="T0" y="T1"/>
              </a:cxn>
              <a:cxn ang="0">
                <a:pos x="T2" y="T3"/>
              </a:cxn>
              <a:cxn ang="0">
                <a:pos x="T4" y="T5"/>
              </a:cxn>
              <a:cxn ang="0">
                <a:pos x="T6" y="T7"/>
              </a:cxn>
              <a:cxn ang="0">
                <a:pos x="T8" y="T9"/>
              </a:cxn>
            </a:cxnLst>
            <a:rect l="0" t="0" r="r" b="b"/>
            <a:pathLst>
              <a:path w="560" h="973">
                <a:moveTo>
                  <a:pt x="0" y="0"/>
                </a:moveTo>
                <a:lnTo>
                  <a:pt x="516" y="420"/>
                </a:lnTo>
                <a:cubicBezTo>
                  <a:pt x="560" y="457"/>
                  <a:pt x="560" y="516"/>
                  <a:pt x="516" y="552"/>
                </a:cubicBezTo>
                <a:lnTo>
                  <a:pt x="0" y="973"/>
                </a:lnTo>
                <a:lnTo>
                  <a:pt x="0" y="0"/>
                </a:lnTo>
                <a:close/>
              </a:path>
            </a:pathLst>
          </a:custGeom>
          <a:solidFill>
            <a:srgbClr val="FD7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cxnSp>
        <p:nvCxnSpPr>
          <p:cNvPr id="41" name="直接连接符 40"/>
          <p:cNvCxnSpPr/>
          <p:nvPr/>
        </p:nvCxnSpPr>
        <p:spPr bwMode="auto">
          <a:xfrm>
            <a:off x="697781" y="764704"/>
            <a:ext cx="10729192" cy="0"/>
          </a:xfrm>
          <a:prstGeom prst="line">
            <a:avLst/>
          </a:prstGeom>
          <a:solidFill>
            <a:schemeClr val="accent1"/>
          </a:solidFill>
          <a:ln w="952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42"/>
          <p:cNvSpPr txBox="1"/>
          <p:nvPr/>
        </p:nvSpPr>
        <p:spPr>
          <a:xfrm>
            <a:off x="697648" y="168155"/>
            <a:ext cx="5327899" cy="430530"/>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solidFill>
                  <a:schemeClr val="accent1"/>
                </a:solidFill>
              </a:rPr>
              <a:t>5.</a:t>
            </a:r>
            <a:r>
              <a:rPr lang="zh-CN" altLang="en-US" dirty="0">
                <a:solidFill>
                  <a:schemeClr val="accent1"/>
                </a:solidFill>
              </a:rPr>
              <a:t> 标准主要内容</a:t>
            </a:r>
          </a:p>
        </p:txBody>
      </p:sp>
      <p:sp>
        <p:nvSpPr>
          <p:cNvPr id="7" name="矩形 6">
            <a:extLst>
              <a:ext uri="{FF2B5EF4-FFF2-40B4-BE49-F238E27FC236}">
                <a16:creationId xmlns:a16="http://schemas.microsoft.com/office/drawing/2014/main" id="{FE204D45-41F2-6342-B5F0-4CA5D4BBFCDF}"/>
              </a:ext>
            </a:extLst>
          </p:cNvPr>
          <p:cNvSpPr/>
          <p:nvPr/>
        </p:nvSpPr>
        <p:spPr>
          <a:xfrm>
            <a:off x="420687" y="827420"/>
            <a:ext cx="2929007" cy="369332"/>
          </a:xfrm>
          <a:prstGeom prst="rect">
            <a:avLst/>
          </a:prstGeom>
        </p:spPr>
        <p:txBody>
          <a:bodyPr wrap="none">
            <a:spAutoFit/>
          </a:bodyPr>
          <a:lstStyle/>
          <a:p>
            <a:r>
              <a:rPr lang="zh-CN" altLang="en-US" dirty="0">
                <a:ea typeface="黑体" panose="02010609060101010101" pitchFamily="49" charset="-122"/>
                <a:cs typeface="黑体" panose="02010609060101010101" pitchFamily="49" charset="-122"/>
              </a:rPr>
              <a:t>二、各级别的通用基本要求</a:t>
            </a:r>
            <a:endParaRPr lang="zh-CN" altLang="en-US" dirty="0"/>
          </a:p>
        </p:txBody>
      </p:sp>
      <p:sp>
        <p:nvSpPr>
          <p:cNvPr id="14" name="矩形 13">
            <a:extLst>
              <a:ext uri="{FF2B5EF4-FFF2-40B4-BE49-F238E27FC236}">
                <a16:creationId xmlns:a16="http://schemas.microsoft.com/office/drawing/2014/main" id="{9640A545-8753-1B49-9243-4102B98B5319}"/>
              </a:ext>
            </a:extLst>
          </p:cNvPr>
          <p:cNvSpPr/>
          <p:nvPr/>
        </p:nvSpPr>
        <p:spPr>
          <a:xfrm>
            <a:off x="562761" y="1303151"/>
            <a:ext cx="1511952" cy="369332"/>
          </a:xfrm>
          <a:prstGeom prst="rect">
            <a:avLst/>
          </a:prstGeom>
        </p:spPr>
        <p:txBody>
          <a:bodyPr wrap="none">
            <a:spAutoFit/>
          </a:bodyPr>
          <a:lstStyle/>
          <a:p>
            <a:r>
              <a:rPr lang="en-US" altLang="zh-CN" kern="100" dirty="0">
                <a:latin typeface="Times New Roman" panose="02020603050405020304" pitchFamily="18" charset="0"/>
                <a:ea typeface="DengXian" panose="02010600030101010101" pitchFamily="2" charset="-122"/>
              </a:rPr>
              <a:t>4.</a:t>
            </a:r>
            <a:r>
              <a:rPr lang="zh-CN" altLang="en-US" kern="100" dirty="0">
                <a:latin typeface="Times New Roman" panose="02020603050405020304" pitchFamily="18" charset="0"/>
                <a:ea typeface="DengXian" panose="02010600030101010101" pitchFamily="2" charset="-122"/>
              </a:rPr>
              <a:t>其他要求：</a:t>
            </a:r>
            <a:endParaRPr lang="zh-CN" altLang="en-US" dirty="0"/>
          </a:p>
        </p:txBody>
      </p:sp>
      <p:pic>
        <p:nvPicPr>
          <p:cNvPr id="5" name="图片 4">
            <a:extLst>
              <a:ext uri="{FF2B5EF4-FFF2-40B4-BE49-F238E27FC236}">
                <a16:creationId xmlns:a16="http://schemas.microsoft.com/office/drawing/2014/main" id="{E3F6AFC1-B80E-AE4B-9CC0-72A58CF19976}"/>
              </a:ext>
            </a:extLst>
          </p:cNvPr>
          <p:cNvPicPr>
            <a:picLocks noChangeAspect="1"/>
          </p:cNvPicPr>
          <p:nvPr/>
        </p:nvPicPr>
        <p:blipFill>
          <a:blip r:embed="rId3"/>
          <a:stretch>
            <a:fillRect/>
          </a:stretch>
        </p:blipFill>
        <p:spPr>
          <a:xfrm>
            <a:off x="913804" y="1889800"/>
            <a:ext cx="9073009" cy="2987285"/>
          </a:xfrm>
          <a:prstGeom prst="rect">
            <a:avLst/>
          </a:prstGeom>
        </p:spPr>
      </p:pic>
    </p:spTree>
    <p:extLst>
      <p:ext uri="{BB962C8B-B14F-4D97-AF65-F5344CB8AC3E}">
        <p14:creationId xmlns:p14="http://schemas.microsoft.com/office/powerpoint/2010/main" val="1007669360"/>
      </p:ext>
    </p:extLst>
  </p:cSld>
  <p:clrMapOvr>
    <a:masterClrMapping/>
  </p:clrMapOvr>
  <mc:AlternateContent xmlns:mc="http://schemas.openxmlformats.org/markup-compatibility/2006" xmlns:p14="http://schemas.microsoft.com/office/powerpoint/2010/main">
    <mc:Choice Requires="p14">
      <p:transition spd="slow" advTm="6709">
        <p14:prism dir="u"/>
      </p:transition>
    </mc:Choice>
    <mc:Fallback xmlns="">
      <p:transition spd="slow" advTm="6709">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7"/>
          <p:cNvSpPr/>
          <p:nvPr/>
        </p:nvSpPr>
        <p:spPr bwMode="auto">
          <a:xfrm>
            <a:off x="-7938" y="406400"/>
            <a:ext cx="404813" cy="700088"/>
          </a:xfrm>
          <a:custGeom>
            <a:avLst/>
            <a:gdLst>
              <a:gd name="T0" fmla="*/ 0 w 529"/>
              <a:gd name="T1" fmla="*/ 0 h 915"/>
              <a:gd name="T2" fmla="*/ 490 w 529"/>
              <a:gd name="T3" fmla="*/ 399 h 915"/>
              <a:gd name="T4" fmla="*/ 490 w 529"/>
              <a:gd name="T5" fmla="*/ 516 h 915"/>
              <a:gd name="T6" fmla="*/ 0 w 529"/>
              <a:gd name="T7" fmla="*/ 915 h 915"/>
              <a:gd name="T8" fmla="*/ 0 w 529"/>
              <a:gd name="T9" fmla="*/ 0 h 915"/>
            </a:gdLst>
            <a:ahLst/>
            <a:cxnLst>
              <a:cxn ang="0">
                <a:pos x="T0" y="T1"/>
              </a:cxn>
              <a:cxn ang="0">
                <a:pos x="T2" y="T3"/>
              </a:cxn>
              <a:cxn ang="0">
                <a:pos x="T4" y="T5"/>
              </a:cxn>
              <a:cxn ang="0">
                <a:pos x="T6" y="T7"/>
              </a:cxn>
              <a:cxn ang="0">
                <a:pos x="T8" y="T9"/>
              </a:cxn>
            </a:cxnLst>
            <a:rect l="0" t="0" r="r" b="b"/>
            <a:pathLst>
              <a:path w="529" h="915">
                <a:moveTo>
                  <a:pt x="0" y="0"/>
                </a:moveTo>
                <a:lnTo>
                  <a:pt x="490" y="399"/>
                </a:lnTo>
                <a:cubicBezTo>
                  <a:pt x="529" y="431"/>
                  <a:pt x="529" y="484"/>
                  <a:pt x="490" y="516"/>
                </a:cubicBezTo>
                <a:lnTo>
                  <a:pt x="0" y="915"/>
                </a:lnTo>
                <a:lnTo>
                  <a:pt x="0" y="0"/>
                </a:lnTo>
                <a:close/>
              </a:path>
            </a:pathLst>
          </a:custGeom>
          <a:solidFill>
            <a:srgbClr val="005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8"/>
          <p:cNvSpPr/>
          <p:nvPr/>
        </p:nvSpPr>
        <p:spPr bwMode="auto">
          <a:xfrm>
            <a:off x="-7938" y="168275"/>
            <a:ext cx="428625" cy="744538"/>
          </a:xfrm>
          <a:custGeom>
            <a:avLst/>
            <a:gdLst>
              <a:gd name="T0" fmla="*/ 0 w 560"/>
              <a:gd name="T1" fmla="*/ 0 h 973"/>
              <a:gd name="T2" fmla="*/ 516 w 560"/>
              <a:gd name="T3" fmla="*/ 420 h 973"/>
              <a:gd name="T4" fmla="*/ 516 w 560"/>
              <a:gd name="T5" fmla="*/ 552 h 973"/>
              <a:gd name="T6" fmla="*/ 0 w 560"/>
              <a:gd name="T7" fmla="*/ 973 h 973"/>
              <a:gd name="T8" fmla="*/ 0 w 560"/>
              <a:gd name="T9" fmla="*/ 0 h 973"/>
            </a:gdLst>
            <a:ahLst/>
            <a:cxnLst>
              <a:cxn ang="0">
                <a:pos x="T0" y="T1"/>
              </a:cxn>
              <a:cxn ang="0">
                <a:pos x="T2" y="T3"/>
              </a:cxn>
              <a:cxn ang="0">
                <a:pos x="T4" y="T5"/>
              </a:cxn>
              <a:cxn ang="0">
                <a:pos x="T6" y="T7"/>
              </a:cxn>
              <a:cxn ang="0">
                <a:pos x="T8" y="T9"/>
              </a:cxn>
            </a:cxnLst>
            <a:rect l="0" t="0" r="r" b="b"/>
            <a:pathLst>
              <a:path w="560" h="973">
                <a:moveTo>
                  <a:pt x="0" y="0"/>
                </a:moveTo>
                <a:lnTo>
                  <a:pt x="516" y="420"/>
                </a:lnTo>
                <a:cubicBezTo>
                  <a:pt x="560" y="457"/>
                  <a:pt x="560" y="516"/>
                  <a:pt x="516" y="552"/>
                </a:cubicBezTo>
                <a:lnTo>
                  <a:pt x="0" y="973"/>
                </a:lnTo>
                <a:lnTo>
                  <a:pt x="0" y="0"/>
                </a:lnTo>
                <a:close/>
              </a:path>
            </a:pathLst>
          </a:custGeom>
          <a:solidFill>
            <a:srgbClr val="FD7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cxnSp>
        <p:nvCxnSpPr>
          <p:cNvPr id="41" name="直接连接符 40"/>
          <p:cNvCxnSpPr/>
          <p:nvPr/>
        </p:nvCxnSpPr>
        <p:spPr bwMode="auto">
          <a:xfrm>
            <a:off x="697781" y="764704"/>
            <a:ext cx="10729192" cy="0"/>
          </a:xfrm>
          <a:prstGeom prst="line">
            <a:avLst/>
          </a:prstGeom>
          <a:solidFill>
            <a:schemeClr val="accent1"/>
          </a:solidFill>
          <a:ln w="952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42"/>
          <p:cNvSpPr txBox="1"/>
          <p:nvPr/>
        </p:nvSpPr>
        <p:spPr>
          <a:xfrm>
            <a:off x="697648" y="168155"/>
            <a:ext cx="5327899" cy="430530"/>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solidFill>
                  <a:schemeClr val="accent1"/>
                </a:solidFill>
              </a:rPr>
              <a:t>5.</a:t>
            </a:r>
            <a:r>
              <a:rPr lang="zh-CN" altLang="en-US" dirty="0">
                <a:solidFill>
                  <a:schemeClr val="accent1"/>
                </a:solidFill>
              </a:rPr>
              <a:t> 标准主要内容</a:t>
            </a:r>
          </a:p>
        </p:txBody>
      </p:sp>
      <p:sp>
        <p:nvSpPr>
          <p:cNvPr id="7" name="矩形 6">
            <a:extLst>
              <a:ext uri="{FF2B5EF4-FFF2-40B4-BE49-F238E27FC236}">
                <a16:creationId xmlns:a16="http://schemas.microsoft.com/office/drawing/2014/main" id="{FE204D45-41F2-6342-B5F0-4CA5D4BBFCDF}"/>
              </a:ext>
            </a:extLst>
          </p:cNvPr>
          <p:cNvSpPr/>
          <p:nvPr/>
        </p:nvSpPr>
        <p:spPr>
          <a:xfrm>
            <a:off x="420687" y="827420"/>
            <a:ext cx="2929007" cy="369332"/>
          </a:xfrm>
          <a:prstGeom prst="rect">
            <a:avLst/>
          </a:prstGeom>
        </p:spPr>
        <p:txBody>
          <a:bodyPr wrap="none">
            <a:spAutoFit/>
          </a:bodyPr>
          <a:lstStyle/>
          <a:p>
            <a:r>
              <a:rPr lang="zh-CN" altLang="en-US" dirty="0">
                <a:ea typeface="黑体" panose="02010609060101010101" pitchFamily="49" charset="-122"/>
                <a:cs typeface="黑体" panose="02010609060101010101" pitchFamily="49" charset="-122"/>
              </a:rPr>
              <a:t>二、各级别的通用基本要求</a:t>
            </a:r>
            <a:endParaRPr lang="zh-CN" altLang="en-US" dirty="0"/>
          </a:p>
        </p:txBody>
      </p:sp>
      <p:sp>
        <p:nvSpPr>
          <p:cNvPr id="8" name="矩形 7">
            <a:extLst>
              <a:ext uri="{FF2B5EF4-FFF2-40B4-BE49-F238E27FC236}">
                <a16:creationId xmlns:a16="http://schemas.microsoft.com/office/drawing/2014/main" id="{DDA97C71-524E-8944-ABB6-701FA4D03DD8}"/>
              </a:ext>
            </a:extLst>
          </p:cNvPr>
          <p:cNvSpPr/>
          <p:nvPr/>
        </p:nvSpPr>
        <p:spPr>
          <a:xfrm>
            <a:off x="769789" y="1268760"/>
            <a:ext cx="1511952" cy="369332"/>
          </a:xfrm>
          <a:prstGeom prst="rect">
            <a:avLst/>
          </a:prstGeom>
        </p:spPr>
        <p:txBody>
          <a:bodyPr wrap="none">
            <a:spAutoFit/>
          </a:bodyPr>
          <a:lstStyle/>
          <a:p>
            <a:r>
              <a:rPr lang="en-US" altLang="zh-CN" kern="100" dirty="0">
                <a:latin typeface="Times New Roman" panose="02020603050405020304" pitchFamily="18" charset="0"/>
                <a:ea typeface="DengXian" panose="02010600030101010101" pitchFamily="2" charset="-122"/>
              </a:rPr>
              <a:t>5.</a:t>
            </a:r>
            <a:r>
              <a:rPr lang="zh-CN" altLang="en-US" kern="100" dirty="0">
                <a:latin typeface="Times New Roman" panose="02020603050405020304" pitchFamily="18" charset="0"/>
                <a:ea typeface="DengXian" panose="02010600030101010101" pitchFamily="2" charset="-122"/>
              </a:rPr>
              <a:t>考试要求：</a:t>
            </a:r>
            <a:endParaRPr lang="zh-CN" altLang="en-US" dirty="0"/>
          </a:p>
        </p:txBody>
      </p:sp>
      <p:pic>
        <p:nvPicPr>
          <p:cNvPr id="11" name="图片 10">
            <a:extLst>
              <a:ext uri="{FF2B5EF4-FFF2-40B4-BE49-F238E27FC236}">
                <a16:creationId xmlns:a16="http://schemas.microsoft.com/office/drawing/2014/main" id="{36A7867C-AD77-454C-A82A-26B89F87FA1A}"/>
              </a:ext>
            </a:extLst>
          </p:cNvPr>
          <p:cNvPicPr>
            <a:picLocks noChangeAspect="1"/>
          </p:cNvPicPr>
          <p:nvPr/>
        </p:nvPicPr>
        <p:blipFill>
          <a:blip r:embed="rId3"/>
          <a:stretch>
            <a:fillRect/>
          </a:stretch>
        </p:blipFill>
        <p:spPr>
          <a:xfrm>
            <a:off x="1201837" y="1866347"/>
            <a:ext cx="8784976" cy="3810000"/>
          </a:xfrm>
          <a:prstGeom prst="rect">
            <a:avLst/>
          </a:prstGeom>
        </p:spPr>
      </p:pic>
    </p:spTree>
    <p:extLst>
      <p:ext uri="{BB962C8B-B14F-4D97-AF65-F5344CB8AC3E}">
        <p14:creationId xmlns:p14="http://schemas.microsoft.com/office/powerpoint/2010/main" val="3103771689"/>
      </p:ext>
    </p:extLst>
  </p:cSld>
  <p:clrMapOvr>
    <a:masterClrMapping/>
  </p:clrMapOvr>
  <mc:AlternateContent xmlns:mc="http://schemas.openxmlformats.org/markup-compatibility/2006" xmlns:p14="http://schemas.microsoft.com/office/powerpoint/2010/main">
    <mc:Choice Requires="p14">
      <p:transition spd="slow" advTm="6709">
        <p14:prism dir="u"/>
      </p:transition>
    </mc:Choice>
    <mc:Fallback xmlns="">
      <p:transition spd="slow" advTm="6709">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7"/>
          <p:cNvSpPr/>
          <p:nvPr/>
        </p:nvSpPr>
        <p:spPr bwMode="auto">
          <a:xfrm>
            <a:off x="-7938" y="406400"/>
            <a:ext cx="404813" cy="700088"/>
          </a:xfrm>
          <a:custGeom>
            <a:avLst/>
            <a:gdLst>
              <a:gd name="T0" fmla="*/ 0 w 529"/>
              <a:gd name="T1" fmla="*/ 0 h 915"/>
              <a:gd name="T2" fmla="*/ 490 w 529"/>
              <a:gd name="T3" fmla="*/ 399 h 915"/>
              <a:gd name="T4" fmla="*/ 490 w 529"/>
              <a:gd name="T5" fmla="*/ 516 h 915"/>
              <a:gd name="T6" fmla="*/ 0 w 529"/>
              <a:gd name="T7" fmla="*/ 915 h 915"/>
              <a:gd name="T8" fmla="*/ 0 w 529"/>
              <a:gd name="T9" fmla="*/ 0 h 915"/>
            </a:gdLst>
            <a:ahLst/>
            <a:cxnLst>
              <a:cxn ang="0">
                <a:pos x="T0" y="T1"/>
              </a:cxn>
              <a:cxn ang="0">
                <a:pos x="T2" y="T3"/>
              </a:cxn>
              <a:cxn ang="0">
                <a:pos x="T4" y="T5"/>
              </a:cxn>
              <a:cxn ang="0">
                <a:pos x="T6" y="T7"/>
              </a:cxn>
              <a:cxn ang="0">
                <a:pos x="T8" y="T9"/>
              </a:cxn>
            </a:cxnLst>
            <a:rect l="0" t="0" r="r" b="b"/>
            <a:pathLst>
              <a:path w="529" h="915">
                <a:moveTo>
                  <a:pt x="0" y="0"/>
                </a:moveTo>
                <a:lnTo>
                  <a:pt x="490" y="399"/>
                </a:lnTo>
                <a:cubicBezTo>
                  <a:pt x="529" y="431"/>
                  <a:pt x="529" y="484"/>
                  <a:pt x="490" y="516"/>
                </a:cubicBezTo>
                <a:lnTo>
                  <a:pt x="0" y="915"/>
                </a:lnTo>
                <a:lnTo>
                  <a:pt x="0" y="0"/>
                </a:lnTo>
                <a:close/>
              </a:path>
            </a:pathLst>
          </a:custGeom>
          <a:solidFill>
            <a:srgbClr val="005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8"/>
          <p:cNvSpPr/>
          <p:nvPr/>
        </p:nvSpPr>
        <p:spPr bwMode="auto">
          <a:xfrm>
            <a:off x="-7938" y="168275"/>
            <a:ext cx="428625" cy="744538"/>
          </a:xfrm>
          <a:custGeom>
            <a:avLst/>
            <a:gdLst>
              <a:gd name="T0" fmla="*/ 0 w 560"/>
              <a:gd name="T1" fmla="*/ 0 h 973"/>
              <a:gd name="T2" fmla="*/ 516 w 560"/>
              <a:gd name="T3" fmla="*/ 420 h 973"/>
              <a:gd name="T4" fmla="*/ 516 w 560"/>
              <a:gd name="T5" fmla="*/ 552 h 973"/>
              <a:gd name="T6" fmla="*/ 0 w 560"/>
              <a:gd name="T7" fmla="*/ 973 h 973"/>
              <a:gd name="T8" fmla="*/ 0 w 560"/>
              <a:gd name="T9" fmla="*/ 0 h 973"/>
            </a:gdLst>
            <a:ahLst/>
            <a:cxnLst>
              <a:cxn ang="0">
                <a:pos x="T0" y="T1"/>
              </a:cxn>
              <a:cxn ang="0">
                <a:pos x="T2" y="T3"/>
              </a:cxn>
              <a:cxn ang="0">
                <a:pos x="T4" y="T5"/>
              </a:cxn>
              <a:cxn ang="0">
                <a:pos x="T6" y="T7"/>
              </a:cxn>
              <a:cxn ang="0">
                <a:pos x="T8" y="T9"/>
              </a:cxn>
            </a:cxnLst>
            <a:rect l="0" t="0" r="r" b="b"/>
            <a:pathLst>
              <a:path w="560" h="973">
                <a:moveTo>
                  <a:pt x="0" y="0"/>
                </a:moveTo>
                <a:lnTo>
                  <a:pt x="516" y="420"/>
                </a:lnTo>
                <a:cubicBezTo>
                  <a:pt x="560" y="457"/>
                  <a:pt x="560" y="516"/>
                  <a:pt x="516" y="552"/>
                </a:cubicBezTo>
                <a:lnTo>
                  <a:pt x="0" y="973"/>
                </a:lnTo>
                <a:lnTo>
                  <a:pt x="0" y="0"/>
                </a:lnTo>
                <a:close/>
              </a:path>
            </a:pathLst>
          </a:custGeom>
          <a:solidFill>
            <a:srgbClr val="FD7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cxnSp>
        <p:nvCxnSpPr>
          <p:cNvPr id="41" name="直接连接符 40"/>
          <p:cNvCxnSpPr/>
          <p:nvPr/>
        </p:nvCxnSpPr>
        <p:spPr bwMode="auto">
          <a:xfrm>
            <a:off x="697781" y="764704"/>
            <a:ext cx="10729192" cy="0"/>
          </a:xfrm>
          <a:prstGeom prst="line">
            <a:avLst/>
          </a:prstGeom>
          <a:solidFill>
            <a:schemeClr val="accent1"/>
          </a:solidFill>
          <a:ln w="952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42"/>
          <p:cNvSpPr txBox="1"/>
          <p:nvPr/>
        </p:nvSpPr>
        <p:spPr>
          <a:xfrm>
            <a:off x="697648" y="168155"/>
            <a:ext cx="5327899" cy="430530"/>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solidFill>
                  <a:schemeClr val="accent1"/>
                </a:solidFill>
              </a:rPr>
              <a:t>5.</a:t>
            </a:r>
            <a:r>
              <a:rPr lang="zh-CN" altLang="en-US" dirty="0">
                <a:solidFill>
                  <a:schemeClr val="accent1"/>
                </a:solidFill>
              </a:rPr>
              <a:t> 标准主要内容</a:t>
            </a:r>
          </a:p>
        </p:txBody>
      </p:sp>
      <p:sp>
        <p:nvSpPr>
          <p:cNvPr id="7" name="矩形 6">
            <a:extLst>
              <a:ext uri="{FF2B5EF4-FFF2-40B4-BE49-F238E27FC236}">
                <a16:creationId xmlns:a16="http://schemas.microsoft.com/office/drawing/2014/main" id="{FE204D45-41F2-6342-B5F0-4CA5D4BBFCDF}"/>
              </a:ext>
            </a:extLst>
          </p:cNvPr>
          <p:cNvSpPr/>
          <p:nvPr/>
        </p:nvSpPr>
        <p:spPr>
          <a:xfrm>
            <a:off x="420687" y="827420"/>
            <a:ext cx="2929007" cy="369332"/>
          </a:xfrm>
          <a:prstGeom prst="rect">
            <a:avLst/>
          </a:prstGeom>
        </p:spPr>
        <p:txBody>
          <a:bodyPr wrap="none">
            <a:spAutoFit/>
          </a:bodyPr>
          <a:lstStyle/>
          <a:p>
            <a:r>
              <a:rPr lang="zh-CN" altLang="en-US" dirty="0">
                <a:ea typeface="黑体" panose="02010609060101010101" pitchFamily="49" charset="-122"/>
                <a:cs typeface="黑体" panose="02010609060101010101" pitchFamily="49" charset="-122"/>
              </a:rPr>
              <a:t>二、各级别的通用基本要求</a:t>
            </a:r>
            <a:endParaRPr lang="zh-CN" altLang="en-US" dirty="0"/>
          </a:p>
        </p:txBody>
      </p:sp>
      <p:sp>
        <p:nvSpPr>
          <p:cNvPr id="8" name="矩形 7">
            <a:extLst>
              <a:ext uri="{FF2B5EF4-FFF2-40B4-BE49-F238E27FC236}">
                <a16:creationId xmlns:a16="http://schemas.microsoft.com/office/drawing/2014/main" id="{DDA97C71-524E-8944-ABB6-701FA4D03DD8}"/>
              </a:ext>
            </a:extLst>
          </p:cNvPr>
          <p:cNvSpPr/>
          <p:nvPr/>
        </p:nvSpPr>
        <p:spPr>
          <a:xfrm>
            <a:off x="757604" y="1471649"/>
            <a:ext cx="3358612" cy="369332"/>
          </a:xfrm>
          <a:prstGeom prst="rect">
            <a:avLst/>
          </a:prstGeom>
        </p:spPr>
        <p:txBody>
          <a:bodyPr wrap="none">
            <a:spAutoFit/>
          </a:bodyPr>
          <a:lstStyle/>
          <a:p>
            <a:r>
              <a:rPr lang="en-US" altLang="zh-CN" kern="100" dirty="0">
                <a:latin typeface="Times New Roman" panose="02020603050405020304" pitchFamily="18" charset="0"/>
                <a:ea typeface="DengXian" panose="02010600030101010101" pitchFamily="2" charset="-122"/>
              </a:rPr>
              <a:t>5.</a:t>
            </a:r>
            <a:r>
              <a:rPr lang="zh-CN" altLang="en-US" kern="100" dirty="0">
                <a:latin typeface="Times New Roman" panose="02020603050405020304" pitchFamily="18" charset="0"/>
                <a:ea typeface="DengXian" panose="02010600030101010101" pitchFamily="2" charset="-122"/>
              </a:rPr>
              <a:t>再认证和认证升级资格要求：</a:t>
            </a:r>
            <a:endParaRPr lang="zh-CN" altLang="en-US" dirty="0"/>
          </a:p>
        </p:txBody>
      </p:sp>
      <p:pic>
        <p:nvPicPr>
          <p:cNvPr id="2" name="图片 1">
            <a:extLst>
              <a:ext uri="{FF2B5EF4-FFF2-40B4-BE49-F238E27FC236}">
                <a16:creationId xmlns:a16="http://schemas.microsoft.com/office/drawing/2014/main" id="{D53B9128-2CBC-194D-AEB7-9E38904040DC}"/>
              </a:ext>
            </a:extLst>
          </p:cNvPr>
          <p:cNvPicPr>
            <a:picLocks noChangeAspect="1"/>
          </p:cNvPicPr>
          <p:nvPr/>
        </p:nvPicPr>
        <p:blipFill>
          <a:blip r:embed="rId3"/>
          <a:stretch>
            <a:fillRect/>
          </a:stretch>
        </p:blipFill>
        <p:spPr>
          <a:xfrm>
            <a:off x="1129829" y="1854272"/>
            <a:ext cx="6845300" cy="1651000"/>
          </a:xfrm>
          <a:prstGeom prst="rect">
            <a:avLst/>
          </a:prstGeom>
        </p:spPr>
      </p:pic>
      <p:pic>
        <p:nvPicPr>
          <p:cNvPr id="3" name="图片 2">
            <a:extLst>
              <a:ext uri="{FF2B5EF4-FFF2-40B4-BE49-F238E27FC236}">
                <a16:creationId xmlns:a16="http://schemas.microsoft.com/office/drawing/2014/main" id="{77626F9D-6AF5-2845-9206-AC386966B91C}"/>
              </a:ext>
            </a:extLst>
          </p:cNvPr>
          <p:cNvPicPr>
            <a:picLocks noChangeAspect="1"/>
          </p:cNvPicPr>
          <p:nvPr/>
        </p:nvPicPr>
        <p:blipFill>
          <a:blip r:embed="rId4"/>
          <a:stretch>
            <a:fillRect/>
          </a:stretch>
        </p:blipFill>
        <p:spPr>
          <a:xfrm>
            <a:off x="1129829" y="3516572"/>
            <a:ext cx="6845300" cy="1485900"/>
          </a:xfrm>
          <a:prstGeom prst="rect">
            <a:avLst/>
          </a:prstGeom>
        </p:spPr>
      </p:pic>
    </p:spTree>
    <p:extLst>
      <p:ext uri="{BB962C8B-B14F-4D97-AF65-F5344CB8AC3E}">
        <p14:creationId xmlns:p14="http://schemas.microsoft.com/office/powerpoint/2010/main" val="2425885285"/>
      </p:ext>
    </p:extLst>
  </p:cSld>
  <p:clrMapOvr>
    <a:masterClrMapping/>
  </p:clrMapOvr>
  <mc:AlternateContent xmlns:mc="http://schemas.openxmlformats.org/markup-compatibility/2006" xmlns:p14="http://schemas.microsoft.com/office/powerpoint/2010/main">
    <mc:Choice Requires="p14">
      <p:transition spd="slow" advTm="6709">
        <p14:prism dir="u"/>
      </p:transition>
    </mc:Choice>
    <mc:Fallback xmlns="">
      <p:transition spd="slow" advTm="6709">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7"/>
          <p:cNvSpPr/>
          <p:nvPr/>
        </p:nvSpPr>
        <p:spPr bwMode="auto">
          <a:xfrm>
            <a:off x="-7938" y="406400"/>
            <a:ext cx="404813" cy="700088"/>
          </a:xfrm>
          <a:custGeom>
            <a:avLst/>
            <a:gdLst>
              <a:gd name="T0" fmla="*/ 0 w 529"/>
              <a:gd name="T1" fmla="*/ 0 h 915"/>
              <a:gd name="T2" fmla="*/ 490 w 529"/>
              <a:gd name="T3" fmla="*/ 399 h 915"/>
              <a:gd name="T4" fmla="*/ 490 w 529"/>
              <a:gd name="T5" fmla="*/ 516 h 915"/>
              <a:gd name="T6" fmla="*/ 0 w 529"/>
              <a:gd name="T7" fmla="*/ 915 h 915"/>
              <a:gd name="T8" fmla="*/ 0 w 529"/>
              <a:gd name="T9" fmla="*/ 0 h 915"/>
            </a:gdLst>
            <a:ahLst/>
            <a:cxnLst>
              <a:cxn ang="0">
                <a:pos x="T0" y="T1"/>
              </a:cxn>
              <a:cxn ang="0">
                <a:pos x="T2" y="T3"/>
              </a:cxn>
              <a:cxn ang="0">
                <a:pos x="T4" y="T5"/>
              </a:cxn>
              <a:cxn ang="0">
                <a:pos x="T6" y="T7"/>
              </a:cxn>
              <a:cxn ang="0">
                <a:pos x="T8" y="T9"/>
              </a:cxn>
            </a:cxnLst>
            <a:rect l="0" t="0" r="r" b="b"/>
            <a:pathLst>
              <a:path w="529" h="915">
                <a:moveTo>
                  <a:pt x="0" y="0"/>
                </a:moveTo>
                <a:lnTo>
                  <a:pt x="490" y="399"/>
                </a:lnTo>
                <a:cubicBezTo>
                  <a:pt x="529" y="431"/>
                  <a:pt x="529" y="484"/>
                  <a:pt x="490" y="516"/>
                </a:cubicBezTo>
                <a:lnTo>
                  <a:pt x="0" y="915"/>
                </a:lnTo>
                <a:lnTo>
                  <a:pt x="0" y="0"/>
                </a:lnTo>
                <a:close/>
              </a:path>
            </a:pathLst>
          </a:custGeom>
          <a:solidFill>
            <a:srgbClr val="005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8"/>
          <p:cNvSpPr/>
          <p:nvPr/>
        </p:nvSpPr>
        <p:spPr bwMode="auto">
          <a:xfrm>
            <a:off x="-7938" y="168275"/>
            <a:ext cx="428625" cy="744538"/>
          </a:xfrm>
          <a:custGeom>
            <a:avLst/>
            <a:gdLst>
              <a:gd name="T0" fmla="*/ 0 w 560"/>
              <a:gd name="T1" fmla="*/ 0 h 973"/>
              <a:gd name="T2" fmla="*/ 516 w 560"/>
              <a:gd name="T3" fmla="*/ 420 h 973"/>
              <a:gd name="T4" fmla="*/ 516 w 560"/>
              <a:gd name="T5" fmla="*/ 552 h 973"/>
              <a:gd name="T6" fmla="*/ 0 w 560"/>
              <a:gd name="T7" fmla="*/ 973 h 973"/>
              <a:gd name="T8" fmla="*/ 0 w 560"/>
              <a:gd name="T9" fmla="*/ 0 h 973"/>
            </a:gdLst>
            <a:ahLst/>
            <a:cxnLst>
              <a:cxn ang="0">
                <a:pos x="T0" y="T1"/>
              </a:cxn>
              <a:cxn ang="0">
                <a:pos x="T2" y="T3"/>
              </a:cxn>
              <a:cxn ang="0">
                <a:pos x="T4" y="T5"/>
              </a:cxn>
              <a:cxn ang="0">
                <a:pos x="T6" y="T7"/>
              </a:cxn>
              <a:cxn ang="0">
                <a:pos x="T8" y="T9"/>
              </a:cxn>
            </a:cxnLst>
            <a:rect l="0" t="0" r="r" b="b"/>
            <a:pathLst>
              <a:path w="560" h="973">
                <a:moveTo>
                  <a:pt x="0" y="0"/>
                </a:moveTo>
                <a:lnTo>
                  <a:pt x="516" y="420"/>
                </a:lnTo>
                <a:cubicBezTo>
                  <a:pt x="560" y="457"/>
                  <a:pt x="560" y="516"/>
                  <a:pt x="516" y="552"/>
                </a:cubicBezTo>
                <a:lnTo>
                  <a:pt x="0" y="973"/>
                </a:lnTo>
                <a:lnTo>
                  <a:pt x="0" y="0"/>
                </a:lnTo>
                <a:close/>
              </a:path>
            </a:pathLst>
          </a:custGeom>
          <a:solidFill>
            <a:srgbClr val="FD7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cxnSp>
        <p:nvCxnSpPr>
          <p:cNvPr id="41" name="直接连接符 40"/>
          <p:cNvCxnSpPr/>
          <p:nvPr/>
        </p:nvCxnSpPr>
        <p:spPr bwMode="auto">
          <a:xfrm>
            <a:off x="697781" y="764704"/>
            <a:ext cx="10729192" cy="0"/>
          </a:xfrm>
          <a:prstGeom prst="line">
            <a:avLst/>
          </a:prstGeom>
          <a:solidFill>
            <a:schemeClr val="accent1"/>
          </a:solidFill>
          <a:ln w="952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42"/>
          <p:cNvSpPr txBox="1"/>
          <p:nvPr/>
        </p:nvSpPr>
        <p:spPr>
          <a:xfrm>
            <a:off x="697648" y="168155"/>
            <a:ext cx="5327899" cy="430530"/>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solidFill>
                  <a:schemeClr val="accent1"/>
                </a:solidFill>
              </a:rPr>
              <a:t>5.</a:t>
            </a:r>
            <a:r>
              <a:rPr lang="zh-CN" altLang="en-US" dirty="0">
                <a:solidFill>
                  <a:schemeClr val="accent1"/>
                </a:solidFill>
              </a:rPr>
              <a:t> 标准主要内容</a:t>
            </a:r>
          </a:p>
        </p:txBody>
      </p:sp>
      <p:sp>
        <p:nvSpPr>
          <p:cNvPr id="7" name="矩形 6">
            <a:extLst>
              <a:ext uri="{FF2B5EF4-FFF2-40B4-BE49-F238E27FC236}">
                <a16:creationId xmlns:a16="http://schemas.microsoft.com/office/drawing/2014/main" id="{4A58001D-E02E-3D49-B20B-BFC96EC9EA34}"/>
              </a:ext>
            </a:extLst>
          </p:cNvPr>
          <p:cNvSpPr/>
          <p:nvPr/>
        </p:nvSpPr>
        <p:spPr>
          <a:xfrm>
            <a:off x="420687" y="827420"/>
            <a:ext cx="1569660" cy="369332"/>
          </a:xfrm>
          <a:prstGeom prst="rect">
            <a:avLst/>
          </a:prstGeom>
        </p:spPr>
        <p:txBody>
          <a:bodyPr wrap="none">
            <a:spAutoFit/>
          </a:bodyPr>
          <a:lstStyle/>
          <a:p>
            <a:r>
              <a:rPr lang="zh-CN" altLang="en-US" dirty="0">
                <a:ea typeface="黑体" panose="02010609060101010101" pitchFamily="49" charset="-122"/>
                <a:cs typeface="黑体" panose="02010609060101010101" pitchFamily="49" charset="-122"/>
              </a:rPr>
              <a:t>三、认证评价</a:t>
            </a:r>
            <a:endParaRPr lang="zh-CN" altLang="en-US" dirty="0"/>
          </a:p>
        </p:txBody>
      </p:sp>
      <p:sp>
        <p:nvSpPr>
          <p:cNvPr id="3" name="矩形 2">
            <a:extLst>
              <a:ext uri="{FF2B5EF4-FFF2-40B4-BE49-F238E27FC236}">
                <a16:creationId xmlns:a16="http://schemas.microsoft.com/office/drawing/2014/main" id="{0427DD35-67B0-B74F-B1E9-1B08A1D728B8}"/>
              </a:ext>
            </a:extLst>
          </p:cNvPr>
          <p:cNvSpPr/>
          <p:nvPr/>
        </p:nvSpPr>
        <p:spPr>
          <a:xfrm>
            <a:off x="420687" y="1547500"/>
            <a:ext cx="2365326" cy="369332"/>
          </a:xfrm>
          <a:prstGeom prst="rect">
            <a:avLst/>
          </a:prstGeom>
          <a:ln>
            <a:solidFill>
              <a:srgbClr val="00B0F0"/>
            </a:solidFill>
          </a:ln>
        </p:spPr>
        <p:txBody>
          <a:bodyPr wrap="square">
            <a:spAutoFit/>
          </a:bodyPr>
          <a:lstStyle/>
          <a:p>
            <a:pPr algn="ctr"/>
            <a:r>
              <a:rPr lang="zh-CN" altLang="zh-CN" kern="100" dirty="0">
                <a:ea typeface="Songti SC Light" panose="02010600040101010101" pitchFamily="2" charset="-122"/>
                <a:cs typeface="Times New Roman" panose="02020603050405020304" pitchFamily="18" charset="0"/>
              </a:rPr>
              <a:t>认证评价</a:t>
            </a:r>
            <a:endParaRPr lang="zh-CN" altLang="en-US" dirty="0"/>
          </a:p>
        </p:txBody>
      </p:sp>
      <p:sp>
        <p:nvSpPr>
          <p:cNvPr id="12" name="矩形 11">
            <a:extLst>
              <a:ext uri="{FF2B5EF4-FFF2-40B4-BE49-F238E27FC236}">
                <a16:creationId xmlns:a16="http://schemas.microsoft.com/office/drawing/2014/main" id="{DACA95C4-C6D2-5A49-819A-B6EB8F6C2F83}"/>
              </a:ext>
            </a:extLst>
          </p:cNvPr>
          <p:cNvSpPr/>
          <p:nvPr/>
        </p:nvSpPr>
        <p:spPr>
          <a:xfrm>
            <a:off x="420687" y="2514961"/>
            <a:ext cx="2365326" cy="369332"/>
          </a:xfrm>
          <a:prstGeom prst="rect">
            <a:avLst/>
          </a:prstGeom>
          <a:ln>
            <a:solidFill>
              <a:srgbClr val="00B0F0"/>
            </a:solidFill>
          </a:ln>
        </p:spPr>
        <p:txBody>
          <a:bodyPr wrap="square">
            <a:spAutoFit/>
          </a:bodyPr>
          <a:lstStyle/>
          <a:p>
            <a:pPr algn="ctr"/>
            <a:r>
              <a:rPr lang="zh-CN" altLang="en-US" kern="100" dirty="0">
                <a:ea typeface="Songti SC Light" panose="02010600040101010101" pitchFamily="2" charset="-122"/>
                <a:cs typeface="Times New Roman" panose="02020603050405020304" pitchFamily="18" charset="0"/>
              </a:rPr>
              <a:t>认证批准</a:t>
            </a:r>
            <a:endParaRPr lang="zh-CN" altLang="en-US" dirty="0"/>
          </a:p>
        </p:txBody>
      </p:sp>
      <p:sp>
        <p:nvSpPr>
          <p:cNvPr id="13" name="矩形 12">
            <a:extLst>
              <a:ext uri="{FF2B5EF4-FFF2-40B4-BE49-F238E27FC236}">
                <a16:creationId xmlns:a16="http://schemas.microsoft.com/office/drawing/2014/main" id="{A1CB3A26-4B85-0845-8F82-BC3887D3B1E7}"/>
              </a:ext>
            </a:extLst>
          </p:cNvPr>
          <p:cNvSpPr/>
          <p:nvPr/>
        </p:nvSpPr>
        <p:spPr>
          <a:xfrm>
            <a:off x="420687" y="3502749"/>
            <a:ext cx="2365326" cy="646331"/>
          </a:xfrm>
          <a:prstGeom prst="rect">
            <a:avLst/>
          </a:prstGeom>
          <a:ln>
            <a:solidFill>
              <a:srgbClr val="00B0F0"/>
            </a:solidFill>
          </a:ln>
        </p:spPr>
        <p:txBody>
          <a:bodyPr wrap="square">
            <a:spAutoFit/>
          </a:bodyPr>
          <a:lstStyle/>
          <a:p>
            <a:pPr algn="ctr"/>
            <a:r>
              <a:rPr lang="zh-CN" altLang="en-US" kern="100" dirty="0">
                <a:ea typeface="Songti SC Light" panose="02010600040101010101" pitchFamily="2" charset="-122"/>
                <a:cs typeface="Times New Roman" panose="02020603050405020304" pitchFamily="18" charset="0"/>
              </a:rPr>
              <a:t>再注册</a:t>
            </a:r>
            <a:endParaRPr lang="en-US" altLang="zh-CN" kern="100" dirty="0">
              <a:ea typeface="Songti SC Light" panose="02010600040101010101" pitchFamily="2" charset="-122"/>
              <a:cs typeface="Times New Roman" panose="02020603050405020304" pitchFamily="18" charset="0"/>
            </a:endParaRPr>
          </a:p>
          <a:p>
            <a:pPr algn="ctr"/>
            <a:r>
              <a:rPr lang="zh-CN" altLang="en-US" kern="100" dirty="0">
                <a:ea typeface="Songti SC Light" panose="02010600040101010101" pitchFamily="2" charset="-122"/>
                <a:cs typeface="Times New Roman" panose="02020603050405020304" pitchFamily="18" charset="0"/>
              </a:rPr>
              <a:t>变更申请</a:t>
            </a:r>
            <a:endParaRPr lang="en-US" altLang="zh-CN" kern="100" dirty="0">
              <a:ea typeface="Songti SC Light" panose="02010600040101010101" pitchFamily="2" charset="-122"/>
              <a:cs typeface="Times New Roman" panose="02020603050405020304" pitchFamily="18" charset="0"/>
            </a:endParaRPr>
          </a:p>
        </p:txBody>
      </p:sp>
      <p:sp>
        <p:nvSpPr>
          <p:cNvPr id="15" name="矩形 14">
            <a:extLst>
              <a:ext uri="{FF2B5EF4-FFF2-40B4-BE49-F238E27FC236}">
                <a16:creationId xmlns:a16="http://schemas.microsoft.com/office/drawing/2014/main" id="{41DC4139-19D6-9F44-8006-7628423A29ED}"/>
              </a:ext>
            </a:extLst>
          </p:cNvPr>
          <p:cNvSpPr/>
          <p:nvPr/>
        </p:nvSpPr>
        <p:spPr>
          <a:xfrm>
            <a:off x="396875" y="4643844"/>
            <a:ext cx="2365326" cy="369332"/>
          </a:xfrm>
          <a:prstGeom prst="rect">
            <a:avLst/>
          </a:prstGeom>
          <a:ln>
            <a:solidFill>
              <a:srgbClr val="00B0F0"/>
            </a:solidFill>
          </a:ln>
        </p:spPr>
        <p:txBody>
          <a:bodyPr wrap="square">
            <a:spAutoFit/>
          </a:bodyPr>
          <a:lstStyle/>
          <a:p>
            <a:pPr algn="ctr"/>
            <a:r>
              <a:rPr lang="zh-CN" altLang="en-US" kern="100" dirty="0">
                <a:ea typeface="Songti SC Light" panose="02010600040101010101" pitchFamily="2" charset="-122"/>
                <a:cs typeface="Times New Roman" panose="02020603050405020304" pitchFamily="18" charset="0"/>
              </a:rPr>
              <a:t>注销、撤销、暂停</a:t>
            </a:r>
            <a:endParaRPr lang="en-US" altLang="zh-CN" kern="100" dirty="0">
              <a:ea typeface="Songti SC Light" panose="02010600040101010101" pitchFamily="2" charset="-122"/>
              <a:cs typeface="Times New Roman" panose="02020603050405020304" pitchFamily="18" charset="0"/>
            </a:endParaRPr>
          </a:p>
        </p:txBody>
      </p:sp>
      <p:sp>
        <p:nvSpPr>
          <p:cNvPr id="16" name="矩形 15">
            <a:extLst>
              <a:ext uri="{FF2B5EF4-FFF2-40B4-BE49-F238E27FC236}">
                <a16:creationId xmlns:a16="http://schemas.microsoft.com/office/drawing/2014/main" id="{65724C8C-75D8-7B4E-B077-BD3C7842E407}"/>
              </a:ext>
            </a:extLst>
          </p:cNvPr>
          <p:cNvSpPr/>
          <p:nvPr/>
        </p:nvSpPr>
        <p:spPr>
          <a:xfrm>
            <a:off x="396875" y="5579948"/>
            <a:ext cx="2365326" cy="369332"/>
          </a:xfrm>
          <a:prstGeom prst="rect">
            <a:avLst/>
          </a:prstGeom>
          <a:ln>
            <a:solidFill>
              <a:srgbClr val="00B0F0"/>
            </a:solidFill>
          </a:ln>
        </p:spPr>
        <p:txBody>
          <a:bodyPr wrap="square">
            <a:spAutoFit/>
          </a:bodyPr>
          <a:lstStyle/>
          <a:p>
            <a:pPr algn="ctr"/>
            <a:r>
              <a:rPr lang="zh-CN" altLang="en-US" kern="100" dirty="0">
                <a:ea typeface="Songti SC Light" panose="02010600040101010101" pitchFamily="2" charset="-122"/>
                <a:cs typeface="Times New Roman" panose="02020603050405020304" pitchFamily="18" charset="0"/>
              </a:rPr>
              <a:t>恢复认证</a:t>
            </a:r>
            <a:endParaRPr lang="en-US" altLang="zh-CN" kern="100" dirty="0">
              <a:ea typeface="Songti SC Light" panose="02010600040101010101" pitchFamily="2" charset="-122"/>
              <a:cs typeface="Times New Roman" panose="02020603050405020304" pitchFamily="18" charset="0"/>
            </a:endParaRPr>
          </a:p>
        </p:txBody>
      </p:sp>
      <p:sp>
        <p:nvSpPr>
          <p:cNvPr id="4" name="下箭头 3">
            <a:extLst>
              <a:ext uri="{FF2B5EF4-FFF2-40B4-BE49-F238E27FC236}">
                <a16:creationId xmlns:a16="http://schemas.microsoft.com/office/drawing/2014/main" id="{C3C4AF81-B3D5-9242-A8B1-FF03133C432E}"/>
              </a:ext>
            </a:extLst>
          </p:cNvPr>
          <p:cNvSpPr/>
          <p:nvPr/>
        </p:nvSpPr>
        <p:spPr bwMode="auto">
          <a:xfrm>
            <a:off x="1417861" y="2071798"/>
            <a:ext cx="360040" cy="399930"/>
          </a:xfrm>
          <a:prstGeom prst="downArrow">
            <a:avLst/>
          </a:prstGeom>
          <a:solidFill>
            <a:srgbClr val="006BBC"/>
          </a:solidFill>
          <a:ln w="9525" cap="flat" cmpd="sng" algn="ctr">
            <a:solidFill>
              <a:srgbClr val="00B0F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8" name="下箭头 17">
            <a:extLst>
              <a:ext uri="{FF2B5EF4-FFF2-40B4-BE49-F238E27FC236}">
                <a16:creationId xmlns:a16="http://schemas.microsoft.com/office/drawing/2014/main" id="{85E5992E-E342-DD41-83B7-1EF5CC823CC7}"/>
              </a:ext>
            </a:extLst>
          </p:cNvPr>
          <p:cNvSpPr/>
          <p:nvPr/>
        </p:nvSpPr>
        <p:spPr bwMode="auto">
          <a:xfrm>
            <a:off x="1380409" y="3029070"/>
            <a:ext cx="360040" cy="399930"/>
          </a:xfrm>
          <a:prstGeom prst="downArrow">
            <a:avLst/>
          </a:prstGeom>
          <a:solidFill>
            <a:srgbClr val="006BBC"/>
          </a:solidFill>
          <a:ln w="9525" cap="flat" cmpd="sng" algn="ctr">
            <a:solidFill>
              <a:srgbClr val="00B0F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9" name="下箭头 18">
            <a:extLst>
              <a:ext uri="{FF2B5EF4-FFF2-40B4-BE49-F238E27FC236}">
                <a16:creationId xmlns:a16="http://schemas.microsoft.com/office/drawing/2014/main" id="{B810A1AC-5E52-EC45-89D4-88C410469559}"/>
              </a:ext>
            </a:extLst>
          </p:cNvPr>
          <p:cNvSpPr/>
          <p:nvPr/>
        </p:nvSpPr>
        <p:spPr bwMode="auto">
          <a:xfrm>
            <a:off x="1380409" y="4181198"/>
            <a:ext cx="360040" cy="399930"/>
          </a:xfrm>
          <a:prstGeom prst="downArrow">
            <a:avLst/>
          </a:prstGeom>
          <a:solidFill>
            <a:srgbClr val="006BBC"/>
          </a:solidFill>
          <a:ln w="9525" cap="flat" cmpd="sng" algn="ctr">
            <a:solidFill>
              <a:srgbClr val="00B0F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0" name="下箭头 19">
            <a:extLst>
              <a:ext uri="{FF2B5EF4-FFF2-40B4-BE49-F238E27FC236}">
                <a16:creationId xmlns:a16="http://schemas.microsoft.com/office/drawing/2014/main" id="{F8828361-7D07-5C4E-BBB2-A2DCD9FF3128}"/>
              </a:ext>
            </a:extLst>
          </p:cNvPr>
          <p:cNvSpPr/>
          <p:nvPr/>
        </p:nvSpPr>
        <p:spPr bwMode="auto">
          <a:xfrm>
            <a:off x="1369851" y="5117302"/>
            <a:ext cx="360040" cy="399930"/>
          </a:xfrm>
          <a:prstGeom prst="downArrow">
            <a:avLst/>
          </a:prstGeom>
          <a:solidFill>
            <a:srgbClr val="006BBC"/>
          </a:solidFill>
          <a:ln w="9525" cap="flat" cmpd="sng" algn="ctr">
            <a:solidFill>
              <a:srgbClr val="00B0F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1" name="矩形 20">
            <a:extLst>
              <a:ext uri="{FF2B5EF4-FFF2-40B4-BE49-F238E27FC236}">
                <a16:creationId xmlns:a16="http://schemas.microsoft.com/office/drawing/2014/main" id="{BEE63EA8-3403-014C-8758-E7AD6136A4E0}"/>
              </a:ext>
            </a:extLst>
          </p:cNvPr>
          <p:cNvSpPr/>
          <p:nvPr/>
        </p:nvSpPr>
        <p:spPr>
          <a:xfrm>
            <a:off x="3594330" y="1560184"/>
            <a:ext cx="7795611" cy="369332"/>
          </a:xfrm>
          <a:prstGeom prst="rect">
            <a:avLst/>
          </a:prstGeom>
          <a:ln>
            <a:solidFill>
              <a:srgbClr val="00B0F0"/>
            </a:solidFill>
          </a:ln>
        </p:spPr>
        <p:txBody>
          <a:bodyPr wrap="square">
            <a:spAutoFit/>
          </a:bodyPr>
          <a:lstStyle/>
          <a:p>
            <a:r>
              <a:rPr lang="zh-CN" altLang="en-US" kern="100" dirty="0">
                <a:ea typeface="Songti SC Light" panose="02010600040101010101" pitchFamily="2" charset="-122"/>
                <a:cs typeface="Times New Roman" panose="02020603050405020304" pitchFamily="18" charset="0"/>
              </a:rPr>
              <a:t>主要评价方式：</a:t>
            </a:r>
            <a:r>
              <a:rPr lang="zh-CN" altLang="zh-CN" dirty="0"/>
              <a:t>书面考试 </a:t>
            </a:r>
            <a:r>
              <a:rPr lang="en-US" altLang="zh-CN" dirty="0"/>
              <a:t>+ </a:t>
            </a:r>
            <a:r>
              <a:rPr lang="zh-CN" altLang="zh-CN" dirty="0"/>
              <a:t>书面评价 </a:t>
            </a:r>
            <a:r>
              <a:rPr lang="en-US" altLang="zh-CN" dirty="0"/>
              <a:t>+ </a:t>
            </a:r>
            <a:r>
              <a:rPr lang="zh-CN" altLang="zh-CN" dirty="0"/>
              <a:t>面试（需要时） </a:t>
            </a:r>
            <a:endParaRPr lang="zh-CN" altLang="en-US" dirty="0"/>
          </a:p>
        </p:txBody>
      </p:sp>
      <p:sp>
        <p:nvSpPr>
          <p:cNvPr id="22" name="矩形 21">
            <a:extLst>
              <a:ext uri="{FF2B5EF4-FFF2-40B4-BE49-F238E27FC236}">
                <a16:creationId xmlns:a16="http://schemas.microsoft.com/office/drawing/2014/main" id="{8FA68FCF-48F2-D048-94E0-DCB33556DC8A}"/>
              </a:ext>
            </a:extLst>
          </p:cNvPr>
          <p:cNvSpPr/>
          <p:nvPr/>
        </p:nvSpPr>
        <p:spPr>
          <a:xfrm>
            <a:off x="3543958" y="2508319"/>
            <a:ext cx="7845984" cy="369332"/>
          </a:xfrm>
          <a:prstGeom prst="rect">
            <a:avLst/>
          </a:prstGeom>
          <a:ln>
            <a:solidFill>
              <a:srgbClr val="00B0F0"/>
            </a:solidFill>
          </a:ln>
        </p:spPr>
        <p:txBody>
          <a:bodyPr wrap="square">
            <a:spAutoFit/>
          </a:bodyPr>
          <a:lstStyle/>
          <a:p>
            <a:r>
              <a:rPr lang="zh-CN" altLang="en-US" kern="100" dirty="0">
                <a:ea typeface="Songti SC Light" panose="02010600040101010101" pitchFamily="2" charset="-122"/>
                <a:cs typeface="Times New Roman" panose="02020603050405020304" pitchFamily="18" charset="0"/>
              </a:rPr>
              <a:t>条件符合则批准注册，同时颁发证书和公告</a:t>
            </a:r>
            <a:endParaRPr lang="zh-CN" altLang="en-US" dirty="0"/>
          </a:p>
        </p:txBody>
      </p:sp>
      <p:sp>
        <p:nvSpPr>
          <p:cNvPr id="23" name="矩形 22">
            <a:extLst>
              <a:ext uri="{FF2B5EF4-FFF2-40B4-BE49-F238E27FC236}">
                <a16:creationId xmlns:a16="http://schemas.microsoft.com/office/drawing/2014/main" id="{DDC90B60-43B9-9C40-9CBD-098A245998CA}"/>
              </a:ext>
            </a:extLst>
          </p:cNvPr>
          <p:cNvSpPr/>
          <p:nvPr/>
        </p:nvSpPr>
        <p:spPr>
          <a:xfrm>
            <a:off x="3543958" y="3502748"/>
            <a:ext cx="7845984" cy="646331"/>
          </a:xfrm>
          <a:prstGeom prst="rect">
            <a:avLst/>
          </a:prstGeom>
          <a:ln>
            <a:solidFill>
              <a:srgbClr val="00B0F0"/>
            </a:solidFill>
          </a:ln>
        </p:spPr>
        <p:txBody>
          <a:bodyPr wrap="square">
            <a:spAutoFit/>
          </a:bodyPr>
          <a:lstStyle/>
          <a:p>
            <a:r>
              <a:rPr lang="zh-CN" altLang="en-US" kern="100" dirty="0">
                <a:ea typeface="Songti SC Light" panose="02010600040101010101" pitchFamily="2" charset="-122"/>
                <a:cs typeface="Times New Roman" panose="02020603050405020304" pitchFamily="18" charset="0"/>
              </a:rPr>
              <a:t>一个注册周期为三年，证书到期前可申请再注册，评价方式同初次评审</a:t>
            </a:r>
            <a:endParaRPr lang="en-US" altLang="zh-CN" kern="100" dirty="0">
              <a:ea typeface="Songti SC Light" panose="02010600040101010101" pitchFamily="2" charset="-122"/>
              <a:cs typeface="Times New Roman" panose="02020603050405020304" pitchFamily="18" charset="0"/>
            </a:endParaRPr>
          </a:p>
          <a:p>
            <a:r>
              <a:rPr lang="zh-CN" altLang="en-US" dirty="0"/>
              <a:t>注册周期内，需要变更证书的，如升降级、扩项、转项等，均可提出申请</a:t>
            </a:r>
          </a:p>
        </p:txBody>
      </p:sp>
      <p:sp>
        <p:nvSpPr>
          <p:cNvPr id="24" name="矩形 23">
            <a:extLst>
              <a:ext uri="{FF2B5EF4-FFF2-40B4-BE49-F238E27FC236}">
                <a16:creationId xmlns:a16="http://schemas.microsoft.com/office/drawing/2014/main" id="{0609FDDA-239F-A640-A5F5-BF81871A9768}"/>
              </a:ext>
            </a:extLst>
          </p:cNvPr>
          <p:cNvSpPr/>
          <p:nvPr/>
        </p:nvSpPr>
        <p:spPr>
          <a:xfrm>
            <a:off x="3580989" y="4581128"/>
            <a:ext cx="7845984" cy="646331"/>
          </a:xfrm>
          <a:prstGeom prst="rect">
            <a:avLst/>
          </a:prstGeom>
          <a:ln>
            <a:solidFill>
              <a:srgbClr val="00B0F0"/>
            </a:solidFill>
          </a:ln>
        </p:spPr>
        <p:txBody>
          <a:bodyPr wrap="square">
            <a:spAutoFit/>
          </a:bodyPr>
          <a:lstStyle/>
          <a:p>
            <a:r>
              <a:rPr lang="zh-CN" altLang="en-US" kern="100" dirty="0">
                <a:ea typeface="Songti SC Light" panose="02010600040101010101" pitchFamily="2" charset="-122"/>
                <a:cs typeface="Times New Roman" panose="02020603050405020304" pitchFamily="18" charset="0"/>
              </a:rPr>
              <a:t>条件不符合，或未能维持资历、注册周期过期等情况下的注销、撤销、暂停资质</a:t>
            </a:r>
            <a:endParaRPr lang="zh-CN" altLang="en-US" dirty="0"/>
          </a:p>
        </p:txBody>
      </p:sp>
      <p:sp>
        <p:nvSpPr>
          <p:cNvPr id="25" name="矩形 24">
            <a:extLst>
              <a:ext uri="{FF2B5EF4-FFF2-40B4-BE49-F238E27FC236}">
                <a16:creationId xmlns:a16="http://schemas.microsoft.com/office/drawing/2014/main" id="{69E1A8F8-03FF-A94A-BA79-72123F58496F}"/>
              </a:ext>
            </a:extLst>
          </p:cNvPr>
          <p:cNvSpPr/>
          <p:nvPr/>
        </p:nvSpPr>
        <p:spPr>
          <a:xfrm>
            <a:off x="3570086" y="5613741"/>
            <a:ext cx="7845984" cy="369332"/>
          </a:xfrm>
          <a:prstGeom prst="rect">
            <a:avLst/>
          </a:prstGeom>
          <a:ln>
            <a:solidFill>
              <a:srgbClr val="00B0F0"/>
            </a:solidFill>
          </a:ln>
        </p:spPr>
        <p:txBody>
          <a:bodyPr wrap="square">
            <a:spAutoFit/>
          </a:bodyPr>
          <a:lstStyle/>
          <a:p>
            <a:r>
              <a:rPr lang="zh-CN" altLang="en-US" kern="100" dirty="0">
                <a:ea typeface="Songti SC Light" panose="02010600040101010101" pitchFamily="2" charset="-122"/>
                <a:cs typeface="Times New Roman" panose="02020603050405020304" pitchFamily="18" charset="0"/>
              </a:rPr>
              <a:t>注销、撤销、暂停资质后的重新恢复申请</a:t>
            </a:r>
            <a:endParaRPr lang="zh-CN" altLang="en-US" dirty="0"/>
          </a:p>
        </p:txBody>
      </p:sp>
    </p:spTree>
    <p:extLst>
      <p:ext uri="{BB962C8B-B14F-4D97-AF65-F5344CB8AC3E}">
        <p14:creationId xmlns:p14="http://schemas.microsoft.com/office/powerpoint/2010/main" val="181440083"/>
      </p:ext>
    </p:extLst>
  </p:cSld>
  <p:clrMapOvr>
    <a:masterClrMapping/>
  </p:clrMapOvr>
  <mc:AlternateContent xmlns:mc="http://schemas.openxmlformats.org/markup-compatibility/2006" xmlns:p14="http://schemas.microsoft.com/office/powerpoint/2010/main">
    <mc:Choice Requires="p14">
      <p:transition spd="slow" advTm="6709">
        <p14:prism dir="u"/>
      </p:transition>
    </mc:Choice>
    <mc:Fallback xmlns="">
      <p:transition spd="slow" advTm="6709">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7"/>
          <p:cNvSpPr/>
          <p:nvPr/>
        </p:nvSpPr>
        <p:spPr bwMode="auto">
          <a:xfrm>
            <a:off x="-7938" y="406400"/>
            <a:ext cx="404813" cy="700088"/>
          </a:xfrm>
          <a:custGeom>
            <a:avLst/>
            <a:gdLst>
              <a:gd name="T0" fmla="*/ 0 w 529"/>
              <a:gd name="T1" fmla="*/ 0 h 915"/>
              <a:gd name="T2" fmla="*/ 490 w 529"/>
              <a:gd name="T3" fmla="*/ 399 h 915"/>
              <a:gd name="T4" fmla="*/ 490 w 529"/>
              <a:gd name="T5" fmla="*/ 516 h 915"/>
              <a:gd name="T6" fmla="*/ 0 w 529"/>
              <a:gd name="T7" fmla="*/ 915 h 915"/>
              <a:gd name="T8" fmla="*/ 0 w 529"/>
              <a:gd name="T9" fmla="*/ 0 h 915"/>
            </a:gdLst>
            <a:ahLst/>
            <a:cxnLst>
              <a:cxn ang="0">
                <a:pos x="T0" y="T1"/>
              </a:cxn>
              <a:cxn ang="0">
                <a:pos x="T2" y="T3"/>
              </a:cxn>
              <a:cxn ang="0">
                <a:pos x="T4" y="T5"/>
              </a:cxn>
              <a:cxn ang="0">
                <a:pos x="T6" y="T7"/>
              </a:cxn>
              <a:cxn ang="0">
                <a:pos x="T8" y="T9"/>
              </a:cxn>
            </a:cxnLst>
            <a:rect l="0" t="0" r="r" b="b"/>
            <a:pathLst>
              <a:path w="529" h="915">
                <a:moveTo>
                  <a:pt x="0" y="0"/>
                </a:moveTo>
                <a:lnTo>
                  <a:pt x="490" y="399"/>
                </a:lnTo>
                <a:cubicBezTo>
                  <a:pt x="529" y="431"/>
                  <a:pt x="529" y="484"/>
                  <a:pt x="490" y="516"/>
                </a:cubicBezTo>
                <a:lnTo>
                  <a:pt x="0" y="915"/>
                </a:lnTo>
                <a:lnTo>
                  <a:pt x="0" y="0"/>
                </a:lnTo>
                <a:close/>
              </a:path>
            </a:pathLst>
          </a:custGeom>
          <a:solidFill>
            <a:srgbClr val="005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8"/>
          <p:cNvSpPr/>
          <p:nvPr/>
        </p:nvSpPr>
        <p:spPr bwMode="auto">
          <a:xfrm>
            <a:off x="-7938" y="168275"/>
            <a:ext cx="428625" cy="744538"/>
          </a:xfrm>
          <a:custGeom>
            <a:avLst/>
            <a:gdLst>
              <a:gd name="T0" fmla="*/ 0 w 560"/>
              <a:gd name="T1" fmla="*/ 0 h 973"/>
              <a:gd name="T2" fmla="*/ 516 w 560"/>
              <a:gd name="T3" fmla="*/ 420 h 973"/>
              <a:gd name="T4" fmla="*/ 516 w 560"/>
              <a:gd name="T5" fmla="*/ 552 h 973"/>
              <a:gd name="T6" fmla="*/ 0 w 560"/>
              <a:gd name="T7" fmla="*/ 973 h 973"/>
              <a:gd name="T8" fmla="*/ 0 w 560"/>
              <a:gd name="T9" fmla="*/ 0 h 973"/>
            </a:gdLst>
            <a:ahLst/>
            <a:cxnLst>
              <a:cxn ang="0">
                <a:pos x="T0" y="T1"/>
              </a:cxn>
              <a:cxn ang="0">
                <a:pos x="T2" y="T3"/>
              </a:cxn>
              <a:cxn ang="0">
                <a:pos x="T4" y="T5"/>
              </a:cxn>
              <a:cxn ang="0">
                <a:pos x="T6" y="T7"/>
              </a:cxn>
              <a:cxn ang="0">
                <a:pos x="T8" y="T9"/>
              </a:cxn>
            </a:cxnLst>
            <a:rect l="0" t="0" r="r" b="b"/>
            <a:pathLst>
              <a:path w="560" h="973">
                <a:moveTo>
                  <a:pt x="0" y="0"/>
                </a:moveTo>
                <a:lnTo>
                  <a:pt x="516" y="420"/>
                </a:lnTo>
                <a:cubicBezTo>
                  <a:pt x="560" y="457"/>
                  <a:pt x="560" y="516"/>
                  <a:pt x="516" y="552"/>
                </a:cubicBezTo>
                <a:lnTo>
                  <a:pt x="0" y="973"/>
                </a:lnTo>
                <a:lnTo>
                  <a:pt x="0" y="0"/>
                </a:lnTo>
                <a:close/>
              </a:path>
            </a:pathLst>
          </a:custGeom>
          <a:solidFill>
            <a:srgbClr val="FD7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cxnSp>
        <p:nvCxnSpPr>
          <p:cNvPr id="41" name="直接连接符 40"/>
          <p:cNvCxnSpPr/>
          <p:nvPr/>
        </p:nvCxnSpPr>
        <p:spPr bwMode="auto">
          <a:xfrm>
            <a:off x="697781" y="764704"/>
            <a:ext cx="10729192" cy="0"/>
          </a:xfrm>
          <a:prstGeom prst="line">
            <a:avLst/>
          </a:prstGeom>
          <a:solidFill>
            <a:schemeClr val="accent1"/>
          </a:solidFill>
          <a:ln w="952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42"/>
          <p:cNvSpPr txBox="1"/>
          <p:nvPr/>
        </p:nvSpPr>
        <p:spPr>
          <a:xfrm>
            <a:off x="697648" y="168155"/>
            <a:ext cx="5327899" cy="430530"/>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solidFill>
                  <a:schemeClr val="accent1"/>
                </a:solidFill>
              </a:rPr>
              <a:t>5.</a:t>
            </a:r>
            <a:r>
              <a:rPr lang="zh-CN" altLang="en-US" dirty="0">
                <a:solidFill>
                  <a:schemeClr val="accent1"/>
                </a:solidFill>
              </a:rPr>
              <a:t> 标准主要内容</a:t>
            </a:r>
          </a:p>
        </p:txBody>
      </p:sp>
      <p:sp>
        <p:nvSpPr>
          <p:cNvPr id="7" name="矩形 6">
            <a:extLst>
              <a:ext uri="{FF2B5EF4-FFF2-40B4-BE49-F238E27FC236}">
                <a16:creationId xmlns:a16="http://schemas.microsoft.com/office/drawing/2014/main" id="{4A58001D-E02E-3D49-B20B-BFC96EC9EA34}"/>
              </a:ext>
            </a:extLst>
          </p:cNvPr>
          <p:cNvSpPr/>
          <p:nvPr/>
        </p:nvSpPr>
        <p:spPr>
          <a:xfrm>
            <a:off x="420687" y="827420"/>
            <a:ext cx="4249881" cy="646331"/>
          </a:xfrm>
          <a:prstGeom prst="rect">
            <a:avLst/>
          </a:prstGeom>
        </p:spPr>
        <p:txBody>
          <a:bodyPr wrap="none">
            <a:spAutoFit/>
          </a:bodyPr>
          <a:lstStyle/>
          <a:p>
            <a:r>
              <a:rPr lang="zh-CN" altLang="en-US" dirty="0">
                <a:ea typeface="黑体" panose="02010609060101010101" pitchFamily="49" charset="-122"/>
                <a:cs typeface="黑体" panose="02010609060101010101" pitchFamily="49" charset="-122"/>
              </a:rPr>
              <a:t>三、认证评价</a:t>
            </a:r>
            <a:endParaRPr lang="en-US" altLang="zh-CN" dirty="0">
              <a:ea typeface="黑体" panose="02010609060101010101" pitchFamily="49" charset="-122"/>
              <a:cs typeface="黑体" panose="02010609060101010101" pitchFamily="49" charset="-122"/>
            </a:endParaRPr>
          </a:p>
          <a:p>
            <a:r>
              <a:rPr lang="zh-CN" altLang="en-US" dirty="0">
                <a:ea typeface="黑体" panose="02010609060101010101" pitchFamily="49" charset="-122"/>
              </a:rPr>
              <a:t>                               评价合格后发放证书</a:t>
            </a:r>
            <a:endParaRPr lang="zh-CN" altLang="en-US" dirty="0"/>
          </a:p>
        </p:txBody>
      </p:sp>
      <p:pic>
        <p:nvPicPr>
          <p:cNvPr id="2" name="图片 1">
            <a:extLst>
              <a:ext uri="{FF2B5EF4-FFF2-40B4-BE49-F238E27FC236}">
                <a16:creationId xmlns:a16="http://schemas.microsoft.com/office/drawing/2014/main" id="{74A25C1E-0A4C-7145-BD6E-CFE6BF0DAEFE}"/>
              </a:ext>
            </a:extLst>
          </p:cNvPr>
          <p:cNvPicPr>
            <a:picLocks noChangeAspect="1"/>
          </p:cNvPicPr>
          <p:nvPr/>
        </p:nvPicPr>
        <p:blipFill>
          <a:blip r:embed="rId3"/>
          <a:stretch>
            <a:fillRect/>
          </a:stretch>
        </p:blipFill>
        <p:spPr>
          <a:xfrm>
            <a:off x="1633885" y="1423849"/>
            <a:ext cx="7920880" cy="5190933"/>
          </a:xfrm>
          <a:prstGeom prst="rect">
            <a:avLst/>
          </a:prstGeom>
        </p:spPr>
      </p:pic>
    </p:spTree>
    <p:extLst>
      <p:ext uri="{BB962C8B-B14F-4D97-AF65-F5344CB8AC3E}">
        <p14:creationId xmlns:p14="http://schemas.microsoft.com/office/powerpoint/2010/main" val="2459366593"/>
      </p:ext>
    </p:extLst>
  </p:cSld>
  <p:clrMapOvr>
    <a:masterClrMapping/>
  </p:clrMapOvr>
  <mc:AlternateContent xmlns:mc="http://schemas.openxmlformats.org/markup-compatibility/2006" xmlns:p14="http://schemas.microsoft.com/office/powerpoint/2010/main">
    <mc:Choice Requires="p14">
      <p:transition spd="slow" advTm="6709">
        <p14:prism dir="u"/>
      </p:transition>
    </mc:Choice>
    <mc:Fallback xmlns="">
      <p:transition spd="slow" advTm="6709">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7"/>
          <p:cNvSpPr/>
          <p:nvPr/>
        </p:nvSpPr>
        <p:spPr bwMode="auto">
          <a:xfrm>
            <a:off x="-7938" y="406400"/>
            <a:ext cx="404813" cy="700088"/>
          </a:xfrm>
          <a:custGeom>
            <a:avLst/>
            <a:gdLst>
              <a:gd name="T0" fmla="*/ 0 w 529"/>
              <a:gd name="T1" fmla="*/ 0 h 915"/>
              <a:gd name="T2" fmla="*/ 490 w 529"/>
              <a:gd name="T3" fmla="*/ 399 h 915"/>
              <a:gd name="T4" fmla="*/ 490 w 529"/>
              <a:gd name="T5" fmla="*/ 516 h 915"/>
              <a:gd name="T6" fmla="*/ 0 w 529"/>
              <a:gd name="T7" fmla="*/ 915 h 915"/>
              <a:gd name="T8" fmla="*/ 0 w 529"/>
              <a:gd name="T9" fmla="*/ 0 h 915"/>
            </a:gdLst>
            <a:ahLst/>
            <a:cxnLst>
              <a:cxn ang="0">
                <a:pos x="T0" y="T1"/>
              </a:cxn>
              <a:cxn ang="0">
                <a:pos x="T2" y="T3"/>
              </a:cxn>
              <a:cxn ang="0">
                <a:pos x="T4" y="T5"/>
              </a:cxn>
              <a:cxn ang="0">
                <a:pos x="T6" y="T7"/>
              </a:cxn>
              <a:cxn ang="0">
                <a:pos x="T8" y="T9"/>
              </a:cxn>
            </a:cxnLst>
            <a:rect l="0" t="0" r="r" b="b"/>
            <a:pathLst>
              <a:path w="529" h="915">
                <a:moveTo>
                  <a:pt x="0" y="0"/>
                </a:moveTo>
                <a:lnTo>
                  <a:pt x="490" y="399"/>
                </a:lnTo>
                <a:cubicBezTo>
                  <a:pt x="529" y="431"/>
                  <a:pt x="529" y="484"/>
                  <a:pt x="490" y="516"/>
                </a:cubicBezTo>
                <a:lnTo>
                  <a:pt x="0" y="915"/>
                </a:lnTo>
                <a:lnTo>
                  <a:pt x="0" y="0"/>
                </a:lnTo>
                <a:close/>
              </a:path>
            </a:pathLst>
          </a:custGeom>
          <a:solidFill>
            <a:srgbClr val="005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8"/>
          <p:cNvSpPr/>
          <p:nvPr/>
        </p:nvSpPr>
        <p:spPr bwMode="auto">
          <a:xfrm>
            <a:off x="-7938" y="168275"/>
            <a:ext cx="428625" cy="744538"/>
          </a:xfrm>
          <a:custGeom>
            <a:avLst/>
            <a:gdLst>
              <a:gd name="T0" fmla="*/ 0 w 560"/>
              <a:gd name="T1" fmla="*/ 0 h 973"/>
              <a:gd name="T2" fmla="*/ 516 w 560"/>
              <a:gd name="T3" fmla="*/ 420 h 973"/>
              <a:gd name="T4" fmla="*/ 516 w 560"/>
              <a:gd name="T5" fmla="*/ 552 h 973"/>
              <a:gd name="T6" fmla="*/ 0 w 560"/>
              <a:gd name="T7" fmla="*/ 973 h 973"/>
              <a:gd name="T8" fmla="*/ 0 w 560"/>
              <a:gd name="T9" fmla="*/ 0 h 973"/>
            </a:gdLst>
            <a:ahLst/>
            <a:cxnLst>
              <a:cxn ang="0">
                <a:pos x="T0" y="T1"/>
              </a:cxn>
              <a:cxn ang="0">
                <a:pos x="T2" y="T3"/>
              </a:cxn>
              <a:cxn ang="0">
                <a:pos x="T4" y="T5"/>
              </a:cxn>
              <a:cxn ang="0">
                <a:pos x="T6" y="T7"/>
              </a:cxn>
              <a:cxn ang="0">
                <a:pos x="T8" y="T9"/>
              </a:cxn>
            </a:cxnLst>
            <a:rect l="0" t="0" r="r" b="b"/>
            <a:pathLst>
              <a:path w="560" h="973">
                <a:moveTo>
                  <a:pt x="0" y="0"/>
                </a:moveTo>
                <a:lnTo>
                  <a:pt x="516" y="420"/>
                </a:lnTo>
                <a:cubicBezTo>
                  <a:pt x="560" y="457"/>
                  <a:pt x="560" y="516"/>
                  <a:pt x="516" y="552"/>
                </a:cubicBezTo>
                <a:lnTo>
                  <a:pt x="0" y="973"/>
                </a:lnTo>
                <a:lnTo>
                  <a:pt x="0" y="0"/>
                </a:lnTo>
                <a:close/>
              </a:path>
            </a:pathLst>
          </a:custGeom>
          <a:solidFill>
            <a:srgbClr val="FD7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cxnSp>
        <p:nvCxnSpPr>
          <p:cNvPr id="41" name="直接连接符 40"/>
          <p:cNvCxnSpPr/>
          <p:nvPr/>
        </p:nvCxnSpPr>
        <p:spPr bwMode="auto">
          <a:xfrm>
            <a:off x="697781" y="764704"/>
            <a:ext cx="10729192" cy="0"/>
          </a:xfrm>
          <a:prstGeom prst="line">
            <a:avLst/>
          </a:prstGeom>
          <a:solidFill>
            <a:schemeClr val="accent1"/>
          </a:solidFill>
          <a:ln w="952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42"/>
          <p:cNvSpPr txBox="1"/>
          <p:nvPr/>
        </p:nvSpPr>
        <p:spPr>
          <a:xfrm>
            <a:off x="697648" y="168155"/>
            <a:ext cx="5327899" cy="430530"/>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solidFill>
                  <a:schemeClr val="accent1"/>
                </a:solidFill>
              </a:rPr>
              <a:t>5.</a:t>
            </a:r>
            <a:r>
              <a:rPr lang="zh-CN" altLang="en-US" dirty="0">
                <a:solidFill>
                  <a:schemeClr val="accent1"/>
                </a:solidFill>
              </a:rPr>
              <a:t> 标准主要内容</a:t>
            </a:r>
          </a:p>
        </p:txBody>
      </p:sp>
      <p:sp>
        <p:nvSpPr>
          <p:cNvPr id="7" name="矩形 6">
            <a:extLst>
              <a:ext uri="{FF2B5EF4-FFF2-40B4-BE49-F238E27FC236}">
                <a16:creationId xmlns:a16="http://schemas.microsoft.com/office/drawing/2014/main" id="{8024C7DF-E53A-BA43-A0FE-DAB943E540F0}"/>
              </a:ext>
            </a:extLst>
          </p:cNvPr>
          <p:cNvSpPr/>
          <p:nvPr/>
        </p:nvSpPr>
        <p:spPr>
          <a:xfrm>
            <a:off x="420687" y="827420"/>
            <a:ext cx="1556836" cy="369332"/>
          </a:xfrm>
          <a:prstGeom prst="rect">
            <a:avLst/>
          </a:prstGeom>
        </p:spPr>
        <p:txBody>
          <a:bodyPr wrap="none">
            <a:spAutoFit/>
          </a:bodyPr>
          <a:lstStyle/>
          <a:p>
            <a:r>
              <a:rPr lang="zh-CN" altLang="en-US" dirty="0">
                <a:ea typeface="黑体" panose="02010609060101010101" pitchFamily="49" charset="-122"/>
                <a:cs typeface="黑体" panose="02010609060101010101" pitchFamily="49" charset="-122"/>
              </a:rPr>
              <a:t>四、考试大纲</a:t>
            </a:r>
            <a:endParaRPr lang="zh-CN" altLang="en-US" dirty="0"/>
          </a:p>
        </p:txBody>
      </p:sp>
      <p:sp>
        <p:nvSpPr>
          <p:cNvPr id="8" name="矩形 7">
            <a:extLst>
              <a:ext uri="{FF2B5EF4-FFF2-40B4-BE49-F238E27FC236}">
                <a16:creationId xmlns:a16="http://schemas.microsoft.com/office/drawing/2014/main" id="{12116ACB-3AB3-6C43-882A-4F46F5EADB56}"/>
              </a:ext>
            </a:extLst>
          </p:cNvPr>
          <p:cNvSpPr/>
          <p:nvPr/>
        </p:nvSpPr>
        <p:spPr>
          <a:xfrm>
            <a:off x="913805" y="1268760"/>
            <a:ext cx="9937104" cy="369332"/>
          </a:xfrm>
          <a:prstGeom prst="rect">
            <a:avLst/>
          </a:prstGeom>
        </p:spPr>
        <p:txBody>
          <a:bodyPr wrap="square">
            <a:spAutoFit/>
          </a:bodyPr>
          <a:lstStyle/>
          <a:p>
            <a:r>
              <a:rPr lang="zh-CN" altLang="en-US" kern="100" dirty="0">
                <a:latin typeface="Times New Roman" panose="02020603050405020304" pitchFamily="18" charset="0"/>
                <a:ea typeface="DengXian" panose="02010600030101010101" pitchFamily="2" charset="-122"/>
              </a:rPr>
              <a:t>附录中，针对各方向规定有考试大纲，规定所需掌握知识、考试题型、考试时间等内容，示例：</a:t>
            </a:r>
            <a:endParaRPr lang="zh-CN" altLang="en-US" dirty="0"/>
          </a:p>
        </p:txBody>
      </p:sp>
      <p:pic>
        <p:nvPicPr>
          <p:cNvPr id="4" name="图片 3">
            <a:extLst>
              <a:ext uri="{FF2B5EF4-FFF2-40B4-BE49-F238E27FC236}">
                <a16:creationId xmlns:a16="http://schemas.microsoft.com/office/drawing/2014/main" id="{207ACD0D-8A70-B346-8CDF-29C0238C32BD}"/>
              </a:ext>
            </a:extLst>
          </p:cNvPr>
          <p:cNvPicPr>
            <a:picLocks noChangeAspect="1"/>
          </p:cNvPicPr>
          <p:nvPr/>
        </p:nvPicPr>
        <p:blipFill>
          <a:blip r:embed="rId3"/>
          <a:stretch>
            <a:fillRect/>
          </a:stretch>
        </p:blipFill>
        <p:spPr>
          <a:xfrm>
            <a:off x="1164578" y="1700807"/>
            <a:ext cx="4262204" cy="4989038"/>
          </a:xfrm>
          <a:prstGeom prst="rect">
            <a:avLst/>
          </a:prstGeom>
          <a:ln>
            <a:solidFill>
              <a:schemeClr val="bg2"/>
            </a:solidFill>
          </a:ln>
        </p:spPr>
      </p:pic>
      <p:pic>
        <p:nvPicPr>
          <p:cNvPr id="5" name="图片 4">
            <a:extLst>
              <a:ext uri="{FF2B5EF4-FFF2-40B4-BE49-F238E27FC236}">
                <a16:creationId xmlns:a16="http://schemas.microsoft.com/office/drawing/2014/main" id="{F6EBD340-8302-9B47-9DD8-C06CEBBBCB56}"/>
              </a:ext>
            </a:extLst>
          </p:cNvPr>
          <p:cNvPicPr>
            <a:picLocks noChangeAspect="1"/>
          </p:cNvPicPr>
          <p:nvPr/>
        </p:nvPicPr>
        <p:blipFill>
          <a:blip r:embed="rId4"/>
          <a:stretch>
            <a:fillRect/>
          </a:stretch>
        </p:blipFill>
        <p:spPr>
          <a:xfrm>
            <a:off x="5891238" y="1638092"/>
            <a:ext cx="4265276" cy="4989038"/>
          </a:xfrm>
          <a:prstGeom prst="rect">
            <a:avLst/>
          </a:prstGeom>
          <a:ln>
            <a:solidFill>
              <a:schemeClr val="bg2"/>
            </a:solidFill>
          </a:ln>
        </p:spPr>
      </p:pic>
    </p:spTree>
    <p:extLst>
      <p:ext uri="{BB962C8B-B14F-4D97-AF65-F5344CB8AC3E}">
        <p14:creationId xmlns:p14="http://schemas.microsoft.com/office/powerpoint/2010/main" val="1989382009"/>
      </p:ext>
    </p:extLst>
  </p:cSld>
  <p:clrMapOvr>
    <a:masterClrMapping/>
  </p:clrMapOvr>
  <mc:AlternateContent xmlns:mc="http://schemas.openxmlformats.org/markup-compatibility/2006" xmlns:p14="http://schemas.microsoft.com/office/powerpoint/2010/main">
    <mc:Choice Requires="p14">
      <p:transition spd="slow" advTm="6709">
        <p14:prism dir="u"/>
      </p:transition>
    </mc:Choice>
    <mc:Fallback xmlns="">
      <p:transition spd="slow" advTm="6709">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7"/>
          <p:cNvSpPr/>
          <p:nvPr/>
        </p:nvSpPr>
        <p:spPr bwMode="auto">
          <a:xfrm>
            <a:off x="-7938" y="406400"/>
            <a:ext cx="404813" cy="700088"/>
          </a:xfrm>
          <a:custGeom>
            <a:avLst/>
            <a:gdLst>
              <a:gd name="T0" fmla="*/ 0 w 529"/>
              <a:gd name="T1" fmla="*/ 0 h 915"/>
              <a:gd name="T2" fmla="*/ 490 w 529"/>
              <a:gd name="T3" fmla="*/ 399 h 915"/>
              <a:gd name="T4" fmla="*/ 490 w 529"/>
              <a:gd name="T5" fmla="*/ 516 h 915"/>
              <a:gd name="T6" fmla="*/ 0 w 529"/>
              <a:gd name="T7" fmla="*/ 915 h 915"/>
              <a:gd name="T8" fmla="*/ 0 w 529"/>
              <a:gd name="T9" fmla="*/ 0 h 915"/>
            </a:gdLst>
            <a:ahLst/>
            <a:cxnLst>
              <a:cxn ang="0">
                <a:pos x="T0" y="T1"/>
              </a:cxn>
              <a:cxn ang="0">
                <a:pos x="T2" y="T3"/>
              </a:cxn>
              <a:cxn ang="0">
                <a:pos x="T4" y="T5"/>
              </a:cxn>
              <a:cxn ang="0">
                <a:pos x="T6" y="T7"/>
              </a:cxn>
              <a:cxn ang="0">
                <a:pos x="T8" y="T9"/>
              </a:cxn>
            </a:cxnLst>
            <a:rect l="0" t="0" r="r" b="b"/>
            <a:pathLst>
              <a:path w="529" h="915">
                <a:moveTo>
                  <a:pt x="0" y="0"/>
                </a:moveTo>
                <a:lnTo>
                  <a:pt x="490" y="399"/>
                </a:lnTo>
                <a:cubicBezTo>
                  <a:pt x="529" y="431"/>
                  <a:pt x="529" y="484"/>
                  <a:pt x="490" y="516"/>
                </a:cubicBezTo>
                <a:lnTo>
                  <a:pt x="0" y="915"/>
                </a:lnTo>
                <a:lnTo>
                  <a:pt x="0" y="0"/>
                </a:lnTo>
                <a:close/>
              </a:path>
            </a:pathLst>
          </a:custGeom>
          <a:solidFill>
            <a:srgbClr val="005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8"/>
          <p:cNvSpPr/>
          <p:nvPr/>
        </p:nvSpPr>
        <p:spPr bwMode="auto">
          <a:xfrm>
            <a:off x="-7938" y="168275"/>
            <a:ext cx="428625" cy="744538"/>
          </a:xfrm>
          <a:custGeom>
            <a:avLst/>
            <a:gdLst>
              <a:gd name="T0" fmla="*/ 0 w 560"/>
              <a:gd name="T1" fmla="*/ 0 h 973"/>
              <a:gd name="T2" fmla="*/ 516 w 560"/>
              <a:gd name="T3" fmla="*/ 420 h 973"/>
              <a:gd name="T4" fmla="*/ 516 w 560"/>
              <a:gd name="T5" fmla="*/ 552 h 973"/>
              <a:gd name="T6" fmla="*/ 0 w 560"/>
              <a:gd name="T7" fmla="*/ 973 h 973"/>
              <a:gd name="T8" fmla="*/ 0 w 560"/>
              <a:gd name="T9" fmla="*/ 0 h 973"/>
            </a:gdLst>
            <a:ahLst/>
            <a:cxnLst>
              <a:cxn ang="0">
                <a:pos x="T0" y="T1"/>
              </a:cxn>
              <a:cxn ang="0">
                <a:pos x="T2" y="T3"/>
              </a:cxn>
              <a:cxn ang="0">
                <a:pos x="T4" y="T5"/>
              </a:cxn>
              <a:cxn ang="0">
                <a:pos x="T6" y="T7"/>
              </a:cxn>
              <a:cxn ang="0">
                <a:pos x="T8" y="T9"/>
              </a:cxn>
            </a:cxnLst>
            <a:rect l="0" t="0" r="r" b="b"/>
            <a:pathLst>
              <a:path w="560" h="973">
                <a:moveTo>
                  <a:pt x="0" y="0"/>
                </a:moveTo>
                <a:lnTo>
                  <a:pt x="516" y="420"/>
                </a:lnTo>
                <a:cubicBezTo>
                  <a:pt x="560" y="457"/>
                  <a:pt x="560" y="516"/>
                  <a:pt x="516" y="552"/>
                </a:cubicBezTo>
                <a:lnTo>
                  <a:pt x="0" y="973"/>
                </a:lnTo>
                <a:lnTo>
                  <a:pt x="0" y="0"/>
                </a:lnTo>
                <a:close/>
              </a:path>
            </a:pathLst>
          </a:custGeom>
          <a:solidFill>
            <a:srgbClr val="FD7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cxnSp>
        <p:nvCxnSpPr>
          <p:cNvPr id="41" name="直接连接符 40"/>
          <p:cNvCxnSpPr/>
          <p:nvPr/>
        </p:nvCxnSpPr>
        <p:spPr bwMode="auto">
          <a:xfrm>
            <a:off x="697781" y="764704"/>
            <a:ext cx="10729192" cy="0"/>
          </a:xfrm>
          <a:prstGeom prst="line">
            <a:avLst/>
          </a:prstGeom>
          <a:solidFill>
            <a:schemeClr val="accent1"/>
          </a:solidFill>
          <a:ln w="952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42"/>
          <p:cNvSpPr txBox="1"/>
          <p:nvPr/>
        </p:nvSpPr>
        <p:spPr>
          <a:xfrm>
            <a:off x="697648" y="168155"/>
            <a:ext cx="5327899" cy="430530"/>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solidFill>
                  <a:schemeClr val="accent1"/>
                </a:solidFill>
              </a:rPr>
              <a:t>5.</a:t>
            </a:r>
            <a:r>
              <a:rPr lang="zh-CN" altLang="en-US" dirty="0">
                <a:solidFill>
                  <a:schemeClr val="accent1"/>
                </a:solidFill>
              </a:rPr>
              <a:t> 标准主要内容</a:t>
            </a:r>
          </a:p>
        </p:txBody>
      </p:sp>
      <p:sp>
        <p:nvSpPr>
          <p:cNvPr id="7" name="矩形 6">
            <a:extLst>
              <a:ext uri="{FF2B5EF4-FFF2-40B4-BE49-F238E27FC236}">
                <a16:creationId xmlns:a16="http://schemas.microsoft.com/office/drawing/2014/main" id="{8024C7DF-E53A-BA43-A0FE-DAB943E540F0}"/>
              </a:ext>
            </a:extLst>
          </p:cNvPr>
          <p:cNvSpPr/>
          <p:nvPr/>
        </p:nvSpPr>
        <p:spPr>
          <a:xfrm>
            <a:off x="420687" y="827420"/>
            <a:ext cx="1556836" cy="369332"/>
          </a:xfrm>
          <a:prstGeom prst="rect">
            <a:avLst/>
          </a:prstGeom>
        </p:spPr>
        <p:txBody>
          <a:bodyPr wrap="none">
            <a:spAutoFit/>
          </a:bodyPr>
          <a:lstStyle/>
          <a:p>
            <a:r>
              <a:rPr lang="zh-CN" altLang="en-US" dirty="0">
                <a:ea typeface="黑体" panose="02010609060101010101" pitchFamily="49" charset="-122"/>
                <a:cs typeface="黑体" panose="02010609060101010101" pitchFamily="49" charset="-122"/>
              </a:rPr>
              <a:t>四、考试大纲</a:t>
            </a:r>
            <a:endParaRPr lang="zh-CN" altLang="en-US" dirty="0"/>
          </a:p>
        </p:txBody>
      </p:sp>
      <p:sp>
        <p:nvSpPr>
          <p:cNvPr id="8" name="矩形 7">
            <a:extLst>
              <a:ext uri="{FF2B5EF4-FFF2-40B4-BE49-F238E27FC236}">
                <a16:creationId xmlns:a16="http://schemas.microsoft.com/office/drawing/2014/main" id="{12116ACB-3AB3-6C43-882A-4F46F5EADB56}"/>
              </a:ext>
            </a:extLst>
          </p:cNvPr>
          <p:cNvSpPr/>
          <p:nvPr/>
        </p:nvSpPr>
        <p:spPr>
          <a:xfrm>
            <a:off x="913805" y="1268760"/>
            <a:ext cx="9937104" cy="369332"/>
          </a:xfrm>
          <a:prstGeom prst="rect">
            <a:avLst/>
          </a:prstGeom>
        </p:spPr>
        <p:txBody>
          <a:bodyPr wrap="square">
            <a:spAutoFit/>
          </a:bodyPr>
          <a:lstStyle/>
          <a:p>
            <a:r>
              <a:rPr lang="zh-CN" altLang="en-US" kern="100" dirty="0">
                <a:latin typeface="Times New Roman" panose="02020603050405020304" pitchFamily="18" charset="0"/>
                <a:ea typeface="DengXian" panose="02010600030101010101" pitchFamily="2" charset="-122"/>
              </a:rPr>
              <a:t>附录中，针对各方向规定有考试大纲，规定所需掌握知识、考试题型、考试时间等内容，示例：</a:t>
            </a:r>
            <a:endParaRPr lang="zh-CN" altLang="en-US" dirty="0"/>
          </a:p>
        </p:txBody>
      </p:sp>
      <p:pic>
        <p:nvPicPr>
          <p:cNvPr id="2" name="图片 1">
            <a:extLst>
              <a:ext uri="{FF2B5EF4-FFF2-40B4-BE49-F238E27FC236}">
                <a16:creationId xmlns:a16="http://schemas.microsoft.com/office/drawing/2014/main" id="{FB87A15F-F263-9D49-9ABD-FA8803E814E3}"/>
              </a:ext>
            </a:extLst>
          </p:cNvPr>
          <p:cNvPicPr>
            <a:picLocks noChangeAspect="1"/>
          </p:cNvPicPr>
          <p:nvPr/>
        </p:nvPicPr>
        <p:blipFill>
          <a:blip r:embed="rId3"/>
          <a:stretch>
            <a:fillRect/>
          </a:stretch>
        </p:blipFill>
        <p:spPr>
          <a:xfrm>
            <a:off x="1644759" y="1638092"/>
            <a:ext cx="4440799" cy="5199528"/>
          </a:xfrm>
          <a:prstGeom prst="rect">
            <a:avLst/>
          </a:prstGeom>
          <a:ln>
            <a:solidFill>
              <a:schemeClr val="bg2"/>
            </a:solidFill>
          </a:ln>
        </p:spPr>
      </p:pic>
      <p:pic>
        <p:nvPicPr>
          <p:cNvPr id="3" name="图片 2">
            <a:extLst>
              <a:ext uri="{FF2B5EF4-FFF2-40B4-BE49-F238E27FC236}">
                <a16:creationId xmlns:a16="http://schemas.microsoft.com/office/drawing/2014/main" id="{CB84BC3B-CCFD-704B-9732-4993C11A2539}"/>
              </a:ext>
            </a:extLst>
          </p:cNvPr>
          <p:cNvPicPr>
            <a:picLocks noChangeAspect="1"/>
          </p:cNvPicPr>
          <p:nvPr/>
        </p:nvPicPr>
        <p:blipFill>
          <a:blip r:embed="rId4"/>
          <a:stretch>
            <a:fillRect/>
          </a:stretch>
        </p:blipFill>
        <p:spPr>
          <a:xfrm>
            <a:off x="6410110" y="1638092"/>
            <a:ext cx="4392488" cy="5187109"/>
          </a:xfrm>
          <a:prstGeom prst="rect">
            <a:avLst/>
          </a:prstGeom>
          <a:ln>
            <a:solidFill>
              <a:schemeClr val="bg2"/>
            </a:solidFill>
          </a:ln>
        </p:spPr>
      </p:pic>
    </p:spTree>
    <p:extLst>
      <p:ext uri="{BB962C8B-B14F-4D97-AF65-F5344CB8AC3E}">
        <p14:creationId xmlns:p14="http://schemas.microsoft.com/office/powerpoint/2010/main" val="739384244"/>
      </p:ext>
    </p:extLst>
  </p:cSld>
  <p:clrMapOvr>
    <a:masterClrMapping/>
  </p:clrMapOvr>
  <mc:AlternateContent xmlns:mc="http://schemas.openxmlformats.org/markup-compatibility/2006" xmlns:p14="http://schemas.microsoft.com/office/powerpoint/2010/main">
    <mc:Choice Requires="p14">
      <p:transition spd="slow" advTm="6709">
        <p14:prism dir="u"/>
      </p:transition>
    </mc:Choice>
    <mc:Fallback xmlns="">
      <p:transition spd="slow" advTm="6709">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reeform 5"/>
          <p:cNvSpPr/>
          <p:nvPr/>
        </p:nvSpPr>
        <p:spPr bwMode="auto">
          <a:xfrm rot="21167695">
            <a:off x="5601365" y="2229201"/>
            <a:ext cx="1111123" cy="1766614"/>
          </a:xfrm>
          <a:custGeom>
            <a:avLst/>
            <a:gdLst>
              <a:gd name="T0" fmla="*/ 1155 w 1831"/>
              <a:gd name="T1" fmla="*/ 0 h 2906"/>
              <a:gd name="T2" fmla="*/ 475 w 1831"/>
              <a:gd name="T3" fmla="*/ 2872 h 2906"/>
              <a:gd name="T4" fmla="*/ 931 w 1831"/>
              <a:gd name="T5" fmla="*/ 1456 h 2906"/>
              <a:gd name="T6" fmla="*/ 751 w 1831"/>
              <a:gd name="T7" fmla="*/ 2906 h 2906"/>
              <a:gd name="T8" fmla="*/ 1614 w 1831"/>
              <a:gd name="T9" fmla="*/ 944 h 2906"/>
              <a:gd name="T10" fmla="*/ 1155 w 1831"/>
              <a:gd name="T11" fmla="*/ 0 h 2906"/>
            </a:gdLst>
            <a:ahLst/>
            <a:cxnLst>
              <a:cxn ang="0">
                <a:pos x="T0" y="T1"/>
              </a:cxn>
              <a:cxn ang="0">
                <a:pos x="T2" y="T3"/>
              </a:cxn>
              <a:cxn ang="0">
                <a:pos x="T4" y="T5"/>
              </a:cxn>
              <a:cxn ang="0">
                <a:pos x="T6" y="T7"/>
              </a:cxn>
              <a:cxn ang="0">
                <a:pos x="T8" y="T9"/>
              </a:cxn>
              <a:cxn ang="0">
                <a:pos x="T10" y="T11"/>
              </a:cxn>
            </a:cxnLst>
            <a:rect l="0" t="0" r="r" b="b"/>
            <a:pathLst>
              <a:path w="1831" h="2906">
                <a:moveTo>
                  <a:pt x="1155" y="0"/>
                </a:moveTo>
                <a:cubicBezTo>
                  <a:pt x="0" y="1102"/>
                  <a:pt x="64" y="2081"/>
                  <a:pt x="475" y="2872"/>
                </a:cubicBezTo>
                <a:cubicBezTo>
                  <a:pt x="537" y="2368"/>
                  <a:pt x="678" y="1885"/>
                  <a:pt x="931" y="1456"/>
                </a:cubicBezTo>
                <a:cubicBezTo>
                  <a:pt x="832" y="1921"/>
                  <a:pt x="751" y="2408"/>
                  <a:pt x="751" y="2906"/>
                </a:cubicBezTo>
                <a:cubicBezTo>
                  <a:pt x="1305" y="2471"/>
                  <a:pt x="1831" y="1969"/>
                  <a:pt x="1614" y="944"/>
                </a:cubicBezTo>
                <a:cubicBezTo>
                  <a:pt x="1540" y="590"/>
                  <a:pt x="1362" y="288"/>
                  <a:pt x="1155" y="0"/>
                </a:cubicBezTo>
                <a:close/>
              </a:path>
            </a:pathLst>
          </a:custGeom>
          <a:solidFill>
            <a:schemeClr val="tx2"/>
          </a:solidFill>
          <a:ln w="38100">
            <a:solidFill>
              <a:schemeClr val="accent2"/>
            </a:solidFill>
            <a:round/>
          </a:ln>
          <a:effectLst>
            <a:outerShdw blurRad="63500" sx="102000" sy="102000" algn="ctr" rotWithShape="0">
              <a:prstClr val="black">
                <a:alpha val="40000"/>
              </a:prstClr>
            </a:outerShdw>
          </a:effectLst>
        </p:spPr>
        <p:txBody>
          <a:bodyPr vert="horz" wrap="square" lIns="91428" tIns="45714" rIns="91428" bIns="45714" numCol="1" anchor="t" anchorCtr="0" compatLnSpc="1"/>
          <a:lstStyle/>
          <a:p>
            <a:pPr algn="ctr"/>
            <a:endParaRPr lang="zh-CN" altLang="en-US" sz="2400">
              <a:solidFill>
                <a:schemeClr val="bg1"/>
              </a:solidFill>
              <a:latin typeface="Lifeline JL" panose="00000400000000000000" pitchFamily="2" charset="0"/>
            </a:endParaRPr>
          </a:p>
        </p:txBody>
      </p:sp>
      <p:sp>
        <p:nvSpPr>
          <p:cNvPr id="65" name="Freeform 6"/>
          <p:cNvSpPr/>
          <p:nvPr/>
        </p:nvSpPr>
        <p:spPr bwMode="auto">
          <a:xfrm rot="21054191">
            <a:off x="4644999" y="2741818"/>
            <a:ext cx="1076257" cy="1482469"/>
          </a:xfrm>
          <a:custGeom>
            <a:avLst/>
            <a:gdLst>
              <a:gd name="T0" fmla="*/ 156 w 1776"/>
              <a:gd name="T1" fmla="*/ 0 h 2442"/>
              <a:gd name="T2" fmla="*/ 1233 w 1776"/>
              <a:gd name="T3" fmla="*/ 2442 h 2442"/>
              <a:gd name="T4" fmla="*/ 835 w 1776"/>
              <a:gd name="T5" fmla="*/ 1187 h 2442"/>
              <a:gd name="T6" fmla="*/ 1454 w 1776"/>
              <a:gd name="T7" fmla="*/ 2338 h 2442"/>
              <a:gd name="T8" fmla="*/ 1001 w 1776"/>
              <a:gd name="T9" fmla="*/ 418 h 2442"/>
              <a:gd name="T10" fmla="*/ 156 w 1776"/>
              <a:gd name="T11" fmla="*/ 0 h 2442"/>
            </a:gdLst>
            <a:ahLst/>
            <a:cxnLst>
              <a:cxn ang="0">
                <a:pos x="T0" y="T1"/>
              </a:cxn>
              <a:cxn ang="0">
                <a:pos x="T2" y="T3"/>
              </a:cxn>
              <a:cxn ang="0">
                <a:pos x="T4" y="T5"/>
              </a:cxn>
              <a:cxn ang="0">
                <a:pos x="T6" y="T7"/>
              </a:cxn>
              <a:cxn ang="0">
                <a:pos x="T8" y="T9"/>
              </a:cxn>
              <a:cxn ang="0">
                <a:pos x="T10" y="T11"/>
              </a:cxn>
            </a:cxnLst>
            <a:rect l="0" t="0" r="r" b="b"/>
            <a:pathLst>
              <a:path w="1776" h="2442">
                <a:moveTo>
                  <a:pt x="156" y="0"/>
                </a:moveTo>
                <a:cubicBezTo>
                  <a:pt x="0" y="1492"/>
                  <a:pt x="478" y="2118"/>
                  <a:pt x="1233" y="2442"/>
                </a:cubicBezTo>
                <a:cubicBezTo>
                  <a:pt x="975" y="2041"/>
                  <a:pt x="910" y="1650"/>
                  <a:pt x="835" y="1187"/>
                </a:cubicBezTo>
                <a:cubicBezTo>
                  <a:pt x="1043" y="1584"/>
                  <a:pt x="1154" y="1978"/>
                  <a:pt x="1454" y="2338"/>
                </a:cubicBezTo>
                <a:cubicBezTo>
                  <a:pt x="1604" y="1733"/>
                  <a:pt x="1776" y="1029"/>
                  <a:pt x="1001" y="418"/>
                </a:cubicBezTo>
                <a:cubicBezTo>
                  <a:pt x="734" y="207"/>
                  <a:pt x="479" y="83"/>
                  <a:pt x="156" y="0"/>
                </a:cubicBezTo>
                <a:close/>
              </a:path>
            </a:pathLst>
          </a:custGeom>
          <a:solidFill>
            <a:schemeClr val="bg1"/>
          </a:solidFill>
          <a:ln w="38100">
            <a:solidFill>
              <a:schemeClr val="accent2"/>
            </a:solidFill>
            <a:round/>
          </a:ln>
          <a:effectLst>
            <a:outerShdw blurRad="63500" sx="102000" sy="102000" algn="ctr" rotWithShape="0">
              <a:prstClr val="black">
                <a:alpha val="40000"/>
              </a:prstClr>
            </a:outerShdw>
          </a:effectLst>
        </p:spPr>
        <p:txBody>
          <a:bodyPr vert="horz" wrap="square" lIns="91428" tIns="45714" rIns="91428" bIns="45714" numCol="1" anchor="t" anchorCtr="0" compatLnSpc="1"/>
          <a:lstStyle/>
          <a:p>
            <a:pPr algn="ctr"/>
            <a:endParaRPr lang="zh-CN" altLang="en-US" sz="2400">
              <a:solidFill>
                <a:schemeClr val="bg1"/>
              </a:solidFill>
              <a:latin typeface="Lifeline JL" panose="00000400000000000000" pitchFamily="2" charset="0"/>
            </a:endParaRPr>
          </a:p>
        </p:txBody>
      </p:sp>
      <p:sp>
        <p:nvSpPr>
          <p:cNvPr id="69" name="Freeform 7"/>
          <p:cNvSpPr/>
          <p:nvPr/>
        </p:nvSpPr>
        <p:spPr bwMode="auto">
          <a:xfrm>
            <a:off x="3643911" y="3843931"/>
            <a:ext cx="1632423" cy="1057757"/>
          </a:xfrm>
          <a:custGeom>
            <a:avLst/>
            <a:gdLst>
              <a:gd name="T0" fmla="*/ 0 w 2382"/>
              <a:gd name="T1" fmla="*/ 660 h 1541"/>
              <a:gd name="T2" fmla="*/ 2345 w 2382"/>
              <a:gd name="T3" fmla="*/ 1125 h 1541"/>
              <a:gd name="T4" fmla="*/ 1220 w 2382"/>
              <a:gd name="T5" fmla="*/ 772 h 1541"/>
              <a:gd name="T6" fmla="*/ 2382 w 2382"/>
              <a:gd name="T7" fmla="*/ 909 h 1541"/>
              <a:gd name="T8" fmla="*/ 741 w 2382"/>
              <a:gd name="T9" fmla="*/ 255 h 1541"/>
              <a:gd name="T10" fmla="*/ 0 w 2382"/>
              <a:gd name="T11" fmla="*/ 660 h 1541"/>
            </a:gdLst>
            <a:ahLst/>
            <a:cxnLst>
              <a:cxn ang="0">
                <a:pos x="T0" y="T1"/>
              </a:cxn>
              <a:cxn ang="0">
                <a:pos x="T2" y="T3"/>
              </a:cxn>
              <a:cxn ang="0">
                <a:pos x="T4" y="T5"/>
              </a:cxn>
              <a:cxn ang="0">
                <a:pos x="T6" y="T7"/>
              </a:cxn>
              <a:cxn ang="0">
                <a:pos x="T8" y="T9"/>
              </a:cxn>
              <a:cxn ang="0">
                <a:pos x="T10" y="T11"/>
              </a:cxn>
            </a:cxnLst>
            <a:rect l="0" t="0" r="r" b="b"/>
            <a:pathLst>
              <a:path w="2382" h="1541">
                <a:moveTo>
                  <a:pt x="0" y="660"/>
                </a:moveTo>
                <a:cubicBezTo>
                  <a:pt x="1014" y="1541"/>
                  <a:pt x="1719" y="1512"/>
                  <a:pt x="2345" y="1125"/>
                </a:cubicBezTo>
                <a:cubicBezTo>
                  <a:pt x="1918" y="1108"/>
                  <a:pt x="1597" y="954"/>
                  <a:pt x="1220" y="772"/>
                </a:cubicBezTo>
                <a:cubicBezTo>
                  <a:pt x="1617" y="823"/>
                  <a:pt x="1963" y="944"/>
                  <a:pt x="2382" y="909"/>
                </a:cubicBezTo>
                <a:cubicBezTo>
                  <a:pt x="2015" y="488"/>
                  <a:pt x="1587" y="0"/>
                  <a:pt x="741" y="255"/>
                </a:cubicBezTo>
                <a:cubicBezTo>
                  <a:pt x="449" y="342"/>
                  <a:pt x="227" y="466"/>
                  <a:pt x="0" y="660"/>
                </a:cubicBezTo>
                <a:close/>
              </a:path>
            </a:pathLst>
          </a:custGeom>
          <a:solidFill>
            <a:schemeClr val="tx1"/>
          </a:solidFill>
          <a:ln w="38100">
            <a:solidFill>
              <a:schemeClr val="accent2"/>
            </a:solidFill>
            <a:round/>
          </a:ln>
          <a:effectLst>
            <a:outerShdw blurRad="63500" sx="102000" sy="102000" algn="ctr" rotWithShape="0">
              <a:prstClr val="black">
                <a:alpha val="40000"/>
              </a:prstClr>
            </a:outerShdw>
          </a:effectLst>
        </p:spPr>
        <p:txBody>
          <a:bodyPr vert="horz" wrap="square" lIns="91428" tIns="45714" rIns="91428" bIns="45714" numCol="1" anchor="t" anchorCtr="0" compatLnSpc="1"/>
          <a:lstStyle/>
          <a:p>
            <a:pPr algn="ctr"/>
            <a:endParaRPr lang="zh-CN" altLang="en-US" sz="2400">
              <a:solidFill>
                <a:schemeClr val="bg1"/>
              </a:solidFill>
              <a:latin typeface="Lifeline JL" panose="00000400000000000000" pitchFamily="2" charset="0"/>
            </a:endParaRPr>
          </a:p>
        </p:txBody>
      </p:sp>
      <p:sp>
        <p:nvSpPr>
          <p:cNvPr id="70" name="Freeform 8"/>
          <p:cNvSpPr/>
          <p:nvPr/>
        </p:nvSpPr>
        <p:spPr bwMode="auto">
          <a:xfrm rot="20474388">
            <a:off x="6385884" y="3189357"/>
            <a:ext cx="1460234" cy="1048448"/>
          </a:xfrm>
          <a:custGeom>
            <a:avLst/>
            <a:gdLst>
              <a:gd name="T0" fmla="*/ 2304 w 2304"/>
              <a:gd name="T1" fmla="*/ 261 h 1650"/>
              <a:gd name="T2" fmla="*/ 0 w 2304"/>
              <a:gd name="T3" fmla="*/ 1044 h 1650"/>
              <a:gd name="T4" fmla="*/ 1172 w 2304"/>
              <a:gd name="T5" fmla="*/ 782 h 1650"/>
              <a:gd name="T6" fmla="*/ 77 w 2304"/>
              <a:gd name="T7" fmla="*/ 1253 h 1650"/>
              <a:gd name="T8" fmla="*/ 1857 w 2304"/>
              <a:gd name="T9" fmla="*/ 995 h 1650"/>
              <a:gd name="T10" fmla="*/ 2304 w 2304"/>
              <a:gd name="T11" fmla="*/ 261 h 1650"/>
            </a:gdLst>
            <a:ahLst/>
            <a:cxnLst>
              <a:cxn ang="0">
                <a:pos x="T0" y="T1"/>
              </a:cxn>
              <a:cxn ang="0">
                <a:pos x="T2" y="T3"/>
              </a:cxn>
              <a:cxn ang="0">
                <a:pos x="T4" y="T5"/>
              </a:cxn>
              <a:cxn ang="0">
                <a:pos x="T6" y="T7"/>
              </a:cxn>
              <a:cxn ang="0">
                <a:pos x="T8" y="T9"/>
              </a:cxn>
              <a:cxn ang="0">
                <a:pos x="T10" y="T11"/>
              </a:cxn>
            </a:cxnLst>
            <a:rect l="0" t="0" r="r" b="b"/>
            <a:pathLst>
              <a:path w="2304" h="1650">
                <a:moveTo>
                  <a:pt x="2304" y="261"/>
                </a:moveTo>
                <a:cubicBezTo>
                  <a:pt x="962" y="0"/>
                  <a:pt x="355" y="384"/>
                  <a:pt x="0" y="1044"/>
                </a:cubicBezTo>
                <a:cubicBezTo>
                  <a:pt x="385" y="842"/>
                  <a:pt x="746" y="814"/>
                  <a:pt x="1172" y="782"/>
                </a:cubicBezTo>
                <a:cubicBezTo>
                  <a:pt x="795" y="939"/>
                  <a:pt x="428" y="1009"/>
                  <a:pt x="77" y="1253"/>
                </a:cubicBezTo>
                <a:cubicBezTo>
                  <a:pt x="615" y="1438"/>
                  <a:pt x="1240" y="1650"/>
                  <a:pt x="1857" y="995"/>
                </a:cubicBezTo>
                <a:cubicBezTo>
                  <a:pt x="2070" y="769"/>
                  <a:pt x="2203" y="547"/>
                  <a:pt x="2304" y="261"/>
                </a:cubicBezTo>
                <a:close/>
              </a:path>
            </a:pathLst>
          </a:custGeom>
          <a:solidFill>
            <a:schemeClr val="bg2"/>
          </a:solidFill>
          <a:ln w="38100">
            <a:solidFill>
              <a:schemeClr val="accent2"/>
            </a:solidFill>
            <a:round/>
          </a:ln>
          <a:effectLst>
            <a:outerShdw blurRad="63500" sx="102000" sy="102000" algn="ctr" rotWithShape="0">
              <a:prstClr val="black">
                <a:alpha val="40000"/>
              </a:prstClr>
            </a:outerShdw>
          </a:effectLst>
        </p:spPr>
        <p:txBody>
          <a:bodyPr vert="horz" wrap="square" lIns="91428" tIns="45714" rIns="91428" bIns="45714" numCol="1" anchor="t" anchorCtr="0" compatLnSpc="1"/>
          <a:lstStyle/>
          <a:p>
            <a:pPr algn="ctr"/>
            <a:endParaRPr lang="zh-CN" altLang="en-US" sz="2400">
              <a:solidFill>
                <a:schemeClr val="bg1"/>
              </a:solidFill>
              <a:latin typeface="Lifeline JL" panose="00000400000000000000" pitchFamily="2" charset="0"/>
            </a:endParaRPr>
          </a:p>
        </p:txBody>
      </p:sp>
      <p:sp>
        <p:nvSpPr>
          <p:cNvPr id="85" name="任意多边形: 形状 84"/>
          <p:cNvSpPr/>
          <p:nvPr/>
        </p:nvSpPr>
        <p:spPr bwMode="auto">
          <a:xfrm>
            <a:off x="5437239" y="4222707"/>
            <a:ext cx="1236587" cy="2544700"/>
          </a:xfrm>
          <a:custGeom>
            <a:avLst/>
            <a:gdLst>
              <a:gd name="connsiteX0" fmla="*/ 507203 w 1115397"/>
              <a:gd name="connsiteY0" fmla="*/ 369 h 2295311"/>
              <a:gd name="connsiteX1" fmla="*/ 558249 w 1115397"/>
              <a:gd name="connsiteY1" fmla="*/ 38327 h 2295311"/>
              <a:gd name="connsiteX2" fmla="*/ 673447 w 1115397"/>
              <a:gd name="connsiteY2" fmla="*/ 411007 h 2295311"/>
              <a:gd name="connsiteX3" fmla="*/ 832104 w 1115397"/>
              <a:gd name="connsiteY3" fmla="*/ 488303 h 2295311"/>
              <a:gd name="connsiteX4" fmla="*/ 1008006 w 1115397"/>
              <a:gd name="connsiteY4" fmla="*/ 291611 h 2295311"/>
              <a:gd name="connsiteX5" fmla="*/ 1093543 w 1115397"/>
              <a:gd name="connsiteY5" fmla="*/ 368908 h 2295311"/>
              <a:gd name="connsiteX6" fmla="*/ 840382 w 1115397"/>
              <a:gd name="connsiteY6" fmla="*/ 955533 h 2295311"/>
              <a:gd name="connsiteX7" fmla="*/ 839136 w 1115397"/>
              <a:gd name="connsiteY7" fmla="*/ 2211724 h 2295311"/>
              <a:gd name="connsiteX8" fmla="*/ 842029 w 1115397"/>
              <a:gd name="connsiteY8" fmla="*/ 2295311 h 2295311"/>
              <a:gd name="connsiteX9" fmla="*/ 465100 w 1115397"/>
              <a:gd name="connsiteY9" fmla="*/ 2295311 h 2295311"/>
              <a:gd name="connsiteX10" fmla="*/ 465974 w 1115397"/>
              <a:gd name="connsiteY10" fmla="*/ 2250214 h 2295311"/>
              <a:gd name="connsiteX11" fmla="*/ 489268 w 1115397"/>
              <a:gd name="connsiteY11" fmla="*/ 1088041 h 2295311"/>
              <a:gd name="connsiteX12" fmla="*/ 266458 w 1115397"/>
              <a:gd name="connsiteY12" fmla="*/ 749869 h 2295311"/>
              <a:gd name="connsiteX13" fmla="*/ 44339 w 1115397"/>
              <a:gd name="connsiteY13" fmla="*/ 604248 h 2295311"/>
              <a:gd name="connsiteX14" fmla="*/ 78140 w 1115397"/>
              <a:gd name="connsiteY14" fmla="*/ 520740 h 2295311"/>
              <a:gd name="connsiteX15" fmla="*/ 223000 w 1115397"/>
              <a:gd name="connsiteY15" fmla="*/ 612530 h 2295311"/>
              <a:gd name="connsiteX16" fmla="*/ 244384 w 1115397"/>
              <a:gd name="connsiteY16" fmla="*/ 578712 h 2295311"/>
              <a:gd name="connsiteX17" fmla="*/ 33302 w 1115397"/>
              <a:gd name="connsiteY17" fmla="*/ 338541 h 2295311"/>
              <a:gd name="connsiteX18" fmla="*/ 81589 w 1115397"/>
              <a:gd name="connsiteY18" fmla="*/ 249512 h 2295311"/>
              <a:gd name="connsiteX19" fmla="*/ 283704 w 1115397"/>
              <a:gd name="connsiteY19" fmla="*/ 462768 h 2295311"/>
              <a:gd name="connsiteX20" fmla="*/ 322333 w 1115397"/>
              <a:gd name="connsiteY20" fmla="*/ 426190 h 2295311"/>
              <a:gd name="connsiteX21" fmla="*/ 175403 w 1115397"/>
              <a:gd name="connsiteY21" fmla="*/ 137018 h 2295311"/>
              <a:gd name="connsiteX22" fmla="*/ 238176 w 1115397"/>
              <a:gd name="connsiteY22" fmla="*/ 95609 h 2295311"/>
              <a:gd name="connsiteX23" fmla="*/ 391314 w 1115397"/>
              <a:gd name="connsiteY23" fmla="*/ 359936 h 2295311"/>
              <a:gd name="connsiteX24" fmla="*/ 446499 w 1115397"/>
              <a:gd name="connsiteY24" fmla="*/ 415838 h 2295311"/>
              <a:gd name="connsiteX25" fmla="*/ 498235 w 1115397"/>
              <a:gd name="connsiteY25" fmla="*/ 389612 h 2295311"/>
              <a:gd name="connsiteX26" fmla="*/ 480990 w 1115397"/>
              <a:gd name="connsiteY26" fmla="*/ 55581 h 2295311"/>
              <a:gd name="connsiteX27" fmla="*/ 507203 w 1115397"/>
              <a:gd name="connsiteY27" fmla="*/ 369 h 229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15397" h="2295311">
                <a:moveTo>
                  <a:pt x="507203" y="369"/>
                </a:moveTo>
                <a:cubicBezTo>
                  <a:pt x="520999" y="-2391"/>
                  <a:pt x="538934" y="10376"/>
                  <a:pt x="558249" y="38327"/>
                </a:cubicBezTo>
                <a:cubicBezTo>
                  <a:pt x="596878" y="162554"/>
                  <a:pt x="634818" y="286780"/>
                  <a:pt x="673447" y="411007"/>
                </a:cubicBezTo>
                <a:cubicBezTo>
                  <a:pt x="718975" y="520050"/>
                  <a:pt x="772780" y="531782"/>
                  <a:pt x="832104" y="488303"/>
                </a:cubicBezTo>
                <a:cubicBezTo>
                  <a:pt x="890738" y="422739"/>
                  <a:pt x="949372" y="357175"/>
                  <a:pt x="1008006" y="291611"/>
                </a:cubicBezTo>
                <a:cubicBezTo>
                  <a:pt x="1093543" y="218456"/>
                  <a:pt x="1148038" y="299203"/>
                  <a:pt x="1093543" y="368908"/>
                </a:cubicBezTo>
                <a:cubicBezTo>
                  <a:pt x="940405" y="557318"/>
                  <a:pt x="882461" y="755390"/>
                  <a:pt x="840382" y="955533"/>
                </a:cubicBezTo>
                <a:cubicBezTo>
                  <a:pt x="819990" y="1207954"/>
                  <a:pt x="825029" y="1769616"/>
                  <a:pt x="839136" y="2211724"/>
                </a:cubicBezTo>
                <a:lnTo>
                  <a:pt x="842029" y="2295311"/>
                </a:lnTo>
                <a:lnTo>
                  <a:pt x="465100" y="2295311"/>
                </a:lnTo>
                <a:lnTo>
                  <a:pt x="465974" y="2250214"/>
                </a:lnTo>
                <a:cubicBezTo>
                  <a:pt x="473766" y="1836795"/>
                  <a:pt x="481680" y="1305351"/>
                  <a:pt x="489268" y="1088041"/>
                </a:cubicBezTo>
                <a:cubicBezTo>
                  <a:pt x="434773" y="963815"/>
                  <a:pt x="378898" y="839588"/>
                  <a:pt x="266458" y="749869"/>
                </a:cubicBezTo>
                <a:cubicBezTo>
                  <a:pt x="192648" y="701559"/>
                  <a:pt x="118149" y="652558"/>
                  <a:pt x="44339" y="604248"/>
                </a:cubicBezTo>
                <a:cubicBezTo>
                  <a:pt x="-26712" y="558008"/>
                  <a:pt x="-10156" y="477951"/>
                  <a:pt x="78140" y="520740"/>
                </a:cubicBezTo>
                <a:cubicBezTo>
                  <a:pt x="131945" y="554557"/>
                  <a:pt x="174024" y="578712"/>
                  <a:pt x="223000" y="612530"/>
                </a:cubicBezTo>
                <a:cubicBezTo>
                  <a:pt x="248523" y="621502"/>
                  <a:pt x="276116" y="627023"/>
                  <a:pt x="244384" y="578712"/>
                </a:cubicBezTo>
                <a:cubicBezTo>
                  <a:pt x="174024" y="497275"/>
                  <a:pt x="102973" y="419979"/>
                  <a:pt x="33302" y="338541"/>
                </a:cubicBezTo>
                <a:cubicBezTo>
                  <a:pt x="-23263" y="251583"/>
                  <a:pt x="27783" y="207413"/>
                  <a:pt x="81589" y="249512"/>
                </a:cubicBezTo>
                <a:cubicBezTo>
                  <a:pt x="149880" y="324048"/>
                  <a:pt x="215412" y="388232"/>
                  <a:pt x="283704" y="462768"/>
                </a:cubicBezTo>
                <a:cubicBezTo>
                  <a:pt x="320264" y="497275"/>
                  <a:pt x="360273" y="517980"/>
                  <a:pt x="322333" y="426190"/>
                </a:cubicBezTo>
                <a:cubicBezTo>
                  <a:pt x="275426" y="324738"/>
                  <a:pt x="223000" y="238470"/>
                  <a:pt x="175403" y="137018"/>
                </a:cubicBezTo>
                <a:cubicBezTo>
                  <a:pt x="154019" y="58341"/>
                  <a:pt x="190579" y="56271"/>
                  <a:pt x="238176" y="95609"/>
                </a:cubicBezTo>
                <a:cubicBezTo>
                  <a:pt x="298190" y="176357"/>
                  <a:pt x="326472" y="262625"/>
                  <a:pt x="391314" y="359936"/>
                </a:cubicBezTo>
                <a:cubicBezTo>
                  <a:pt x="409249" y="384091"/>
                  <a:pt x="427874" y="402725"/>
                  <a:pt x="446499" y="415838"/>
                </a:cubicBezTo>
                <a:cubicBezTo>
                  <a:pt x="474782" y="444134"/>
                  <a:pt x="489957" y="427570"/>
                  <a:pt x="498235" y="389612"/>
                </a:cubicBezTo>
                <a:cubicBezTo>
                  <a:pt x="501684" y="286090"/>
                  <a:pt x="492027" y="168075"/>
                  <a:pt x="480990" y="55581"/>
                </a:cubicBezTo>
                <a:cubicBezTo>
                  <a:pt x="483749" y="21419"/>
                  <a:pt x="493406" y="3130"/>
                  <a:pt x="507203" y="369"/>
                </a:cubicBezTo>
                <a:close/>
              </a:path>
            </a:pathLst>
          </a:custGeom>
          <a:solidFill>
            <a:schemeClr val="accent1"/>
          </a:solidFill>
          <a:ln w="28575">
            <a:solidFill>
              <a:schemeClr val="accent2"/>
            </a:solidFill>
            <a:round/>
          </a:ln>
          <a:effectLst>
            <a:outerShdw blurRad="63500" sx="102000" sy="102000" algn="ctr" rotWithShape="0">
              <a:prstClr val="black">
                <a:alpha val="40000"/>
              </a:prstClr>
            </a:outerShdw>
          </a:effectLst>
        </p:spPr>
        <p:txBody>
          <a:bodyPr vert="horz" wrap="square" lIns="91428" tIns="45714" rIns="91428" bIns="45714" numCol="1" anchor="t" anchorCtr="0" compatLnSpc="1"/>
          <a:lstStyle/>
          <a:p>
            <a:pPr algn="ctr"/>
            <a:endParaRPr lang="zh-CN" altLang="en-US" sz="2400">
              <a:solidFill>
                <a:schemeClr val="bg1"/>
              </a:solidFill>
              <a:latin typeface="Lifeline JL" panose="00000400000000000000" pitchFamily="2" charset="0"/>
            </a:endParaRPr>
          </a:p>
        </p:txBody>
      </p:sp>
      <p:sp>
        <p:nvSpPr>
          <p:cNvPr id="72" name="Freeform 10"/>
          <p:cNvSpPr/>
          <p:nvPr/>
        </p:nvSpPr>
        <p:spPr bwMode="auto">
          <a:xfrm rot="20078364">
            <a:off x="6843830" y="4064625"/>
            <a:ext cx="1248067" cy="829553"/>
          </a:xfrm>
          <a:custGeom>
            <a:avLst/>
            <a:gdLst>
              <a:gd name="T0" fmla="*/ 1155 w 1155"/>
              <a:gd name="T1" fmla="*/ 605 h 764"/>
              <a:gd name="T2" fmla="*/ 41 w 1155"/>
              <a:gd name="T3" fmla="*/ 126 h 764"/>
              <a:gd name="T4" fmla="*/ 562 w 1155"/>
              <a:gd name="T5" fmla="*/ 420 h 764"/>
              <a:gd name="T6" fmla="*/ 0 w 1155"/>
              <a:gd name="T7" fmla="*/ 229 h 764"/>
              <a:gd name="T8" fmla="*/ 745 w 1155"/>
              <a:gd name="T9" fmla="*/ 727 h 764"/>
              <a:gd name="T10" fmla="*/ 1155 w 1155"/>
              <a:gd name="T11" fmla="*/ 605 h 764"/>
            </a:gdLst>
            <a:ahLst/>
            <a:cxnLst>
              <a:cxn ang="0">
                <a:pos x="T0" y="T1"/>
              </a:cxn>
              <a:cxn ang="0">
                <a:pos x="T2" y="T3"/>
              </a:cxn>
              <a:cxn ang="0">
                <a:pos x="T4" y="T5"/>
              </a:cxn>
              <a:cxn ang="0">
                <a:pos x="T6" y="T7"/>
              </a:cxn>
              <a:cxn ang="0">
                <a:pos x="T8" y="T9"/>
              </a:cxn>
              <a:cxn ang="0">
                <a:pos x="T10" y="T11"/>
              </a:cxn>
            </a:cxnLst>
            <a:rect l="0" t="0" r="r" b="b"/>
            <a:pathLst>
              <a:path w="1155" h="764">
                <a:moveTo>
                  <a:pt x="1155" y="605"/>
                </a:moveTo>
                <a:cubicBezTo>
                  <a:pt x="746" y="60"/>
                  <a:pt x="393" y="0"/>
                  <a:pt x="41" y="126"/>
                </a:cubicBezTo>
                <a:cubicBezTo>
                  <a:pt x="252" y="179"/>
                  <a:pt x="394" y="289"/>
                  <a:pt x="562" y="420"/>
                </a:cubicBezTo>
                <a:cubicBezTo>
                  <a:pt x="371" y="352"/>
                  <a:pt x="212" y="256"/>
                  <a:pt x="0" y="229"/>
                </a:cubicBezTo>
                <a:cubicBezTo>
                  <a:pt x="137" y="477"/>
                  <a:pt x="298" y="764"/>
                  <a:pt x="745" y="727"/>
                </a:cubicBezTo>
                <a:cubicBezTo>
                  <a:pt x="899" y="715"/>
                  <a:pt x="1022" y="677"/>
                  <a:pt x="1155" y="605"/>
                </a:cubicBezTo>
                <a:close/>
              </a:path>
            </a:pathLst>
          </a:custGeom>
          <a:solidFill>
            <a:schemeClr val="accent1"/>
          </a:solidFill>
          <a:ln w="38100">
            <a:solidFill>
              <a:schemeClr val="accent2"/>
            </a:solidFill>
            <a:round/>
          </a:ln>
          <a:effectLst>
            <a:outerShdw blurRad="63500" sx="102000" sy="102000" algn="ctr" rotWithShape="0">
              <a:prstClr val="black">
                <a:alpha val="40000"/>
              </a:prstClr>
            </a:outerShdw>
          </a:effectLst>
        </p:spPr>
        <p:txBody>
          <a:bodyPr vert="horz" wrap="square" lIns="91428" tIns="45714" rIns="91428" bIns="45714" numCol="1" anchor="t" anchorCtr="0" compatLnSpc="1"/>
          <a:lstStyle/>
          <a:p>
            <a:pPr algn="ctr"/>
            <a:endParaRPr lang="zh-CN" altLang="en-US" sz="2400">
              <a:solidFill>
                <a:schemeClr val="bg1"/>
              </a:solidFill>
              <a:latin typeface="Lifeline JL" panose="00000400000000000000" pitchFamily="2" charset="0"/>
            </a:endParaRPr>
          </a:p>
        </p:txBody>
      </p:sp>
      <p:sp>
        <p:nvSpPr>
          <p:cNvPr id="21" name="Freeform 7"/>
          <p:cNvSpPr/>
          <p:nvPr/>
        </p:nvSpPr>
        <p:spPr bwMode="auto">
          <a:xfrm>
            <a:off x="-7938" y="406400"/>
            <a:ext cx="404813" cy="700088"/>
          </a:xfrm>
          <a:custGeom>
            <a:avLst/>
            <a:gdLst>
              <a:gd name="T0" fmla="*/ 0 w 529"/>
              <a:gd name="T1" fmla="*/ 0 h 915"/>
              <a:gd name="T2" fmla="*/ 490 w 529"/>
              <a:gd name="T3" fmla="*/ 399 h 915"/>
              <a:gd name="T4" fmla="*/ 490 w 529"/>
              <a:gd name="T5" fmla="*/ 516 h 915"/>
              <a:gd name="T6" fmla="*/ 0 w 529"/>
              <a:gd name="T7" fmla="*/ 915 h 915"/>
              <a:gd name="T8" fmla="*/ 0 w 529"/>
              <a:gd name="T9" fmla="*/ 0 h 915"/>
            </a:gdLst>
            <a:ahLst/>
            <a:cxnLst>
              <a:cxn ang="0">
                <a:pos x="T0" y="T1"/>
              </a:cxn>
              <a:cxn ang="0">
                <a:pos x="T2" y="T3"/>
              </a:cxn>
              <a:cxn ang="0">
                <a:pos x="T4" y="T5"/>
              </a:cxn>
              <a:cxn ang="0">
                <a:pos x="T6" y="T7"/>
              </a:cxn>
              <a:cxn ang="0">
                <a:pos x="T8" y="T9"/>
              </a:cxn>
            </a:cxnLst>
            <a:rect l="0" t="0" r="r" b="b"/>
            <a:pathLst>
              <a:path w="529" h="915">
                <a:moveTo>
                  <a:pt x="0" y="0"/>
                </a:moveTo>
                <a:lnTo>
                  <a:pt x="490" y="399"/>
                </a:lnTo>
                <a:cubicBezTo>
                  <a:pt x="529" y="431"/>
                  <a:pt x="529" y="484"/>
                  <a:pt x="490" y="516"/>
                </a:cubicBezTo>
                <a:lnTo>
                  <a:pt x="0" y="915"/>
                </a:lnTo>
                <a:lnTo>
                  <a:pt x="0" y="0"/>
                </a:lnTo>
                <a:close/>
              </a:path>
            </a:pathLst>
          </a:custGeom>
          <a:solidFill>
            <a:srgbClr val="005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8"/>
          <p:cNvSpPr/>
          <p:nvPr/>
        </p:nvSpPr>
        <p:spPr bwMode="auto">
          <a:xfrm>
            <a:off x="-7938" y="168275"/>
            <a:ext cx="428625" cy="744538"/>
          </a:xfrm>
          <a:custGeom>
            <a:avLst/>
            <a:gdLst>
              <a:gd name="T0" fmla="*/ 0 w 560"/>
              <a:gd name="T1" fmla="*/ 0 h 973"/>
              <a:gd name="T2" fmla="*/ 516 w 560"/>
              <a:gd name="T3" fmla="*/ 420 h 973"/>
              <a:gd name="T4" fmla="*/ 516 w 560"/>
              <a:gd name="T5" fmla="*/ 552 h 973"/>
              <a:gd name="T6" fmla="*/ 0 w 560"/>
              <a:gd name="T7" fmla="*/ 973 h 973"/>
              <a:gd name="T8" fmla="*/ 0 w 560"/>
              <a:gd name="T9" fmla="*/ 0 h 973"/>
            </a:gdLst>
            <a:ahLst/>
            <a:cxnLst>
              <a:cxn ang="0">
                <a:pos x="T0" y="T1"/>
              </a:cxn>
              <a:cxn ang="0">
                <a:pos x="T2" y="T3"/>
              </a:cxn>
              <a:cxn ang="0">
                <a:pos x="T4" y="T5"/>
              </a:cxn>
              <a:cxn ang="0">
                <a:pos x="T6" y="T7"/>
              </a:cxn>
              <a:cxn ang="0">
                <a:pos x="T8" y="T9"/>
              </a:cxn>
            </a:cxnLst>
            <a:rect l="0" t="0" r="r" b="b"/>
            <a:pathLst>
              <a:path w="560" h="973">
                <a:moveTo>
                  <a:pt x="0" y="0"/>
                </a:moveTo>
                <a:lnTo>
                  <a:pt x="516" y="420"/>
                </a:lnTo>
                <a:cubicBezTo>
                  <a:pt x="560" y="457"/>
                  <a:pt x="560" y="516"/>
                  <a:pt x="516" y="552"/>
                </a:cubicBezTo>
                <a:lnTo>
                  <a:pt x="0" y="973"/>
                </a:lnTo>
                <a:lnTo>
                  <a:pt x="0" y="0"/>
                </a:lnTo>
                <a:close/>
              </a:path>
            </a:pathLst>
          </a:custGeom>
          <a:solidFill>
            <a:srgbClr val="FD7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TextBox 42"/>
          <p:cNvSpPr txBox="1"/>
          <p:nvPr/>
        </p:nvSpPr>
        <p:spPr>
          <a:xfrm>
            <a:off x="2924810" y="1231900"/>
            <a:ext cx="7543165" cy="738505"/>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4800" dirty="0">
                <a:solidFill>
                  <a:schemeClr val="bg2"/>
                </a:solidFill>
                <a:latin typeface="楷体" panose="02010609060101010101" charset="-122"/>
                <a:ea typeface="楷体" panose="02010609060101010101" charset="-122"/>
                <a:cs typeface="+mn-cs"/>
              </a:rPr>
              <a:t>欢迎大家踊跃报名！！！</a:t>
            </a:r>
          </a:p>
        </p:txBody>
      </p:sp>
    </p:spTree>
  </p:cSld>
  <p:clrMapOvr>
    <a:masterClrMapping/>
  </p:clrMapOvr>
  <mc:AlternateContent xmlns:mc="http://schemas.openxmlformats.org/markup-compatibility/2006" xmlns:p14="http://schemas.microsoft.com/office/powerpoint/2010/main">
    <mc:Choice Requires="p14">
      <p:transition spd="slow" p14:dur="1400" advTm="7610">
        <p14:doors dir="vert"/>
      </p:transition>
    </mc:Choice>
    <mc:Fallback xmlns="">
      <p:transition spd="slow" advTm="761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 name="Rectangle 3"/>
          <p:cNvSpPr txBox="1">
            <a:spLocks noChangeArrowheads="1"/>
          </p:cNvSpPr>
          <p:nvPr/>
        </p:nvSpPr>
        <p:spPr bwMode="auto">
          <a:xfrm>
            <a:off x="4658221" y="4120839"/>
            <a:ext cx="7108687" cy="938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6000" b="1" i="0" u="none" strike="noStrike" kern="1200" cap="none" spc="0" normalizeH="0" baseline="0" noProof="0" dirty="0">
                <a:ln>
                  <a:noFill/>
                </a:ln>
                <a:solidFill>
                  <a:srgbClr val="005D7F"/>
                </a:solidFill>
                <a:effectLst/>
                <a:uLnTx/>
                <a:uFillTx/>
                <a:latin typeface="微软雅黑" panose="020B0503020204020204" pitchFamily="34" charset="-122"/>
                <a:ea typeface="微软雅黑" panose="020B0503020204020204" pitchFamily="34" charset="-122"/>
                <a:cs typeface="+mj-cs"/>
              </a:rPr>
              <a:t>汇报完毕  谢谢大家</a:t>
            </a:r>
          </a:p>
        </p:txBody>
      </p:sp>
    </p:spTree>
  </p:cSld>
  <p:clrMapOvr>
    <a:masterClrMapping/>
  </p:clrMapOvr>
  <mc:AlternateContent xmlns:mc="http://schemas.openxmlformats.org/markup-compatibility/2006" xmlns:p14="http://schemas.microsoft.com/office/powerpoint/2010/main">
    <mc:Choice Requires="p14">
      <p:transition spd="slow" p14:dur="2000" advTm="7852">
        <p:blinds dir="vert"/>
      </p:transition>
    </mc:Choice>
    <mc:Fallback xmlns="">
      <p:transition spd="slow" advTm="7852">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651095" y="268281"/>
            <a:ext cx="5015237"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solidFill>
                  <a:schemeClr val="accent1"/>
                </a:solidFill>
              </a:rPr>
              <a:t>1.</a:t>
            </a:r>
            <a:r>
              <a:rPr lang="zh-CN" altLang="en-US" dirty="0">
                <a:solidFill>
                  <a:schemeClr val="accent1"/>
                </a:solidFill>
              </a:rPr>
              <a:t> 标准编制背景</a:t>
            </a:r>
          </a:p>
        </p:txBody>
      </p:sp>
      <p:sp>
        <p:nvSpPr>
          <p:cNvPr id="19" name="Freeform 7"/>
          <p:cNvSpPr/>
          <p:nvPr/>
        </p:nvSpPr>
        <p:spPr bwMode="auto">
          <a:xfrm>
            <a:off x="-7938" y="406400"/>
            <a:ext cx="404813" cy="700088"/>
          </a:xfrm>
          <a:custGeom>
            <a:avLst/>
            <a:gdLst>
              <a:gd name="T0" fmla="*/ 0 w 529"/>
              <a:gd name="T1" fmla="*/ 0 h 915"/>
              <a:gd name="T2" fmla="*/ 490 w 529"/>
              <a:gd name="T3" fmla="*/ 399 h 915"/>
              <a:gd name="T4" fmla="*/ 490 w 529"/>
              <a:gd name="T5" fmla="*/ 516 h 915"/>
              <a:gd name="T6" fmla="*/ 0 w 529"/>
              <a:gd name="T7" fmla="*/ 915 h 915"/>
              <a:gd name="T8" fmla="*/ 0 w 529"/>
              <a:gd name="T9" fmla="*/ 0 h 915"/>
            </a:gdLst>
            <a:ahLst/>
            <a:cxnLst>
              <a:cxn ang="0">
                <a:pos x="T0" y="T1"/>
              </a:cxn>
              <a:cxn ang="0">
                <a:pos x="T2" y="T3"/>
              </a:cxn>
              <a:cxn ang="0">
                <a:pos x="T4" y="T5"/>
              </a:cxn>
              <a:cxn ang="0">
                <a:pos x="T6" y="T7"/>
              </a:cxn>
              <a:cxn ang="0">
                <a:pos x="T8" y="T9"/>
              </a:cxn>
            </a:cxnLst>
            <a:rect l="0" t="0" r="r" b="b"/>
            <a:pathLst>
              <a:path w="529" h="915">
                <a:moveTo>
                  <a:pt x="0" y="0"/>
                </a:moveTo>
                <a:lnTo>
                  <a:pt x="490" y="399"/>
                </a:lnTo>
                <a:cubicBezTo>
                  <a:pt x="529" y="431"/>
                  <a:pt x="529" y="484"/>
                  <a:pt x="490" y="516"/>
                </a:cubicBezTo>
                <a:lnTo>
                  <a:pt x="0" y="915"/>
                </a:lnTo>
                <a:lnTo>
                  <a:pt x="0" y="0"/>
                </a:lnTo>
                <a:close/>
              </a:path>
            </a:pathLst>
          </a:custGeom>
          <a:solidFill>
            <a:srgbClr val="005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8"/>
          <p:cNvSpPr/>
          <p:nvPr/>
        </p:nvSpPr>
        <p:spPr bwMode="auto">
          <a:xfrm>
            <a:off x="-7938" y="168275"/>
            <a:ext cx="428625" cy="744538"/>
          </a:xfrm>
          <a:custGeom>
            <a:avLst/>
            <a:gdLst>
              <a:gd name="T0" fmla="*/ 0 w 560"/>
              <a:gd name="T1" fmla="*/ 0 h 973"/>
              <a:gd name="T2" fmla="*/ 516 w 560"/>
              <a:gd name="T3" fmla="*/ 420 h 973"/>
              <a:gd name="T4" fmla="*/ 516 w 560"/>
              <a:gd name="T5" fmla="*/ 552 h 973"/>
              <a:gd name="T6" fmla="*/ 0 w 560"/>
              <a:gd name="T7" fmla="*/ 973 h 973"/>
              <a:gd name="T8" fmla="*/ 0 w 560"/>
              <a:gd name="T9" fmla="*/ 0 h 973"/>
            </a:gdLst>
            <a:ahLst/>
            <a:cxnLst>
              <a:cxn ang="0">
                <a:pos x="T0" y="T1"/>
              </a:cxn>
              <a:cxn ang="0">
                <a:pos x="T2" y="T3"/>
              </a:cxn>
              <a:cxn ang="0">
                <a:pos x="T4" y="T5"/>
              </a:cxn>
              <a:cxn ang="0">
                <a:pos x="T6" y="T7"/>
              </a:cxn>
              <a:cxn ang="0">
                <a:pos x="T8" y="T9"/>
              </a:cxn>
            </a:cxnLst>
            <a:rect l="0" t="0" r="r" b="b"/>
            <a:pathLst>
              <a:path w="560" h="973">
                <a:moveTo>
                  <a:pt x="0" y="0"/>
                </a:moveTo>
                <a:lnTo>
                  <a:pt x="516" y="420"/>
                </a:lnTo>
                <a:cubicBezTo>
                  <a:pt x="560" y="457"/>
                  <a:pt x="560" y="516"/>
                  <a:pt x="516" y="552"/>
                </a:cubicBezTo>
                <a:lnTo>
                  <a:pt x="0" y="973"/>
                </a:lnTo>
                <a:lnTo>
                  <a:pt x="0" y="0"/>
                </a:lnTo>
                <a:close/>
              </a:path>
            </a:pathLst>
          </a:custGeom>
          <a:solidFill>
            <a:srgbClr val="FD7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cxnSp>
        <p:nvCxnSpPr>
          <p:cNvPr id="3" name="直接连接符 2"/>
          <p:cNvCxnSpPr/>
          <p:nvPr/>
        </p:nvCxnSpPr>
        <p:spPr bwMode="auto">
          <a:xfrm>
            <a:off x="697781" y="764704"/>
            <a:ext cx="10729192" cy="0"/>
          </a:xfrm>
          <a:prstGeom prst="line">
            <a:avLst/>
          </a:prstGeom>
          <a:solidFill>
            <a:schemeClr val="accent1"/>
          </a:solidFill>
          <a:ln w="952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42"/>
          <p:cNvSpPr txBox="1"/>
          <p:nvPr/>
        </p:nvSpPr>
        <p:spPr>
          <a:xfrm>
            <a:off x="1262802" y="2782669"/>
            <a:ext cx="9145016" cy="1538883"/>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b="0" dirty="0">
                <a:solidFill>
                  <a:srgbClr val="002060"/>
                </a:solidFill>
                <a:latin typeface="楷体" panose="02010609060101010101" charset="-122"/>
                <a:ea typeface="楷体" panose="02010609060101010101" charset="-122"/>
                <a:cs typeface="+mn-cs"/>
              </a:rPr>
              <a:t>2.</a:t>
            </a:r>
            <a:r>
              <a:rPr lang="zh-CN" altLang="en-US" b="0" dirty="0">
                <a:solidFill>
                  <a:srgbClr val="002060"/>
                </a:solidFill>
                <a:latin typeface="楷体" panose="02010609060101010101" charset="-122"/>
                <a:ea typeface="楷体" panose="02010609060101010101" charset="-122"/>
                <a:cs typeface="+mn-cs"/>
              </a:rPr>
              <a:t> </a:t>
            </a:r>
            <a:r>
              <a:rPr lang="en-US" altLang="zh-CN" b="0" dirty="0">
                <a:solidFill>
                  <a:srgbClr val="002060"/>
                </a:solidFill>
                <a:latin typeface="楷体" panose="02010609060101010101" charset="-122"/>
                <a:ea typeface="楷体" panose="02010609060101010101" charset="-122"/>
                <a:cs typeface="+mn-cs"/>
              </a:rPr>
              <a:t>《</a:t>
            </a:r>
            <a:r>
              <a:rPr lang="zh-CN" altLang="en-US" b="0" dirty="0">
                <a:solidFill>
                  <a:srgbClr val="002060"/>
                </a:solidFill>
                <a:latin typeface="楷体" panose="02010609060101010101" charset="-122"/>
                <a:ea typeface="楷体" panose="02010609060101010101" charset="-122"/>
                <a:cs typeface="+mn-cs"/>
              </a:rPr>
              <a:t>中华人民共和国网络安全法</a:t>
            </a:r>
            <a:r>
              <a:rPr lang="en-US" altLang="zh-CN" b="0" dirty="0">
                <a:solidFill>
                  <a:srgbClr val="002060"/>
                </a:solidFill>
                <a:latin typeface="楷体" panose="02010609060101010101" charset="-122"/>
                <a:ea typeface="楷体" panose="02010609060101010101" charset="-122"/>
                <a:cs typeface="+mn-cs"/>
              </a:rPr>
              <a:t>》</a:t>
            </a:r>
            <a:r>
              <a:rPr lang="zh-CN" altLang="en-US" b="0" dirty="0">
                <a:solidFill>
                  <a:srgbClr val="002060"/>
                </a:solidFill>
                <a:latin typeface="楷体" panose="02010609060101010101" charset="-122"/>
                <a:ea typeface="楷体" panose="02010609060101010101" charset="-122"/>
                <a:cs typeface="+mn-cs"/>
              </a:rPr>
              <a:t>中明确要求：</a:t>
            </a:r>
            <a:endParaRPr lang="en-US" altLang="zh-CN" b="0" dirty="0">
              <a:solidFill>
                <a:srgbClr val="002060"/>
              </a:solidFill>
            </a:endParaRPr>
          </a:p>
          <a:p>
            <a:r>
              <a:rPr lang="zh-CN" altLang="en-US" sz="2400" b="0" dirty="0">
                <a:solidFill>
                  <a:srgbClr val="002060"/>
                </a:solidFill>
                <a:latin typeface="楷体" panose="02010609060101010101" charset="-122"/>
                <a:ea typeface="楷体" panose="02010609060101010101" charset="-122"/>
                <a:cs typeface="+mn-cs"/>
              </a:rPr>
              <a:t>    </a:t>
            </a:r>
            <a:endParaRPr lang="en-US" altLang="zh-CN" sz="2400" b="0" dirty="0">
              <a:solidFill>
                <a:srgbClr val="002060"/>
              </a:solidFill>
              <a:latin typeface="楷体" panose="02010609060101010101" charset="-122"/>
              <a:ea typeface="楷体" panose="02010609060101010101" charset="-122"/>
              <a:cs typeface="+mn-cs"/>
            </a:endParaRPr>
          </a:p>
          <a:p>
            <a:r>
              <a:rPr lang="zh-CN" altLang="en-US" sz="2400" b="0" dirty="0">
                <a:solidFill>
                  <a:srgbClr val="002060"/>
                </a:solidFill>
                <a:latin typeface="楷体" panose="02010609060101010101" charset="-122"/>
                <a:ea typeface="楷体" panose="02010609060101010101" charset="-122"/>
                <a:cs typeface="+mn-cs"/>
              </a:rPr>
              <a:t>    </a:t>
            </a:r>
            <a:r>
              <a:rPr lang="en-US" altLang="zh-CN" sz="2400" b="0" dirty="0">
                <a:solidFill>
                  <a:schemeClr val="bg2"/>
                </a:solidFill>
                <a:latin typeface="楷体" panose="02010609060101010101" charset="-122"/>
                <a:ea typeface="楷体" panose="02010609060101010101" charset="-122"/>
                <a:cs typeface="+mn-cs"/>
              </a:rPr>
              <a:t>a.</a:t>
            </a:r>
            <a:r>
              <a:rPr lang="zh-CN" altLang="zh-CN" sz="2400" b="0" dirty="0">
                <a:solidFill>
                  <a:schemeClr val="bg2"/>
                </a:solidFill>
                <a:latin typeface="楷体" panose="02010609060101010101" charset="-122"/>
                <a:ea typeface="楷体" panose="02010609060101010101" charset="-122"/>
                <a:cs typeface="+mn-cs"/>
              </a:rPr>
              <a:t>设置专门安全管理机构和安全管理负责人 </a:t>
            </a:r>
            <a:endParaRPr lang="en-US" altLang="zh-CN" sz="2400" b="0" dirty="0">
              <a:solidFill>
                <a:schemeClr val="bg2"/>
              </a:solidFill>
              <a:latin typeface="楷体" panose="02010609060101010101" charset="-122"/>
              <a:ea typeface="楷体" panose="02010609060101010101" charset="-122"/>
              <a:cs typeface="+mn-cs"/>
            </a:endParaRPr>
          </a:p>
          <a:p>
            <a:r>
              <a:rPr lang="zh-CN" altLang="en-US" sz="2400" b="0" dirty="0">
                <a:solidFill>
                  <a:schemeClr val="bg2"/>
                </a:solidFill>
                <a:latin typeface="楷体" panose="02010609060101010101" charset="-122"/>
                <a:ea typeface="楷体" panose="02010609060101010101" charset="-122"/>
                <a:cs typeface="+mn-cs"/>
              </a:rPr>
              <a:t>    </a:t>
            </a:r>
            <a:r>
              <a:rPr lang="en-US" altLang="zh-CN" sz="2400" b="0" dirty="0">
                <a:solidFill>
                  <a:schemeClr val="bg2"/>
                </a:solidFill>
                <a:latin typeface="楷体" panose="02010609060101010101" charset="-122"/>
                <a:ea typeface="楷体" panose="02010609060101010101" charset="-122"/>
                <a:cs typeface="+mn-cs"/>
              </a:rPr>
              <a:t>b.</a:t>
            </a:r>
            <a:r>
              <a:rPr lang="zh-CN" altLang="en-US" sz="2400" b="0" dirty="0">
                <a:solidFill>
                  <a:schemeClr val="bg2"/>
                </a:solidFill>
                <a:latin typeface="楷体" panose="02010609060101010101" charset="-122"/>
                <a:ea typeface="楷体" panose="02010609060101010101" charset="-122"/>
                <a:cs typeface="+mn-cs"/>
              </a:rPr>
              <a:t>对从业人员进行网络安全教育、技术培训和技能考核</a:t>
            </a:r>
          </a:p>
        </p:txBody>
      </p:sp>
      <p:sp>
        <p:nvSpPr>
          <p:cNvPr id="23" name="TextBox 42">
            <a:extLst>
              <a:ext uri="{FF2B5EF4-FFF2-40B4-BE49-F238E27FC236}">
                <a16:creationId xmlns:a16="http://schemas.microsoft.com/office/drawing/2014/main" id="{5FF3B09E-2FD6-764E-8EF8-DFD471F5F96E}"/>
              </a:ext>
            </a:extLst>
          </p:cNvPr>
          <p:cNvSpPr txBox="1"/>
          <p:nvPr/>
        </p:nvSpPr>
        <p:spPr>
          <a:xfrm>
            <a:off x="1273845" y="4797152"/>
            <a:ext cx="9145016" cy="861774"/>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b="0" dirty="0">
                <a:solidFill>
                  <a:srgbClr val="002060"/>
                </a:solidFill>
                <a:latin typeface="楷体" panose="02010609060101010101" charset="-122"/>
                <a:ea typeface="楷体" panose="02010609060101010101" charset="-122"/>
                <a:cs typeface="+mn-cs"/>
              </a:rPr>
              <a:t>3.</a:t>
            </a:r>
            <a:r>
              <a:rPr lang="zh-CN" altLang="en-US" b="0" dirty="0">
                <a:solidFill>
                  <a:srgbClr val="002060"/>
                </a:solidFill>
                <a:latin typeface="楷体" panose="02010609060101010101" charset="-122"/>
                <a:ea typeface="楷体" panose="02010609060101010101" charset="-122"/>
                <a:cs typeface="+mn-cs"/>
              </a:rPr>
              <a:t> 国内或国际上尚未有针对网络空间安全人员的能力要求标准。</a:t>
            </a:r>
            <a:endParaRPr lang="en-US" altLang="zh-CN" b="0" dirty="0">
              <a:solidFill>
                <a:srgbClr val="002060"/>
              </a:solidFill>
            </a:endParaRPr>
          </a:p>
        </p:txBody>
      </p:sp>
      <p:sp>
        <p:nvSpPr>
          <p:cNvPr id="24" name="TextBox 42">
            <a:extLst>
              <a:ext uri="{FF2B5EF4-FFF2-40B4-BE49-F238E27FC236}">
                <a16:creationId xmlns:a16="http://schemas.microsoft.com/office/drawing/2014/main" id="{49863F01-DFC0-8340-BB8D-8F65A8F03F49}"/>
              </a:ext>
            </a:extLst>
          </p:cNvPr>
          <p:cNvSpPr txBox="1"/>
          <p:nvPr/>
        </p:nvSpPr>
        <p:spPr>
          <a:xfrm>
            <a:off x="1273845" y="1269921"/>
            <a:ext cx="9145016" cy="861774"/>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b="0" dirty="0">
                <a:solidFill>
                  <a:srgbClr val="002060"/>
                </a:solidFill>
                <a:latin typeface="楷体" panose="02010609060101010101" charset="-122"/>
                <a:ea typeface="楷体" panose="02010609060101010101" charset="-122"/>
                <a:cs typeface="+mn-cs"/>
              </a:rPr>
              <a:t>1.</a:t>
            </a:r>
            <a:r>
              <a:rPr lang="zh-CN" altLang="en-US" b="0" dirty="0">
                <a:solidFill>
                  <a:srgbClr val="002060"/>
                </a:solidFill>
                <a:latin typeface="楷体" panose="02010609060101010101" charset="-122"/>
                <a:ea typeface="楷体" panose="02010609060101010101" charset="-122"/>
                <a:cs typeface="+mn-cs"/>
              </a:rPr>
              <a:t> 国家已经将网络安全上升到战略安全高度，网络安全归根结底是网络安全人才在维护。</a:t>
            </a:r>
            <a:endParaRPr lang="en-US" altLang="zh-CN" b="0" dirty="0">
              <a:solidFill>
                <a:srgbClr val="002060"/>
              </a:solidFill>
            </a:endParaRPr>
          </a:p>
        </p:txBody>
      </p:sp>
    </p:spTree>
  </p:cSld>
  <p:clrMapOvr>
    <a:masterClrMapping/>
  </p:clrMapOvr>
  <mc:AlternateContent xmlns:mc="http://schemas.openxmlformats.org/markup-compatibility/2006" xmlns:p15="http://schemas.microsoft.com/office/powerpoint/2012/main">
    <mc:Choice Requires="p15">
      <p:transition spd="slow" advTm="10724">
        <p15:prstTrans prst="wind"/>
      </p:transition>
    </mc:Choice>
    <mc:Fallback xmlns="">
      <p:transition spd="slow" advTm="10724">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7"/>
          <p:cNvSpPr/>
          <p:nvPr/>
        </p:nvSpPr>
        <p:spPr bwMode="auto">
          <a:xfrm>
            <a:off x="-7938" y="406400"/>
            <a:ext cx="404813" cy="700088"/>
          </a:xfrm>
          <a:custGeom>
            <a:avLst/>
            <a:gdLst>
              <a:gd name="T0" fmla="*/ 0 w 529"/>
              <a:gd name="T1" fmla="*/ 0 h 915"/>
              <a:gd name="T2" fmla="*/ 490 w 529"/>
              <a:gd name="T3" fmla="*/ 399 h 915"/>
              <a:gd name="T4" fmla="*/ 490 w 529"/>
              <a:gd name="T5" fmla="*/ 516 h 915"/>
              <a:gd name="T6" fmla="*/ 0 w 529"/>
              <a:gd name="T7" fmla="*/ 915 h 915"/>
              <a:gd name="T8" fmla="*/ 0 w 529"/>
              <a:gd name="T9" fmla="*/ 0 h 915"/>
            </a:gdLst>
            <a:ahLst/>
            <a:cxnLst>
              <a:cxn ang="0">
                <a:pos x="T0" y="T1"/>
              </a:cxn>
              <a:cxn ang="0">
                <a:pos x="T2" y="T3"/>
              </a:cxn>
              <a:cxn ang="0">
                <a:pos x="T4" y="T5"/>
              </a:cxn>
              <a:cxn ang="0">
                <a:pos x="T6" y="T7"/>
              </a:cxn>
              <a:cxn ang="0">
                <a:pos x="T8" y="T9"/>
              </a:cxn>
            </a:cxnLst>
            <a:rect l="0" t="0" r="r" b="b"/>
            <a:pathLst>
              <a:path w="529" h="915">
                <a:moveTo>
                  <a:pt x="0" y="0"/>
                </a:moveTo>
                <a:lnTo>
                  <a:pt x="490" y="399"/>
                </a:lnTo>
                <a:cubicBezTo>
                  <a:pt x="529" y="431"/>
                  <a:pt x="529" y="484"/>
                  <a:pt x="490" y="516"/>
                </a:cubicBezTo>
                <a:lnTo>
                  <a:pt x="0" y="915"/>
                </a:lnTo>
                <a:lnTo>
                  <a:pt x="0" y="0"/>
                </a:lnTo>
                <a:close/>
              </a:path>
            </a:pathLst>
          </a:custGeom>
          <a:solidFill>
            <a:srgbClr val="005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8"/>
          <p:cNvSpPr/>
          <p:nvPr/>
        </p:nvSpPr>
        <p:spPr bwMode="auto">
          <a:xfrm>
            <a:off x="-7938" y="168275"/>
            <a:ext cx="428625" cy="744538"/>
          </a:xfrm>
          <a:custGeom>
            <a:avLst/>
            <a:gdLst>
              <a:gd name="T0" fmla="*/ 0 w 560"/>
              <a:gd name="T1" fmla="*/ 0 h 973"/>
              <a:gd name="T2" fmla="*/ 516 w 560"/>
              <a:gd name="T3" fmla="*/ 420 h 973"/>
              <a:gd name="T4" fmla="*/ 516 w 560"/>
              <a:gd name="T5" fmla="*/ 552 h 973"/>
              <a:gd name="T6" fmla="*/ 0 w 560"/>
              <a:gd name="T7" fmla="*/ 973 h 973"/>
              <a:gd name="T8" fmla="*/ 0 w 560"/>
              <a:gd name="T9" fmla="*/ 0 h 973"/>
            </a:gdLst>
            <a:ahLst/>
            <a:cxnLst>
              <a:cxn ang="0">
                <a:pos x="T0" y="T1"/>
              </a:cxn>
              <a:cxn ang="0">
                <a:pos x="T2" y="T3"/>
              </a:cxn>
              <a:cxn ang="0">
                <a:pos x="T4" y="T5"/>
              </a:cxn>
              <a:cxn ang="0">
                <a:pos x="T6" y="T7"/>
              </a:cxn>
              <a:cxn ang="0">
                <a:pos x="T8" y="T9"/>
              </a:cxn>
            </a:cxnLst>
            <a:rect l="0" t="0" r="r" b="b"/>
            <a:pathLst>
              <a:path w="560" h="973">
                <a:moveTo>
                  <a:pt x="0" y="0"/>
                </a:moveTo>
                <a:lnTo>
                  <a:pt x="516" y="420"/>
                </a:lnTo>
                <a:cubicBezTo>
                  <a:pt x="560" y="457"/>
                  <a:pt x="560" y="516"/>
                  <a:pt x="516" y="552"/>
                </a:cubicBezTo>
                <a:lnTo>
                  <a:pt x="0" y="973"/>
                </a:lnTo>
                <a:lnTo>
                  <a:pt x="0" y="0"/>
                </a:lnTo>
                <a:close/>
              </a:path>
            </a:pathLst>
          </a:custGeom>
          <a:solidFill>
            <a:srgbClr val="FD7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cxnSp>
        <p:nvCxnSpPr>
          <p:cNvPr id="21" name="直接连接符 20"/>
          <p:cNvCxnSpPr/>
          <p:nvPr/>
        </p:nvCxnSpPr>
        <p:spPr bwMode="auto">
          <a:xfrm>
            <a:off x="697781" y="764704"/>
            <a:ext cx="10729192" cy="0"/>
          </a:xfrm>
          <a:prstGeom prst="line">
            <a:avLst/>
          </a:prstGeom>
          <a:solidFill>
            <a:schemeClr val="accent1"/>
          </a:solidFill>
          <a:ln w="952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42"/>
          <p:cNvSpPr txBox="1"/>
          <p:nvPr/>
        </p:nvSpPr>
        <p:spPr>
          <a:xfrm>
            <a:off x="892175" y="240030"/>
            <a:ext cx="5498465" cy="430530"/>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solidFill>
                  <a:schemeClr val="accent1"/>
                </a:solidFill>
              </a:rPr>
              <a:t>2.</a:t>
            </a:r>
            <a:r>
              <a:rPr lang="zh-CN" altLang="en-US" dirty="0">
                <a:solidFill>
                  <a:schemeClr val="accent1"/>
                </a:solidFill>
              </a:rPr>
              <a:t> 标准编制目的</a:t>
            </a:r>
          </a:p>
        </p:txBody>
      </p:sp>
      <p:sp>
        <p:nvSpPr>
          <p:cNvPr id="11" name="矩形 10"/>
          <p:cNvSpPr/>
          <p:nvPr/>
        </p:nvSpPr>
        <p:spPr>
          <a:xfrm>
            <a:off x="892175" y="1106488"/>
            <a:ext cx="10534798" cy="3539430"/>
          </a:xfrm>
          <a:prstGeom prst="rect">
            <a:avLst/>
          </a:prstGeom>
        </p:spPr>
        <p:txBody>
          <a:bodyPr wrap="square">
            <a:spAutoFit/>
          </a:bodyPr>
          <a:lstStyle/>
          <a:p>
            <a:r>
              <a:rPr lang="zh-CN" altLang="en-US" sz="2800" b="1" i="0" u="none" strike="noStrike" dirty="0">
                <a:solidFill>
                  <a:srgbClr val="002060"/>
                </a:solidFill>
                <a:effectLst/>
                <a:latin typeface="楷体" panose="02010609060101010101" charset="-122"/>
                <a:ea typeface="楷体" panose="02010609060101010101" charset="-122"/>
              </a:rPr>
              <a:t>目的：</a:t>
            </a:r>
            <a:endParaRPr lang="en-US" altLang="zh-CN" sz="2800" dirty="0">
              <a:solidFill>
                <a:srgbClr val="002060"/>
              </a:solidFill>
              <a:latin typeface="楷体" panose="02010609060101010101" charset="-122"/>
              <a:ea typeface="楷体" panose="02010609060101010101" charset="-122"/>
            </a:endParaRPr>
          </a:p>
          <a:p>
            <a:r>
              <a:rPr lang="zh-CN" altLang="en-US" sz="2800" dirty="0">
                <a:solidFill>
                  <a:srgbClr val="002060"/>
                </a:solidFill>
                <a:latin typeface="楷体" panose="02010609060101010101" charset="-122"/>
                <a:ea typeface="楷体" panose="02010609060101010101" charset="-122"/>
              </a:rPr>
              <a:t>    </a:t>
            </a:r>
            <a:endParaRPr lang="en-US" altLang="zh-CN" sz="2800" dirty="0">
              <a:solidFill>
                <a:srgbClr val="002060"/>
              </a:solidFill>
              <a:latin typeface="楷体" panose="02010609060101010101" charset="-122"/>
              <a:ea typeface="楷体" panose="02010609060101010101" charset="-122"/>
            </a:endParaRPr>
          </a:p>
          <a:p>
            <a:r>
              <a:rPr lang="zh-CN" altLang="en-US" sz="2800" dirty="0">
                <a:solidFill>
                  <a:srgbClr val="002060"/>
                </a:solidFill>
                <a:latin typeface="楷体" panose="02010609060101010101" charset="-122"/>
                <a:ea typeface="楷体" panose="02010609060101010101" charset="-122"/>
              </a:rPr>
              <a:t>    针对网络空间安全从业人员进行水平认证，通过教育培训、技能考核及其他评价方式，认定获证人员具备了从事网络空间安全工作的个人素质和相应的技术知识与应用能力，规范网络安全专业 人员知识、能力和行为准则，促进网络空间安全专业人才队伍建设，助力国家网络空间安全保障体系构建。</a:t>
            </a:r>
            <a:endParaRPr lang="en-US" altLang="zh-CN" sz="2800" dirty="0">
              <a:solidFill>
                <a:srgbClr val="002060"/>
              </a:solidFill>
              <a:latin typeface="楷体" panose="02010609060101010101" charset="-122"/>
              <a:ea typeface="楷体" panose="02010609060101010101" charset="-122"/>
            </a:endParaRPr>
          </a:p>
          <a:p>
            <a:endParaRPr lang="zh-CN" altLang="en-US" sz="2800" dirty="0">
              <a:solidFill>
                <a:srgbClr val="002060"/>
              </a:solidFill>
              <a:latin typeface="楷体" panose="02010609060101010101" charset="-122"/>
              <a:ea typeface="楷体" panose="02010609060101010101" charset="-122"/>
            </a:endParaRPr>
          </a:p>
        </p:txBody>
      </p:sp>
    </p:spTree>
  </p:cSld>
  <p:clrMapOvr>
    <a:masterClrMapping/>
  </p:clrMapOvr>
  <mc:AlternateContent xmlns:mc="http://schemas.openxmlformats.org/markup-compatibility/2006" xmlns:p14="http://schemas.microsoft.com/office/powerpoint/2010/main">
    <mc:Choice Requires="p14">
      <p:transition spd="slow" advTm="6003">
        <p14:prism/>
      </p:transition>
    </mc:Choice>
    <mc:Fallback xmlns="">
      <p:transition spd="slow" advTm="6003">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651096" y="268281"/>
            <a:ext cx="3648894"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solidFill>
                  <a:schemeClr val="accent1"/>
                </a:solidFill>
              </a:rPr>
              <a:t>3. </a:t>
            </a:r>
            <a:r>
              <a:rPr lang="zh-CN" altLang="en-US" dirty="0">
                <a:solidFill>
                  <a:schemeClr val="accent1"/>
                </a:solidFill>
              </a:rPr>
              <a:t>标准编制工作过程</a:t>
            </a:r>
          </a:p>
        </p:txBody>
      </p:sp>
      <p:sp>
        <p:nvSpPr>
          <p:cNvPr id="19" name="Freeform 7"/>
          <p:cNvSpPr/>
          <p:nvPr/>
        </p:nvSpPr>
        <p:spPr bwMode="auto">
          <a:xfrm>
            <a:off x="-7938" y="406400"/>
            <a:ext cx="404813" cy="700088"/>
          </a:xfrm>
          <a:custGeom>
            <a:avLst/>
            <a:gdLst>
              <a:gd name="T0" fmla="*/ 0 w 529"/>
              <a:gd name="T1" fmla="*/ 0 h 915"/>
              <a:gd name="T2" fmla="*/ 490 w 529"/>
              <a:gd name="T3" fmla="*/ 399 h 915"/>
              <a:gd name="T4" fmla="*/ 490 w 529"/>
              <a:gd name="T5" fmla="*/ 516 h 915"/>
              <a:gd name="T6" fmla="*/ 0 w 529"/>
              <a:gd name="T7" fmla="*/ 915 h 915"/>
              <a:gd name="T8" fmla="*/ 0 w 529"/>
              <a:gd name="T9" fmla="*/ 0 h 915"/>
            </a:gdLst>
            <a:ahLst/>
            <a:cxnLst>
              <a:cxn ang="0">
                <a:pos x="T0" y="T1"/>
              </a:cxn>
              <a:cxn ang="0">
                <a:pos x="T2" y="T3"/>
              </a:cxn>
              <a:cxn ang="0">
                <a:pos x="T4" y="T5"/>
              </a:cxn>
              <a:cxn ang="0">
                <a:pos x="T6" y="T7"/>
              </a:cxn>
              <a:cxn ang="0">
                <a:pos x="T8" y="T9"/>
              </a:cxn>
            </a:cxnLst>
            <a:rect l="0" t="0" r="r" b="b"/>
            <a:pathLst>
              <a:path w="529" h="915">
                <a:moveTo>
                  <a:pt x="0" y="0"/>
                </a:moveTo>
                <a:lnTo>
                  <a:pt x="490" y="399"/>
                </a:lnTo>
                <a:cubicBezTo>
                  <a:pt x="529" y="431"/>
                  <a:pt x="529" y="484"/>
                  <a:pt x="490" y="516"/>
                </a:cubicBezTo>
                <a:lnTo>
                  <a:pt x="0" y="915"/>
                </a:lnTo>
                <a:lnTo>
                  <a:pt x="0" y="0"/>
                </a:lnTo>
                <a:close/>
              </a:path>
            </a:pathLst>
          </a:custGeom>
          <a:solidFill>
            <a:srgbClr val="005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8"/>
          <p:cNvSpPr/>
          <p:nvPr/>
        </p:nvSpPr>
        <p:spPr bwMode="auto">
          <a:xfrm>
            <a:off x="-7938" y="168275"/>
            <a:ext cx="428625" cy="744538"/>
          </a:xfrm>
          <a:custGeom>
            <a:avLst/>
            <a:gdLst>
              <a:gd name="T0" fmla="*/ 0 w 560"/>
              <a:gd name="T1" fmla="*/ 0 h 973"/>
              <a:gd name="T2" fmla="*/ 516 w 560"/>
              <a:gd name="T3" fmla="*/ 420 h 973"/>
              <a:gd name="T4" fmla="*/ 516 w 560"/>
              <a:gd name="T5" fmla="*/ 552 h 973"/>
              <a:gd name="T6" fmla="*/ 0 w 560"/>
              <a:gd name="T7" fmla="*/ 973 h 973"/>
              <a:gd name="T8" fmla="*/ 0 w 560"/>
              <a:gd name="T9" fmla="*/ 0 h 973"/>
            </a:gdLst>
            <a:ahLst/>
            <a:cxnLst>
              <a:cxn ang="0">
                <a:pos x="T0" y="T1"/>
              </a:cxn>
              <a:cxn ang="0">
                <a:pos x="T2" y="T3"/>
              </a:cxn>
              <a:cxn ang="0">
                <a:pos x="T4" y="T5"/>
              </a:cxn>
              <a:cxn ang="0">
                <a:pos x="T6" y="T7"/>
              </a:cxn>
              <a:cxn ang="0">
                <a:pos x="T8" y="T9"/>
              </a:cxn>
            </a:cxnLst>
            <a:rect l="0" t="0" r="r" b="b"/>
            <a:pathLst>
              <a:path w="560" h="973">
                <a:moveTo>
                  <a:pt x="0" y="0"/>
                </a:moveTo>
                <a:lnTo>
                  <a:pt x="516" y="420"/>
                </a:lnTo>
                <a:cubicBezTo>
                  <a:pt x="560" y="457"/>
                  <a:pt x="560" y="516"/>
                  <a:pt x="516" y="552"/>
                </a:cubicBezTo>
                <a:lnTo>
                  <a:pt x="0" y="973"/>
                </a:lnTo>
                <a:lnTo>
                  <a:pt x="0" y="0"/>
                </a:lnTo>
                <a:close/>
              </a:path>
            </a:pathLst>
          </a:custGeom>
          <a:solidFill>
            <a:srgbClr val="FD7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cxnSp>
        <p:nvCxnSpPr>
          <p:cNvPr id="3" name="直接连接符 2"/>
          <p:cNvCxnSpPr/>
          <p:nvPr/>
        </p:nvCxnSpPr>
        <p:spPr bwMode="auto">
          <a:xfrm>
            <a:off x="697781" y="764704"/>
            <a:ext cx="10729192" cy="0"/>
          </a:xfrm>
          <a:prstGeom prst="line">
            <a:avLst/>
          </a:prstGeom>
          <a:solidFill>
            <a:schemeClr val="accent1"/>
          </a:solidFill>
          <a:ln w="952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矩形 6">
            <a:extLst>
              <a:ext uri="{FF2B5EF4-FFF2-40B4-BE49-F238E27FC236}">
                <a16:creationId xmlns:a16="http://schemas.microsoft.com/office/drawing/2014/main" id="{DAE41E47-24FA-B44A-8082-6F5EBFBEF7F8}"/>
              </a:ext>
            </a:extLst>
          </p:cNvPr>
          <p:cNvSpPr/>
          <p:nvPr/>
        </p:nvSpPr>
        <p:spPr>
          <a:xfrm>
            <a:off x="733785" y="1196752"/>
            <a:ext cx="10657183" cy="4770537"/>
          </a:xfrm>
          <a:prstGeom prst="rect">
            <a:avLst/>
          </a:prstGeom>
        </p:spPr>
        <p:txBody>
          <a:bodyPr wrap="square">
            <a:spAutoFit/>
          </a:bodyPr>
          <a:lstStyle/>
          <a:p>
            <a:r>
              <a:rPr lang="zh-CN" altLang="en-US" sz="2800" dirty="0">
                <a:solidFill>
                  <a:srgbClr val="002060"/>
                </a:solidFill>
                <a:latin typeface="楷体" panose="02010609060101010101" charset="-122"/>
                <a:ea typeface="楷体" panose="02010609060101010101" charset="-122"/>
              </a:rPr>
              <a:t>本标准从</a:t>
            </a:r>
            <a:r>
              <a:rPr lang="en-US" altLang="zh-CN" sz="2800" dirty="0">
                <a:solidFill>
                  <a:srgbClr val="002060"/>
                </a:solidFill>
                <a:latin typeface="楷体" panose="02010609060101010101" charset="-122"/>
                <a:ea typeface="楷体" panose="02010609060101010101" charset="-122"/>
              </a:rPr>
              <a:t>2021</a:t>
            </a:r>
            <a:r>
              <a:rPr lang="zh-CN" altLang="en-US" sz="2800" dirty="0">
                <a:solidFill>
                  <a:srgbClr val="002060"/>
                </a:solidFill>
                <a:latin typeface="楷体" panose="02010609060101010101" charset="-122"/>
                <a:ea typeface="楷体" panose="02010609060101010101" charset="-122"/>
              </a:rPr>
              <a:t>年</a:t>
            </a:r>
            <a:r>
              <a:rPr lang="en-US" altLang="zh-CN" sz="2800" dirty="0">
                <a:solidFill>
                  <a:srgbClr val="002060"/>
                </a:solidFill>
                <a:latin typeface="楷体" panose="02010609060101010101" charset="-122"/>
                <a:ea typeface="楷体" panose="02010609060101010101" charset="-122"/>
              </a:rPr>
              <a:t>5</a:t>
            </a:r>
            <a:r>
              <a:rPr lang="zh-CN" altLang="en-US" sz="2800" dirty="0">
                <a:solidFill>
                  <a:srgbClr val="002060"/>
                </a:solidFill>
                <a:latin typeface="楷体" panose="02010609060101010101" charset="-122"/>
                <a:ea typeface="楷体" panose="02010609060101010101" charset="-122"/>
              </a:rPr>
              <a:t>月开始编制</a:t>
            </a:r>
            <a:endParaRPr lang="en-US" altLang="zh-CN" sz="2800" dirty="0">
              <a:solidFill>
                <a:srgbClr val="002060"/>
              </a:solidFill>
              <a:latin typeface="楷体" panose="02010609060101010101" charset="-122"/>
              <a:ea typeface="楷体" panose="02010609060101010101" charset="-122"/>
            </a:endParaRPr>
          </a:p>
          <a:p>
            <a:endParaRPr lang="en-US" altLang="zh-CN" sz="1100" b="0" i="0" u="none" strike="noStrike" dirty="0">
              <a:solidFill>
                <a:srgbClr val="002060"/>
              </a:solidFill>
              <a:effectLst/>
              <a:latin typeface="楷体" panose="02010609060101010101" charset="-122"/>
              <a:ea typeface="楷体" panose="02010609060101010101" charset="-122"/>
            </a:endParaRPr>
          </a:p>
          <a:p>
            <a:r>
              <a:rPr lang="zh-CN" altLang="en-US" sz="2800" b="0" i="0" u="none" strike="noStrike" dirty="0">
                <a:solidFill>
                  <a:srgbClr val="002060"/>
                </a:solidFill>
                <a:effectLst/>
                <a:latin typeface="楷体" panose="02010609060101010101" charset="-122"/>
                <a:ea typeface="楷体" panose="02010609060101010101" charset="-122"/>
              </a:rPr>
              <a:t>发起单位：</a:t>
            </a:r>
            <a:r>
              <a:rPr lang="zh-CN" altLang="en-US" sz="2400" dirty="0">
                <a:solidFill>
                  <a:srgbClr val="7030A0"/>
                </a:solidFill>
                <a:latin typeface="楷体" panose="02010609060101010101" charset="-122"/>
                <a:ea typeface="楷体" panose="02010609060101010101" charset="-122"/>
              </a:rPr>
              <a:t>网安联认证服务有限公司</a:t>
            </a:r>
            <a:endParaRPr lang="en-US" altLang="zh-CN" sz="2400" dirty="0">
              <a:solidFill>
                <a:srgbClr val="7030A0"/>
              </a:solidFill>
              <a:latin typeface="楷体" panose="02010609060101010101" charset="-122"/>
              <a:ea typeface="楷体" panose="02010609060101010101" charset="-122"/>
            </a:endParaRPr>
          </a:p>
          <a:p>
            <a:endParaRPr lang="en-US" altLang="zh-CN" sz="1100" dirty="0">
              <a:solidFill>
                <a:srgbClr val="002060"/>
              </a:solidFill>
              <a:latin typeface="楷体" panose="02010609060101010101" charset="-122"/>
              <a:ea typeface="楷体" panose="02010609060101010101" charset="-122"/>
            </a:endParaRPr>
          </a:p>
          <a:p>
            <a:r>
              <a:rPr lang="zh-CN" altLang="en-US" sz="2800" dirty="0">
                <a:solidFill>
                  <a:srgbClr val="002060"/>
                </a:solidFill>
                <a:latin typeface="楷体" panose="02010609060101010101" charset="-122"/>
                <a:ea typeface="楷体" panose="02010609060101010101" charset="-122"/>
              </a:rPr>
              <a:t>标准</a:t>
            </a:r>
            <a:r>
              <a:rPr lang="zh-CN" altLang="en-US" sz="2800" b="0" i="0" u="none" strike="noStrike" dirty="0">
                <a:solidFill>
                  <a:srgbClr val="002060"/>
                </a:solidFill>
                <a:effectLst/>
                <a:latin typeface="楷体" panose="02010609060101010101" charset="-122"/>
                <a:ea typeface="楷体" panose="02010609060101010101" charset="-122"/>
              </a:rPr>
              <a:t>归口单位：</a:t>
            </a:r>
            <a:r>
              <a:rPr lang="zh-CN" altLang="en-US" sz="2400" dirty="0">
                <a:solidFill>
                  <a:srgbClr val="7030A0"/>
                </a:solidFill>
                <a:latin typeface="楷体" panose="02010609060101010101" charset="-122"/>
                <a:ea typeface="楷体" panose="02010609060101010101" charset="-122"/>
              </a:rPr>
              <a:t>北京网络空间安全协会、广东省网络空间安全协会</a:t>
            </a:r>
            <a:endParaRPr lang="en-US" altLang="zh-CN" sz="2400" dirty="0">
              <a:solidFill>
                <a:srgbClr val="7030A0"/>
              </a:solidFill>
              <a:latin typeface="楷体" panose="02010609060101010101" charset="-122"/>
              <a:ea typeface="楷体" panose="02010609060101010101" charset="-122"/>
            </a:endParaRPr>
          </a:p>
          <a:p>
            <a:endParaRPr lang="en-US" altLang="zh-CN" sz="1100" b="0" i="0" u="none" strike="noStrike" dirty="0">
              <a:solidFill>
                <a:srgbClr val="002060"/>
              </a:solidFill>
              <a:effectLst/>
              <a:latin typeface="楷体" panose="02010609060101010101" charset="-122"/>
              <a:ea typeface="楷体" panose="02010609060101010101" charset="-122"/>
            </a:endParaRPr>
          </a:p>
          <a:p>
            <a:r>
              <a:rPr lang="zh-CN" altLang="en-US" sz="2800" b="0" i="0" u="none" strike="noStrike" dirty="0">
                <a:solidFill>
                  <a:srgbClr val="002060"/>
                </a:solidFill>
                <a:effectLst/>
                <a:latin typeface="楷体" panose="02010609060101010101" charset="-122"/>
                <a:ea typeface="楷体" panose="02010609060101010101" charset="-122"/>
              </a:rPr>
              <a:t>主要起草单位：</a:t>
            </a:r>
            <a:r>
              <a:rPr lang="zh-CN" altLang="zh-CN" sz="2400" dirty="0">
                <a:solidFill>
                  <a:srgbClr val="7030A0"/>
                </a:solidFill>
                <a:latin typeface="楷体" panose="02010609060101010101" charset="-122"/>
                <a:ea typeface="楷体" panose="02010609060101010101" charset="-122"/>
              </a:rPr>
              <a:t>广东关键信息基础设施保护中心、广州华南信息安全测评中心、网安联认证服务有限公司、广发证券股份有限公司、联通（广东）产业互联网有限公司、深圳市计量质量检测研究院、广东计安信息网络培训中心、广东省东莞市凤岗医院、广东中证声像资料司法鉴定所</a:t>
            </a:r>
            <a:r>
              <a:rPr lang="zh-CN" altLang="en-US" sz="2400" dirty="0">
                <a:solidFill>
                  <a:srgbClr val="7030A0"/>
                </a:solidFill>
                <a:latin typeface="楷体" panose="02010609060101010101" charset="-122"/>
                <a:ea typeface="楷体" panose="02010609060101010101" charset="-122"/>
              </a:rPr>
              <a:t>、深圳大学信息中心</a:t>
            </a:r>
            <a:endParaRPr lang="en-US" altLang="zh-CN" sz="2400" dirty="0">
              <a:solidFill>
                <a:srgbClr val="7030A0"/>
              </a:solidFill>
            </a:endParaRPr>
          </a:p>
          <a:p>
            <a:endParaRPr lang="en-US" altLang="zh-CN" sz="1100" dirty="0">
              <a:solidFill>
                <a:srgbClr val="002060"/>
              </a:solidFill>
              <a:latin typeface="楷体" panose="02010609060101010101" charset="-122"/>
              <a:ea typeface="楷体" panose="02010609060101010101" charset="-122"/>
            </a:endParaRPr>
          </a:p>
          <a:p>
            <a:r>
              <a:rPr lang="zh-CN" altLang="en-US" sz="2800" dirty="0">
                <a:solidFill>
                  <a:srgbClr val="002060"/>
                </a:solidFill>
                <a:latin typeface="楷体" panose="02010609060101010101" charset="-122"/>
                <a:ea typeface="楷体" panose="02010609060101010101" charset="-122"/>
              </a:rPr>
              <a:t>主要参编人员：</a:t>
            </a:r>
            <a:r>
              <a:rPr lang="zh-CN" altLang="zh-CN" sz="2400" dirty="0">
                <a:solidFill>
                  <a:srgbClr val="7030A0"/>
                </a:solidFill>
                <a:latin typeface="楷体" panose="02010609060101010101" charset="-122"/>
                <a:ea typeface="楷体" panose="02010609060101010101" charset="-122"/>
              </a:rPr>
              <a:t>成珍苑、吴星火、林小博、陈彦彬、姚飞、周绍午、安创文、李炯彬、杜守红、谭祥明、杨文玲、王欢、徐伟、陈宁、贺锋、叶婷、曾幸钦、曾炽强、袁毅鸣、曾灶烟、李树湖、刘泽楠、周贵招、麦世能、卢焕镇 </a:t>
            </a:r>
            <a:endParaRPr lang="zh-CN" altLang="en-US" sz="2400" dirty="0">
              <a:solidFill>
                <a:srgbClr val="7030A0"/>
              </a:solidFill>
              <a:latin typeface="楷体" panose="02010609060101010101" charset="-122"/>
              <a:ea typeface="楷体" panose="02010609060101010101" charset="-122"/>
            </a:endParaRPr>
          </a:p>
        </p:txBody>
      </p:sp>
    </p:spTree>
  </p:cSld>
  <p:clrMapOvr>
    <a:masterClrMapping/>
  </p:clrMapOvr>
  <mc:AlternateContent xmlns:mc="http://schemas.openxmlformats.org/markup-compatibility/2006" xmlns:p15="http://schemas.microsoft.com/office/powerpoint/2012/main">
    <mc:Choice Requires="p15">
      <p:transition spd="slow" advTm="10724">
        <p15:prstTrans prst="wind"/>
      </p:transition>
    </mc:Choice>
    <mc:Fallback xmlns="">
      <p:transition spd="slow" advTm="10724">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7"/>
          <p:cNvSpPr/>
          <p:nvPr/>
        </p:nvSpPr>
        <p:spPr bwMode="auto">
          <a:xfrm>
            <a:off x="-7938" y="406400"/>
            <a:ext cx="404813" cy="700088"/>
          </a:xfrm>
          <a:custGeom>
            <a:avLst/>
            <a:gdLst>
              <a:gd name="T0" fmla="*/ 0 w 529"/>
              <a:gd name="T1" fmla="*/ 0 h 915"/>
              <a:gd name="T2" fmla="*/ 490 w 529"/>
              <a:gd name="T3" fmla="*/ 399 h 915"/>
              <a:gd name="T4" fmla="*/ 490 w 529"/>
              <a:gd name="T5" fmla="*/ 516 h 915"/>
              <a:gd name="T6" fmla="*/ 0 w 529"/>
              <a:gd name="T7" fmla="*/ 915 h 915"/>
              <a:gd name="T8" fmla="*/ 0 w 529"/>
              <a:gd name="T9" fmla="*/ 0 h 915"/>
            </a:gdLst>
            <a:ahLst/>
            <a:cxnLst>
              <a:cxn ang="0">
                <a:pos x="T0" y="T1"/>
              </a:cxn>
              <a:cxn ang="0">
                <a:pos x="T2" y="T3"/>
              </a:cxn>
              <a:cxn ang="0">
                <a:pos x="T4" y="T5"/>
              </a:cxn>
              <a:cxn ang="0">
                <a:pos x="T6" y="T7"/>
              </a:cxn>
              <a:cxn ang="0">
                <a:pos x="T8" y="T9"/>
              </a:cxn>
            </a:cxnLst>
            <a:rect l="0" t="0" r="r" b="b"/>
            <a:pathLst>
              <a:path w="529" h="915">
                <a:moveTo>
                  <a:pt x="0" y="0"/>
                </a:moveTo>
                <a:lnTo>
                  <a:pt x="490" y="399"/>
                </a:lnTo>
                <a:cubicBezTo>
                  <a:pt x="529" y="431"/>
                  <a:pt x="529" y="484"/>
                  <a:pt x="490" y="516"/>
                </a:cubicBezTo>
                <a:lnTo>
                  <a:pt x="0" y="915"/>
                </a:lnTo>
                <a:lnTo>
                  <a:pt x="0" y="0"/>
                </a:lnTo>
                <a:close/>
              </a:path>
            </a:pathLst>
          </a:custGeom>
          <a:solidFill>
            <a:srgbClr val="005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8"/>
          <p:cNvSpPr/>
          <p:nvPr/>
        </p:nvSpPr>
        <p:spPr bwMode="auto">
          <a:xfrm>
            <a:off x="-7938" y="168275"/>
            <a:ext cx="428625" cy="744538"/>
          </a:xfrm>
          <a:custGeom>
            <a:avLst/>
            <a:gdLst>
              <a:gd name="T0" fmla="*/ 0 w 560"/>
              <a:gd name="T1" fmla="*/ 0 h 973"/>
              <a:gd name="T2" fmla="*/ 516 w 560"/>
              <a:gd name="T3" fmla="*/ 420 h 973"/>
              <a:gd name="T4" fmla="*/ 516 w 560"/>
              <a:gd name="T5" fmla="*/ 552 h 973"/>
              <a:gd name="T6" fmla="*/ 0 w 560"/>
              <a:gd name="T7" fmla="*/ 973 h 973"/>
              <a:gd name="T8" fmla="*/ 0 w 560"/>
              <a:gd name="T9" fmla="*/ 0 h 973"/>
            </a:gdLst>
            <a:ahLst/>
            <a:cxnLst>
              <a:cxn ang="0">
                <a:pos x="T0" y="T1"/>
              </a:cxn>
              <a:cxn ang="0">
                <a:pos x="T2" y="T3"/>
              </a:cxn>
              <a:cxn ang="0">
                <a:pos x="T4" y="T5"/>
              </a:cxn>
              <a:cxn ang="0">
                <a:pos x="T6" y="T7"/>
              </a:cxn>
              <a:cxn ang="0">
                <a:pos x="T8" y="T9"/>
              </a:cxn>
            </a:cxnLst>
            <a:rect l="0" t="0" r="r" b="b"/>
            <a:pathLst>
              <a:path w="560" h="973">
                <a:moveTo>
                  <a:pt x="0" y="0"/>
                </a:moveTo>
                <a:lnTo>
                  <a:pt x="516" y="420"/>
                </a:lnTo>
                <a:cubicBezTo>
                  <a:pt x="560" y="457"/>
                  <a:pt x="560" y="516"/>
                  <a:pt x="516" y="552"/>
                </a:cubicBezTo>
                <a:lnTo>
                  <a:pt x="0" y="973"/>
                </a:lnTo>
                <a:lnTo>
                  <a:pt x="0" y="0"/>
                </a:lnTo>
                <a:close/>
              </a:path>
            </a:pathLst>
          </a:custGeom>
          <a:solidFill>
            <a:srgbClr val="FD7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cxnSp>
        <p:nvCxnSpPr>
          <p:cNvPr id="52" name="直接连接符 51"/>
          <p:cNvCxnSpPr/>
          <p:nvPr/>
        </p:nvCxnSpPr>
        <p:spPr bwMode="auto">
          <a:xfrm>
            <a:off x="697781" y="764704"/>
            <a:ext cx="10729192" cy="0"/>
          </a:xfrm>
          <a:prstGeom prst="line">
            <a:avLst/>
          </a:prstGeom>
          <a:solidFill>
            <a:schemeClr val="accent1"/>
          </a:solidFill>
          <a:ln w="952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任意多边形: 形状 72">
            <a:extLst>
              <a:ext uri="{FF2B5EF4-FFF2-40B4-BE49-F238E27FC236}">
                <a16:creationId xmlns:a16="http://schemas.microsoft.com/office/drawing/2014/main" id="{30F3F9ED-C6C9-B448-8219-458D56517510}"/>
              </a:ext>
            </a:extLst>
          </p:cNvPr>
          <p:cNvSpPr/>
          <p:nvPr/>
        </p:nvSpPr>
        <p:spPr bwMode="auto">
          <a:xfrm>
            <a:off x="2420712" y="2341760"/>
            <a:ext cx="179705" cy="179705"/>
          </a:xfrm>
          <a:custGeom>
            <a:avLst/>
            <a:gdLst>
              <a:gd name="connsiteX0" fmla="*/ 221853 w 338138"/>
              <a:gd name="connsiteY0" fmla="*/ 169862 h 338138"/>
              <a:gd name="connsiteX1" fmla="*/ 243284 w 338138"/>
              <a:gd name="connsiteY1" fmla="*/ 169862 h 338138"/>
              <a:gd name="connsiteX2" fmla="*/ 254000 w 338138"/>
              <a:gd name="connsiteY2" fmla="*/ 180379 h 338138"/>
              <a:gd name="connsiteX3" fmla="*/ 254000 w 338138"/>
              <a:gd name="connsiteY3" fmla="*/ 243483 h 338138"/>
              <a:gd name="connsiteX4" fmla="*/ 243284 w 338138"/>
              <a:gd name="connsiteY4" fmla="*/ 254000 h 338138"/>
              <a:gd name="connsiteX5" fmla="*/ 221853 w 338138"/>
              <a:gd name="connsiteY5" fmla="*/ 254000 h 338138"/>
              <a:gd name="connsiteX6" fmla="*/ 211137 w 338138"/>
              <a:gd name="connsiteY6" fmla="*/ 243483 h 338138"/>
              <a:gd name="connsiteX7" fmla="*/ 211137 w 338138"/>
              <a:gd name="connsiteY7" fmla="*/ 180379 h 338138"/>
              <a:gd name="connsiteX8" fmla="*/ 221853 w 338138"/>
              <a:gd name="connsiteY8" fmla="*/ 169862 h 338138"/>
              <a:gd name="connsiteX9" fmla="*/ 94853 w 338138"/>
              <a:gd name="connsiteY9" fmla="*/ 127000 h 338138"/>
              <a:gd name="connsiteX10" fmla="*/ 116284 w 338138"/>
              <a:gd name="connsiteY10" fmla="*/ 127000 h 338138"/>
              <a:gd name="connsiteX11" fmla="*/ 127000 w 338138"/>
              <a:gd name="connsiteY11" fmla="*/ 137583 h 338138"/>
              <a:gd name="connsiteX12" fmla="*/ 127000 w 338138"/>
              <a:gd name="connsiteY12" fmla="*/ 243417 h 338138"/>
              <a:gd name="connsiteX13" fmla="*/ 116284 w 338138"/>
              <a:gd name="connsiteY13" fmla="*/ 254000 h 338138"/>
              <a:gd name="connsiteX14" fmla="*/ 94853 w 338138"/>
              <a:gd name="connsiteY14" fmla="*/ 254000 h 338138"/>
              <a:gd name="connsiteX15" fmla="*/ 84137 w 338138"/>
              <a:gd name="connsiteY15" fmla="*/ 243417 h 338138"/>
              <a:gd name="connsiteX16" fmla="*/ 84137 w 338138"/>
              <a:gd name="connsiteY16" fmla="*/ 137583 h 338138"/>
              <a:gd name="connsiteX17" fmla="*/ 94853 w 338138"/>
              <a:gd name="connsiteY17" fmla="*/ 127000 h 338138"/>
              <a:gd name="connsiteX18" fmla="*/ 285353 w 338138"/>
              <a:gd name="connsiteY18" fmla="*/ 85725 h 338138"/>
              <a:gd name="connsiteX19" fmla="*/ 306784 w 338138"/>
              <a:gd name="connsiteY19" fmla="*/ 85725 h 338138"/>
              <a:gd name="connsiteX20" fmla="*/ 317500 w 338138"/>
              <a:gd name="connsiteY20" fmla="*/ 96242 h 338138"/>
              <a:gd name="connsiteX21" fmla="*/ 317500 w 338138"/>
              <a:gd name="connsiteY21" fmla="*/ 243483 h 338138"/>
              <a:gd name="connsiteX22" fmla="*/ 306784 w 338138"/>
              <a:gd name="connsiteY22" fmla="*/ 254000 h 338138"/>
              <a:gd name="connsiteX23" fmla="*/ 285353 w 338138"/>
              <a:gd name="connsiteY23" fmla="*/ 254000 h 338138"/>
              <a:gd name="connsiteX24" fmla="*/ 274637 w 338138"/>
              <a:gd name="connsiteY24" fmla="*/ 243483 h 338138"/>
              <a:gd name="connsiteX25" fmla="*/ 274637 w 338138"/>
              <a:gd name="connsiteY25" fmla="*/ 96242 h 338138"/>
              <a:gd name="connsiteX26" fmla="*/ 285353 w 338138"/>
              <a:gd name="connsiteY26" fmla="*/ 85725 h 338138"/>
              <a:gd name="connsiteX27" fmla="*/ 158353 w 338138"/>
              <a:gd name="connsiteY27" fmla="*/ 42862 h 338138"/>
              <a:gd name="connsiteX28" fmla="*/ 179784 w 338138"/>
              <a:gd name="connsiteY28" fmla="*/ 42862 h 338138"/>
              <a:gd name="connsiteX29" fmla="*/ 190500 w 338138"/>
              <a:gd name="connsiteY29" fmla="*/ 53419 h 338138"/>
              <a:gd name="connsiteX30" fmla="*/ 190500 w 338138"/>
              <a:gd name="connsiteY30" fmla="*/ 243443 h 338138"/>
              <a:gd name="connsiteX31" fmla="*/ 179784 w 338138"/>
              <a:gd name="connsiteY31" fmla="*/ 254000 h 338138"/>
              <a:gd name="connsiteX32" fmla="*/ 158353 w 338138"/>
              <a:gd name="connsiteY32" fmla="*/ 254000 h 338138"/>
              <a:gd name="connsiteX33" fmla="*/ 147637 w 338138"/>
              <a:gd name="connsiteY33" fmla="*/ 243443 h 338138"/>
              <a:gd name="connsiteX34" fmla="*/ 147637 w 338138"/>
              <a:gd name="connsiteY34" fmla="*/ 53419 h 338138"/>
              <a:gd name="connsiteX35" fmla="*/ 158353 w 338138"/>
              <a:gd name="connsiteY35" fmla="*/ 42862 h 338138"/>
              <a:gd name="connsiteX36" fmla="*/ 0 w 338138"/>
              <a:gd name="connsiteY36" fmla="*/ 0 h 338138"/>
              <a:gd name="connsiteX37" fmla="*/ 42267 w 338138"/>
              <a:gd name="connsiteY37" fmla="*/ 0 h 338138"/>
              <a:gd name="connsiteX38" fmla="*/ 42267 w 338138"/>
              <a:gd name="connsiteY38" fmla="*/ 295871 h 338138"/>
              <a:gd name="connsiteX39" fmla="*/ 338138 w 338138"/>
              <a:gd name="connsiteY39" fmla="*/ 295871 h 338138"/>
              <a:gd name="connsiteX40" fmla="*/ 338138 w 338138"/>
              <a:gd name="connsiteY40" fmla="*/ 338138 h 338138"/>
              <a:gd name="connsiteX41" fmla="*/ 21133 w 338138"/>
              <a:gd name="connsiteY41" fmla="*/ 338138 h 338138"/>
              <a:gd name="connsiteX42" fmla="*/ 0 w 338138"/>
              <a:gd name="connsiteY42" fmla="*/ 317005 h 338138"/>
              <a:gd name="connsiteX43" fmla="*/ 0 w 338138"/>
              <a:gd name="connsiteY43"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8138" h="338138">
                <a:moveTo>
                  <a:pt x="221853" y="169862"/>
                </a:moveTo>
                <a:cubicBezTo>
                  <a:pt x="221853" y="169862"/>
                  <a:pt x="221853" y="169862"/>
                  <a:pt x="243284" y="169862"/>
                </a:cubicBezTo>
                <a:cubicBezTo>
                  <a:pt x="248642" y="169862"/>
                  <a:pt x="254000" y="175121"/>
                  <a:pt x="254000" y="180379"/>
                </a:cubicBezTo>
                <a:cubicBezTo>
                  <a:pt x="254000" y="180379"/>
                  <a:pt x="254000" y="180379"/>
                  <a:pt x="254000" y="243483"/>
                </a:cubicBezTo>
                <a:cubicBezTo>
                  <a:pt x="254000" y="248742"/>
                  <a:pt x="248642" y="254000"/>
                  <a:pt x="243284" y="254000"/>
                </a:cubicBezTo>
                <a:cubicBezTo>
                  <a:pt x="243284" y="254000"/>
                  <a:pt x="243284" y="254000"/>
                  <a:pt x="221853" y="254000"/>
                </a:cubicBezTo>
                <a:cubicBezTo>
                  <a:pt x="216495" y="254000"/>
                  <a:pt x="211137" y="248742"/>
                  <a:pt x="211137" y="243483"/>
                </a:cubicBezTo>
                <a:cubicBezTo>
                  <a:pt x="211137" y="243483"/>
                  <a:pt x="211137" y="243483"/>
                  <a:pt x="211137" y="180379"/>
                </a:cubicBezTo>
                <a:cubicBezTo>
                  <a:pt x="211137" y="175121"/>
                  <a:pt x="216495" y="169862"/>
                  <a:pt x="221853" y="169862"/>
                </a:cubicBezTo>
                <a:close/>
                <a:moveTo>
                  <a:pt x="94853" y="127000"/>
                </a:moveTo>
                <a:cubicBezTo>
                  <a:pt x="94853" y="127000"/>
                  <a:pt x="94853" y="127000"/>
                  <a:pt x="116284" y="127000"/>
                </a:cubicBezTo>
                <a:cubicBezTo>
                  <a:pt x="121642" y="127000"/>
                  <a:pt x="127000" y="132292"/>
                  <a:pt x="127000" y="137583"/>
                </a:cubicBezTo>
                <a:cubicBezTo>
                  <a:pt x="127000" y="137583"/>
                  <a:pt x="127000" y="137583"/>
                  <a:pt x="127000" y="243417"/>
                </a:cubicBezTo>
                <a:cubicBezTo>
                  <a:pt x="127000" y="248708"/>
                  <a:pt x="121642" y="254000"/>
                  <a:pt x="116284" y="254000"/>
                </a:cubicBezTo>
                <a:cubicBezTo>
                  <a:pt x="116284" y="254000"/>
                  <a:pt x="116284" y="254000"/>
                  <a:pt x="94853" y="254000"/>
                </a:cubicBezTo>
                <a:cubicBezTo>
                  <a:pt x="89495" y="254000"/>
                  <a:pt x="84137" y="248708"/>
                  <a:pt x="84137" y="243417"/>
                </a:cubicBezTo>
                <a:cubicBezTo>
                  <a:pt x="84137" y="243417"/>
                  <a:pt x="84137" y="243417"/>
                  <a:pt x="84137" y="137583"/>
                </a:cubicBezTo>
                <a:cubicBezTo>
                  <a:pt x="84137" y="132292"/>
                  <a:pt x="89495" y="127000"/>
                  <a:pt x="94853" y="127000"/>
                </a:cubicBezTo>
                <a:close/>
                <a:moveTo>
                  <a:pt x="285353" y="85725"/>
                </a:moveTo>
                <a:cubicBezTo>
                  <a:pt x="285353" y="85725"/>
                  <a:pt x="285353" y="85725"/>
                  <a:pt x="306784" y="85725"/>
                </a:cubicBezTo>
                <a:cubicBezTo>
                  <a:pt x="312142" y="85725"/>
                  <a:pt x="317500" y="90984"/>
                  <a:pt x="317500" y="96242"/>
                </a:cubicBezTo>
                <a:cubicBezTo>
                  <a:pt x="317500" y="96242"/>
                  <a:pt x="317500" y="96242"/>
                  <a:pt x="317500" y="243483"/>
                </a:cubicBezTo>
                <a:cubicBezTo>
                  <a:pt x="317500" y="248742"/>
                  <a:pt x="312142" y="254000"/>
                  <a:pt x="306784" y="254000"/>
                </a:cubicBezTo>
                <a:cubicBezTo>
                  <a:pt x="306784" y="254000"/>
                  <a:pt x="306784" y="254000"/>
                  <a:pt x="285353" y="254000"/>
                </a:cubicBezTo>
                <a:cubicBezTo>
                  <a:pt x="279995" y="254000"/>
                  <a:pt x="274637" y="248742"/>
                  <a:pt x="274637" y="243483"/>
                </a:cubicBezTo>
                <a:cubicBezTo>
                  <a:pt x="274637" y="243483"/>
                  <a:pt x="274637" y="243483"/>
                  <a:pt x="274637" y="96242"/>
                </a:cubicBezTo>
                <a:cubicBezTo>
                  <a:pt x="274637" y="90984"/>
                  <a:pt x="279995" y="85725"/>
                  <a:pt x="285353" y="85725"/>
                </a:cubicBezTo>
                <a:close/>
                <a:moveTo>
                  <a:pt x="158353" y="42862"/>
                </a:moveTo>
                <a:cubicBezTo>
                  <a:pt x="158353" y="42862"/>
                  <a:pt x="158353" y="42862"/>
                  <a:pt x="179784" y="42862"/>
                </a:cubicBezTo>
                <a:cubicBezTo>
                  <a:pt x="185142" y="42862"/>
                  <a:pt x="190500" y="48140"/>
                  <a:pt x="190500" y="53419"/>
                </a:cubicBezTo>
                <a:cubicBezTo>
                  <a:pt x="190500" y="53419"/>
                  <a:pt x="190500" y="53419"/>
                  <a:pt x="190500" y="243443"/>
                </a:cubicBezTo>
                <a:cubicBezTo>
                  <a:pt x="190500" y="248722"/>
                  <a:pt x="185142" y="254000"/>
                  <a:pt x="179784" y="254000"/>
                </a:cubicBezTo>
                <a:cubicBezTo>
                  <a:pt x="179784" y="254000"/>
                  <a:pt x="179784" y="254000"/>
                  <a:pt x="158353" y="254000"/>
                </a:cubicBezTo>
                <a:cubicBezTo>
                  <a:pt x="152995" y="254000"/>
                  <a:pt x="147637" y="248722"/>
                  <a:pt x="147637" y="243443"/>
                </a:cubicBezTo>
                <a:cubicBezTo>
                  <a:pt x="147637" y="243443"/>
                  <a:pt x="147637" y="243443"/>
                  <a:pt x="147637" y="53419"/>
                </a:cubicBezTo>
                <a:cubicBezTo>
                  <a:pt x="147637" y="48140"/>
                  <a:pt x="152995" y="42862"/>
                  <a:pt x="158353" y="42862"/>
                </a:cubicBezTo>
                <a:close/>
                <a:moveTo>
                  <a:pt x="0" y="0"/>
                </a:moveTo>
                <a:cubicBezTo>
                  <a:pt x="0" y="0"/>
                  <a:pt x="0" y="0"/>
                  <a:pt x="42267" y="0"/>
                </a:cubicBezTo>
                <a:cubicBezTo>
                  <a:pt x="42267" y="0"/>
                  <a:pt x="42267" y="0"/>
                  <a:pt x="42267" y="295871"/>
                </a:cubicBezTo>
                <a:lnTo>
                  <a:pt x="338138" y="295871"/>
                </a:lnTo>
                <a:cubicBezTo>
                  <a:pt x="338138" y="295871"/>
                  <a:pt x="338138" y="295871"/>
                  <a:pt x="338138" y="338138"/>
                </a:cubicBezTo>
                <a:cubicBezTo>
                  <a:pt x="338138" y="338138"/>
                  <a:pt x="338138" y="338138"/>
                  <a:pt x="21133" y="338138"/>
                </a:cubicBezTo>
                <a:cubicBezTo>
                  <a:pt x="9246" y="338138"/>
                  <a:pt x="0" y="328892"/>
                  <a:pt x="0" y="317005"/>
                </a:cubicBezTo>
                <a:cubicBezTo>
                  <a:pt x="0" y="317005"/>
                  <a:pt x="0" y="317005"/>
                  <a:pt x="0" y="0"/>
                </a:cubicBezTo>
                <a:close/>
              </a:path>
            </a:pathLst>
          </a:custGeom>
          <a:solidFill>
            <a:srgbClr val="FFFFFF"/>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26" name="任意多边形: 形状 162">
            <a:extLst>
              <a:ext uri="{FF2B5EF4-FFF2-40B4-BE49-F238E27FC236}">
                <a16:creationId xmlns:a16="http://schemas.microsoft.com/office/drawing/2014/main" id="{F99B03BB-33E8-3B4C-AE29-7835B90301E1}"/>
              </a:ext>
            </a:extLst>
          </p:cNvPr>
          <p:cNvSpPr/>
          <p:nvPr/>
        </p:nvSpPr>
        <p:spPr bwMode="auto">
          <a:xfrm>
            <a:off x="6670132" y="4865250"/>
            <a:ext cx="179705" cy="177800"/>
          </a:xfrm>
          <a:custGeom>
            <a:avLst/>
            <a:gdLst>
              <a:gd name="T0" fmla="*/ 3860 w 3968"/>
              <a:gd name="T1" fmla="*/ 426 h 3926"/>
              <a:gd name="T2" fmla="*/ 3542 w 3968"/>
              <a:gd name="T3" fmla="*/ 108 h 3926"/>
              <a:gd name="T4" fmla="*/ 3371 w 3968"/>
              <a:gd name="T5" fmla="*/ 37 h 3926"/>
              <a:gd name="T6" fmla="*/ 1949 w 3968"/>
              <a:gd name="T7" fmla="*/ 27 h 3926"/>
              <a:gd name="T8" fmla="*/ 1949 w 3968"/>
              <a:gd name="T9" fmla="*/ 3926 h 3926"/>
              <a:gd name="T10" fmla="*/ 3595 w 3968"/>
              <a:gd name="T11" fmla="*/ 932 h 3926"/>
              <a:gd name="T12" fmla="*/ 3952 w 3968"/>
              <a:gd name="T13" fmla="*/ 487 h 3926"/>
              <a:gd name="T14" fmla="*/ 3019 w 3968"/>
              <a:gd name="T15" fmla="*/ 807 h 3926"/>
              <a:gd name="T16" fmla="*/ 3342 w 3968"/>
              <a:gd name="T17" fmla="*/ 349 h 3926"/>
              <a:gd name="T18" fmla="*/ 2483 w 3968"/>
              <a:gd name="T19" fmla="*/ 1976 h 3926"/>
              <a:gd name="T20" fmla="*/ 1416 w 3968"/>
              <a:gd name="T21" fmla="*/ 1976 h 3926"/>
              <a:gd name="T22" fmla="*/ 2273 w 3968"/>
              <a:gd name="T23" fmla="*/ 1553 h 3926"/>
              <a:gd name="T24" fmla="*/ 1949 w 3968"/>
              <a:gd name="T25" fmla="*/ 1686 h 3926"/>
              <a:gd name="T26" fmla="*/ 1949 w 3968"/>
              <a:gd name="T27" fmla="*/ 2267 h 3926"/>
              <a:gd name="T28" fmla="*/ 2225 w 3968"/>
              <a:gd name="T29" fmla="*/ 1885 h 3926"/>
              <a:gd name="T30" fmla="*/ 2483 w 3968"/>
              <a:gd name="T31" fmla="*/ 1976 h 3926"/>
              <a:gd name="T32" fmla="*/ 1949 w 3968"/>
              <a:gd name="T33" fmla="*/ 1243 h 3926"/>
              <a:gd name="T34" fmla="*/ 1949 w 3968"/>
              <a:gd name="T35" fmla="*/ 2710 h 3926"/>
              <a:gd name="T36" fmla="*/ 2551 w 3968"/>
              <a:gd name="T37" fmla="*/ 1558 h 3926"/>
              <a:gd name="T38" fmla="*/ 3116 w 3968"/>
              <a:gd name="T39" fmla="*/ 1976 h 3926"/>
              <a:gd name="T40" fmla="*/ 783 w 3968"/>
              <a:gd name="T41" fmla="*/ 1976 h 3926"/>
              <a:gd name="T42" fmla="*/ 2723 w 3968"/>
              <a:gd name="T43" fmla="*/ 1104 h 3926"/>
              <a:gd name="T44" fmla="*/ 3699 w 3968"/>
              <a:gd name="T45" fmla="*/ 1976 h 3926"/>
              <a:gd name="T46" fmla="*/ 200 w 3968"/>
              <a:gd name="T47" fmla="*/ 1976 h 3926"/>
              <a:gd name="T48" fmla="*/ 2900 w 3968"/>
              <a:gd name="T49" fmla="*/ 509 h 3926"/>
              <a:gd name="T50" fmla="*/ 2819 w 3968"/>
              <a:gd name="T51" fmla="*/ 630 h 3926"/>
              <a:gd name="T52" fmla="*/ 1949 w 3968"/>
              <a:gd name="T53" fmla="*/ 609 h 3926"/>
              <a:gd name="T54" fmla="*/ 1949 w 3968"/>
              <a:gd name="T55" fmla="*/ 3343 h 3926"/>
              <a:gd name="T56" fmla="*/ 3036 w 3968"/>
              <a:gd name="T57" fmla="*/ 1148 h 3926"/>
              <a:gd name="T58" fmla="*/ 3408 w 3968"/>
              <a:gd name="T59" fmla="*/ 1119 h 3926"/>
              <a:gd name="T60" fmla="*/ 3699 w 3968"/>
              <a:gd name="T61" fmla="*/ 1976 h 3926"/>
              <a:gd name="T62" fmla="*/ 3161 w 3968"/>
              <a:gd name="T63" fmla="*/ 948 h 3926"/>
              <a:gd name="T64" fmla="*/ 3619 w 3968"/>
              <a:gd name="T65" fmla="*/ 626 h 3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8" h="3926">
                <a:moveTo>
                  <a:pt x="3952" y="487"/>
                </a:moveTo>
                <a:cubicBezTo>
                  <a:pt x="3937" y="450"/>
                  <a:pt x="3900" y="426"/>
                  <a:pt x="3860" y="426"/>
                </a:cubicBezTo>
                <a:lnTo>
                  <a:pt x="3542" y="426"/>
                </a:lnTo>
                <a:lnTo>
                  <a:pt x="3542" y="108"/>
                </a:lnTo>
                <a:cubicBezTo>
                  <a:pt x="3542" y="67"/>
                  <a:pt x="3518" y="31"/>
                  <a:pt x="3480" y="15"/>
                </a:cubicBezTo>
                <a:cubicBezTo>
                  <a:pt x="3443" y="0"/>
                  <a:pt x="3400" y="8"/>
                  <a:pt x="3371" y="37"/>
                </a:cubicBezTo>
                <a:lnTo>
                  <a:pt x="3044" y="364"/>
                </a:lnTo>
                <a:cubicBezTo>
                  <a:pt x="2732" y="151"/>
                  <a:pt x="2355" y="27"/>
                  <a:pt x="1949" y="27"/>
                </a:cubicBezTo>
                <a:cubicBezTo>
                  <a:pt x="874" y="27"/>
                  <a:pt x="0" y="901"/>
                  <a:pt x="0" y="1976"/>
                </a:cubicBezTo>
                <a:cubicBezTo>
                  <a:pt x="0" y="3052"/>
                  <a:pt x="874" y="3926"/>
                  <a:pt x="1949" y="3926"/>
                </a:cubicBezTo>
                <a:cubicBezTo>
                  <a:pt x="3024" y="3926"/>
                  <a:pt x="3899" y="3052"/>
                  <a:pt x="3899" y="1976"/>
                </a:cubicBezTo>
                <a:cubicBezTo>
                  <a:pt x="3899" y="1593"/>
                  <a:pt x="3787" y="1234"/>
                  <a:pt x="3595" y="932"/>
                </a:cubicBezTo>
                <a:lnTo>
                  <a:pt x="3931" y="596"/>
                </a:lnTo>
                <a:cubicBezTo>
                  <a:pt x="3959" y="568"/>
                  <a:pt x="3968" y="525"/>
                  <a:pt x="3952" y="487"/>
                </a:cubicBezTo>
                <a:close/>
                <a:moveTo>
                  <a:pt x="3342" y="484"/>
                </a:moveTo>
                <a:lnTo>
                  <a:pt x="3019" y="807"/>
                </a:lnTo>
                <a:lnTo>
                  <a:pt x="3019" y="672"/>
                </a:lnTo>
                <a:lnTo>
                  <a:pt x="3342" y="349"/>
                </a:lnTo>
                <a:lnTo>
                  <a:pt x="3342" y="484"/>
                </a:lnTo>
                <a:close/>
                <a:moveTo>
                  <a:pt x="2483" y="1976"/>
                </a:moveTo>
                <a:cubicBezTo>
                  <a:pt x="2483" y="2271"/>
                  <a:pt x="2243" y="2510"/>
                  <a:pt x="1949" y="2510"/>
                </a:cubicBezTo>
                <a:cubicBezTo>
                  <a:pt x="1655" y="2510"/>
                  <a:pt x="1416" y="2271"/>
                  <a:pt x="1416" y="1976"/>
                </a:cubicBezTo>
                <a:cubicBezTo>
                  <a:pt x="1416" y="1682"/>
                  <a:pt x="1655" y="1443"/>
                  <a:pt x="1949" y="1443"/>
                </a:cubicBezTo>
                <a:cubicBezTo>
                  <a:pt x="2071" y="1443"/>
                  <a:pt x="2184" y="1484"/>
                  <a:pt x="2273" y="1553"/>
                </a:cubicBezTo>
                <a:lnTo>
                  <a:pt x="2099" y="1728"/>
                </a:lnTo>
                <a:cubicBezTo>
                  <a:pt x="2055" y="1702"/>
                  <a:pt x="2004" y="1686"/>
                  <a:pt x="1949" y="1686"/>
                </a:cubicBezTo>
                <a:cubicBezTo>
                  <a:pt x="1790" y="1686"/>
                  <a:pt x="1659" y="1817"/>
                  <a:pt x="1659" y="1976"/>
                </a:cubicBezTo>
                <a:cubicBezTo>
                  <a:pt x="1659" y="2136"/>
                  <a:pt x="1790" y="2267"/>
                  <a:pt x="1949" y="2267"/>
                </a:cubicBezTo>
                <a:cubicBezTo>
                  <a:pt x="2109" y="2267"/>
                  <a:pt x="2239" y="2136"/>
                  <a:pt x="2239" y="1976"/>
                </a:cubicBezTo>
                <a:cubicBezTo>
                  <a:pt x="2239" y="1944"/>
                  <a:pt x="2234" y="1914"/>
                  <a:pt x="2225" y="1885"/>
                </a:cubicBezTo>
                <a:lnTo>
                  <a:pt x="2407" y="1703"/>
                </a:lnTo>
                <a:cubicBezTo>
                  <a:pt x="2455" y="1783"/>
                  <a:pt x="2483" y="1876"/>
                  <a:pt x="2483" y="1976"/>
                </a:cubicBezTo>
                <a:close/>
                <a:moveTo>
                  <a:pt x="2416" y="1411"/>
                </a:moveTo>
                <a:cubicBezTo>
                  <a:pt x="2289" y="1306"/>
                  <a:pt x="2126" y="1243"/>
                  <a:pt x="1949" y="1243"/>
                </a:cubicBezTo>
                <a:cubicBezTo>
                  <a:pt x="1545" y="1243"/>
                  <a:pt x="1216" y="1572"/>
                  <a:pt x="1216" y="1976"/>
                </a:cubicBezTo>
                <a:cubicBezTo>
                  <a:pt x="1216" y="2381"/>
                  <a:pt x="1545" y="2710"/>
                  <a:pt x="1949" y="2710"/>
                </a:cubicBezTo>
                <a:cubicBezTo>
                  <a:pt x="2354" y="2710"/>
                  <a:pt x="2683" y="2381"/>
                  <a:pt x="2683" y="1976"/>
                </a:cubicBezTo>
                <a:cubicBezTo>
                  <a:pt x="2683" y="1821"/>
                  <a:pt x="2634" y="1677"/>
                  <a:pt x="2551" y="1558"/>
                </a:cubicBezTo>
                <a:lnTo>
                  <a:pt x="2861" y="1249"/>
                </a:lnTo>
                <a:cubicBezTo>
                  <a:pt x="3020" y="1448"/>
                  <a:pt x="3116" y="1701"/>
                  <a:pt x="3116" y="1976"/>
                </a:cubicBezTo>
                <a:cubicBezTo>
                  <a:pt x="3116" y="2620"/>
                  <a:pt x="2593" y="3143"/>
                  <a:pt x="1949" y="3143"/>
                </a:cubicBezTo>
                <a:cubicBezTo>
                  <a:pt x="1306" y="3143"/>
                  <a:pt x="783" y="2620"/>
                  <a:pt x="783" y="1976"/>
                </a:cubicBezTo>
                <a:cubicBezTo>
                  <a:pt x="783" y="1333"/>
                  <a:pt x="1306" y="809"/>
                  <a:pt x="1949" y="809"/>
                </a:cubicBezTo>
                <a:cubicBezTo>
                  <a:pt x="2246" y="809"/>
                  <a:pt x="2517" y="921"/>
                  <a:pt x="2723" y="1104"/>
                </a:cubicBezTo>
                <a:lnTo>
                  <a:pt x="2416" y="1411"/>
                </a:lnTo>
                <a:close/>
                <a:moveTo>
                  <a:pt x="3699" y="1976"/>
                </a:moveTo>
                <a:cubicBezTo>
                  <a:pt x="3699" y="2941"/>
                  <a:pt x="2914" y="3726"/>
                  <a:pt x="1949" y="3726"/>
                </a:cubicBezTo>
                <a:cubicBezTo>
                  <a:pt x="985" y="3726"/>
                  <a:pt x="200" y="2941"/>
                  <a:pt x="200" y="1976"/>
                </a:cubicBezTo>
                <a:cubicBezTo>
                  <a:pt x="200" y="1012"/>
                  <a:pt x="985" y="227"/>
                  <a:pt x="1949" y="227"/>
                </a:cubicBezTo>
                <a:cubicBezTo>
                  <a:pt x="2300" y="227"/>
                  <a:pt x="2626" y="331"/>
                  <a:pt x="2900" y="509"/>
                </a:cubicBezTo>
                <a:lnTo>
                  <a:pt x="2849" y="560"/>
                </a:lnTo>
                <a:cubicBezTo>
                  <a:pt x="2830" y="578"/>
                  <a:pt x="2819" y="604"/>
                  <a:pt x="2819" y="630"/>
                </a:cubicBezTo>
                <a:lnTo>
                  <a:pt x="2819" y="923"/>
                </a:lnTo>
                <a:cubicBezTo>
                  <a:pt x="2583" y="727"/>
                  <a:pt x="2280" y="609"/>
                  <a:pt x="1949" y="609"/>
                </a:cubicBezTo>
                <a:cubicBezTo>
                  <a:pt x="1196" y="609"/>
                  <a:pt x="583" y="1223"/>
                  <a:pt x="583" y="1976"/>
                </a:cubicBezTo>
                <a:cubicBezTo>
                  <a:pt x="583" y="2730"/>
                  <a:pt x="1196" y="3343"/>
                  <a:pt x="1949" y="3343"/>
                </a:cubicBezTo>
                <a:cubicBezTo>
                  <a:pt x="2703" y="3343"/>
                  <a:pt x="3316" y="2730"/>
                  <a:pt x="3316" y="1976"/>
                </a:cubicBezTo>
                <a:cubicBezTo>
                  <a:pt x="3316" y="1665"/>
                  <a:pt x="3212" y="1378"/>
                  <a:pt x="3036" y="1148"/>
                </a:cubicBezTo>
                <a:lnTo>
                  <a:pt x="3337" y="1148"/>
                </a:lnTo>
                <a:cubicBezTo>
                  <a:pt x="3364" y="1148"/>
                  <a:pt x="3389" y="1138"/>
                  <a:pt x="3408" y="1119"/>
                </a:cubicBezTo>
                <a:lnTo>
                  <a:pt x="3450" y="1078"/>
                </a:lnTo>
                <a:cubicBezTo>
                  <a:pt x="3608" y="1341"/>
                  <a:pt x="3699" y="1648"/>
                  <a:pt x="3699" y="1976"/>
                </a:cubicBezTo>
                <a:close/>
                <a:moveTo>
                  <a:pt x="3296" y="948"/>
                </a:moveTo>
                <a:lnTo>
                  <a:pt x="3161" y="948"/>
                </a:lnTo>
                <a:lnTo>
                  <a:pt x="3483" y="626"/>
                </a:lnTo>
                <a:lnTo>
                  <a:pt x="3619" y="626"/>
                </a:lnTo>
                <a:lnTo>
                  <a:pt x="3296" y="948"/>
                </a:lnTo>
                <a:close/>
              </a:path>
            </a:pathLst>
          </a:custGeom>
          <a:solidFill>
            <a:srgbClr val="FFFFFF"/>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27" name="箭头: 五边形 3">
            <a:extLst>
              <a:ext uri="{FF2B5EF4-FFF2-40B4-BE49-F238E27FC236}">
                <a16:creationId xmlns:a16="http://schemas.microsoft.com/office/drawing/2014/main" id="{ECFD3B5F-9A09-194C-9D8E-115652B23B5D}"/>
              </a:ext>
            </a:extLst>
          </p:cNvPr>
          <p:cNvSpPr/>
          <p:nvPr/>
        </p:nvSpPr>
        <p:spPr>
          <a:xfrm>
            <a:off x="806003" y="3609957"/>
            <a:ext cx="11036615" cy="149817"/>
          </a:xfrm>
          <a:prstGeom prst="homePlate">
            <a:avLst/>
          </a:prstGeom>
          <a:solidFill>
            <a:srgbClr val="FFC000"/>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8" name="椭圆 27">
            <a:extLst>
              <a:ext uri="{FF2B5EF4-FFF2-40B4-BE49-F238E27FC236}">
                <a16:creationId xmlns:a16="http://schemas.microsoft.com/office/drawing/2014/main" id="{4347D91C-C495-FF4C-9775-A71934C61B7C}"/>
              </a:ext>
            </a:extLst>
          </p:cNvPr>
          <p:cNvSpPr/>
          <p:nvPr/>
        </p:nvSpPr>
        <p:spPr>
          <a:xfrm>
            <a:off x="906237" y="3499365"/>
            <a:ext cx="389255" cy="389255"/>
          </a:xfrm>
          <a:prstGeom prst="ellipse">
            <a:avLst/>
          </a:prstGeom>
          <a:solidFill>
            <a:schemeClr val="bg1"/>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anchor="ctr" anchorCtr="1">
            <a:normAutofit fontScale="92500" lnSpcReduction="100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1800" b="0" i="0" u="none" strike="noStrike" kern="1200" cap="none" spc="0" normalizeH="0" baseline="0" noProof="0" dirty="0">
                <a:ln>
                  <a:noFill/>
                </a:ln>
                <a:solidFill>
                  <a:srgbClr val="115686"/>
                </a:solidFill>
                <a:effectLst/>
                <a:uLnTx/>
                <a:uFillTx/>
                <a:latin typeface="Impact" panose="020B0806030902050204" pitchFamily="34" charset="0"/>
                <a:ea typeface="微软雅黑" panose="020B0503020204020204" charset="-122"/>
                <a:cs typeface="+mn-cs"/>
              </a:rPr>
              <a:t>1</a:t>
            </a:r>
          </a:p>
        </p:txBody>
      </p:sp>
      <p:sp>
        <p:nvSpPr>
          <p:cNvPr id="29" name="椭圆 28">
            <a:extLst>
              <a:ext uri="{FF2B5EF4-FFF2-40B4-BE49-F238E27FC236}">
                <a16:creationId xmlns:a16="http://schemas.microsoft.com/office/drawing/2014/main" id="{2E03B800-EED1-8642-8434-7A18AD33992D}"/>
              </a:ext>
            </a:extLst>
          </p:cNvPr>
          <p:cNvSpPr/>
          <p:nvPr/>
        </p:nvSpPr>
        <p:spPr>
          <a:xfrm>
            <a:off x="3735797" y="3499365"/>
            <a:ext cx="389255" cy="389255"/>
          </a:xfrm>
          <a:prstGeom prst="ellipse">
            <a:avLst/>
          </a:prstGeom>
          <a:solidFill>
            <a:schemeClr val="bg1"/>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anchor="ctr" anchorCtr="1">
            <a:normAutofit fontScale="92500" lnSpcReduction="100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1800" b="0" i="0" u="none" strike="noStrike" kern="1200" cap="none" spc="0" normalizeH="0" baseline="0" noProof="0">
                <a:ln>
                  <a:noFill/>
                </a:ln>
                <a:solidFill>
                  <a:srgbClr val="115686"/>
                </a:solidFill>
                <a:effectLst/>
                <a:uLnTx/>
                <a:uFillTx/>
                <a:latin typeface="Impact" panose="020B0806030902050204" pitchFamily="34" charset="0"/>
                <a:ea typeface="微软雅黑" panose="020B0503020204020204" charset="-122"/>
                <a:cs typeface="+mn-cs"/>
              </a:rPr>
              <a:t>3</a:t>
            </a:r>
            <a:endParaRPr kumimoji="0" lang="en-US" sz="1800" b="0" i="0" u="none" strike="noStrike" kern="1200" cap="none" spc="0" normalizeH="0" baseline="0" noProof="0" dirty="0">
              <a:ln>
                <a:noFill/>
              </a:ln>
              <a:solidFill>
                <a:srgbClr val="115686"/>
              </a:solidFill>
              <a:effectLst/>
              <a:uLnTx/>
              <a:uFillTx/>
              <a:latin typeface="Impact" panose="020B0806030902050204" pitchFamily="34" charset="0"/>
              <a:ea typeface="微软雅黑" panose="020B0503020204020204" charset="-122"/>
              <a:cs typeface="+mn-cs"/>
            </a:endParaRPr>
          </a:p>
        </p:txBody>
      </p:sp>
      <p:sp>
        <p:nvSpPr>
          <p:cNvPr id="30" name="椭圆 29">
            <a:extLst>
              <a:ext uri="{FF2B5EF4-FFF2-40B4-BE49-F238E27FC236}">
                <a16:creationId xmlns:a16="http://schemas.microsoft.com/office/drawing/2014/main" id="{385ECF00-1F46-D040-B1E7-84E54237C916}"/>
              </a:ext>
            </a:extLst>
          </p:cNvPr>
          <p:cNvSpPr/>
          <p:nvPr/>
        </p:nvSpPr>
        <p:spPr>
          <a:xfrm>
            <a:off x="6565357" y="3499365"/>
            <a:ext cx="389255" cy="389255"/>
          </a:xfrm>
          <a:prstGeom prst="ellipse">
            <a:avLst/>
          </a:prstGeom>
          <a:solidFill>
            <a:schemeClr val="bg1"/>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anchor="ctr" anchorCtr="1">
            <a:normAutofit fontScale="92500" lnSpcReduction="100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1800" b="0" i="0" u="none" strike="noStrike" kern="1200" cap="none" spc="0" normalizeH="0" baseline="0" noProof="0">
                <a:ln>
                  <a:noFill/>
                </a:ln>
                <a:solidFill>
                  <a:srgbClr val="115686"/>
                </a:solidFill>
                <a:effectLst/>
                <a:uLnTx/>
                <a:uFillTx/>
                <a:latin typeface="Impact" panose="020B0806030902050204" pitchFamily="34" charset="0"/>
                <a:ea typeface="微软雅黑" panose="020B0503020204020204" charset="-122"/>
                <a:cs typeface="+mn-cs"/>
              </a:rPr>
              <a:t>5</a:t>
            </a:r>
            <a:endParaRPr kumimoji="0" lang="en-US" sz="1800" b="0" i="0" u="none" strike="noStrike" kern="1200" cap="none" spc="0" normalizeH="0" baseline="0" noProof="0" dirty="0">
              <a:ln>
                <a:noFill/>
              </a:ln>
              <a:solidFill>
                <a:srgbClr val="115686"/>
              </a:solidFill>
              <a:effectLst/>
              <a:uLnTx/>
              <a:uFillTx/>
              <a:latin typeface="Impact" panose="020B0806030902050204" pitchFamily="34" charset="0"/>
              <a:ea typeface="微软雅黑" panose="020B0503020204020204" charset="-122"/>
              <a:cs typeface="+mn-cs"/>
            </a:endParaRPr>
          </a:p>
        </p:txBody>
      </p:sp>
      <p:sp>
        <p:nvSpPr>
          <p:cNvPr id="31" name="椭圆 30">
            <a:extLst>
              <a:ext uri="{FF2B5EF4-FFF2-40B4-BE49-F238E27FC236}">
                <a16:creationId xmlns:a16="http://schemas.microsoft.com/office/drawing/2014/main" id="{0A43BEF7-FB20-2D41-B9F3-86A9A9587B6F}"/>
              </a:ext>
            </a:extLst>
          </p:cNvPr>
          <p:cNvSpPr/>
          <p:nvPr/>
        </p:nvSpPr>
        <p:spPr>
          <a:xfrm>
            <a:off x="9394917" y="3499365"/>
            <a:ext cx="389255" cy="389255"/>
          </a:xfrm>
          <a:prstGeom prst="ellipse">
            <a:avLst/>
          </a:prstGeom>
          <a:solidFill>
            <a:schemeClr val="bg1"/>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anchor="ctr" anchorCtr="1">
            <a:normAutofit fontScale="92500" lnSpcReduction="100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1800" b="0" i="0" u="none" strike="noStrike" kern="1200" cap="none" spc="0" normalizeH="0" baseline="0" noProof="0">
                <a:ln>
                  <a:noFill/>
                </a:ln>
                <a:solidFill>
                  <a:srgbClr val="115686"/>
                </a:solidFill>
                <a:effectLst/>
                <a:uLnTx/>
                <a:uFillTx/>
                <a:latin typeface="Impact" panose="020B0806030902050204" pitchFamily="34" charset="0"/>
                <a:ea typeface="微软雅黑" panose="020B0503020204020204" charset="-122"/>
                <a:cs typeface="+mn-cs"/>
              </a:rPr>
              <a:t>7</a:t>
            </a:r>
            <a:endParaRPr kumimoji="0" lang="en-US" sz="1800" b="0" i="0" u="none" strike="noStrike" kern="1200" cap="none" spc="0" normalizeH="0" baseline="0" noProof="0" dirty="0">
              <a:ln>
                <a:noFill/>
              </a:ln>
              <a:solidFill>
                <a:srgbClr val="115686"/>
              </a:solidFill>
              <a:effectLst/>
              <a:uLnTx/>
              <a:uFillTx/>
              <a:latin typeface="Impact" panose="020B0806030902050204" pitchFamily="34" charset="0"/>
              <a:ea typeface="微软雅黑" panose="020B0503020204020204" charset="-122"/>
              <a:cs typeface="+mn-cs"/>
            </a:endParaRPr>
          </a:p>
        </p:txBody>
      </p:sp>
      <p:sp>
        <p:nvSpPr>
          <p:cNvPr id="32" name="椭圆 31">
            <a:extLst>
              <a:ext uri="{FF2B5EF4-FFF2-40B4-BE49-F238E27FC236}">
                <a16:creationId xmlns:a16="http://schemas.microsoft.com/office/drawing/2014/main" id="{50CE86DC-3E87-0E43-9197-D135D51C94C1}"/>
              </a:ext>
            </a:extLst>
          </p:cNvPr>
          <p:cNvSpPr/>
          <p:nvPr/>
        </p:nvSpPr>
        <p:spPr>
          <a:xfrm>
            <a:off x="2321017" y="3499365"/>
            <a:ext cx="389255" cy="389255"/>
          </a:xfrm>
          <a:prstGeom prst="ellipse">
            <a:avLst/>
          </a:prstGeom>
          <a:solidFill>
            <a:schemeClr val="bg1"/>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anchor="ctr" anchorCtr="1">
            <a:normAutofit fontScale="92500" lnSpcReduction="100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1800" b="0" i="0" u="none" strike="noStrike" kern="1200" cap="none" spc="0" normalizeH="0" baseline="0" noProof="0">
                <a:ln>
                  <a:noFill/>
                </a:ln>
                <a:solidFill>
                  <a:srgbClr val="115686"/>
                </a:solidFill>
                <a:effectLst/>
                <a:uLnTx/>
                <a:uFillTx/>
                <a:latin typeface="Impact" panose="020B0806030902050204" pitchFamily="34" charset="0"/>
                <a:ea typeface="微软雅黑" panose="020B0503020204020204" charset="-122"/>
                <a:cs typeface="+mn-cs"/>
              </a:rPr>
              <a:t>2</a:t>
            </a:r>
            <a:endParaRPr kumimoji="0" lang="en-US" sz="1800" b="0" i="0" u="none" strike="noStrike" kern="1200" cap="none" spc="0" normalizeH="0" baseline="0" noProof="0" dirty="0">
              <a:ln>
                <a:noFill/>
              </a:ln>
              <a:solidFill>
                <a:srgbClr val="115686"/>
              </a:solidFill>
              <a:effectLst/>
              <a:uLnTx/>
              <a:uFillTx/>
              <a:latin typeface="Impact" panose="020B0806030902050204" pitchFamily="34" charset="0"/>
              <a:ea typeface="微软雅黑" panose="020B0503020204020204" charset="-122"/>
              <a:cs typeface="+mn-cs"/>
            </a:endParaRPr>
          </a:p>
        </p:txBody>
      </p:sp>
      <p:sp>
        <p:nvSpPr>
          <p:cNvPr id="33" name="椭圆 32">
            <a:extLst>
              <a:ext uri="{FF2B5EF4-FFF2-40B4-BE49-F238E27FC236}">
                <a16:creationId xmlns:a16="http://schemas.microsoft.com/office/drawing/2014/main" id="{E644AC90-52ED-1948-8BA6-86D6545482AE}"/>
              </a:ext>
            </a:extLst>
          </p:cNvPr>
          <p:cNvSpPr/>
          <p:nvPr/>
        </p:nvSpPr>
        <p:spPr>
          <a:xfrm>
            <a:off x="5150577" y="3499365"/>
            <a:ext cx="389255" cy="389255"/>
          </a:xfrm>
          <a:prstGeom prst="ellipse">
            <a:avLst/>
          </a:prstGeom>
          <a:solidFill>
            <a:schemeClr val="bg1"/>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anchor="ctr" anchorCtr="1">
            <a:normAutofit fontScale="92500" lnSpcReduction="100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1800" b="0" i="0" u="none" strike="noStrike" kern="1200" cap="none" spc="0" normalizeH="0" baseline="0" noProof="0">
                <a:ln>
                  <a:noFill/>
                </a:ln>
                <a:solidFill>
                  <a:srgbClr val="115686"/>
                </a:solidFill>
                <a:effectLst/>
                <a:uLnTx/>
                <a:uFillTx/>
                <a:latin typeface="Impact" panose="020B0806030902050204" pitchFamily="34" charset="0"/>
                <a:ea typeface="微软雅黑" panose="020B0503020204020204" charset="-122"/>
                <a:cs typeface="+mn-cs"/>
              </a:rPr>
              <a:t>4</a:t>
            </a:r>
            <a:endParaRPr kumimoji="0" lang="en-US" sz="1800" b="0" i="0" u="none" strike="noStrike" kern="1200" cap="none" spc="0" normalizeH="0" baseline="0" noProof="0" dirty="0">
              <a:ln>
                <a:noFill/>
              </a:ln>
              <a:solidFill>
                <a:srgbClr val="115686"/>
              </a:solidFill>
              <a:effectLst/>
              <a:uLnTx/>
              <a:uFillTx/>
              <a:latin typeface="Impact" panose="020B0806030902050204" pitchFamily="34" charset="0"/>
              <a:ea typeface="微软雅黑" panose="020B0503020204020204" charset="-122"/>
              <a:cs typeface="+mn-cs"/>
            </a:endParaRPr>
          </a:p>
        </p:txBody>
      </p:sp>
      <p:sp>
        <p:nvSpPr>
          <p:cNvPr id="34" name="椭圆 33">
            <a:extLst>
              <a:ext uri="{FF2B5EF4-FFF2-40B4-BE49-F238E27FC236}">
                <a16:creationId xmlns:a16="http://schemas.microsoft.com/office/drawing/2014/main" id="{FF933CFE-30B8-5943-AEB1-F3C8DDC71D15}"/>
              </a:ext>
            </a:extLst>
          </p:cNvPr>
          <p:cNvSpPr/>
          <p:nvPr/>
        </p:nvSpPr>
        <p:spPr>
          <a:xfrm>
            <a:off x="7980137" y="3499365"/>
            <a:ext cx="389255" cy="389255"/>
          </a:xfrm>
          <a:prstGeom prst="ellipse">
            <a:avLst/>
          </a:prstGeom>
          <a:solidFill>
            <a:schemeClr val="bg1"/>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anchor="ctr" anchorCtr="1">
            <a:normAutofit fontScale="92500" lnSpcReduction="100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1800" b="0" i="0" u="none" strike="noStrike" kern="1200" cap="none" spc="0" normalizeH="0" baseline="0" noProof="0" dirty="0">
                <a:ln>
                  <a:noFill/>
                </a:ln>
                <a:solidFill>
                  <a:srgbClr val="115686"/>
                </a:solidFill>
                <a:effectLst/>
                <a:uLnTx/>
                <a:uFillTx/>
                <a:latin typeface="Impact" panose="020B0806030902050204" pitchFamily="34" charset="0"/>
                <a:ea typeface="微软雅黑" panose="020B0503020204020204" charset="-122"/>
                <a:cs typeface="+mn-cs"/>
              </a:rPr>
              <a:t>6</a:t>
            </a:r>
          </a:p>
        </p:txBody>
      </p:sp>
      <p:cxnSp>
        <p:nvCxnSpPr>
          <p:cNvPr id="35" name="直接连接符 47">
            <a:extLst>
              <a:ext uri="{FF2B5EF4-FFF2-40B4-BE49-F238E27FC236}">
                <a16:creationId xmlns:a16="http://schemas.microsoft.com/office/drawing/2014/main" id="{71AD5CE5-D9FC-704A-93BF-4715D47DAFE8}"/>
              </a:ext>
            </a:extLst>
          </p:cNvPr>
          <p:cNvCxnSpPr>
            <a:stCxn id="28" idx="4"/>
          </p:cNvCxnSpPr>
          <p:nvPr/>
        </p:nvCxnSpPr>
        <p:spPr>
          <a:xfrm>
            <a:off x="1100547" y="3888620"/>
            <a:ext cx="0" cy="799465"/>
          </a:xfrm>
          <a:prstGeom prst="line">
            <a:avLst/>
          </a:prstGeom>
          <a:ln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6" name="直接连接符 48">
            <a:extLst>
              <a:ext uri="{FF2B5EF4-FFF2-40B4-BE49-F238E27FC236}">
                <a16:creationId xmlns:a16="http://schemas.microsoft.com/office/drawing/2014/main" id="{C81453FB-B728-0C4A-BEBF-A3EBB28735BF}"/>
              </a:ext>
            </a:extLst>
          </p:cNvPr>
          <p:cNvCxnSpPr>
            <a:stCxn id="29" idx="4"/>
          </p:cNvCxnSpPr>
          <p:nvPr/>
        </p:nvCxnSpPr>
        <p:spPr>
          <a:xfrm flipH="1">
            <a:off x="3925662" y="3888620"/>
            <a:ext cx="5080" cy="750570"/>
          </a:xfrm>
          <a:prstGeom prst="line">
            <a:avLst/>
          </a:prstGeom>
          <a:ln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7" name="直接连接符 49">
            <a:extLst>
              <a:ext uri="{FF2B5EF4-FFF2-40B4-BE49-F238E27FC236}">
                <a16:creationId xmlns:a16="http://schemas.microsoft.com/office/drawing/2014/main" id="{A2D1E6C3-1867-084C-8A0A-54F9A69141F6}"/>
              </a:ext>
            </a:extLst>
          </p:cNvPr>
          <p:cNvCxnSpPr>
            <a:stCxn id="30" idx="4"/>
          </p:cNvCxnSpPr>
          <p:nvPr/>
        </p:nvCxnSpPr>
        <p:spPr>
          <a:xfrm>
            <a:off x="6760302" y="3888620"/>
            <a:ext cx="0" cy="805815"/>
          </a:xfrm>
          <a:prstGeom prst="line">
            <a:avLst/>
          </a:prstGeom>
          <a:ln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8" name="直接连接符 50">
            <a:extLst>
              <a:ext uri="{FF2B5EF4-FFF2-40B4-BE49-F238E27FC236}">
                <a16:creationId xmlns:a16="http://schemas.microsoft.com/office/drawing/2014/main" id="{97F2885D-B04E-2F41-899D-B246099A70F0}"/>
              </a:ext>
            </a:extLst>
          </p:cNvPr>
          <p:cNvCxnSpPr>
            <a:stCxn id="31" idx="4"/>
          </p:cNvCxnSpPr>
          <p:nvPr/>
        </p:nvCxnSpPr>
        <p:spPr>
          <a:xfrm>
            <a:off x="9589862" y="3888620"/>
            <a:ext cx="0" cy="815340"/>
          </a:xfrm>
          <a:prstGeom prst="line">
            <a:avLst/>
          </a:prstGeom>
          <a:ln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51">
            <a:extLst>
              <a:ext uri="{FF2B5EF4-FFF2-40B4-BE49-F238E27FC236}">
                <a16:creationId xmlns:a16="http://schemas.microsoft.com/office/drawing/2014/main" id="{829FF023-EB10-D34C-B509-8859EB06E836}"/>
              </a:ext>
            </a:extLst>
          </p:cNvPr>
          <p:cNvCxnSpPr>
            <a:cxnSpLocks/>
            <a:endCxn id="33" idx="0"/>
          </p:cNvCxnSpPr>
          <p:nvPr/>
        </p:nvCxnSpPr>
        <p:spPr>
          <a:xfrm>
            <a:off x="5345205" y="2819275"/>
            <a:ext cx="0" cy="680090"/>
          </a:xfrm>
          <a:prstGeom prst="line">
            <a:avLst/>
          </a:prstGeom>
          <a:ln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0" name="直接连接符 52">
            <a:extLst>
              <a:ext uri="{FF2B5EF4-FFF2-40B4-BE49-F238E27FC236}">
                <a16:creationId xmlns:a16="http://schemas.microsoft.com/office/drawing/2014/main" id="{4DB71706-4F71-784A-9EE3-2B1993669DFF}"/>
              </a:ext>
            </a:extLst>
          </p:cNvPr>
          <p:cNvCxnSpPr>
            <a:cxnSpLocks/>
            <a:stCxn id="55" idx="2"/>
            <a:endCxn id="34" idx="0"/>
          </p:cNvCxnSpPr>
          <p:nvPr/>
        </p:nvCxnSpPr>
        <p:spPr>
          <a:xfrm flipH="1">
            <a:off x="8174765" y="2819275"/>
            <a:ext cx="9204" cy="680090"/>
          </a:xfrm>
          <a:prstGeom prst="line">
            <a:avLst/>
          </a:prstGeom>
          <a:ln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1" name="直接连接符 53">
            <a:extLst>
              <a:ext uri="{FF2B5EF4-FFF2-40B4-BE49-F238E27FC236}">
                <a16:creationId xmlns:a16="http://schemas.microsoft.com/office/drawing/2014/main" id="{0EBA306E-AF18-464B-BC22-8DAD9C1C30E7}"/>
              </a:ext>
            </a:extLst>
          </p:cNvPr>
          <p:cNvCxnSpPr>
            <a:cxnSpLocks/>
          </p:cNvCxnSpPr>
          <p:nvPr/>
        </p:nvCxnSpPr>
        <p:spPr>
          <a:xfrm>
            <a:off x="2510882" y="2819275"/>
            <a:ext cx="0" cy="680090"/>
          </a:xfrm>
          <a:prstGeom prst="line">
            <a:avLst/>
          </a:prstGeom>
          <a:ln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42" name="组合 41">
            <a:extLst>
              <a:ext uri="{FF2B5EF4-FFF2-40B4-BE49-F238E27FC236}">
                <a16:creationId xmlns:a16="http://schemas.microsoft.com/office/drawing/2014/main" id="{D706EF05-459D-9742-8380-ED245E614607}"/>
              </a:ext>
            </a:extLst>
          </p:cNvPr>
          <p:cNvGrpSpPr/>
          <p:nvPr/>
        </p:nvGrpSpPr>
        <p:grpSpPr>
          <a:xfrm>
            <a:off x="-20827" y="4678997"/>
            <a:ext cx="2241974" cy="737035"/>
            <a:chOff x="2222797" y="3336911"/>
            <a:chExt cx="2241974" cy="737035"/>
          </a:xfrm>
        </p:grpSpPr>
        <p:sp>
          <p:nvSpPr>
            <p:cNvPr id="43" name="矩形 42">
              <a:extLst>
                <a:ext uri="{FF2B5EF4-FFF2-40B4-BE49-F238E27FC236}">
                  <a16:creationId xmlns:a16="http://schemas.microsoft.com/office/drawing/2014/main" id="{DE22062E-6F04-E64F-ABD6-6FA35F9E500D}"/>
                </a:ext>
              </a:extLst>
            </p:cNvPr>
            <p:cNvSpPr/>
            <p:nvPr/>
          </p:nvSpPr>
          <p:spPr>
            <a:xfrm>
              <a:off x="2338347" y="3677812"/>
              <a:ext cx="2010874" cy="39613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b="0" i="0" u="none" strike="noStrike" kern="1200" cap="none" spc="0" normalizeH="0" baseline="0" noProof="0" dirty="0">
                  <a:ln>
                    <a:noFill/>
                  </a:ln>
                  <a:solidFill>
                    <a:srgbClr val="7030A0"/>
                  </a:solidFill>
                  <a:effectLst/>
                  <a:uLnTx/>
                  <a:uFillTx/>
                  <a:latin typeface="Arial" panose="020B0604020202020204"/>
                  <a:ea typeface="微软雅黑" panose="020B0503020204020204" charset="-122"/>
                  <a:cs typeface="+mn-cs"/>
                </a:rPr>
                <a:t>召开标准启动会</a:t>
              </a:r>
            </a:p>
          </p:txBody>
        </p:sp>
        <p:sp>
          <p:nvSpPr>
            <p:cNvPr id="44" name="矩形 43">
              <a:extLst>
                <a:ext uri="{FF2B5EF4-FFF2-40B4-BE49-F238E27FC236}">
                  <a16:creationId xmlns:a16="http://schemas.microsoft.com/office/drawing/2014/main" id="{B32C0B82-BD16-DC46-86D0-70C905695C32}"/>
                </a:ext>
              </a:extLst>
            </p:cNvPr>
            <p:cNvSpPr/>
            <p:nvPr/>
          </p:nvSpPr>
          <p:spPr>
            <a:xfrm>
              <a:off x="2222797" y="3336911"/>
              <a:ext cx="2241974" cy="39421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2021.5</a:t>
              </a:r>
            </a:p>
          </p:txBody>
        </p:sp>
      </p:grpSp>
      <p:grpSp>
        <p:nvGrpSpPr>
          <p:cNvPr id="45" name="组合 44">
            <a:extLst>
              <a:ext uri="{FF2B5EF4-FFF2-40B4-BE49-F238E27FC236}">
                <a16:creationId xmlns:a16="http://schemas.microsoft.com/office/drawing/2014/main" id="{DCF2CDE8-7D2A-944D-8C2E-23E5BE179FA0}"/>
              </a:ext>
            </a:extLst>
          </p:cNvPr>
          <p:cNvGrpSpPr/>
          <p:nvPr/>
        </p:nvGrpSpPr>
        <p:grpSpPr>
          <a:xfrm>
            <a:off x="1417209" y="1424508"/>
            <a:ext cx="2241974" cy="1294628"/>
            <a:chOff x="2222797" y="3336911"/>
            <a:chExt cx="2241974" cy="1294628"/>
          </a:xfrm>
        </p:grpSpPr>
        <p:sp>
          <p:nvSpPr>
            <p:cNvPr id="46" name="矩形 45">
              <a:extLst>
                <a:ext uri="{FF2B5EF4-FFF2-40B4-BE49-F238E27FC236}">
                  <a16:creationId xmlns:a16="http://schemas.microsoft.com/office/drawing/2014/main" id="{BE2723A7-5232-A14F-BE27-D8EC7C439BE8}"/>
                </a:ext>
              </a:extLst>
            </p:cNvPr>
            <p:cNvSpPr/>
            <p:nvPr/>
          </p:nvSpPr>
          <p:spPr>
            <a:xfrm>
              <a:off x="2338156" y="3757582"/>
              <a:ext cx="2126615" cy="873957"/>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b="0" i="0" u="none" strike="noStrike" kern="1200" cap="none" spc="0" normalizeH="0" baseline="0" noProof="0" dirty="0">
                  <a:ln>
                    <a:noFill/>
                  </a:ln>
                  <a:solidFill>
                    <a:srgbClr val="7030A0"/>
                  </a:solidFill>
                  <a:effectLst/>
                  <a:uLnTx/>
                  <a:uFillTx/>
                  <a:latin typeface="Arial" panose="020B0604020202020204"/>
                  <a:ea typeface="微软雅黑" panose="020B0503020204020204" charset="-122"/>
                  <a:cs typeface="+mn-cs"/>
                </a:rPr>
                <a:t>各参编单位编写标准文本</a:t>
              </a:r>
            </a:p>
          </p:txBody>
        </p:sp>
        <p:sp>
          <p:nvSpPr>
            <p:cNvPr id="47" name="矩形 46">
              <a:extLst>
                <a:ext uri="{FF2B5EF4-FFF2-40B4-BE49-F238E27FC236}">
                  <a16:creationId xmlns:a16="http://schemas.microsoft.com/office/drawing/2014/main" id="{F9933308-A0B7-B449-9A5A-51F2A71C8A25}"/>
                </a:ext>
              </a:extLst>
            </p:cNvPr>
            <p:cNvSpPr/>
            <p:nvPr/>
          </p:nvSpPr>
          <p:spPr>
            <a:xfrm>
              <a:off x="2222797" y="3336911"/>
              <a:ext cx="2241974" cy="39421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2021.5</a:t>
              </a:r>
              <a:r>
                <a:rPr kumimoji="0" lang="zh-CN" altLang="en-US" sz="1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 ～</a:t>
              </a:r>
              <a:r>
                <a:rPr lang="en-US" altLang="zh-CN" b="1" dirty="0">
                  <a:solidFill>
                    <a:prstClr val="black">
                      <a:lumMod val="65000"/>
                      <a:lumOff val="35000"/>
                    </a:prstClr>
                  </a:solidFill>
                  <a:latin typeface="Arial" panose="020B0604020202020204"/>
                  <a:ea typeface="微软雅黑" panose="020B0503020204020204" charset="-122"/>
                </a:rPr>
                <a:t>2021.6</a:t>
              </a:r>
              <a:endParaRPr kumimoji="0" lang="en-US" altLang="zh-CN" sz="1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grpSp>
      <p:grpSp>
        <p:nvGrpSpPr>
          <p:cNvPr id="49" name="组合 48">
            <a:extLst>
              <a:ext uri="{FF2B5EF4-FFF2-40B4-BE49-F238E27FC236}">
                <a16:creationId xmlns:a16="http://schemas.microsoft.com/office/drawing/2014/main" id="{A6E041EE-22B7-3640-A648-D256DE61F9D1}"/>
              </a:ext>
            </a:extLst>
          </p:cNvPr>
          <p:cNvGrpSpPr/>
          <p:nvPr/>
        </p:nvGrpSpPr>
        <p:grpSpPr>
          <a:xfrm>
            <a:off x="4197252" y="1424508"/>
            <a:ext cx="2241974" cy="1054194"/>
            <a:chOff x="2222162" y="3352151"/>
            <a:chExt cx="2241974" cy="1054194"/>
          </a:xfrm>
        </p:grpSpPr>
        <p:sp>
          <p:nvSpPr>
            <p:cNvPr id="50" name="矩形 49">
              <a:extLst>
                <a:ext uri="{FF2B5EF4-FFF2-40B4-BE49-F238E27FC236}">
                  <a16:creationId xmlns:a16="http://schemas.microsoft.com/office/drawing/2014/main" id="{0B306748-D094-B24A-BB66-32F6A1959E5D}"/>
                </a:ext>
              </a:extLst>
            </p:cNvPr>
            <p:cNvSpPr/>
            <p:nvPr/>
          </p:nvSpPr>
          <p:spPr>
            <a:xfrm>
              <a:off x="2338347" y="3677812"/>
              <a:ext cx="2010874" cy="728533"/>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dirty="0">
                  <a:solidFill>
                    <a:srgbClr val="FFC000"/>
                  </a:solidFill>
                  <a:latin typeface="Arial" panose="020B0604020202020204"/>
                  <a:ea typeface="微软雅黑" panose="020B0503020204020204" charset="-122"/>
                </a:rPr>
                <a:t>参编单位内部评审标准草案</a:t>
              </a:r>
              <a:endParaRPr kumimoji="0" lang="zh-CN" altLang="en-US" b="0" i="0" u="none" strike="noStrike" kern="1200" cap="none" spc="0" normalizeH="0" baseline="0" noProof="0" dirty="0">
                <a:ln>
                  <a:noFill/>
                </a:ln>
                <a:solidFill>
                  <a:srgbClr val="FFC000"/>
                </a:solidFill>
                <a:effectLst/>
                <a:uLnTx/>
                <a:uFillTx/>
                <a:latin typeface="Arial" panose="020B0604020202020204"/>
                <a:ea typeface="微软雅黑" panose="020B0503020204020204" charset="-122"/>
                <a:cs typeface="+mn-cs"/>
              </a:endParaRPr>
            </a:p>
          </p:txBody>
        </p:sp>
        <p:sp>
          <p:nvSpPr>
            <p:cNvPr id="53" name="矩形 52">
              <a:extLst>
                <a:ext uri="{FF2B5EF4-FFF2-40B4-BE49-F238E27FC236}">
                  <a16:creationId xmlns:a16="http://schemas.microsoft.com/office/drawing/2014/main" id="{94764ECC-4BD9-6142-A30E-7758215A648D}"/>
                </a:ext>
              </a:extLst>
            </p:cNvPr>
            <p:cNvSpPr/>
            <p:nvPr/>
          </p:nvSpPr>
          <p:spPr>
            <a:xfrm>
              <a:off x="2222162" y="3352151"/>
              <a:ext cx="2241974" cy="726609"/>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lang="en-US" altLang="zh-CN" b="1" noProof="0" dirty="0">
                  <a:ln>
                    <a:noFill/>
                  </a:ln>
                  <a:solidFill>
                    <a:srgbClr val="FF9409"/>
                  </a:solidFill>
                  <a:effectLst/>
                  <a:uLnTx/>
                  <a:uFillTx/>
                  <a:latin typeface="Arial" panose="020B0604020202020204"/>
                  <a:ea typeface="微软雅黑" panose="020B0503020204020204" charset="-122"/>
                  <a:sym typeface="+mn-ea"/>
                </a:rPr>
                <a:t>2021.7</a:t>
              </a:r>
              <a:endParaRPr kumimoji="0" lang="en-US" altLang="zh-CN" b="1" i="0" u="none" strike="noStrike" kern="1200" cap="none" spc="0" normalizeH="0" baseline="0" noProof="0" dirty="0">
                <a:ln>
                  <a:noFill/>
                </a:ln>
                <a:solidFill>
                  <a:srgbClr val="FF9409"/>
                </a:solidFill>
                <a:effectLst/>
                <a:uLnTx/>
                <a:uFillTx/>
                <a:latin typeface="Arial" panose="020B0604020202020204"/>
                <a:ea typeface="微软雅黑" panose="020B0503020204020204" charset="-122"/>
                <a:cs typeface="+mn-cs"/>
              </a:endParaRPr>
            </a:p>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grpSp>
      <p:grpSp>
        <p:nvGrpSpPr>
          <p:cNvPr id="54" name="组合 53">
            <a:extLst>
              <a:ext uri="{FF2B5EF4-FFF2-40B4-BE49-F238E27FC236}">
                <a16:creationId xmlns:a16="http://schemas.microsoft.com/office/drawing/2014/main" id="{4D0CAC1D-3665-2348-8488-CB1F1A9D7A1A}"/>
              </a:ext>
            </a:extLst>
          </p:cNvPr>
          <p:cNvGrpSpPr/>
          <p:nvPr/>
        </p:nvGrpSpPr>
        <p:grpSpPr>
          <a:xfrm>
            <a:off x="7042874" y="1398304"/>
            <a:ext cx="2241974" cy="1420971"/>
            <a:chOff x="2311253" y="3149303"/>
            <a:chExt cx="2241974" cy="1420971"/>
          </a:xfrm>
        </p:grpSpPr>
        <p:sp>
          <p:nvSpPr>
            <p:cNvPr id="55" name="矩形 54">
              <a:extLst>
                <a:ext uri="{FF2B5EF4-FFF2-40B4-BE49-F238E27FC236}">
                  <a16:creationId xmlns:a16="http://schemas.microsoft.com/office/drawing/2014/main" id="{8A273407-E49C-204A-A69A-9C6E0A687900}"/>
                </a:ext>
              </a:extLst>
            </p:cNvPr>
            <p:cNvSpPr/>
            <p:nvPr/>
          </p:nvSpPr>
          <p:spPr>
            <a:xfrm>
              <a:off x="2404709" y="3509343"/>
              <a:ext cx="2095278" cy="1060931"/>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dirty="0">
                  <a:solidFill>
                    <a:srgbClr val="FFC000"/>
                  </a:solidFill>
                  <a:latin typeface="Arial" panose="020B0604020202020204"/>
                  <a:ea typeface="微软雅黑" panose="020B0503020204020204" charset="-122"/>
                </a:rPr>
                <a:t>发布标准征求意见稿，向全社会征求意见</a:t>
              </a:r>
              <a:endParaRPr kumimoji="0" lang="zh-CN" altLang="en-US" b="0" i="0" u="none" strike="noStrike" kern="1200" cap="none" spc="0" normalizeH="0" baseline="0" noProof="0" dirty="0">
                <a:ln>
                  <a:noFill/>
                </a:ln>
                <a:solidFill>
                  <a:srgbClr val="FFC000"/>
                </a:solidFill>
                <a:effectLst/>
                <a:uLnTx/>
                <a:uFillTx/>
                <a:latin typeface="Arial" panose="020B0604020202020204"/>
                <a:ea typeface="微软雅黑" panose="020B0503020204020204" charset="-122"/>
                <a:cs typeface="+mn-cs"/>
              </a:endParaRPr>
            </a:p>
          </p:txBody>
        </p:sp>
        <p:sp>
          <p:nvSpPr>
            <p:cNvPr id="56" name="矩形 55">
              <a:extLst>
                <a:ext uri="{FF2B5EF4-FFF2-40B4-BE49-F238E27FC236}">
                  <a16:creationId xmlns:a16="http://schemas.microsoft.com/office/drawing/2014/main" id="{9BFE4011-5729-4C4C-831A-B2B570D32E77}"/>
                </a:ext>
              </a:extLst>
            </p:cNvPr>
            <p:cNvSpPr/>
            <p:nvPr/>
          </p:nvSpPr>
          <p:spPr>
            <a:xfrm>
              <a:off x="2311253" y="3149303"/>
              <a:ext cx="2241974" cy="39613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2021</a:t>
              </a:r>
              <a:r>
                <a:rPr lang="en-US" altLang="zh-CN" b="1" dirty="0">
                  <a:solidFill>
                    <a:prstClr val="black">
                      <a:lumMod val="65000"/>
                      <a:lumOff val="35000"/>
                    </a:prstClr>
                  </a:solidFill>
                  <a:latin typeface="Arial" panose="020B0604020202020204"/>
                  <a:ea typeface="微软雅黑" panose="020B0503020204020204" charset="-122"/>
                </a:rPr>
                <a:t>.9 </a:t>
              </a:r>
              <a:endParaRPr kumimoji="0" lang="zh-CN" altLang="en-US" sz="1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grpSp>
      <p:grpSp>
        <p:nvGrpSpPr>
          <p:cNvPr id="57" name="组合 56">
            <a:extLst>
              <a:ext uri="{FF2B5EF4-FFF2-40B4-BE49-F238E27FC236}">
                <a16:creationId xmlns:a16="http://schemas.microsoft.com/office/drawing/2014/main" id="{DD7D4C70-C437-8F4B-909E-A261C61022ED}"/>
              </a:ext>
            </a:extLst>
          </p:cNvPr>
          <p:cNvGrpSpPr/>
          <p:nvPr/>
        </p:nvGrpSpPr>
        <p:grpSpPr>
          <a:xfrm>
            <a:off x="5674722" y="4638664"/>
            <a:ext cx="2241974" cy="1440160"/>
            <a:chOff x="2222797" y="3336911"/>
            <a:chExt cx="2241974" cy="1440160"/>
          </a:xfrm>
        </p:grpSpPr>
        <p:sp>
          <p:nvSpPr>
            <p:cNvPr id="58" name="矩形 57">
              <a:extLst>
                <a:ext uri="{FF2B5EF4-FFF2-40B4-BE49-F238E27FC236}">
                  <a16:creationId xmlns:a16="http://schemas.microsoft.com/office/drawing/2014/main" id="{CD545827-F47A-8A4E-A951-FD8256B0DEC9}"/>
                </a:ext>
              </a:extLst>
            </p:cNvPr>
            <p:cNvSpPr/>
            <p:nvPr/>
          </p:nvSpPr>
          <p:spPr>
            <a:xfrm>
              <a:off x="2338347" y="3716140"/>
              <a:ext cx="2010874" cy="1060931"/>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dirty="0">
                  <a:latin typeface="Arial" panose="020B0604020202020204"/>
                  <a:ea typeface="微软雅黑" panose="020B0503020204020204" charset="-122"/>
                </a:rPr>
                <a:t>按照内部评审结果整理出标准征求意见稿</a:t>
              </a:r>
              <a:endParaRPr kumimoji="0" lang="zh-CN" altLang="en-US" b="0" i="0" u="none" strike="noStrike" kern="1200" cap="none" spc="0" normalizeH="0" baseline="0" noProof="0" dirty="0">
                <a:ln>
                  <a:noFill/>
                </a:ln>
                <a:effectLst/>
                <a:uLnTx/>
                <a:uFillTx/>
                <a:latin typeface="Arial" panose="020B0604020202020204"/>
                <a:ea typeface="微软雅黑" panose="020B0503020204020204" charset="-122"/>
                <a:cs typeface="+mn-cs"/>
              </a:endParaRPr>
            </a:p>
          </p:txBody>
        </p:sp>
        <p:sp>
          <p:nvSpPr>
            <p:cNvPr id="59" name="矩形 58">
              <a:extLst>
                <a:ext uri="{FF2B5EF4-FFF2-40B4-BE49-F238E27FC236}">
                  <a16:creationId xmlns:a16="http://schemas.microsoft.com/office/drawing/2014/main" id="{A76B0EE4-A95F-B04C-8000-AAB554861EBF}"/>
                </a:ext>
              </a:extLst>
            </p:cNvPr>
            <p:cNvSpPr/>
            <p:nvPr/>
          </p:nvSpPr>
          <p:spPr>
            <a:xfrm>
              <a:off x="2222797" y="3336911"/>
              <a:ext cx="2241974" cy="39613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2021</a:t>
              </a:r>
              <a:r>
                <a:rPr lang="en-US" altLang="zh-CN" b="1" dirty="0">
                  <a:solidFill>
                    <a:prstClr val="black">
                      <a:lumMod val="65000"/>
                      <a:lumOff val="35000"/>
                    </a:prstClr>
                  </a:solidFill>
                  <a:latin typeface="Arial" panose="020B0604020202020204"/>
                  <a:ea typeface="微软雅黑" panose="020B0503020204020204" charset="-122"/>
                </a:rPr>
                <a:t>.8</a:t>
              </a:r>
              <a:endParaRPr kumimoji="0" lang="zh-CN" altLang="en-US" sz="1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grpSp>
      <p:grpSp>
        <p:nvGrpSpPr>
          <p:cNvPr id="60" name="组合 59">
            <a:extLst>
              <a:ext uri="{FF2B5EF4-FFF2-40B4-BE49-F238E27FC236}">
                <a16:creationId xmlns:a16="http://schemas.microsoft.com/office/drawing/2014/main" id="{19D0BDB7-4FD0-C740-9224-D755D9E3F4EA}"/>
              </a:ext>
            </a:extLst>
          </p:cNvPr>
          <p:cNvGrpSpPr/>
          <p:nvPr/>
        </p:nvGrpSpPr>
        <p:grpSpPr>
          <a:xfrm>
            <a:off x="2809590" y="4694609"/>
            <a:ext cx="2241974" cy="1070069"/>
            <a:chOff x="2224067" y="3336276"/>
            <a:chExt cx="2241974" cy="1070069"/>
          </a:xfrm>
        </p:grpSpPr>
        <p:sp>
          <p:nvSpPr>
            <p:cNvPr id="61" name="矩形 60">
              <a:extLst>
                <a:ext uri="{FF2B5EF4-FFF2-40B4-BE49-F238E27FC236}">
                  <a16:creationId xmlns:a16="http://schemas.microsoft.com/office/drawing/2014/main" id="{70107A18-4E9D-2B49-8D70-7DC92031E37B}"/>
                </a:ext>
              </a:extLst>
            </p:cNvPr>
            <p:cNvSpPr/>
            <p:nvPr/>
          </p:nvSpPr>
          <p:spPr>
            <a:xfrm>
              <a:off x="2338347" y="3677812"/>
              <a:ext cx="2010874" cy="728533"/>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b="0" i="0" u="none" strike="noStrike" kern="1200" cap="none" spc="0" normalizeH="0" baseline="0" noProof="0" dirty="0">
                  <a:ln>
                    <a:noFill/>
                  </a:ln>
                  <a:effectLst/>
                  <a:uLnTx/>
                  <a:uFillTx/>
                  <a:latin typeface="Arial" panose="020B0604020202020204"/>
                  <a:ea typeface="微软雅黑" panose="020B0503020204020204" charset="-122"/>
                  <a:cs typeface="+mn-cs"/>
                </a:rPr>
                <a:t>网安联整理标准草案</a:t>
              </a:r>
            </a:p>
          </p:txBody>
        </p:sp>
        <p:sp>
          <p:nvSpPr>
            <p:cNvPr id="62" name="矩形 61">
              <a:extLst>
                <a:ext uri="{FF2B5EF4-FFF2-40B4-BE49-F238E27FC236}">
                  <a16:creationId xmlns:a16="http://schemas.microsoft.com/office/drawing/2014/main" id="{078B4BAE-B8FB-7648-B372-13C44BDA3B02}"/>
                </a:ext>
              </a:extLst>
            </p:cNvPr>
            <p:cNvSpPr/>
            <p:nvPr/>
          </p:nvSpPr>
          <p:spPr>
            <a:xfrm>
              <a:off x="2224067" y="3336276"/>
              <a:ext cx="2241974" cy="39421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FF9409"/>
                  </a:solidFill>
                  <a:effectLst/>
                  <a:uLnTx/>
                  <a:uFillTx/>
                  <a:latin typeface="Arial" panose="020B0604020202020204"/>
                  <a:ea typeface="微软雅黑" panose="020B0503020204020204" charset="-122"/>
                  <a:cs typeface="+mn-cs"/>
                </a:rPr>
                <a:t>2021.7</a:t>
              </a:r>
            </a:p>
          </p:txBody>
        </p:sp>
      </p:grpSp>
      <p:grpSp>
        <p:nvGrpSpPr>
          <p:cNvPr id="69" name="组合 68">
            <a:extLst>
              <a:ext uri="{FF2B5EF4-FFF2-40B4-BE49-F238E27FC236}">
                <a16:creationId xmlns:a16="http://schemas.microsoft.com/office/drawing/2014/main" id="{92516364-A7E8-6442-8425-CC304C1DBEED}"/>
              </a:ext>
            </a:extLst>
          </p:cNvPr>
          <p:cNvGrpSpPr/>
          <p:nvPr/>
        </p:nvGrpSpPr>
        <p:grpSpPr>
          <a:xfrm>
            <a:off x="8489233" y="4708518"/>
            <a:ext cx="2241974" cy="1060419"/>
            <a:chOff x="2099652" y="3348942"/>
            <a:chExt cx="2241974" cy="1060419"/>
          </a:xfrm>
        </p:grpSpPr>
        <p:sp>
          <p:nvSpPr>
            <p:cNvPr id="70" name="矩形 69">
              <a:extLst>
                <a:ext uri="{FF2B5EF4-FFF2-40B4-BE49-F238E27FC236}">
                  <a16:creationId xmlns:a16="http://schemas.microsoft.com/office/drawing/2014/main" id="{BBD69609-0955-694D-AF6F-68C95D3A069E}"/>
                </a:ext>
              </a:extLst>
            </p:cNvPr>
            <p:cNvSpPr/>
            <p:nvPr/>
          </p:nvSpPr>
          <p:spPr>
            <a:xfrm>
              <a:off x="2143384" y="3680828"/>
              <a:ext cx="2010874" cy="728533"/>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b="0" i="0" u="none" strike="noStrike" kern="1200" cap="none" spc="0" normalizeH="0" baseline="0" noProof="0" dirty="0">
                  <a:ln>
                    <a:noFill/>
                  </a:ln>
                  <a:solidFill>
                    <a:srgbClr val="0070C0"/>
                  </a:solidFill>
                  <a:effectLst/>
                  <a:uLnTx/>
                  <a:uFillTx/>
                  <a:latin typeface="Arial" panose="020B0604020202020204"/>
                  <a:ea typeface="微软雅黑" panose="020B0503020204020204" charset="-122"/>
                  <a:cs typeface="+mn-cs"/>
                </a:rPr>
                <a:t>参考征集到的意见，修改标准</a:t>
              </a:r>
              <a:endParaRPr kumimoji="0" lang="en-US" altLang="zh-CN" b="0" i="0" u="none" strike="noStrike" kern="1200" cap="none" spc="0" normalizeH="0" baseline="0" noProof="0" dirty="0">
                <a:ln>
                  <a:noFill/>
                </a:ln>
                <a:solidFill>
                  <a:srgbClr val="0070C0"/>
                </a:solidFill>
                <a:effectLst/>
                <a:uLnTx/>
                <a:uFillTx/>
                <a:latin typeface="Arial" panose="020B0604020202020204"/>
                <a:ea typeface="微软雅黑" panose="020B0503020204020204" charset="-122"/>
                <a:cs typeface="+mn-cs"/>
              </a:endParaRPr>
            </a:p>
          </p:txBody>
        </p:sp>
        <p:sp>
          <p:nvSpPr>
            <p:cNvPr id="71" name="矩形 70">
              <a:extLst>
                <a:ext uri="{FF2B5EF4-FFF2-40B4-BE49-F238E27FC236}">
                  <a16:creationId xmlns:a16="http://schemas.microsoft.com/office/drawing/2014/main" id="{E62DFDEC-BBED-294F-83C8-3DAE178DE37B}"/>
                </a:ext>
              </a:extLst>
            </p:cNvPr>
            <p:cNvSpPr/>
            <p:nvPr/>
          </p:nvSpPr>
          <p:spPr>
            <a:xfrm>
              <a:off x="2099652" y="3348942"/>
              <a:ext cx="2241974" cy="39421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2021.10</a:t>
              </a:r>
              <a:endParaRPr kumimoji="0" lang="zh-CN" altLang="en-US" sz="1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grpSp>
      <p:sp>
        <p:nvSpPr>
          <p:cNvPr id="73" name="TextBox 42">
            <a:extLst>
              <a:ext uri="{FF2B5EF4-FFF2-40B4-BE49-F238E27FC236}">
                <a16:creationId xmlns:a16="http://schemas.microsoft.com/office/drawing/2014/main" id="{FD8870EE-7D4C-4645-8C0F-C43753EAA91B}"/>
              </a:ext>
            </a:extLst>
          </p:cNvPr>
          <p:cNvSpPr txBox="1"/>
          <p:nvPr/>
        </p:nvSpPr>
        <p:spPr>
          <a:xfrm>
            <a:off x="697781" y="249035"/>
            <a:ext cx="3648894"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solidFill>
                  <a:schemeClr val="accent1"/>
                </a:solidFill>
              </a:rPr>
              <a:t>3. </a:t>
            </a:r>
            <a:r>
              <a:rPr lang="zh-CN" altLang="en-US" dirty="0">
                <a:solidFill>
                  <a:schemeClr val="accent1"/>
                </a:solidFill>
              </a:rPr>
              <a:t>标准编制工作过程</a:t>
            </a:r>
          </a:p>
        </p:txBody>
      </p:sp>
      <p:sp>
        <p:nvSpPr>
          <p:cNvPr id="63" name="椭圆 62">
            <a:extLst>
              <a:ext uri="{FF2B5EF4-FFF2-40B4-BE49-F238E27FC236}">
                <a16:creationId xmlns:a16="http://schemas.microsoft.com/office/drawing/2014/main" id="{24DE2036-6327-C14D-95B7-8092E1F01937}"/>
              </a:ext>
            </a:extLst>
          </p:cNvPr>
          <p:cNvSpPr/>
          <p:nvPr/>
        </p:nvSpPr>
        <p:spPr>
          <a:xfrm>
            <a:off x="11095898" y="3499364"/>
            <a:ext cx="389255" cy="389255"/>
          </a:xfrm>
          <a:prstGeom prst="ellipse">
            <a:avLst/>
          </a:prstGeom>
          <a:solidFill>
            <a:schemeClr val="bg1"/>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anchor="ctr" anchorCtr="1">
            <a:normAutofit fontScale="92500" lnSpcReduction="100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1800" b="0" i="0" u="none" strike="noStrike" kern="1200" cap="none" spc="0" normalizeH="0" baseline="0" noProof="0" dirty="0">
                <a:ln>
                  <a:noFill/>
                </a:ln>
                <a:solidFill>
                  <a:srgbClr val="115686"/>
                </a:solidFill>
                <a:effectLst/>
                <a:uLnTx/>
                <a:uFillTx/>
                <a:latin typeface="Impact" panose="020B0806030902050204" pitchFamily="34" charset="0"/>
                <a:ea typeface="微软雅黑" panose="020B0503020204020204" charset="-122"/>
                <a:cs typeface="+mn-cs"/>
              </a:rPr>
              <a:t>8</a:t>
            </a:r>
          </a:p>
        </p:txBody>
      </p:sp>
      <p:cxnSp>
        <p:nvCxnSpPr>
          <p:cNvPr id="64" name="直接连接符 50">
            <a:extLst>
              <a:ext uri="{FF2B5EF4-FFF2-40B4-BE49-F238E27FC236}">
                <a16:creationId xmlns:a16="http://schemas.microsoft.com/office/drawing/2014/main" id="{E508BEB9-F951-F044-AFCE-80DE87B49900}"/>
              </a:ext>
            </a:extLst>
          </p:cNvPr>
          <p:cNvCxnSpPr/>
          <p:nvPr/>
        </p:nvCxnSpPr>
        <p:spPr>
          <a:xfrm>
            <a:off x="11282429" y="2684024"/>
            <a:ext cx="0" cy="815340"/>
          </a:xfrm>
          <a:prstGeom prst="line">
            <a:avLst/>
          </a:prstGeom>
          <a:ln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68" name="组合 67">
            <a:extLst>
              <a:ext uri="{FF2B5EF4-FFF2-40B4-BE49-F238E27FC236}">
                <a16:creationId xmlns:a16="http://schemas.microsoft.com/office/drawing/2014/main" id="{3C8998FD-69EE-1644-B0ED-11F2906AB69B}"/>
              </a:ext>
            </a:extLst>
          </p:cNvPr>
          <p:cNvGrpSpPr/>
          <p:nvPr/>
        </p:nvGrpSpPr>
        <p:grpSpPr>
          <a:xfrm>
            <a:off x="9946066" y="1505874"/>
            <a:ext cx="2241974" cy="1048240"/>
            <a:chOff x="2222797" y="3336911"/>
            <a:chExt cx="2241974" cy="1048240"/>
          </a:xfrm>
        </p:grpSpPr>
        <p:sp>
          <p:nvSpPr>
            <p:cNvPr id="72" name="矩形 71">
              <a:extLst>
                <a:ext uri="{FF2B5EF4-FFF2-40B4-BE49-F238E27FC236}">
                  <a16:creationId xmlns:a16="http://schemas.microsoft.com/office/drawing/2014/main" id="{90C352D6-85AE-B54D-A55C-86A2AE013802}"/>
                </a:ext>
              </a:extLst>
            </p:cNvPr>
            <p:cNvSpPr/>
            <p:nvPr/>
          </p:nvSpPr>
          <p:spPr>
            <a:xfrm>
              <a:off x="2338347" y="3656618"/>
              <a:ext cx="2010874" cy="728533"/>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dirty="0">
                  <a:solidFill>
                    <a:srgbClr val="0070C0"/>
                  </a:solidFill>
                  <a:latin typeface="Arial" panose="020B0604020202020204"/>
                  <a:ea typeface="微软雅黑" panose="020B0503020204020204" charset="-122"/>
                </a:rPr>
                <a:t>通过专家评定并</a:t>
              </a:r>
              <a:endParaRPr lang="en-US" altLang="zh-CN" dirty="0">
                <a:solidFill>
                  <a:srgbClr val="0070C0"/>
                </a:solidFill>
                <a:latin typeface="Arial" panose="020B0604020202020204"/>
                <a:ea typeface="微软雅黑" panose="020B0503020204020204" charset="-122"/>
              </a:endParaRPr>
            </a:p>
            <a:p>
              <a:pPr marL="0" marR="0" lvl="0" indent="0" algn="ctr" defTabSz="914400" rtl="0" eaLnBrk="1" fontAlgn="auto" latinLnBrk="0" hangingPunct="1">
                <a:lnSpc>
                  <a:spcPct val="120000"/>
                </a:lnSpc>
                <a:spcBef>
                  <a:spcPts val="0"/>
                </a:spcBef>
                <a:spcAft>
                  <a:spcPts val="0"/>
                </a:spcAft>
                <a:buClrTx/>
                <a:buSzTx/>
                <a:buFontTx/>
                <a:buNone/>
                <a:defRPr/>
              </a:pPr>
              <a:r>
                <a:rPr lang="zh-CN" altLang="en-US" dirty="0">
                  <a:solidFill>
                    <a:srgbClr val="0070C0"/>
                  </a:solidFill>
                  <a:latin typeface="Arial" panose="020B0604020202020204"/>
                  <a:ea typeface="微软雅黑" panose="020B0503020204020204" charset="-122"/>
                </a:rPr>
                <a:t>正式发布</a:t>
              </a:r>
              <a:endParaRPr kumimoji="0" lang="en-US" altLang="zh-CN" b="0" i="0" u="none" strike="noStrike" kern="1200" cap="none" spc="0" normalizeH="0" baseline="0" noProof="0" dirty="0">
                <a:ln>
                  <a:noFill/>
                </a:ln>
                <a:solidFill>
                  <a:srgbClr val="0070C0"/>
                </a:solidFill>
                <a:effectLst/>
                <a:uLnTx/>
                <a:uFillTx/>
                <a:latin typeface="Arial" panose="020B0604020202020204"/>
                <a:ea typeface="微软雅黑" panose="020B0503020204020204" charset="-122"/>
                <a:cs typeface="+mn-cs"/>
              </a:endParaRPr>
            </a:p>
          </p:txBody>
        </p:sp>
        <p:sp>
          <p:nvSpPr>
            <p:cNvPr id="74" name="矩形 73">
              <a:extLst>
                <a:ext uri="{FF2B5EF4-FFF2-40B4-BE49-F238E27FC236}">
                  <a16:creationId xmlns:a16="http://schemas.microsoft.com/office/drawing/2014/main" id="{F9144A38-AF92-6446-9147-D88F541A6E7A}"/>
                </a:ext>
              </a:extLst>
            </p:cNvPr>
            <p:cNvSpPr/>
            <p:nvPr/>
          </p:nvSpPr>
          <p:spPr>
            <a:xfrm>
              <a:off x="2222797" y="3336911"/>
              <a:ext cx="2241974" cy="39421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2021.12</a:t>
              </a:r>
              <a:endParaRPr kumimoji="0" lang="zh-CN" altLang="en-US" sz="1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grpSp>
    </p:spTree>
  </p:cSld>
  <p:clrMapOvr>
    <a:masterClrMapping/>
  </p:clrMapOvr>
  <p:transition spd="slow" advTm="11205">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500" fill="hold"/>
                                        <p:tgtEl>
                                          <p:spTgt spid="60"/>
                                        </p:tgtEl>
                                        <p:attrNameLst>
                                          <p:attrName>ppt_w</p:attrName>
                                        </p:attrNameLst>
                                      </p:cBhvr>
                                      <p:tavLst>
                                        <p:tav tm="0">
                                          <p:val>
                                            <p:fltVal val="0"/>
                                          </p:val>
                                        </p:tav>
                                        <p:tav tm="100000">
                                          <p:val>
                                            <p:strVal val="#ppt_w"/>
                                          </p:val>
                                        </p:tav>
                                      </p:tavLst>
                                    </p:anim>
                                    <p:anim calcmode="lin" valueType="num">
                                      <p:cBhvr>
                                        <p:cTn id="20" dur="500" fill="hold"/>
                                        <p:tgtEl>
                                          <p:spTgt spid="60"/>
                                        </p:tgtEl>
                                        <p:attrNameLst>
                                          <p:attrName>ppt_h</p:attrName>
                                        </p:attrNameLst>
                                      </p:cBhvr>
                                      <p:tavLst>
                                        <p:tav tm="0">
                                          <p:val>
                                            <p:fltVal val="0"/>
                                          </p:val>
                                        </p:tav>
                                        <p:tav tm="100000">
                                          <p:val>
                                            <p:strVal val="#ppt_h"/>
                                          </p:val>
                                        </p:tav>
                                      </p:tavLst>
                                    </p:anim>
                                    <p:animEffect transition="in" filter="fade">
                                      <p:cBhvr>
                                        <p:cTn id="21" dur="500"/>
                                        <p:tgtEl>
                                          <p:spTgt spid="60"/>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p:cTn id="25" dur="500" fill="hold"/>
                                        <p:tgtEl>
                                          <p:spTgt spid="49"/>
                                        </p:tgtEl>
                                        <p:attrNameLst>
                                          <p:attrName>ppt_w</p:attrName>
                                        </p:attrNameLst>
                                      </p:cBhvr>
                                      <p:tavLst>
                                        <p:tav tm="0">
                                          <p:val>
                                            <p:fltVal val="0"/>
                                          </p:val>
                                        </p:tav>
                                        <p:tav tm="100000">
                                          <p:val>
                                            <p:strVal val="#ppt_w"/>
                                          </p:val>
                                        </p:tav>
                                      </p:tavLst>
                                    </p:anim>
                                    <p:anim calcmode="lin" valueType="num">
                                      <p:cBhvr>
                                        <p:cTn id="26" dur="500" fill="hold"/>
                                        <p:tgtEl>
                                          <p:spTgt spid="49"/>
                                        </p:tgtEl>
                                        <p:attrNameLst>
                                          <p:attrName>ppt_h</p:attrName>
                                        </p:attrNameLst>
                                      </p:cBhvr>
                                      <p:tavLst>
                                        <p:tav tm="0">
                                          <p:val>
                                            <p:fltVal val="0"/>
                                          </p:val>
                                        </p:tav>
                                        <p:tav tm="100000">
                                          <p:val>
                                            <p:strVal val="#ppt_h"/>
                                          </p:val>
                                        </p:tav>
                                      </p:tavLst>
                                    </p:anim>
                                    <p:animEffect transition="in" filter="fade">
                                      <p:cBhvr>
                                        <p:cTn id="27" dur="500"/>
                                        <p:tgtEl>
                                          <p:spTgt spid="49"/>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fltVal val="0"/>
                                          </p:val>
                                        </p:tav>
                                        <p:tav tm="100000">
                                          <p:val>
                                            <p:strVal val="#ppt_w"/>
                                          </p:val>
                                        </p:tav>
                                      </p:tavLst>
                                    </p:anim>
                                    <p:anim calcmode="lin" valueType="num">
                                      <p:cBhvr>
                                        <p:cTn id="32" dur="500" fill="hold"/>
                                        <p:tgtEl>
                                          <p:spTgt spid="57"/>
                                        </p:tgtEl>
                                        <p:attrNameLst>
                                          <p:attrName>ppt_h</p:attrName>
                                        </p:attrNameLst>
                                      </p:cBhvr>
                                      <p:tavLst>
                                        <p:tav tm="0">
                                          <p:val>
                                            <p:fltVal val="0"/>
                                          </p:val>
                                        </p:tav>
                                        <p:tav tm="100000">
                                          <p:val>
                                            <p:strVal val="#ppt_h"/>
                                          </p:val>
                                        </p:tav>
                                      </p:tavLst>
                                    </p:anim>
                                    <p:animEffect transition="in" filter="fade">
                                      <p:cBhvr>
                                        <p:cTn id="33" dur="500"/>
                                        <p:tgtEl>
                                          <p:spTgt spid="57"/>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500" fill="hold"/>
                                        <p:tgtEl>
                                          <p:spTgt spid="54"/>
                                        </p:tgtEl>
                                        <p:attrNameLst>
                                          <p:attrName>ppt_w</p:attrName>
                                        </p:attrNameLst>
                                      </p:cBhvr>
                                      <p:tavLst>
                                        <p:tav tm="0">
                                          <p:val>
                                            <p:fltVal val="0"/>
                                          </p:val>
                                        </p:tav>
                                        <p:tav tm="100000">
                                          <p:val>
                                            <p:strVal val="#ppt_w"/>
                                          </p:val>
                                        </p:tav>
                                      </p:tavLst>
                                    </p:anim>
                                    <p:anim calcmode="lin" valueType="num">
                                      <p:cBhvr>
                                        <p:cTn id="38" dur="500" fill="hold"/>
                                        <p:tgtEl>
                                          <p:spTgt spid="54"/>
                                        </p:tgtEl>
                                        <p:attrNameLst>
                                          <p:attrName>ppt_h</p:attrName>
                                        </p:attrNameLst>
                                      </p:cBhvr>
                                      <p:tavLst>
                                        <p:tav tm="0">
                                          <p:val>
                                            <p:fltVal val="0"/>
                                          </p:val>
                                        </p:tav>
                                        <p:tav tm="100000">
                                          <p:val>
                                            <p:strVal val="#ppt_h"/>
                                          </p:val>
                                        </p:tav>
                                      </p:tavLst>
                                    </p:anim>
                                    <p:animEffect transition="in" filter="fade">
                                      <p:cBhvr>
                                        <p:cTn id="39" dur="500"/>
                                        <p:tgtEl>
                                          <p:spTgt spid="54"/>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p:cTn id="49" dur="500" fill="hold"/>
                                        <p:tgtEl>
                                          <p:spTgt spid="68"/>
                                        </p:tgtEl>
                                        <p:attrNameLst>
                                          <p:attrName>ppt_w</p:attrName>
                                        </p:attrNameLst>
                                      </p:cBhvr>
                                      <p:tavLst>
                                        <p:tav tm="0">
                                          <p:val>
                                            <p:fltVal val="0"/>
                                          </p:val>
                                        </p:tav>
                                        <p:tav tm="100000">
                                          <p:val>
                                            <p:strVal val="#ppt_w"/>
                                          </p:val>
                                        </p:tav>
                                      </p:tavLst>
                                    </p:anim>
                                    <p:anim calcmode="lin" valueType="num">
                                      <p:cBhvr>
                                        <p:cTn id="50" dur="500" fill="hold"/>
                                        <p:tgtEl>
                                          <p:spTgt spid="68"/>
                                        </p:tgtEl>
                                        <p:attrNameLst>
                                          <p:attrName>ppt_h</p:attrName>
                                        </p:attrNameLst>
                                      </p:cBhvr>
                                      <p:tavLst>
                                        <p:tav tm="0">
                                          <p:val>
                                            <p:fltVal val="0"/>
                                          </p:val>
                                        </p:tav>
                                        <p:tav tm="100000">
                                          <p:val>
                                            <p:strVal val="#ppt_h"/>
                                          </p:val>
                                        </p:tav>
                                      </p:tavLst>
                                    </p:anim>
                                    <p:animEffect transition="in" filter="fade">
                                      <p:cBhvr>
                                        <p:cTn id="5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7"/>
          <p:cNvSpPr/>
          <p:nvPr/>
        </p:nvSpPr>
        <p:spPr bwMode="auto">
          <a:xfrm>
            <a:off x="-7938" y="406400"/>
            <a:ext cx="404813" cy="700088"/>
          </a:xfrm>
          <a:custGeom>
            <a:avLst/>
            <a:gdLst>
              <a:gd name="T0" fmla="*/ 0 w 529"/>
              <a:gd name="T1" fmla="*/ 0 h 915"/>
              <a:gd name="T2" fmla="*/ 490 w 529"/>
              <a:gd name="T3" fmla="*/ 399 h 915"/>
              <a:gd name="T4" fmla="*/ 490 w 529"/>
              <a:gd name="T5" fmla="*/ 516 h 915"/>
              <a:gd name="T6" fmla="*/ 0 w 529"/>
              <a:gd name="T7" fmla="*/ 915 h 915"/>
              <a:gd name="T8" fmla="*/ 0 w 529"/>
              <a:gd name="T9" fmla="*/ 0 h 915"/>
            </a:gdLst>
            <a:ahLst/>
            <a:cxnLst>
              <a:cxn ang="0">
                <a:pos x="T0" y="T1"/>
              </a:cxn>
              <a:cxn ang="0">
                <a:pos x="T2" y="T3"/>
              </a:cxn>
              <a:cxn ang="0">
                <a:pos x="T4" y="T5"/>
              </a:cxn>
              <a:cxn ang="0">
                <a:pos x="T6" y="T7"/>
              </a:cxn>
              <a:cxn ang="0">
                <a:pos x="T8" y="T9"/>
              </a:cxn>
            </a:cxnLst>
            <a:rect l="0" t="0" r="r" b="b"/>
            <a:pathLst>
              <a:path w="529" h="915">
                <a:moveTo>
                  <a:pt x="0" y="0"/>
                </a:moveTo>
                <a:lnTo>
                  <a:pt x="490" y="399"/>
                </a:lnTo>
                <a:cubicBezTo>
                  <a:pt x="529" y="431"/>
                  <a:pt x="529" y="484"/>
                  <a:pt x="490" y="516"/>
                </a:cubicBezTo>
                <a:lnTo>
                  <a:pt x="0" y="915"/>
                </a:lnTo>
                <a:lnTo>
                  <a:pt x="0" y="0"/>
                </a:lnTo>
                <a:close/>
              </a:path>
            </a:pathLst>
          </a:custGeom>
          <a:solidFill>
            <a:srgbClr val="005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8"/>
          <p:cNvSpPr/>
          <p:nvPr/>
        </p:nvSpPr>
        <p:spPr bwMode="auto">
          <a:xfrm>
            <a:off x="-7938" y="168275"/>
            <a:ext cx="428625" cy="744538"/>
          </a:xfrm>
          <a:custGeom>
            <a:avLst/>
            <a:gdLst>
              <a:gd name="T0" fmla="*/ 0 w 560"/>
              <a:gd name="T1" fmla="*/ 0 h 973"/>
              <a:gd name="T2" fmla="*/ 516 w 560"/>
              <a:gd name="T3" fmla="*/ 420 h 973"/>
              <a:gd name="T4" fmla="*/ 516 w 560"/>
              <a:gd name="T5" fmla="*/ 552 h 973"/>
              <a:gd name="T6" fmla="*/ 0 w 560"/>
              <a:gd name="T7" fmla="*/ 973 h 973"/>
              <a:gd name="T8" fmla="*/ 0 w 560"/>
              <a:gd name="T9" fmla="*/ 0 h 973"/>
            </a:gdLst>
            <a:ahLst/>
            <a:cxnLst>
              <a:cxn ang="0">
                <a:pos x="T0" y="T1"/>
              </a:cxn>
              <a:cxn ang="0">
                <a:pos x="T2" y="T3"/>
              </a:cxn>
              <a:cxn ang="0">
                <a:pos x="T4" y="T5"/>
              </a:cxn>
              <a:cxn ang="0">
                <a:pos x="T6" y="T7"/>
              </a:cxn>
              <a:cxn ang="0">
                <a:pos x="T8" y="T9"/>
              </a:cxn>
            </a:cxnLst>
            <a:rect l="0" t="0" r="r" b="b"/>
            <a:pathLst>
              <a:path w="560" h="973">
                <a:moveTo>
                  <a:pt x="0" y="0"/>
                </a:moveTo>
                <a:lnTo>
                  <a:pt x="516" y="420"/>
                </a:lnTo>
                <a:cubicBezTo>
                  <a:pt x="560" y="457"/>
                  <a:pt x="560" y="516"/>
                  <a:pt x="516" y="552"/>
                </a:cubicBezTo>
                <a:lnTo>
                  <a:pt x="0" y="973"/>
                </a:lnTo>
                <a:lnTo>
                  <a:pt x="0" y="0"/>
                </a:lnTo>
                <a:close/>
              </a:path>
            </a:pathLst>
          </a:custGeom>
          <a:solidFill>
            <a:srgbClr val="FD7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cxnSp>
        <p:nvCxnSpPr>
          <p:cNvPr id="32" name="直接连接符 31"/>
          <p:cNvCxnSpPr/>
          <p:nvPr/>
        </p:nvCxnSpPr>
        <p:spPr bwMode="auto">
          <a:xfrm>
            <a:off x="697781" y="764704"/>
            <a:ext cx="10729192" cy="0"/>
          </a:xfrm>
          <a:prstGeom prst="line">
            <a:avLst/>
          </a:prstGeom>
          <a:solidFill>
            <a:schemeClr val="accent1"/>
          </a:solidFill>
          <a:ln w="952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42">
            <a:extLst>
              <a:ext uri="{FF2B5EF4-FFF2-40B4-BE49-F238E27FC236}">
                <a16:creationId xmlns:a16="http://schemas.microsoft.com/office/drawing/2014/main" id="{806DF6D4-7260-AC43-8302-0427ED899223}"/>
              </a:ext>
            </a:extLst>
          </p:cNvPr>
          <p:cNvSpPr txBox="1"/>
          <p:nvPr/>
        </p:nvSpPr>
        <p:spPr>
          <a:xfrm>
            <a:off x="697781" y="249035"/>
            <a:ext cx="3888432"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solidFill>
                  <a:schemeClr val="accent1"/>
                </a:solidFill>
              </a:rPr>
              <a:t>4. </a:t>
            </a:r>
            <a:r>
              <a:rPr lang="zh-CN" altLang="en-US" dirty="0">
                <a:solidFill>
                  <a:schemeClr val="accent1"/>
                </a:solidFill>
              </a:rPr>
              <a:t>标准编制原则和依据</a:t>
            </a:r>
          </a:p>
        </p:txBody>
      </p:sp>
      <p:sp>
        <p:nvSpPr>
          <p:cNvPr id="5" name="矩形 4">
            <a:extLst>
              <a:ext uri="{FF2B5EF4-FFF2-40B4-BE49-F238E27FC236}">
                <a16:creationId xmlns:a16="http://schemas.microsoft.com/office/drawing/2014/main" id="{5D33F490-EFBD-CE49-89FB-E885AC0CA3F4}"/>
              </a:ext>
            </a:extLst>
          </p:cNvPr>
          <p:cNvSpPr/>
          <p:nvPr/>
        </p:nvSpPr>
        <p:spPr>
          <a:xfrm>
            <a:off x="1309849" y="1551344"/>
            <a:ext cx="9577064" cy="954107"/>
          </a:xfrm>
          <a:prstGeom prst="rect">
            <a:avLst/>
          </a:prstGeom>
        </p:spPr>
        <p:txBody>
          <a:bodyPr wrap="square">
            <a:spAutoFit/>
          </a:bodyPr>
          <a:lstStyle/>
          <a:p>
            <a:r>
              <a:rPr lang="zh-CN" altLang="en-US" sz="2800" dirty="0">
                <a:solidFill>
                  <a:srgbClr val="002060"/>
                </a:solidFill>
                <a:latin typeface="楷体" panose="02010609060101010101" charset="-122"/>
                <a:ea typeface="楷体" panose="02010609060101010101" charset="-122"/>
              </a:rPr>
              <a:t>标准严格按 </a:t>
            </a:r>
            <a:r>
              <a:rPr lang="en" altLang="zh-CN" sz="2800" dirty="0">
                <a:solidFill>
                  <a:srgbClr val="002060"/>
                </a:solidFill>
                <a:latin typeface="楷体" panose="02010609060101010101" charset="-122"/>
                <a:ea typeface="楷体" panose="02010609060101010101" charset="-122"/>
              </a:rPr>
              <a:t>GB/T1.1《</a:t>
            </a:r>
            <a:r>
              <a:rPr lang="zh-CN" altLang="en-US" sz="2800" dirty="0">
                <a:solidFill>
                  <a:srgbClr val="002060"/>
                </a:solidFill>
                <a:latin typeface="楷体" panose="02010609060101010101" charset="-122"/>
                <a:ea typeface="楷体" panose="02010609060101010101" charset="-122"/>
              </a:rPr>
              <a:t>标准化工作导则第</a:t>
            </a:r>
            <a:r>
              <a:rPr lang="en-US" altLang="zh-CN" sz="2800" dirty="0">
                <a:solidFill>
                  <a:srgbClr val="002060"/>
                </a:solidFill>
                <a:latin typeface="楷体" panose="02010609060101010101" charset="-122"/>
                <a:ea typeface="楷体" panose="02010609060101010101" charset="-122"/>
              </a:rPr>
              <a:t>1 </a:t>
            </a:r>
            <a:r>
              <a:rPr lang="zh-CN" altLang="en-US" sz="2800" dirty="0">
                <a:solidFill>
                  <a:srgbClr val="002060"/>
                </a:solidFill>
                <a:latin typeface="楷体" panose="02010609060101010101" charset="-122"/>
                <a:ea typeface="楷体" panose="02010609060101010101" charset="-122"/>
              </a:rPr>
              <a:t>部分：标准的结构和编写规则</a:t>
            </a:r>
            <a:r>
              <a:rPr lang="en-US" altLang="zh-CN" sz="2800" dirty="0">
                <a:solidFill>
                  <a:srgbClr val="002060"/>
                </a:solidFill>
                <a:latin typeface="楷体" panose="02010609060101010101" charset="-122"/>
                <a:ea typeface="楷体" panose="02010609060101010101" charset="-122"/>
              </a:rPr>
              <a:t>》</a:t>
            </a:r>
            <a:r>
              <a:rPr lang="zh-CN" altLang="en-US" sz="2800" dirty="0">
                <a:solidFill>
                  <a:srgbClr val="002060"/>
                </a:solidFill>
                <a:latin typeface="楷体" panose="02010609060101010101" charset="-122"/>
                <a:ea typeface="楷体" panose="02010609060101010101" charset="-122"/>
              </a:rPr>
              <a:t>格式要求编写</a:t>
            </a:r>
            <a:endParaRPr lang="en-US" altLang="zh-CN" sz="2800" dirty="0">
              <a:solidFill>
                <a:srgbClr val="002060"/>
              </a:solidFill>
              <a:latin typeface="楷体" panose="02010609060101010101" charset="-122"/>
              <a:ea typeface="楷体" panose="02010609060101010101" charset="-122"/>
            </a:endParaRPr>
          </a:p>
        </p:txBody>
      </p:sp>
      <p:sp>
        <p:nvSpPr>
          <p:cNvPr id="11" name="矩形 10">
            <a:extLst>
              <a:ext uri="{FF2B5EF4-FFF2-40B4-BE49-F238E27FC236}">
                <a16:creationId xmlns:a16="http://schemas.microsoft.com/office/drawing/2014/main" id="{802E195C-CD98-DD45-8CA0-51C2473A0964}"/>
              </a:ext>
            </a:extLst>
          </p:cNvPr>
          <p:cNvSpPr/>
          <p:nvPr/>
        </p:nvSpPr>
        <p:spPr>
          <a:xfrm>
            <a:off x="733785" y="2957987"/>
            <a:ext cx="10657183" cy="523220"/>
          </a:xfrm>
          <a:prstGeom prst="rect">
            <a:avLst/>
          </a:prstGeom>
        </p:spPr>
        <p:txBody>
          <a:bodyPr wrap="square">
            <a:spAutoFit/>
          </a:bodyPr>
          <a:lstStyle/>
          <a:p>
            <a:pPr latinLnBrk="0"/>
            <a:r>
              <a:rPr lang="zh-CN" altLang="en-US" sz="2800" dirty="0">
                <a:solidFill>
                  <a:srgbClr val="002060"/>
                </a:solidFill>
                <a:latin typeface="楷体" panose="02010609060101010101" charset="-122"/>
                <a:ea typeface="楷体" panose="02010609060101010101" charset="-122"/>
              </a:rPr>
              <a:t>    标准编制遵循“科学性、实用性、统一性、规范性”的原则</a:t>
            </a:r>
          </a:p>
        </p:txBody>
      </p:sp>
      <p:sp>
        <p:nvSpPr>
          <p:cNvPr id="12" name="矩形 11">
            <a:extLst>
              <a:ext uri="{FF2B5EF4-FFF2-40B4-BE49-F238E27FC236}">
                <a16:creationId xmlns:a16="http://schemas.microsoft.com/office/drawing/2014/main" id="{368C6DE1-9D1D-F748-A77A-C381B1FD4C11}"/>
              </a:ext>
            </a:extLst>
          </p:cNvPr>
          <p:cNvSpPr/>
          <p:nvPr/>
        </p:nvSpPr>
        <p:spPr>
          <a:xfrm>
            <a:off x="697781" y="3921661"/>
            <a:ext cx="10657183" cy="1384995"/>
          </a:xfrm>
          <a:prstGeom prst="rect">
            <a:avLst/>
          </a:prstGeom>
        </p:spPr>
        <p:txBody>
          <a:bodyPr wrap="square">
            <a:spAutoFit/>
          </a:bodyPr>
          <a:lstStyle/>
          <a:p>
            <a:pPr latinLnBrk="0"/>
            <a:r>
              <a:rPr lang="zh-CN" altLang="en-US" sz="2800" dirty="0">
                <a:solidFill>
                  <a:srgbClr val="002060"/>
                </a:solidFill>
                <a:latin typeface="楷体" panose="02010609060101010101" charset="-122"/>
                <a:ea typeface="楷体" panose="02010609060101010101" charset="-122"/>
              </a:rPr>
              <a:t>    标准编写参考：</a:t>
            </a:r>
            <a:endParaRPr lang="en-US" altLang="zh-CN" sz="2800" dirty="0">
              <a:solidFill>
                <a:srgbClr val="002060"/>
              </a:solidFill>
              <a:latin typeface="楷体" panose="02010609060101010101" charset="-122"/>
              <a:ea typeface="楷体" panose="02010609060101010101" charset="-122"/>
            </a:endParaRPr>
          </a:p>
          <a:p>
            <a:pPr latinLnBrk="0"/>
            <a:r>
              <a:rPr lang="zh-CN" altLang="en-US" sz="2800" dirty="0">
                <a:solidFill>
                  <a:srgbClr val="002060"/>
                </a:solidFill>
                <a:latin typeface="楷体" panose="02010609060101010101" charset="-122"/>
                <a:ea typeface="楷体" panose="02010609060101010101" charset="-122"/>
              </a:rPr>
              <a:t>    </a:t>
            </a:r>
            <a:r>
              <a:rPr lang="en-US" altLang="zh-CN" sz="2800" dirty="0">
                <a:solidFill>
                  <a:srgbClr val="002060"/>
                </a:solidFill>
                <a:latin typeface="楷体" panose="02010609060101010101" charset="-122"/>
                <a:ea typeface="楷体" panose="02010609060101010101" charset="-122"/>
              </a:rPr>
              <a:t>GB/T</a:t>
            </a:r>
            <a:r>
              <a:rPr lang="zh-CN" altLang="en-US" sz="2800" dirty="0">
                <a:solidFill>
                  <a:srgbClr val="002060"/>
                </a:solidFill>
                <a:latin typeface="楷体" panose="02010609060101010101" charset="-122"/>
                <a:ea typeface="楷体" panose="02010609060101010101" charset="-122"/>
              </a:rPr>
              <a:t> </a:t>
            </a:r>
            <a:r>
              <a:rPr lang="en-US" altLang="zh-CN" sz="2800" dirty="0">
                <a:solidFill>
                  <a:srgbClr val="002060"/>
                </a:solidFill>
                <a:latin typeface="楷体" panose="02010609060101010101" charset="-122"/>
                <a:ea typeface="楷体" panose="02010609060101010101" charset="-122"/>
              </a:rPr>
              <a:t>27024</a:t>
            </a:r>
            <a:r>
              <a:rPr lang="zh-CN" altLang="en-US" sz="2800" dirty="0">
                <a:solidFill>
                  <a:srgbClr val="002060"/>
                </a:solidFill>
                <a:latin typeface="楷体" panose="02010609060101010101" charset="-122"/>
                <a:ea typeface="楷体" panose="02010609060101010101" charset="-122"/>
              </a:rPr>
              <a:t> </a:t>
            </a:r>
            <a:r>
              <a:rPr lang="en-US" altLang="zh-CN" sz="2800" dirty="0">
                <a:solidFill>
                  <a:srgbClr val="002060"/>
                </a:solidFill>
                <a:latin typeface="楷体" panose="02010609060101010101" charset="-122"/>
                <a:ea typeface="楷体" panose="02010609060101010101" charset="-122"/>
              </a:rPr>
              <a:t>《</a:t>
            </a:r>
            <a:r>
              <a:rPr lang="zh-CN" altLang="en-US" sz="2800" dirty="0">
                <a:solidFill>
                  <a:srgbClr val="002060"/>
                </a:solidFill>
                <a:latin typeface="楷体" panose="02010609060101010101" charset="-122"/>
                <a:ea typeface="楷体" panose="02010609060101010101" charset="-122"/>
              </a:rPr>
              <a:t>合格评定 人员认证机构通用要求</a:t>
            </a:r>
            <a:r>
              <a:rPr lang="en-US" altLang="zh-CN" sz="2800" dirty="0">
                <a:solidFill>
                  <a:srgbClr val="002060"/>
                </a:solidFill>
                <a:latin typeface="楷体" panose="02010609060101010101" charset="-122"/>
                <a:ea typeface="楷体" panose="02010609060101010101" charset="-122"/>
              </a:rPr>
              <a:t>》</a:t>
            </a:r>
          </a:p>
          <a:p>
            <a:pPr latinLnBrk="0"/>
            <a:r>
              <a:rPr lang="zh-CN" altLang="en-US" sz="2800" dirty="0">
                <a:solidFill>
                  <a:srgbClr val="002060"/>
                </a:solidFill>
                <a:latin typeface="楷体" panose="02010609060101010101" charset="-122"/>
                <a:ea typeface="楷体" panose="02010609060101010101" charset="-122"/>
              </a:rPr>
              <a:t>    </a:t>
            </a:r>
            <a:r>
              <a:rPr lang="en-US" altLang="zh-CN" sz="2800" dirty="0">
                <a:solidFill>
                  <a:srgbClr val="002060"/>
                </a:solidFill>
                <a:latin typeface="楷体" panose="02010609060101010101" charset="-122"/>
                <a:ea typeface="楷体" panose="02010609060101010101" charset="-122"/>
              </a:rPr>
              <a:t>GB/T</a:t>
            </a:r>
            <a:r>
              <a:rPr lang="zh-CN" altLang="en-US" sz="2800" dirty="0">
                <a:solidFill>
                  <a:srgbClr val="002060"/>
                </a:solidFill>
                <a:latin typeface="楷体" panose="02010609060101010101" charset="-122"/>
                <a:ea typeface="楷体" panose="02010609060101010101" charset="-122"/>
              </a:rPr>
              <a:t> </a:t>
            </a:r>
            <a:r>
              <a:rPr lang="en-US" altLang="zh-CN" sz="2800" dirty="0">
                <a:solidFill>
                  <a:srgbClr val="002060"/>
                </a:solidFill>
                <a:latin typeface="楷体" panose="02010609060101010101" charset="-122"/>
                <a:ea typeface="楷体" panose="02010609060101010101" charset="-122"/>
              </a:rPr>
              <a:t>27023</a:t>
            </a:r>
            <a:r>
              <a:rPr lang="zh-CN" altLang="en-US" sz="2800" dirty="0">
                <a:solidFill>
                  <a:srgbClr val="002060"/>
                </a:solidFill>
                <a:latin typeface="楷体" panose="02010609060101010101" charset="-122"/>
                <a:ea typeface="楷体" panose="02010609060101010101" charset="-122"/>
              </a:rPr>
              <a:t> </a:t>
            </a:r>
            <a:r>
              <a:rPr lang="en-US" altLang="zh-CN" sz="2800" dirty="0">
                <a:solidFill>
                  <a:srgbClr val="002060"/>
                </a:solidFill>
                <a:latin typeface="楷体" panose="02010609060101010101" charset="-122"/>
                <a:ea typeface="楷体" panose="02010609060101010101" charset="-122"/>
              </a:rPr>
              <a:t>《</a:t>
            </a:r>
            <a:r>
              <a:rPr lang="zh-CN" altLang="en-US" sz="2800" dirty="0">
                <a:solidFill>
                  <a:srgbClr val="002060"/>
                </a:solidFill>
                <a:latin typeface="楷体" panose="02010609060101010101" charset="-122"/>
                <a:ea typeface="楷体" panose="02010609060101010101" charset="-122"/>
              </a:rPr>
              <a:t>合格评定 用于人员认证的人员能力词汇</a:t>
            </a:r>
            <a:r>
              <a:rPr lang="en-US" altLang="zh-CN" sz="2800" dirty="0">
                <a:solidFill>
                  <a:srgbClr val="002060"/>
                </a:solidFill>
                <a:latin typeface="楷体" panose="02010609060101010101" charset="-122"/>
                <a:ea typeface="楷体" panose="02010609060101010101" charset="-122"/>
              </a:rPr>
              <a:t>》</a:t>
            </a:r>
            <a:endParaRPr lang="zh-CN" altLang="en-US" sz="2800" dirty="0">
              <a:solidFill>
                <a:srgbClr val="002060"/>
              </a:solidFill>
              <a:latin typeface="楷体" panose="02010609060101010101" charset="-122"/>
              <a:ea typeface="楷体" panose="02010609060101010101" charset="-122"/>
            </a:endParaRPr>
          </a:p>
        </p:txBody>
      </p:sp>
    </p:spTree>
  </p:cSld>
  <p:clrMapOvr>
    <a:masterClrMapping/>
  </p:clrMapOvr>
  <mc:AlternateContent xmlns:mc="http://schemas.openxmlformats.org/markup-compatibility/2006" xmlns:p14="http://schemas.microsoft.com/office/powerpoint/2010/main">
    <mc:Choice Requires="p14">
      <p:transition spd="slow" advTm="12587">
        <p14:prism dir="u"/>
      </p:transition>
    </mc:Choice>
    <mc:Fallback xmlns="">
      <p:transition spd="slow" advTm="12587">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7"/>
          <p:cNvSpPr/>
          <p:nvPr/>
        </p:nvSpPr>
        <p:spPr bwMode="auto">
          <a:xfrm>
            <a:off x="-7938" y="406400"/>
            <a:ext cx="404813" cy="700088"/>
          </a:xfrm>
          <a:custGeom>
            <a:avLst/>
            <a:gdLst>
              <a:gd name="T0" fmla="*/ 0 w 529"/>
              <a:gd name="T1" fmla="*/ 0 h 915"/>
              <a:gd name="T2" fmla="*/ 490 w 529"/>
              <a:gd name="T3" fmla="*/ 399 h 915"/>
              <a:gd name="T4" fmla="*/ 490 w 529"/>
              <a:gd name="T5" fmla="*/ 516 h 915"/>
              <a:gd name="T6" fmla="*/ 0 w 529"/>
              <a:gd name="T7" fmla="*/ 915 h 915"/>
              <a:gd name="T8" fmla="*/ 0 w 529"/>
              <a:gd name="T9" fmla="*/ 0 h 915"/>
            </a:gdLst>
            <a:ahLst/>
            <a:cxnLst>
              <a:cxn ang="0">
                <a:pos x="T0" y="T1"/>
              </a:cxn>
              <a:cxn ang="0">
                <a:pos x="T2" y="T3"/>
              </a:cxn>
              <a:cxn ang="0">
                <a:pos x="T4" y="T5"/>
              </a:cxn>
              <a:cxn ang="0">
                <a:pos x="T6" y="T7"/>
              </a:cxn>
              <a:cxn ang="0">
                <a:pos x="T8" y="T9"/>
              </a:cxn>
            </a:cxnLst>
            <a:rect l="0" t="0" r="r" b="b"/>
            <a:pathLst>
              <a:path w="529" h="915">
                <a:moveTo>
                  <a:pt x="0" y="0"/>
                </a:moveTo>
                <a:lnTo>
                  <a:pt x="490" y="399"/>
                </a:lnTo>
                <a:cubicBezTo>
                  <a:pt x="529" y="431"/>
                  <a:pt x="529" y="484"/>
                  <a:pt x="490" y="516"/>
                </a:cubicBezTo>
                <a:lnTo>
                  <a:pt x="0" y="915"/>
                </a:lnTo>
                <a:lnTo>
                  <a:pt x="0" y="0"/>
                </a:lnTo>
                <a:close/>
              </a:path>
            </a:pathLst>
          </a:custGeom>
          <a:solidFill>
            <a:srgbClr val="005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8"/>
          <p:cNvSpPr/>
          <p:nvPr/>
        </p:nvSpPr>
        <p:spPr bwMode="auto">
          <a:xfrm>
            <a:off x="-7938" y="168275"/>
            <a:ext cx="428625" cy="744538"/>
          </a:xfrm>
          <a:custGeom>
            <a:avLst/>
            <a:gdLst>
              <a:gd name="T0" fmla="*/ 0 w 560"/>
              <a:gd name="T1" fmla="*/ 0 h 973"/>
              <a:gd name="T2" fmla="*/ 516 w 560"/>
              <a:gd name="T3" fmla="*/ 420 h 973"/>
              <a:gd name="T4" fmla="*/ 516 w 560"/>
              <a:gd name="T5" fmla="*/ 552 h 973"/>
              <a:gd name="T6" fmla="*/ 0 w 560"/>
              <a:gd name="T7" fmla="*/ 973 h 973"/>
              <a:gd name="T8" fmla="*/ 0 w 560"/>
              <a:gd name="T9" fmla="*/ 0 h 973"/>
            </a:gdLst>
            <a:ahLst/>
            <a:cxnLst>
              <a:cxn ang="0">
                <a:pos x="T0" y="T1"/>
              </a:cxn>
              <a:cxn ang="0">
                <a:pos x="T2" y="T3"/>
              </a:cxn>
              <a:cxn ang="0">
                <a:pos x="T4" y="T5"/>
              </a:cxn>
              <a:cxn ang="0">
                <a:pos x="T6" y="T7"/>
              </a:cxn>
              <a:cxn ang="0">
                <a:pos x="T8" y="T9"/>
              </a:cxn>
            </a:cxnLst>
            <a:rect l="0" t="0" r="r" b="b"/>
            <a:pathLst>
              <a:path w="560" h="973">
                <a:moveTo>
                  <a:pt x="0" y="0"/>
                </a:moveTo>
                <a:lnTo>
                  <a:pt x="516" y="420"/>
                </a:lnTo>
                <a:cubicBezTo>
                  <a:pt x="560" y="457"/>
                  <a:pt x="560" y="516"/>
                  <a:pt x="516" y="552"/>
                </a:cubicBezTo>
                <a:lnTo>
                  <a:pt x="0" y="973"/>
                </a:lnTo>
                <a:lnTo>
                  <a:pt x="0" y="0"/>
                </a:lnTo>
                <a:close/>
              </a:path>
            </a:pathLst>
          </a:custGeom>
          <a:solidFill>
            <a:srgbClr val="FD7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cxnSp>
        <p:nvCxnSpPr>
          <p:cNvPr id="41" name="直接连接符 40"/>
          <p:cNvCxnSpPr/>
          <p:nvPr/>
        </p:nvCxnSpPr>
        <p:spPr bwMode="auto">
          <a:xfrm>
            <a:off x="697781" y="764704"/>
            <a:ext cx="10729192" cy="0"/>
          </a:xfrm>
          <a:prstGeom prst="line">
            <a:avLst/>
          </a:prstGeom>
          <a:solidFill>
            <a:schemeClr val="accent1"/>
          </a:solidFill>
          <a:ln w="952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42"/>
          <p:cNvSpPr txBox="1"/>
          <p:nvPr/>
        </p:nvSpPr>
        <p:spPr>
          <a:xfrm>
            <a:off x="697648" y="168155"/>
            <a:ext cx="5327899" cy="430530"/>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solidFill>
                  <a:schemeClr val="accent1"/>
                </a:solidFill>
              </a:rPr>
              <a:t>5.</a:t>
            </a:r>
            <a:r>
              <a:rPr lang="zh-CN" altLang="en-US" dirty="0">
                <a:solidFill>
                  <a:schemeClr val="accent1"/>
                </a:solidFill>
              </a:rPr>
              <a:t> 标准主要内容</a:t>
            </a:r>
          </a:p>
        </p:txBody>
      </p:sp>
      <p:sp>
        <p:nvSpPr>
          <p:cNvPr id="2" name="矩形 1">
            <a:extLst>
              <a:ext uri="{FF2B5EF4-FFF2-40B4-BE49-F238E27FC236}">
                <a16:creationId xmlns:a16="http://schemas.microsoft.com/office/drawing/2014/main" id="{89FA556F-686B-4B4B-A5ED-EEE967FF6B6A}"/>
              </a:ext>
            </a:extLst>
          </p:cNvPr>
          <p:cNvSpPr/>
          <p:nvPr/>
        </p:nvSpPr>
        <p:spPr>
          <a:xfrm>
            <a:off x="397647" y="1109744"/>
            <a:ext cx="4006225" cy="369332"/>
          </a:xfrm>
          <a:prstGeom prst="rect">
            <a:avLst/>
          </a:prstGeom>
        </p:spPr>
        <p:txBody>
          <a:bodyPr wrap="none">
            <a:spAutoFit/>
          </a:bodyPr>
          <a:lstStyle/>
          <a:p>
            <a:r>
              <a:rPr lang="zh-CN" altLang="zh-CN" dirty="0">
                <a:ea typeface="黑体" panose="02010609060101010101" pitchFamily="49" charset="-122"/>
                <a:cs typeface="黑体" panose="02010609060101010101" pitchFamily="49" charset="-122"/>
              </a:rPr>
              <a:t> </a:t>
            </a:r>
            <a:r>
              <a:rPr lang="zh-CN" altLang="en-US" dirty="0">
                <a:ea typeface="黑体" panose="02010609060101010101" pitchFamily="49" charset="-122"/>
                <a:cs typeface="黑体" panose="02010609060101010101" pitchFamily="49" charset="-122"/>
              </a:rPr>
              <a:t>一、</a:t>
            </a:r>
            <a:r>
              <a:rPr lang="zh-CN" altLang="zh-CN" dirty="0">
                <a:ea typeface="黑体" panose="02010609060101010101" pitchFamily="49" charset="-122"/>
                <a:cs typeface="黑体" panose="02010609060101010101" pitchFamily="49" charset="-122"/>
              </a:rPr>
              <a:t>认证类别、专业方向及级别划分</a:t>
            </a:r>
            <a:r>
              <a:rPr lang="zh-CN" altLang="zh-CN" dirty="0"/>
              <a:t> </a:t>
            </a:r>
            <a:endParaRPr lang="zh-CN" altLang="en-US" dirty="0"/>
          </a:p>
        </p:txBody>
      </p:sp>
      <p:sp>
        <p:nvSpPr>
          <p:cNvPr id="3" name="矩形 2">
            <a:extLst>
              <a:ext uri="{FF2B5EF4-FFF2-40B4-BE49-F238E27FC236}">
                <a16:creationId xmlns:a16="http://schemas.microsoft.com/office/drawing/2014/main" id="{75227F50-997C-9B43-8857-47CEF61EE8CE}"/>
              </a:ext>
            </a:extLst>
          </p:cNvPr>
          <p:cNvSpPr/>
          <p:nvPr/>
        </p:nvSpPr>
        <p:spPr>
          <a:xfrm>
            <a:off x="803375" y="1990135"/>
            <a:ext cx="10274495" cy="1754326"/>
          </a:xfrm>
          <a:prstGeom prst="rect">
            <a:avLst/>
          </a:prstGeom>
        </p:spPr>
        <p:txBody>
          <a:bodyPr wrap="square">
            <a:spAutoFit/>
          </a:bodyPr>
          <a:lstStyle/>
          <a:p>
            <a:r>
              <a:rPr lang="zh-CN" altLang="en-US" dirty="0"/>
              <a:t>网络空间安全专业人员共分两个类别，包括管理类、技术类</a:t>
            </a:r>
            <a:r>
              <a:rPr lang="en-US" altLang="zh-CN" dirty="0"/>
              <a:t>;</a:t>
            </a:r>
          </a:p>
          <a:p>
            <a:endParaRPr lang="en-US" altLang="zh-CN" dirty="0"/>
          </a:p>
          <a:p>
            <a:r>
              <a:rPr lang="zh-CN" altLang="en-US" dirty="0"/>
              <a:t>涵盖以下方向</a:t>
            </a:r>
            <a:r>
              <a:rPr lang="en-US" altLang="zh-CN" dirty="0"/>
              <a:t>:</a:t>
            </a:r>
            <a:r>
              <a:rPr lang="zh-CN" altLang="en-US" dirty="0"/>
              <a:t>关键信息基础设施保护、重要数据保护、个人信息保护、网络安全管理、网络安全规划设计、软件安全开发、安全集成、安 全运维、风险评估、应急处理、网络安全审计、工业控制系统安全、大数据安全、物联网安全、云计算安全、人工智能安全等。 </a:t>
            </a:r>
          </a:p>
          <a:p>
            <a:endParaRPr lang="zh-CN" altLang="en-US" dirty="0"/>
          </a:p>
        </p:txBody>
      </p:sp>
      <p:sp>
        <p:nvSpPr>
          <p:cNvPr id="4" name="矩形 3">
            <a:extLst>
              <a:ext uri="{FF2B5EF4-FFF2-40B4-BE49-F238E27FC236}">
                <a16:creationId xmlns:a16="http://schemas.microsoft.com/office/drawing/2014/main" id="{FE5DD119-1AE7-F648-8D51-CA499522541B}"/>
              </a:ext>
            </a:extLst>
          </p:cNvPr>
          <p:cNvSpPr/>
          <p:nvPr/>
        </p:nvSpPr>
        <p:spPr>
          <a:xfrm>
            <a:off x="481757" y="4149080"/>
            <a:ext cx="10274494" cy="646331"/>
          </a:xfrm>
          <a:prstGeom prst="rect">
            <a:avLst/>
          </a:prstGeom>
        </p:spPr>
        <p:txBody>
          <a:bodyPr wrap="square">
            <a:spAutoFit/>
          </a:bodyPr>
          <a:lstStyle/>
          <a:p>
            <a:r>
              <a:rPr lang="zh-CN" altLang="en-US" dirty="0"/>
              <a:t>网络空间安全专业人员共设置四个级别，包括一级</a:t>
            </a:r>
            <a:r>
              <a:rPr lang="en-US" altLang="zh-CN" dirty="0"/>
              <a:t>(</a:t>
            </a:r>
            <a:r>
              <a:rPr lang="zh-CN" altLang="en-US" dirty="0"/>
              <a:t>初级</a:t>
            </a:r>
            <a:r>
              <a:rPr lang="en-US" altLang="zh-CN" dirty="0"/>
              <a:t>)</a:t>
            </a:r>
            <a:r>
              <a:rPr lang="zh-CN" altLang="en-US" dirty="0"/>
              <a:t>、二级</a:t>
            </a:r>
            <a:r>
              <a:rPr lang="en-US" altLang="zh-CN" dirty="0"/>
              <a:t>(</a:t>
            </a:r>
            <a:r>
              <a:rPr lang="zh-CN" altLang="en-US" dirty="0"/>
              <a:t>中级</a:t>
            </a:r>
            <a:r>
              <a:rPr lang="en-US" altLang="zh-CN" dirty="0"/>
              <a:t>)</a:t>
            </a:r>
            <a:r>
              <a:rPr lang="zh-CN" altLang="en-US" dirty="0"/>
              <a:t>、三级</a:t>
            </a:r>
            <a:r>
              <a:rPr lang="en-US" altLang="zh-CN" dirty="0"/>
              <a:t>(</a:t>
            </a:r>
            <a:r>
              <a:rPr lang="zh-CN" altLang="en-US" dirty="0"/>
              <a:t>高级</a:t>
            </a:r>
            <a:r>
              <a:rPr lang="en-US" altLang="zh-CN" dirty="0"/>
              <a:t>)</a:t>
            </a:r>
            <a:r>
              <a:rPr lang="zh-CN" altLang="en-US" dirty="0"/>
              <a:t>、四级 </a:t>
            </a:r>
            <a:r>
              <a:rPr lang="en-US" altLang="zh-CN" dirty="0"/>
              <a:t>(</a:t>
            </a:r>
            <a:r>
              <a:rPr lang="zh-CN" altLang="en-US" dirty="0"/>
              <a:t>专家级</a:t>
            </a:r>
            <a:r>
              <a:rPr lang="en-US" altLang="zh-CN" dirty="0"/>
              <a:t>)</a:t>
            </a:r>
            <a:r>
              <a:rPr lang="zh-CN" altLang="en-US" dirty="0"/>
              <a:t>，一级最低、四级最高 </a:t>
            </a:r>
          </a:p>
        </p:txBody>
      </p:sp>
      <p:cxnSp>
        <p:nvCxnSpPr>
          <p:cNvPr id="12" name="直线连接符 11">
            <a:extLst>
              <a:ext uri="{FF2B5EF4-FFF2-40B4-BE49-F238E27FC236}">
                <a16:creationId xmlns:a16="http://schemas.microsoft.com/office/drawing/2014/main" id="{BD3273B0-9BD3-5440-B624-2185D459D4F8}"/>
              </a:ext>
            </a:extLst>
          </p:cNvPr>
          <p:cNvCxnSpPr>
            <a:cxnSpLocks/>
          </p:cNvCxnSpPr>
          <p:nvPr/>
        </p:nvCxnSpPr>
        <p:spPr>
          <a:xfrm>
            <a:off x="7298233" y="7725684"/>
            <a:ext cx="528637" cy="614363"/>
          </a:xfrm>
          <a:prstGeom prst="line">
            <a:avLst/>
          </a:prstGeom>
          <a:ln w="63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50498509"/>
      </p:ext>
    </p:extLst>
  </p:cSld>
  <p:clrMapOvr>
    <a:masterClrMapping/>
  </p:clrMapOvr>
  <mc:AlternateContent xmlns:mc="http://schemas.openxmlformats.org/markup-compatibility/2006" xmlns:p14="http://schemas.microsoft.com/office/powerpoint/2010/main">
    <mc:Choice Requires="p14">
      <p:transition spd="slow" advTm="6709">
        <p14:prism dir="u"/>
      </p:transition>
    </mc:Choice>
    <mc:Fallback xmlns="">
      <p:transition spd="slow" advTm="6709">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7"/>
          <p:cNvSpPr/>
          <p:nvPr/>
        </p:nvSpPr>
        <p:spPr bwMode="auto">
          <a:xfrm>
            <a:off x="-7938" y="406400"/>
            <a:ext cx="404813" cy="700088"/>
          </a:xfrm>
          <a:custGeom>
            <a:avLst/>
            <a:gdLst>
              <a:gd name="T0" fmla="*/ 0 w 529"/>
              <a:gd name="T1" fmla="*/ 0 h 915"/>
              <a:gd name="T2" fmla="*/ 490 w 529"/>
              <a:gd name="T3" fmla="*/ 399 h 915"/>
              <a:gd name="T4" fmla="*/ 490 w 529"/>
              <a:gd name="T5" fmla="*/ 516 h 915"/>
              <a:gd name="T6" fmla="*/ 0 w 529"/>
              <a:gd name="T7" fmla="*/ 915 h 915"/>
              <a:gd name="T8" fmla="*/ 0 w 529"/>
              <a:gd name="T9" fmla="*/ 0 h 915"/>
            </a:gdLst>
            <a:ahLst/>
            <a:cxnLst>
              <a:cxn ang="0">
                <a:pos x="T0" y="T1"/>
              </a:cxn>
              <a:cxn ang="0">
                <a:pos x="T2" y="T3"/>
              </a:cxn>
              <a:cxn ang="0">
                <a:pos x="T4" y="T5"/>
              </a:cxn>
              <a:cxn ang="0">
                <a:pos x="T6" y="T7"/>
              </a:cxn>
              <a:cxn ang="0">
                <a:pos x="T8" y="T9"/>
              </a:cxn>
            </a:cxnLst>
            <a:rect l="0" t="0" r="r" b="b"/>
            <a:pathLst>
              <a:path w="529" h="915">
                <a:moveTo>
                  <a:pt x="0" y="0"/>
                </a:moveTo>
                <a:lnTo>
                  <a:pt x="490" y="399"/>
                </a:lnTo>
                <a:cubicBezTo>
                  <a:pt x="529" y="431"/>
                  <a:pt x="529" y="484"/>
                  <a:pt x="490" y="516"/>
                </a:cubicBezTo>
                <a:lnTo>
                  <a:pt x="0" y="915"/>
                </a:lnTo>
                <a:lnTo>
                  <a:pt x="0" y="0"/>
                </a:lnTo>
                <a:close/>
              </a:path>
            </a:pathLst>
          </a:custGeom>
          <a:solidFill>
            <a:srgbClr val="005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8"/>
          <p:cNvSpPr/>
          <p:nvPr/>
        </p:nvSpPr>
        <p:spPr bwMode="auto">
          <a:xfrm>
            <a:off x="-7938" y="168275"/>
            <a:ext cx="428625" cy="744538"/>
          </a:xfrm>
          <a:custGeom>
            <a:avLst/>
            <a:gdLst>
              <a:gd name="T0" fmla="*/ 0 w 560"/>
              <a:gd name="T1" fmla="*/ 0 h 973"/>
              <a:gd name="T2" fmla="*/ 516 w 560"/>
              <a:gd name="T3" fmla="*/ 420 h 973"/>
              <a:gd name="T4" fmla="*/ 516 w 560"/>
              <a:gd name="T5" fmla="*/ 552 h 973"/>
              <a:gd name="T6" fmla="*/ 0 w 560"/>
              <a:gd name="T7" fmla="*/ 973 h 973"/>
              <a:gd name="T8" fmla="*/ 0 w 560"/>
              <a:gd name="T9" fmla="*/ 0 h 973"/>
            </a:gdLst>
            <a:ahLst/>
            <a:cxnLst>
              <a:cxn ang="0">
                <a:pos x="T0" y="T1"/>
              </a:cxn>
              <a:cxn ang="0">
                <a:pos x="T2" y="T3"/>
              </a:cxn>
              <a:cxn ang="0">
                <a:pos x="T4" y="T5"/>
              </a:cxn>
              <a:cxn ang="0">
                <a:pos x="T6" y="T7"/>
              </a:cxn>
              <a:cxn ang="0">
                <a:pos x="T8" y="T9"/>
              </a:cxn>
            </a:cxnLst>
            <a:rect l="0" t="0" r="r" b="b"/>
            <a:pathLst>
              <a:path w="560" h="973">
                <a:moveTo>
                  <a:pt x="0" y="0"/>
                </a:moveTo>
                <a:lnTo>
                  <a:pt x="516" y="420"/>
                </a:lnTo>
                <a:cubicBezTo>
                  <a:pt x="560" y="457"/>
                  <a:pt x="560" y="516"/>
                  <a:pt x="516" y="552"/>
                </a:cubicBezTo>
                <a:lnTo>
                  <a:pt x="0" y="973"/>
                </a:lnTo>
                <a:lnTo>
                  <a:pt x="0" y="0"/>
                </a:lnTo>
                <a:close/>
              </a:path>
            </a:pathLst>
          </a:custGeom>
          <a:solidFill>
            <a:srgbClr val="FD7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cxnSp>
        <p:nvCxnSpPr>
          <p:cNvPr id="41" name="直接连接符 40"/>
          <p:cNvCxnSpPr/>
          <p:nvPr/>
        </p:nvCxnSpPr>
        <p:spPr bwMode="auto">
          <a:xfrm>
            <a:off x="697781" y="764704"/>
            <a:ext cx="10729192" cy="0"/>
          </a:xfrm>
          <a:prstGeom prst="line">
            <a:avLst/>
          </a:prstGeom>
          <a:solidFill>
            <a:schemeClr val="accent1"/>
          </a:solidFill>
          <a:ln w="952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42"/>
          <p:cNvSpPr txBox="1"/>
          <p:nvPr/>
        </p:nvSpPr>
        <p:spPr>
          <a:xfrm>
            <a:off x="697648" y="168155"/>
            <a:ext cx="5327899" cy="430530"/>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solidFill>
                  <a:schemeClr val="accent1"/>
                </a:solidFill>
              </a:rPr>
              <a:t>5.</a:t>
            </a:r>
            <a:r>
              <a:rPr lang="zh-CN" altLang="en-US" dirty="0">
                <a:solidFill>
                  <a:schemeClr val="accent1"/>
                </a:solidFill>
              </a:rPr>
              <a:t> 标准主要内容</a:t>
            </a:r>
          </a:p>
        </p:txBody>
      </p:sp>
      <p:sp>
        <p:nvSpPr>
          <p:cNvPr id="7" name="矩形 6">
            <a:extLst>
              <a:ext uri="{FF2B5EF4-FFF2-40B4-BE49-F238E27FC236}">
                <a16:creationId xmlns:a16="http://schemas.microsoft.com/office/drawing/2014/main" id="{FE204D45-41F2-6342-B5F0-4CA5D4BBFCDF}"/>
              </a:ext>
            </a:extLst>
          </p:cNvPr>
          <p:cNvSpPr/>
          <p:nvPr/>
        </p:nvSpPr>
        <p:spPr>
          <a:xfrm>
            <a:off x="420687" y="827420"/>
            <a:ext cx="2929007" cy="369332"/>
          </a:xfrm>
          <a:prstGeom prst="rect">
            <a:avLst/>
          </a:prstGeom>
        </p:spPr>
        <p:txBody>
          <a:bodyPr wrap="none">
            <a:spAutoFit/>
          </a:bodyPr>
          <a:lstStyle/>
          <a:p>
            <a:r>
              <a:rPr lang="zh-CN" altLang="en-US" dirty="0">
                <a:ea typeface="黑体" panose="02010609060101010101" pitchFamily="49" charset="-122"/>
                <a:cs typeface="黑体" panose="02010609060101010101" pitchFamily="49" charset="-122"/>
              </a:rPr>
              <a:t>二、各级别的通用基本要求</a:t>
            </a:r>
            <a:endParaRPr lang="zh-CN" altLang="en-US" dirty="0"/>
          </a:p>
        </p:txBody>
      </p:sp>
      <p:sp>
        <p:nvSpPr>
          <p:cNvPr id="8" name="矩形 7">
            <a:extLst>
              <a:ext uri="{FF2B5EF4-FFF2-40B4-BE49-F238E27FC236}">
                <a16:creationId xmlns:a16="http://schemas.microsoft.com/office/drawing/2014/main" id="{DDA97C71-524E-8944-ABB6-701FA4D03DD8}"/>
              </a:ext>
            </a:extLst>
          </p:cNvPr>
          <p:cNvSpPr/>
          <p:nvPr/>
        </p:nvSpPr>
        <p:spPr>
          <a:xfrm>
            <a:off x="841797" y="1430627"/>
            <a:ext cx="1511952" cy="369332"/>
          </a:xfrm>
          <a:prstGeom prst="rect">
            <a:avLst/>
          </a:prstGeom>
        </p:spPr>
        <p:txBody>
          <a:bodyPr wrap="none">
            <a:spAutoFit/>
          </a:bodyPr>
          <a:lstStyle/>
          <a:p>
            <a:r>
              <a:rPr lang="en-US" altLang="zh-CN" kern="100" dirty="0">
                <a:latin typeface="Times New Roman" panose="02020603050405020304" pitchFamily="18" charset="0"/>
                <a:ea typeface="DengXian" panose="02010600030101010101" pitchFamily="2" charset="-122"/>
              </a:rPr>
              <a:t>1.</a:t>
            </a:r>
            <a:r>
              <a:rPr lang="zh-CN" altLang="en-US" kern="100" dirty="0">
                <a:latin typeface="Times New Roman" panose="02020603050405020304" pitchFamily="18" charset="0"/>
                <a:ea typeface="DengXian" panose="02010600030101010101" pitchFamily="2" charset="-122"/>
              </a:rPr>
              <a:t>基本要求：</a:t>
            </a:r>
            <a:endParaRPr lang="zh-CN" altLang="en-US" dirty="0"/>
          </a:p>
        </p:txBody>
      </p:sp>
      <p:pic>
        <p:nvPicPr>
          <p:cNvPr id="5" name="图片 4">
            <a:extLst>
              <a:ext uri="{FF2B5EF4-FFF2-40B4-BE49-F238E27FC236}">
                <a16:creationId xmlns:a16="http://schemas.microsoft.com/office/drawing/2014/main" id="{5DFA0D3F-B757-4B43-AE24-85B3EFC58886}"/>
              </a:ext>
            </a:extLst>
          </p:cNvPr>
          <p:cNvPicPr>
            <a:picLocks noChangeAspect="1"/>
          </p:cNvPicPr>
          <p:nvPr/>
        </p:nvPicPr>
        <p:blipFill>
          <a:blip r:embed="rId3"/>
          <a:stretch>
            <a:fillRect/>
          </a:stretch>
        </p:blipFill>
        <p:spPr>
          <a:xfrm>
            <a:off x="697648" y="2276871"/>
            <a:ext cx="9690187" cy="23042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Tm="6709">
        <p14:prism dir="u"/>
      </p:transition>
    </mc:Choice>
    <mc:Fallback xmlns="">
      <p:transition spd="slow" advTm="6709">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7"/>
          <p:cNvSpPr/>
          <p:nvPr/>
        </p:nvSpPr>
        <p:spPr bwMode="auto">
          <a:xfrm>
            <a:off x="-7938" y="406400"/>
            <a:ext cx="404813" cy="700088"/>
          </a:xfrm>
          <a:custGeom>
            <a:avLst/>
            <a:gdLst>
              <a:gd name="T0" fmla="*/ 0 w 529"/>
              <a:gd name="T1" fmla="*/ 0 h 915"/>
              <a:gd name="T2" fmla="*/ 490 w 529"/>
              <a:gd name="T3" fmla="*/ 399 h 915"/>
              <a:gd name="T4" fmla="*/ 490 w 529"/>
              <a:gd name="T5" fmla="*/ 516 h 915"/>
              <a:gd name="T6" fmla="*/ 0 w 529"/>
              <a:gd name="T7" fmla="*/ 915 h 915"/>
              <a:gd name="T8" fmla="*/ 0 w 529"/>
              <a:gd name="T9" fmla="*/ 0 h 915"/>
            </a:gdLst>
            <a:ahLst/>
            <a:cxnLst>
              <a:cxn ang="0">
                <a:pos x="T0" y="T1"/>
              </a:cxn>
              <a:cxn ang="0">
                <a:pos x="T2" y="T3"/>
              </a:cxn>
              <a:cxn ang="0">
                <a:pos x="T4" y="T5"/>
              </a:cxn>
              <a:cxn ang="0">
                <a:pos x="T6" y="T7"/>
              </a:cxn>
              <a:cxn ang="0">
                <a:pos x="T8" y="T9"/>
              </a:cxn>
            </a:cxnLst>
            <a:rect l="0" t="0" r="r" b="b"/>
            <a:pathLst>
              <a:path w="529" h="915">
                <a:moveTo>
                  <a:pt x="0" y="0"/>
                </a:moveTo>
                <a:lnTo>
                  <a:pt x="490" y="399"/>
                </a:lnTo>
                <a:cubicBezTo>
                  <a:pt x="529" y="431"/>
                  <a:pt x="529" y="484"/>
                  <a:pt x="490" y="516"/>
                </a:cubicBezTo>
                <a:lnTo>
                  <a:pt x="0" y="915"/>
                </a:lnTo>
                <a:lnTo>
                  <a:pt x="0" y="0"/>
                </a:lnTo>
                <a:close/>
              </a:path>
            </a:pathLst>
          </a:custGeom>
          <a:solidFill>
            <a:srgbClr val="005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8"/>
          <p:cNvSpPr/>
          <p:nvPr/>
        </p:nvSpPr>
        <p:spPr bwMode="auto">
          <a:xfrm>
            <a:off x="-7938" y="168275"/>
            <a:ext cx="428625" cy="744538"/>
          </a:xfrm>
          <a:custGeom>
            <a:avLst/>
            <a:gdLst>
              <a:gd name="T0" fmla="*/ 0 w 560"/>
              <a:gd name="T1" fmla="*/ 0 h 973"/>
              <a:gd name="T2" fmla="*/ 516 w 560"/>
              <a:gd name="T3" fmla="*/ 420 h 973"/>
              <a:gd name="T4" fmla="*/ 516 w 560"/>
              <a:gd name="T5" fmla="*/ 552 h 973"/>
              <a:gd name="T6" fmla="*/ 0 w 560"/>
              <a:gd name="T7" fmla="*/ 973 h 973"/>
              <a:gd name="T8" fmla="*/ 0 w 560"/>
              <a:gd name="T9" fmla="*/ 0 h 973"/>
            </a:gdLst>
            <a:ahLst/>
            <a:cxnLst>
              <a:cxn ang="0">
                <a:pos x="T0" y="T1"/>
              </a:cxn>
              <a:cxn ang="0">
                <a:pos x="T2" y="T3"/>
              </a:cxn>
              <a:cxn ang="0">
                <a:pos x="T4" y="T5"/>
              </a:cxn>
              <a:cxn ang="0">
                <a:pos x="T6" y="T7"/>
              </a:cxn>
              <a:cxn ang="0">
                <a:pos x="T8" y="T9"/>
              </a:cxn>
            </a:cxnLst>
            <a:rect l="0" t="0" r="r" b="b"/>
            <a:pathLst>
              <a:path w="560" h="973">
                <a:moveTo>
                  <a:pt x="0" y="0"/>
                </a:moveTo>
                <a:lnTo>
                  <a:pt x="516" y="420"/>
                </a:lnTo>
                <a:cubicBezTo>
                  <a:pt x="560" y="457"/>
                  <a:pt x="560" y="516"/>
                  <a:pt x="516" y="552"/>
                </a:cubicBezTo>
                <a:lnTo>
                  <a:pt x="0" y="973"/>
                </a:lnTo>
                <a:lnTo>
                  <a:pt x="0" y="0"/>
                </a:lnTo>
                <a:close/>
              </a:path>
            </a:pathLst>
          </a:custGeom>
          <a:solidFill>
            <a:srgbClr val="FD7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cxnSp>
        <p:nvCxnSpPr>
          <p:cNvPr id="41" name="直接连接符 40"/>
          <p:cNvCxnSpPr/>
          <p:nvPr/>
        </p:nvCxnSpPr>
        <p:spPr bwMode="auto">
          <a:xfrm>
            <a:off x="697781" y="764704"/>
            <a:ext cx="10729192" cy="0"/>
          </a:xfrm>
          <a:prstGeom prst="line">
            <a:avLst/>
          </a:prstGeom>
          <a:solidFill>
            <a:schemeClr val="accent1"/>
          </a:solidFill>
          <a:ln w="952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42"/>
          <p:cNvSpPr txBox="1"/>
          <p:nvPr/>
        </p:nvSpPr>
        <p:spPr>
          <a:xfrm>
            <a:off x="697648" y="168155"/>
            <a:ext cx="5327899" cy="430530"/>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solidFill>
                  <a:schemeClr val="accent1"/>
                </a:solidFill>
              </a:rPr>
              <a:t>5.</a:t>
            </a:r>
            <a:r>
              <a:rPr lang="zh-CN" altLang="en-US" dirty="0">
                <a:solidFill>
                  <a:schemeClr val="accent1"/>
                </a:solidFill>
              </a:rPr>
              <a:t> 标准主要内容</a:t>
            </a:r>
          </a:p>
        </p:txBody>
      </p:sp>
      <p:sp>
        <p:nvSpPr>
          <p:cNvPr id="7" name="矩形 6">
            <a:extLst>
              <a:ext uri="{FF2B5EF4-FFF2-40B4-BE49-F238E27FC236}">
                <a16:creationId xmlns:a16="http://schemas.microsoft.com/office/drawing/2014/main" id="{FE204D45-41F2-6342-B5F0-4CA5D4BBFCDF}"/>
              </a:ext>
            </a:extLst>
          </p:cNvPr>
          <p:cNvSpPr/>
          <p:nvPr/>
        </p:nvSpPr>
        <p:spPr>
          <a:xfrm>
            <a:off x="420687" y="827420"/>
            <a:ext cx="2929007" cy="369332"/>
          </a:xfrm>
          <a:prstGeom prst="rect">
            <a:avLst/>
          </a:prstGeom>
        </p:spPr>
        <p:txBody>
          <a:bodyPr wrap="none">
            <a:spAutoFit/>
          </a:bodyPr>
          <a:lstStyle/>
          <a:p>
            <a:r>
              <a:rPr lang="zh-CN" altLang="en-US" dirty="0">
                <a:ea typeface="黑体" panose="02010609060101010101" pitchFamily="49" charset="-122"/>
                <a:cs typeface="黑体" panose="02010609060101010101" pitchFamily="49" charset="-122"/>
              </a:rPr>
              <a:t>二、各级别的通用基本要求</a:t>
            </a:r>
            <a:endParaRPr lang="zh-CN" altLang="en-US" dirty="0"/>
          </a:p>
        </p:txBody>
      </p:sp>
      <p:sp>
        <p:nvSpPr>
          <p:cNvPr id="9" name="矩形 8">
            <a:extLst>
              <a:ext uri="{FF2B5EF4-FFF2-40B4-BE49-F238E27FC236}">
                <a16:creationId xmlns:a16="http://schemas.microsoft.com/office/drawing/2014/main" id="{39E1DBA0-CE7B-8540-8F6D-A5E332EB70ED}"/>
              </a:ext>
            </a:extLst>
          </p:cNvPr>
          <p:cNvSpPr/>
          <p:nvPr/>
        </p:nvSpPr>
        <p:spPr>
          <a:xfrm>
            <a:off x="769789" y="1266913"/>
            <a:ext cx="3358612" cy="369332"/>
          </a:xfrm>
          <a:prstGeom prst="rect">
            <a:avLst/>
          </a:prstGeom>
        </p:spPr>
        <p:txBody>
          <a:bodyPr wrap="none">
            <a:spAutoFit/>
          </a:bodyPr>
          <a:lstStyle/>
          <a:p>
            <a:r>
              <a:rPr lang="en-US" altLang="zh-CN" kern="100" dirty="0">
                <a:latin typeface="Times New Roman" panose="02020603050405020304" pitchFamily="18" charset="0"/>
                <a:ea typeface="DengXian" panose="02010600030101010101" pitchFamily="2" charset="-122"/>
              </a:rPr>
              <a:t>2.</a:t>
            </a:r>
            <a:r>
              <a:rPr lang="zh-CN" altLang="en-US" kern="100" dirty="0">
                <a:latin typeface="Times New Roman" panose="02020603050405020304" pitchFamily="18" charset="0"/>
                <a:ea typeface="DengXian" panose="02010600030101010101" pitchFamily="2" charset="-122"/>
              </a:rPr>
              <a:t>各级别教育和工作经历要求：</a:t>
            </a:r>
            <a:endParaRPr lang="zh-CN" altLang="en-US" dirty="0"/>
          </a:p>
        </p:txBody>
      </p:sp>
      <p:pic>
        <p:nvPicPr>
          <p:cNvPr id="5" name="图片 4">
            <a:extLst>
              <a:ext uri="{FF2B5EF4-FFF2-40B4-BE49-F238E27FC236}">
                <a16:creationId xmlns:a16="http://schemas.microsoft.com/office/drawing/2014/main" id="{2C248257-2BD0-4845-B504-0AD75ACBD842}"/>
              </a:ext>
            </a:extLst>
          </p:cNvPr>
          <p:cNvPicPr>
            <a:picLocks noChangeAspect="1"/>
          </p:cNvPicPr>
          <p:nvPr/>
        </p:nvPicPr>
        <p:blipFill>
          <a:blip r:embed="rId3"/>
          <a:stretch>
            <a:fillRect/>
          </a:stretch>
        </p:blipFill>
        <p:spPr>
          <a:xfrm>
            <a:off x="4798028" y="2211545"/>
            <a:ext cx="6124889" cy="4097775"/>
          </a:xfrm>
          <a:prstGeom prst="rect">
            <a:avLst/>
          </a:prstGeom>
        </p:spPr>
      </p:pic>
      <p:pic>
        <p:nvPicPr>
          <p:cNvPr id="13" name="图片 12">
            <a:extLst>
              <a:ext uri="{FF2B5EF4-FFF2-40B4-BE49-F238E27FC236}">
                <a16:creationId xmlns:a16="http://schemas.microsoft.com/office/drawing/2014/main" id="{5AD9CE15-E931-004E-B837-D8BF34EBD127}"/>
              </a:ext>
            </a:extLst>
          </p:cNvPr>
          <p:cNvPicPr>
            <a:picLocks noChangeAspect="1"/>
          </p:cNvPicPr>
          <p:nvPr/>
        </p:nvPicPr>
        <p:blipFill>
          <a:blip r:embed="rId4"/>
          <a:stretch>
            <a:fillRect/>
          </a:stretch>
        </p:blipFill>
        <p:spPr>
          <a:xfrm>
            <a:off x="4868052" y="1362062"/>
            <a:ext cx="5970471" cy="845787"/>
          </a:xfrm>
          <a:prstGeom prst="rect">
            <a:avLst/>
          </a:prstGeom>
        </p:spPr>
      </p:pic>
      <p:pic>
        <p:nvPicPr>
          <p:cNvPr id="15" name="图片 14">
            <a:extLst>
              <a:ext uri="{FF2B5EF4-FFF2-40B4-BE49-F238E27FC236}">
                <a16:creationId xmlns:a16="http://schemas.microsoft.com/office/drawing/2014/main" id="{06AD48FB-8B04-3A4C-AA56-895C94823F2C}"/>
              </a:ext>
            </a:extLst>
          </p:cNvPr>
          <p:cNvPicPr>
            <a:picLocks noChangeAspect="1"/>
          </p:cNvPicPr>
          <p:nvPr/>
        </p:nvPicPr>
        <p:blipFill>
          <a:blip r:embed="rId5"/>
          <a:stretch>
            <a:fillRect/>
          </a:stretch>
        </p:blipFill>
        <p:spPr>
          <a:xfrm>
            <a:off x="4798028" y="924653"/>
            <a:ext cx="3454400" cy="419100"/>
          </a:xfrm>
          <a:prstGeom prst="rect">
            <a:avLst/>
          </a:prstGeom>
        </p:spPr>
      </p:pic>
    </p:spTree>
    <p:extLst>
      <p:ext uri="{BB962C8B-B14F-4D97-AF65-F5344CB8AC3E}">
        <p14:creationId xmlns:p14="http://schemas.microsoft.com/office/powerpoint/2010/main" val="946116837"/>
      </p:ext>
    </p:extLst>
  </p:cSld>
  <p:clrMapOvr>
    <a:masterClrMapping/>
  </p:clrMapOvr>
  <mc:AlternateContent xmlns:mc="http://schemas.openxmlformats.org/markup-compatibility/2006" xmlns:p14="http://schemas.microsoft.com/office/powerpoint/2010/main">
    <mc:Choice Requires="p14">
      <p:transition spd="slow" advTm="6709">
        <p14:prism dir="u"/>
      </p:transition>
    </mc:Choice>
    <mc:Fallback xmlns="">
      <p:transition spd="slow" advTm="6709">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第一PPT，www.1ppt.com">
  <a:themeElements>
    <a:clrScheme name="自定义 1">
      <a:dk1>
        <a:srgbClr val="005D7F"/>
      </a:dk1>
      <a:lt1>
        <a:srgbClr val="1DB5CD"/>
      </a:lt1>
      <a:dk2>
        <a:srgbClr val="FFB530"/>
      </a:dk2>
      <a:lt2>
        <a:srgbClr val="E26136"/>
      </a:lt2>
      <a:accent1>
        <a:srgbClr val="3C3D42"/>
      </a:accent1>
      <a:accent2>
        <a:srgbClr val="FFFFFF"/>
      </a:accent2>
      <a:accent3>
        <a:srgbClr val="969696"/>
      </a:accent3>
      <a:accent4>
        <a:srgbClr val="005D7F"/>
      </a:accent4>
      <a:accent5>
        <a:srgbClr val="1DB5CD"/>
      </a:accent5>
      <a:accent6>
        <a:srgbClr val="FFB530"/>
      </a:accent6>
      <a:hlink>
        <a:srgbClr val="FD7B3F"/>
      </a:hlink>
      <a:folHlink>
        <a:srgbClr val="484849"/>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1305</TotalTime>
  <Words>1061</Words>
  <Application>Microsoft Macintosh PowerPoint</Application>
  <PresentationFormat>自定义</PresentationFormat>
  <Paragraphs>124</Paragraphs>
  <Slides>19</Slides>
  <Notes>19</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19</vt:i4>
      </vt:variant>
    </vt:vector>
  </HeadingPairs>
  <TitlesOfParts>
    <vt:vector size="28" baseType="lpstr">
      <vt:lpstr>楷体</vt:lpstr>
      <vt:lpstr>微软雅黑</vt:lpstr>
      <vt:lpstr>Lifeline JL</vt:lpstr>
      <vt:lpstr>Arial</vt:lpstr>
      <vt:lpstr>Calibri</vt:lpstr>
      <vt:lpstr>Impact</vt:lpstr>
      <vt:lpstr>Times New Roman</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工作报告</dc:title>
  <dc:subject>PPT</dc:subject>
  <dc:creator>第一PPT</dc:creator>
  <cp:keywords>www.1ppt.com</cp:keywords>
  <dc:description>www.1ppt.com</dc:description>
  <cp:lastModifiedBy>Z2097</cp:lastModifiedBy>
  <cp:revision>1228</cp:revision>
  <dcterms:created xsi:type="dcterms:W3CDTF">2013-01-25T01:44:00Z</dcterms:created>
  <dcterms:modified xsi:type="dcterms:W3CDTF">2022-06-09T08:43:45Z</dcterms:modified>
  <cp:category>PPT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y fmtid="{D5CDD505-2E9C-101B-9397-08002B2CF9AE}" pid="3" name="KSORubyTemplateID">
    <vt:lpwstr>2</vt:lpwstr>
  </property>
</Properties>
</file>