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0"/>
  </p:notesMasterIdLst>
  <p:sldIdLst>
    <p:sldId id="374" r:id="rId4"/>
    <p:sldId id="422" r:id="rId5"/>
    <p:sldId id="442" r:id="rId6"/>
    <p:sldId id="428" r:id="rId7"/>
    <p:sldId id="430" r:id="rId8"/>
    <p:sldId id="444" r:id="rId9"/>
    <p:sldId id="431" r:id="rId11"/>
    <p:sldId id="434" r:id="rId12"/>
    <p:sldId id="433" r:id="rId13"/>
    <p:sldId id="427" r:id="rId14"/>
    <p:sldId id="423" r:id="rId15"/>
    <p:sldId id="424" r:id="rId16"/>
    <p:sldId id="425" r:id="rId17"/>
    <p:sldId id="454" r:id="rId18"/>
    <p:sldId id="457" r:id="rId19"/>
    <p:sldId id="458" r:id="rId20"/>
    <p:sldId id="459" r:id="rId21"/>
    <p:sldId id="462" r:id="rId22"/>
    <p:sldId id="461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 userDrawn="1">
          <p15:clr>
            <a:srgbClr val="A4A3A4"/>
          </p15:clr>
        </p15:guide>
        <p15:guide id="2" pos="38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iu" initials="q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-1536" y="-828"/>
      </p:cViewPr>
      <p:guideLst>
        <p:guide orient="horz" pos="2198"/>
        <p:guide pos="38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27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8" Type="http://schemas.openxmlformats.org/officeDocument/2006/relationships/tags" Target="../tags/tag79.xml"/><Relationship Id="rId17" Type="http://schemas.openxmlformats.org/officeDocument/2006/relationships/tags" Target="../tags/tag78.xml"/><Relationship Id="rId16" Type="http://schemas.openxmlformats.org/officeDocument/2006/relationships/tags" Target="../tags/tag77.xml"/><Relationship Id="rId15" Type="http://schemas.openxmlformats.org/officeDocument/2006/relationships/tags" Target="../tags/tag76.xml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0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92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1" Type="http://schemas.openxmlformats.org/officeDocument/2006/relationships/tags" Target="../tags/tag194.xml"/><Relationship Id="rId10" Type="http://schemas.openxmlformats.org/officeDocument/2006/relationships/tags" Target="../tags/tag19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1" Type="http://schemas.openxmlformats.org/officeDocument/2006/relationships/tags" Target="../tags/tag204.xml"/><Relationship Id="rId10" Type="http://schemas.openxmlformats.org/officeDocument/2006/relationships/tags" Target="../tags/tag203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tags" Target="../tags/tag22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1" Type="http://schemas.openxmlformats.org/officeDocument/2006/relationships/tags" Target="../tags/tag226.xml"/><Relationship Id="rId10" Type="http://schemas.openxmlformats.org/officeDocument/2006/relationships/tags" Target="../tags/tag22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: 形状 24"/>
          <p:cNvSpPr/>
          <p:nvPr userDrawn="1">
            <p:custDataLst>
              <p:tags r:id="rId2"/>
            </p:custDataLst>
          </p:nvPr>
        </p:nvSpPr>
        <p:spPr>
          <a:xfrm rot="3070109">
            <a:off x="-1173550" y="1095883"/>
            <a:ext cx="4042775" cy="1618860"/>
          </a:xfrm>
          <a:custGeom>
            <a:avLst/>
            <a:gdLst>
              <a:gd name="connsiteX0" fmla="*/ 217923 w 4042775"/>
              <a:gd name="connsiteY0" fmla="*/ 0 h 1618860"/>
              <a:gd name="connsiteX1" fmla="*/ 3233345 w 4042775"/>
              <a:gd name="connsiteY1" fmla="*/ 0 h 1618860"/>
              <a:gd name="connsiteX2" fmla="*/ 4042775 w 4042775"/>
              <a:gd name="connsiteY2" fmla="*/ 809430 h 1618860"/>
              <a:gd name="connsiteX3" fmla="*/ 3233345 w 4042775"/>
              <a:gd name="connsiteY3" fmla="*/ 1618860 h 1618860"/>
              <a:gd name="connsiteX4" fmla="*/ 1674839 w 4042775"/>
              <a:gd name="connsiteY4" fmla="*/ 1618860 h 1618860"/>
              <a:gd name="connsiteX5" fmla="*/ 0 w 4042775"/>
              <a:gd name="connsiteY5" fmla="*/ 270737 h 161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42775" h="1618860">
                <a:moveTo>
                  <a:pt x="217923" y="0"/>
                </a:moveTo>
                <a:lnTo>
                  <a:pt x="3233345" y="0"/>
                </a:lnTo>
                <a:cubicBezTo>
                  <a:pt x="3680381" y="0"/>
                  <a:pt x="4042775" y="362394"/>
                  <a:pt x="4042775" y="809430"/>
                </a:cubicBezTo>
                <a:cubicBezTo>
                  <a:pt x="4042775" y="1256466"/>
                  <a:pt x="3680381" y="1618860"/>
                  <a:pt x="3233345" y="1618860"/>
                </a:cubicBezTo>
                <a:lnTo>
                  <a:pt x="1674839" y="1618860"/>
                </a:lnTo>
                <a:lnTo>
                  <a:pt x="0" y="270737"/>
                </a:ln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任意多边形: 形状 6"/>
          <p:cNvSpPr/>
          <p:nvPr userDrawn="1">
            <p:custDataLst>
              <p:tags r:id="rId3"/>
            </p:custDataLst>
          </p:nvPr>
        </p:nvSpPr>
        <p:spPr>
          <a:xfrm rot="3070109">
            <a:off x="9253576" y="4078185"/>
            <a:ext cx="4151613" cy="1618860"/>
          </a:xfrm>
          <a:custGeom>
            <a:avLst/>
            <a:gdLst>
              <a:gd name="connsiteX0" fmla="*/ 197382 w 4151613"/>
              <a:gd name="connsiteY0" fmla="*/ 279718 h 1618860"/>
              <a:gd name="connsiteX1" fmla="*/ 809430 w 4151613"/>
              <a:gd name="connsiteY1" fmla="*/ 0 h 1618860"/>
              <a:gd name="connsiteX2" fmla="*/ 2445928 w 4151613"/>
              <a:gd name="connsiteY2" fmla="*/ 0 h 1618860"/>
              <a:gd name="connsiteX3" fmla="*/ 4151613 w 4151613"/>
              <a:gd name="connsiteY3" fmla="*/ 1372951 h 1618860"/>
              <a:gd name="connsiteX4" fmla="*/ 3953674 w 4151613"/>
              <a:gd name="connsiteY4" fmla="*/ 1618860 h 1618860"/>
              <a:gd name="connsiteX5" fmla="*/ 809430 w 4151613"/>
              <a:gd name="connsiteY5" fmla="*/ 1618860 h 1618860"/>
              <a:gd name="connsiteX6" fmla="*/ 0 w 4151613"/>
              <a:gd name="connsiteY6" fmla="*/ 809431 h 1618860"/>
              <a:gd name="connsiteX7" fmla="*/ 138238 w 4151613"/>
              <a:gd name="connsiteY7" fmla="*/ 356870 h 1618860"/>
              <a:gd name="connsiteX8" fmla="*/ 197382 w 4151613"/>
              <a:gd name="connsiteY8" fmla="*/ 279718 h 161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51613" h="1618860">
                <a:moveTo>
                  <a:pt x="197382" y="279718"/>
                </a:moveTo>
                <a:cubicBezTo>
                  <a:pt x="345798" y="108383"/>
                  <a:pt x="564957" y="0"/>
                  <a:pt x="809430" y="0"/>
                </a:cubicBezTo>
                <a:lnTo>
                  <a:pt x="2445928" y="0"/>
                </a:lnTo>
                <a:lnTo>
                  <a:pt x="4151613" y="1372951"/>
                </a:lnTo>
                <a:lnTo>
                  <a:pt x="3953674" y="1618860"/>
                </a:lnTo>
                <a:lnTo>
                  <a:pt x="809430" y="1618860"/>
                </a:lnTo>
                <a:cubicBezTo>
                  <a:pt x="362394" y="1618860"/>
                  <a:pt x="0" y="1256466"/>
                  <a:pt x="0" y="809431"/>
                </a:cubicBezTo>
                <a:cubicBezTo>
                  <a:pt x="0" y="641792"/>
                  <a:pt x="50962" y="486056"/>
                  <a:pt x="138238" y="356870"/>
                </a:cubicBezTo>
                <a:cubicBezTo>
                  <a:pt x="156421" y="329956"/>
                  <a:pt x="176179" y="304195"/>
                  <a:pt x="197382" y="279718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任意多边形: 形状 7"/>
          <p:cNvSpPr/>
          <p:nvPr userDrawn="1">
            <p:custDataLst>
              <p:tags r:id="rId4"/>
            </p:custDataLst>
          </p:nvPr>
        </p:nvSpPr>
        <p:spPr>
          <a:xfrm rot="3070109">
            <a:off x="9314616" y="5781724"/>
            <a:ext cx="2330574" cy="903694"/>
          </a:xfrm>
          <a:custGeom>
            <a:avLst/>
            <a:gdLst>
              <a:gd name="connsiteX0" fmla="*/ 77169 w 2330574"/>
              <a:gd name="connsiteY0" fmla="*/ 199214 h 903694"/>
              <a:gd name="connsiteX1" fmla="*/ 451847 w 2330574"/>
              <a:gd name="connsiteY1" fmla="*/ 0 h 903694"/>
              <a:gd name="connsiteX2" fmla="*/ 2330574 w 2330574"/>
              <a:gd name="connsiteY2" fmla="*/ 0 h 903694"/>
              <a:gd name="connsiteX3" fmla="*/ 1603167 w 2330574"/>
              <a:gd name="connsiteY3" fmla="*/ 903694 h 903694"/>
              <a:gd name="connsiteX4" fmla="*/ 451847 w 2330574"/>
              <a:gd name="connsiteY4" fmla="*/ 903693 h 903694"/>
              <a:gd name="connsiteX5" fmla="*/ 0 w 2330574"/>
              <a:gd name="connsiteY5" fmla="*/ 451846 h 903694"/>
              <a:gd name="connsiteX6" fmla="*/ 0 w 2330574"/>
              <a:gd name="connsiteY6" fmla="*/ 451847 h 903694"/>
              <a:gd name="connsiteX7" fmla="*/ 77169 w 2330574"/>
              <a:gd name="connsiteY7" fmla="*/ 199214 h 90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0574" h="903694">
                <a:moveTo>
                  <a:pt x="77169" y="199214"/>
                </a:moveTo>
                <a:cubicBezTo>
                  <a:pt x="158368" y="79023"/>
                  <a:pt x="295880" y="0"/>
                  <a:pt x="451847" y="0"/>
                </a:cubicBezTo>
                <a:lnTo>
                  <a:pt x="2330574" y="0"/>
                </a:lnTo>
                <a:lnTo>
                  <a:pt x="1603167" y="903694"/>
                </a:lnTo>
                <a:lnTo>
                  <a:pt x="451847" y="903693"/>
                </a:lnTo>
                <a:cubicBezTo>
                  <a:pt x="202299" y="903693"/>
                  <a:pt x="0" y="701394"/>
                  <a:pt x="0" y="451846"/>
                </a:cubicBezTo>
                <a:lnTo>
                  <a:pt x="0" y="451847"/>
                </a:lnTo>
                <a:cubicBezTo>
                  <a:pt x="1" y="358266"/>
                  <a:pt x="28448" y="271330"/>
                  <a:pt x="77169" y="1992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任意多边形: 形状 8"/>
          <p:cNvSpPr/>
          <p:nvPr userDrawn="1">
            <p:custDataLst>
              <p:tags r:id="rId5"/>
            </p:custDataLst>
          </p:nvPr>
        </p:nvSpPr>
        <p:spPr>
          <a:xfrm rot="3070109">
            <a:off x="453759" y="380552"/>
            <a:ext cx="2882790" cy="903694"/>
          </a:xfrm>
          <a:custGeom>
            <a:avLst/>
            <a:gdLst>
              <a:gd name="connsiteX0" fmla="*/ 0 w 2882790"/>
              <a:gd name="connsiteY0" fmla="*/ 903694 h 903694"/>
              <a:gd name="connsiteX1" fmla="*/ 727407 w 2882790"/>
              <a:gd name="connsiteY1" fmla="*/ 0 h 903694"/>
              <a:gd name="connsiteX2" fmla="*/ 2430943 w 2882790"/>
              <a:gd name="connsiteY2" fmla="*/ 0 h 903694"/>
              <a:gd name="connsiteX3" fmla="*/ 2882790 w 2882790"/>
              <a:gd name="connsiteY3" fmla="*/ 451847 h 903694"/>
              <a:gd name="connsiteX4" fmla="*/ 2882789 w 2882790"/>
              <a:gd name="connsiteY4" fmla="*/ 451847 h 903694"/>
              <a:gd name="connsiteX5" fmla="*/ 2430942 w 2882790"/>
              <a:gd name="connsiteY5" fmla="*/ 903694 h 90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2790" h="903694">
                <a:moveTo>
                  <a:pt x="0" y="903694"/>
                </a:moveTo>
                <a:lnTo>
                  <a:pt x="727407" y="0"/>
                </a:lnTo>
                <a:lnTo>
                  <a:pt x="2430943" y="0"/>
                </a:lnTo>
                <a:cubicBezTo>
                  <a:pt x="2680491" y="0"/>
                  <a:pt x="2882790" y="202299"/>
                  <a:pt x="2882790" y="451847"/>
                </a:cubicBezTo>
                <a:lnTo>
                  <a:pt x="2882789" y="451847"/>
                </a:lnTo>
                <a:cubicBezTo>
                  <a:pt x="2882789" y="701395"/>
                  <a:pt x="2680490" y="903694"/>
                  <a:pt x="2430942" y="90369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三角形 12"/>
          <p:cNvSpPr/>
          <p:nvPr userDrawn="1">
            <p:custDataLst>
              <p:tags r:id="rId6"/>
            </p:custDataLst>
          </p:nvPr>
        </p:nvSpPr>
        <p:spPr>
          <a:xfrm rot="2162414">
            <a:off x="1451154" y="4844213"/>
            <a:ext cx="662555" cy="49114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椭圆 10"/>
          <p:cNvSpPr/>
          <p:nvPr userDrawn="1">
            <p:custDataLst>
              <p:tags r:id="rId7"/>
            </p:custDataLst>
          </p:nvPr>
        </p:nvSpPr>
        <p:spPr>
          <a:xfrm>
            <a:off x="745860" y="4408178"/>
            <a:ext cx="314680" cy="3146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椭圆 11"/>
          <p:cNvSpPr/>
          <p:nvPr userDrawn="1">
            <p:custDataLst>
              <p:tags r:id="rId8"/>
            </p:custDataLst>
          </p:nvPr>
        </p:nvSpPr>
        <p:spPr>
          <a:xfrm>
            <a:off x="3285928" y="541496"/>
            <a:ext cx="476601" cy="476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三角形 15"/>
          <p:cNvSpPr/>
          <p:nvPr userDrawn="1">
            <p:custDataLst>
              <p:tags r:id="rId9"/>
            </p:custDataLst>
          </p:nvPr>
        </p:nvSpPr>
        <p:spPr>
          <a:xfrm rot="3171053">
            <a:off x="10415700" y="1599512"/>
            <a:ext cx="662555" cy="49114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椭圆 13"/>
          <p:cNvSpPr/>
          <p:nvPr userDrawn="1">
            <p:custDataLst>
              <p:tags r:id="rId10"/>
            </p:custDataLst>
          </p:nvPr>
        </p:nvSpPr>
        <p:spPr>
          <a:xfrm>
            <a:off x="9038379" y="4617297"/>
            <a:ext cx="246045" cy="24604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任意多边形: 形状 19"/>
          <p:cNvSpPr/>
          <p:nvPr userDrawn="1">
            <p:custDataLst>
              <p:tags r:id="rId11"/>
            </p:custDataLst>
          </p:nvPr>
        </p:nvSpPr>
        <p:spPr>
          <a:xfrm>
            <a:off x="0" y="878721"/>
            <a:ext cx="1225232" cy="3427569"/>
          </a:xfrm>
          <a:custGeom>
            <a:avLst/>
            <a:gdLst>
              <a:gd name="connsiteX0" fmla="*/ 0 w 1225232"/>
              <a:gd name="connsiteY0" fmla="*/ 0 h 3427569"/>
              <a:gd name="connsiteX1" fmla="*/ 216505 w 1225232"/>
              <a:gd name="connsiteY1" fmla="*/ 86833 h 3427569"/>
              <a:gd name="connsiteX2" fmla="*/ 1225232 w 1225232"/>
              <a:gd name="connsiteY2" fmla="*/ 1713784 h 3427569"/>
              <a:gd name="connsiteX3" fmla="*/ 216505 w 1225232"/>
              <a:gd name="connsiteY3" fmla="*/ 3340735 h 3427569"/>
              <a:gd name="connsiteX4" fmla="*/ 0 w 1225232"/>
              <a:gd name="connsiteY4" fmla="*/ 3427569 h 3427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232" h="3427569">
                <a:moveTo>
                  <a:pt x="0" y="0"/>
                </a:moveTo>
                <a:lnTo>
                  <a:pt x="216505" y="86833"/>
                </a:lnTo>
                <a:cubicBezTo>
                  <a:pt x="814364" y="383935"/>
                  <a:pt x="1225232" y="1000878"/>
                  <a:pt x="1225232" y="1713784"/>
                </a:cubicBezTo>
                <a:cubicBezTo>
                  <a:pt x="1225232" y="2426690"/>
                  <a:pt x="814364" y="3043633"/>
                  <a:pt x="216505" y="3340735"/>
                </a:cubicBezTo>
                <a:lnTo>
                  <a:pt x="0" y="3427569"/>
                </a:lnTo>
                <a:close/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任意多边形: 形状 20"/>
          <p:cNvSpPr/>
          <p:nvPr userDrawn="1">
            <p:custDataLst>
              <p:tags r:id="rId12"/>
            </p:custDataLst>
          </p:nvPr>
        </p:nvSpPr>
        <p:spPr>
          <a:xfrm>
            <a:off x="11309552" y="2708555"/>
            <a:ext cx="882448" cy="2816775"/>
          </a:xfrm>
          <a:custGeom>
            <a:avLst/>
            <a:gdLst>
              <a:gd name="connsiteX0" fmla="*/ 882448 w 882448"/>
              <a:gd name="connsiteY0" fmla="*/ 0 h 2816775"/>
              <a:gd name="connsiteX1" fmla="*/ 882448 w 882448"/>
              <a:gd name="connsiteY1" fmla="*/ 2816775 h 2816775"/>
              <a:gd name="connsiteX2" fmla="*/ 756607 w 882448"/>
              <a:gd name="connsiteY2" fmla="*/ 2752353 h 2816775"/>
              <a:gd name="connsiteX3" fmla="*/ 0 w 882448"/>
              <a:gd name="connsiteY3" fmla="*/ 1408387 h 2816775"/>
              <a:gd name="connsiteX4" fmla="*/ 756607 w 882448"/>
              <a:gd name="connsiteY4" fmla="*/ 64422 h 281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48" h="2816775">
                <a:moveTo>
                  <a:pt x="882448" y="0"/>
                </a:moveTo>
                <a:lnTo>
                  <a:pt x="882448" y="2816775"/>
                </a:lnTo>
                <a:lnTo>
                  <a:pt x="756607" y="2752353"/>
                </a:lnTo>
                <a:cubicBezTo>
                  <a:pt x="303003" y="2476737"/>
                  <a:pt x="0" y="1977947"/>
                  <a:pt x="0" y="1408387"/>
                </a:cubicBezTo>
                <a:cubicBezTo>
                  <a:pt x="0" y="838827"/>
                  <a:pt x="303003" y="340038"/>
                  <a:pt x="756607" y="64422"/>
                </a:cubicBezTo>
                <a:close/>
              </a:path>
            </a:pathLst>
          </a:custGeom>
          <a:noFill/>
          <a:ln w="254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3"/>
            </p:custDataLst>
          </p:nvPr>
        </p:nvSpPr>
        <p:spPr>
          <a:xfrm>
            <a:off x="2275411" y="2332753"/>
            <a:ext cx="7734300" cy="1255376"/>
          </a:xfrm>
        </p:spPr>
        <p:txBody>
          <a:bodyPr lIns="90170" tIns="46990" rIns="90170" bIns="46990" anchor="b" anchorCtr="0">
            <a:normAutofit/>
          </a:bodyPr>
          <a:lstStyle>
            <a:lvl1pPr algn="ctr">
              <a:defRPr sz="6600" u="none" strike="noStrike" kern="1200" cap="none" spc="6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3" hasCustomPrompt="1"/>
            <p:custDataLst>
              <p:tags r:id="rId17"/>
            </p:custDataLst>
          </p:nvPr>
        </p:nvSpPr>
        <p:spPr>
          <a:xfrm>
            <a:off x="4476462" y="4161260"/>
            <a:ext cx="1598858" cy="456037"/>
          </a:xfrm>
        </p:spPr>
        <p:txBody>
          <a:bodyPr lIns="90170" tIns="46990" rIns="90170" bIns="4699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4" hasCustomPrompt="1"/>
            <p:custDataLst>
              <p:tags r:id="rId18"/>
            </p:custDataLst>
          </p:nvPr>
        </p:nvSpPr>
        <p:spPr>
          <a:xfrm>
            <a:off x="6189620" y="4161260"/>
            <a:ext cx="1598858" cy="456037"/>
          </a:xfrm>
        </p:spPr>
        <p:txBody>
          <a:bodyPr lIns="90170" tIns="46990" rIns="90170" bIns="46990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2" name="任意多边形: 形状 11"/>
            <p:cNvSpPr/>
            <p:nvPr>
              <p:custDataLst>
                <p:tags r:id="rId3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任意多边形: 形状 13"/>
            <p:cNvSpPr/>
            <p:nvPr>
              <p:custDataLst>
                <p:tags r:id="rId4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 userDrawn="1">
            <p:ph idx="1"/>
            <p:custDataLst>
              <p:tags r:id="rId6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>
            <p:custDataLst>
              <p:tags r:id="rId2"/>
            </p:custDataLst>
          </p:nvPr>
        </p:nvSpPr>
        <p:spPr>
          <a:xfrm>
            <a:off x="2477640" y="3001102"/>
            <a:ext cx="824709" cy="824709"/>
          </a:xfrm>
          <a:prstGeom prst="ellipse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椭圆 7"/>
          <p:cNvSpPr/>
          <p:nvPr userDrawn="1">
            <p:custDataLst>
              <p:tags r:id="rId3"/>
            </p:custDataLst>
          </p:nvPr>
        </p:nvSpPr>
        <p:spPr>
          <a:xfrm>
            <a:off x="4297412" y="2632122"/>
            <a:ext cx="311028" cy="3110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椭圆 8"/>
          <p:cNvSpPr/>
          <p:nvPr userDrawn="1">
            <p:custDataLst>
              <p:tags r:id="rId4"/>
            </p:custDataLst>
          </p:nvPr>
        </p:nvSpPr>
        <p:spPr>
          <a:xfrm>
            <a:off x="3510563" y="3267453"/>
            <a:ext cx="1325417" cy="1325417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017519" y="3314040"/>
            <a:ext cx="5193281" cy="824710"/>
          </a:xfrm>
        </p:spPr>
        <p:txBody>
          <a:bodyPr lIns="90170" tIns="46990" rIns="90170" bIns="46990" anchor="b" anchorCtr="0">
            <a:normAutofit/>
          </a:bodyPr>
          <a:lstStyle>
            <a:lvl1pPr>
              <a:defRPr sz="4400" u="none" strike="noStrike" kern="1200" cap="none" spc="3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3" name="任意多边形: 形状 12"/>
            <p:cNvSpPr/>
            <p:nvPr>
              <p:custDataLst>
                <p:tags r:id="rId3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任意多边形: 形状 14"/>
            <p:cNvSpPr/>
            <p:nvPr>
              <p:custDataLst>
                <p:tags r:id="rId4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5" name="任意多边形: 形状 14"/>
            <p:cNvSpPr/>
            <p:nvPr>
              <p:custDataLst>
                <p:tags r:id="rId3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任意多边形: 形状 15"/>
            <p:cNvSpPr/>
            <p:nvPr>
              <p:custDataLst>
                <p:tags r:id="rId4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9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0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3" name="任意多边形: 形状 12"/>
            <p:cNvSpPr/>
            <p:nvPr>
              <p:custDataLst>
                <p:tags r:id="rId3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任意多边形: 形状 14"/>
            <p:cNvSpPr/>
            <p:nvPr>
              <p:custDataLst>
                <p:tags r:id="rId4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7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-92710" y="5761990"/>
            <a:ext cx="1993900" cy="1541780"/>
            <a:chOff x="-146" y="9074"/>
            <a:chExt cx="3140" cy="2428"/>
          </a:xfrm>
        </p:grpSpPr>
        <p:sp>
          <p:nvSpPr>
            <p:cNvPr id="20" name="任意多边形: 形状 19"/>
            <p:cNvSpPr/>
            <p:nvPr userDrawn="1">
              <p:custDataLst>
                <p:tags r:id="rId3"/>
              </p:custDataLst>
            </p:nvPr>
          </p:nvSpPr>
          <p:spPr>
            <a:xfrm rot="18529891" flipH="1">
              <a:off x="-535" y="9533"/>
              <a:ext cx="1657" cy="879"/>
            </a:xfrm>
            <a:custGeom>
              <a:avLst/>
              <a:gdLst>
                <a:gd name="connsiteX0" fmla="*/ 47639 w 1052248"/>
                <a:gd name="connsiteY0" fmla="*/ 122983 h 557885"/>
                <a:gd name="connsiteX1" fmla="*/ 0 w 1052248"/>
                <a:gd name="connsiteY1" fmla="*/ 278943 h 557885"/>
                <a:gd name="connsiteX2" fmla="*/ 0 w 1052248"/>
                <a:gd name="connsiteY2" fmla="*/ 278942 h 557885"/>
                <a:gd name="connsiteX3" fmla="*/ 278943 w 1052248"/>
                <a:gd name="connsiteY3" fmla="*/ 557885 h 557885"/>
                <a:gd name="connsiteX4" fmla="*/ 976245 w 1052248"/>
                <a:gd name="connsiteY4" fmla="*/ 557885 h 557885"/>
                <a:gd name="connsiteX5" fmla="*/ 1052248 w 1052248"/>
                <a:gd name="connsiteY5" fmla="*/ 463463 h 557885"/>
                <a:gd name="connsiteX6" fmla="*/ 476465 w 1052248"/>
                <a:gd name="connsiteY6" fmla="*/ 0 h 557885"/>
                <a:gd name="connsiteX7" fmla="*/ 278943 w 1052248"/>
                <a:gd name="connsiteY7" fmla="*/ 0 h 557885"/>
                <a:gd name="connsiteX8" fmla="*/ 47639 w 1052248"/>
                <a:gd name="connsiteY8" fmla="*/ 122983 h 557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2248" h="557885">
                  <a:moveTo>
                    <a:pt x="47639" y="122983"/>
                  </a:moveTo>
                  <a:cubicBezTo>
                    <a:pt x="17562" y="167503"/>
                    <a:pt x="0" y="221172"/>
                    <a:pt x="0" y="278943"/>
                  </a:cubicBezTo>
                  <a:lnTo>
                    <a:pt x="0" y="278942"/>
                  </a:lnTo>
                  <a:cubicBezTo>
                    <a:pt x="0" y="432998"/>
                    <a:pt x="124887" y="557885"/>
                    <a:pt x="278943" y="557885"/>
                  </a:cubicBezTo>
                  <a:lnTo>
                    <a:pt x="976245" y="557885"/>
                  </a:lnTo>
                  <a:lnTo>
                    <a:pt x="1052248" y="463463"/>
                  </a:lnTo>
                  <a:lnTo>
                    <a:pt x="476465" y="0"/>
                  </a:lnTo>
                  <a:lnTo>
                    <a:pt x="278943" y="0"/>
                  </a:lnTo>
                  <a:cubicBezTo>
                    <a:pt x="182658" y="0"/>
                    <a:pt x="97767" y="48784"/>
                    <a:pt x="47639" y="122983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" name="任意多边形: 形状 23"/>
            <p:cNvSpPr/>
            <p:nvPr userDrawn="1">
              <p:custDataLst>
                <p:tags r:id="rId4"/>
              </p:custDataLst>
            </p:nvPr>
          </p:nvSpPr>
          <p:spPr>
            <a:xfrm rot="18529891" flipH="1">
              <a:off x="1751" y="10047"/>
              <a:ext cx="1426" cy="1061"/>
            </a:xfrm>
            <a:custGeom>
              <a:avLst/>
              <a:gdLst>
                <a:gd name="connsiteX0" fmla="*/ 57531 w 905808"/>
                <a:gd name="connsiteY0" fmla="*/ 148519 h 673724"/>
                <a:gd name="connsiteX1" fmla="*/ 0 w 905808"/>
                <a:gd name="connsiteY1" fmla="*/ 336862 h 673724"/>
                <a:gd name="connsiteX2" fmla="*/ 336862 w 905808"/>
                <a:gd name="connsiteY2" fmla="*/ 673724 h 673724"/>
                <a:gd name="connsiteX3" fmla="*/ 363509 w 905808"/>
                <a:gd name="connsiteY3" fmla="*/ 673724 h 673724"/>
                <a:gd name="connsiteX4" fmla="*/ 905808 w 905808"/>
                <a:gd name="connsiteY4" fmla="*/ 0 h 673724"/>
                <a:gd name="connsiteX5" fmla="*/ 336862 w 905808"/>
                <a:gd name="connsiteY5" fmla="*/ 0 h 673724"/>
                <a:gd name="connsiteX6" fmla="*/ 57531 w 905808"/>
                <a:gd name="connsiteY6" fmla="*/ 148519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5808" h="673724">
                  <a:moveTo>
                    <a:pt x="57531" y="148519"/>
                  </a:moveTo>
                  <a:cubicBezTo>
                    <a:pt x="21209" y="202283"/>
                    <a:pt x="0" y="267096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363509" y="673724"/>
                  </a:lnTo>
                  <a:lnTo>
                    <a:pt x="905808" y="0"/>
                  </a:lnTo>
                  <a:lnTo>
                    <a:pt x="336862" y="0"/>
                  </a:lnTo>
                  <a:cubicBezTo>
                    <a:pt x="220584" y="0"/>
                    <a:pt x="118067" y="58913"/>
                    <a:pt x="57531" y="148519"/>
                  </a:cubicBezTo>
                  <a:close/>
                </a:path>
              </a:pathLst>
            </a:custGeom>
            <a:solidFill>
              <a:schemeClr val="accent3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5"/>
              </p:custDataLst>
            </p:nvPr>
          </p:nvSpPr>
          <p:spPr>
            <a:xfrm rot="18529891" flipH="1">
              <a:off x="86" y="9519"/>
              <a:ext cx="2428" cy="1538"/>
            </a:xfrm>
            <a:custGeom>
              <a:avLst/>
              <a:gdLst>
                <a:gd name="connsiteX0" fmla="*/ 83383 w 1541873"/>
                <a:gd name="connsiteY0" fmla="*/ 215259 h 976472"/>
                <a:gd name="connsiteX1" fmla="*/ 0 w 1541873"/>
                <a:gd name="connsiteY1" fmla="*/ 488236 h 976472"/>
                <a:gd name="connsiteX2" fmla="*/ 488236 w 1541873"/>
                <a:gd name="connsiteY2" fmla="*/ 976472 h 976472"/>
                <a:gd name="connsiteX3" fmla="*/ 795628 w 1541873"/>
                <a:gd name="connsiteY3" fmla="*/ 976472 h 976472"/>
                <a:gd name="connsiteX4" fmla="*/ 1541873 w 1541873"/>
                <a:gd name="connsiteY4" fmla="*/ 49376 h 976472"/>
                <a:gd name="connsiteX5" fmla="*/ 1480530 w 1541873"/>
                <a:gd name="connsiteY5" fmla="*/ 0 h 976472"/>
                <a:gd name="connsiteX6" fmla="*/ 488236 w 1541873"/>
                <a:gd name="connsiteY6" fmla="*/ 0 h 976472"/>
                <a:gd name="connsiteX7" fmla="*/ 83383 w 1541873"/>
                <a:gd name="connsiteY7" fmla="*/ 215259 h 97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1873" h="976472">
                  <a:moveTo>
                    <a:pt x="83383" y="215259"/>
                  </a:moveTo>
                  <a:cubicBezTo>
                    <a:pt x="30739" y="293182"/>
                    <a:pt x="0" y="387119"/>
                    <a:pt x="0" y="488236"/>
                  </a:cubicBezTo>
                  <a:cubicBezTo>
                    <a:pt x="0" y="757881"/>
                    <a:pt x="218591" y="976472"/>
                    <a:pt x="488236" y="976472"/>
                  </a:cubicBezTo>
                  <a:lnTo>
                    <a:pt x="795628" y="976472"/>
                  </a:lnTo>
                  <a:lnTo>
                    <a:pt x="1541873" y="49376"/>
                  </a:lnTo>
                  <a:lnTo>
                    <a:pt x="1480530" y="0"/>
                  </a:lnTo>
                  <a:lnTo>
                    <a:pt x="488236" y="0"/>
                  </a:lnTo>
                  <a:cubicBezTo>
                    <a:pt x="319708" y="0"/>
                    <a:pt x="171123" y="85387"/>
                    <a:pt x="83383" y="21525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6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7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3" name="任意多边形: 形状 12"/>
            <p:cNvSpPr/>
            <p:nvPr>
              <p:custDataLst>
                <p:tags r:id="rId3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任意多边形: 形状 13"/>
            <p:cNvSpPr/>
            <p:nvPr>
              <p:custDataLst>
                <p:tags r:id="rId4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>
            <p:custDataLst>
              <p:tags r:id="rId2"/>
            </p:custDataLst>
          </p:nvPr>
        </p:nvSpPr>
        <p:spPr>
          <a:xfrm>
            <a:off x="8070353" y="3340361"/>
            <a:ext cx="688329" cy="688329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任意多边形: 形状 6"/>
          <p:cNvSpPr/>
          <p:nvPr userDrawn="1">
            <p:custDataLst>
              <p:tags r:id="rId3"/>
            </p:custDataLst>
          </p:nvPr>
        </p:nvSpPr>
        <p:spPr>
          <a:xfrm rot="3070109">
            <a:off x="4608873" y="5948670"/>
            <a:ext cx="1756789" cy="1206898"/>
          </a:xfrm>
          <a:custGeom>
            <a:avLst/>
            <a:gdLst>
              <a:gd name="connsiteX0" fmla="*/ 103060 w 1756789"/>
              <a:gd name="connsiteY0" fmla="*/ 266055 h 1206898"/>
              <a:gd name="connsiteX1" fmla="*/ 603449 w 1756789"/>
              <a:gd name="connsiteY1" fmla="*/ 0 h 1206898"/>
              <a:gd name="connsiteX2" fmla="*/ 1756789 w 1756789"/>
              <a:gd name="connsiteY2" fmla="*/ 0 h 1206898"/>
              <a:gd name="connsiteX3" fmla="*/ 785325 w 1756789"/>
              <a:gd name="connsiteY3" fmla="*/ 1206898 h 1206898"/>
              <a:gd name="connsiteX4" fmla="*/ 603449 w 1756789"/>
              <a:gd name="connsiteY4" fmla="*/ 1206898 h 1206898"/>
              <a:gd name="connsiteX5" fmla="*/ 0 w 1756789"/>
              <a:gd name="connsiteY5" fmla="*/ 603449 h 1206898"/>
              <a:gd name="connsiteX6" fmla="*/ 103060 w 1756789"/>
              <a:gd name="connsiteY6" fmla="*/ 266055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6789" h="1206898">
                <a:moveTo>
                  <a:pt x="103060" y="266055"/>
                </a:moveTo>
                <a:cubicBezTo>
                  <a:pt x="211504" y="105536"/>
                  <a:pt x="395151" y="0"/>
                  <a:pt x="603449" y="0"/>
                </a:cubicBezTo>
                <a:lnTo>
                  <a:pt x="1756789" y="0"/>
                </a:lnTo>
                <a:lnTo>
                  <a:pt x="785325" y="1206898"/>
                </a:lnTo>
                <a:lnTo>
                  <a:pt x="603449" y="1206898"/>
                </a:lnTo>
                <a:cubicBezTo>
                  <a:pt x="270173" y="1206898"/>
                  <a:pt x="0" y="936725"/>
                  <a:pt x="0" y="603449"/>
                </a:cubicBezTo>
                <a:cubicBezTo>
                  <a:pt x="0" y="478470"/>
                  <a:pt x="37993" y="362366"/>
                  <a:pt x="103060" y="266055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任意多边形: 形状 7"/>
          <p:cNvSpPr/>
          <p:nvPr userDrawn="1">
            <p:custDataLst>
              <p:tags r:id="rId4"/>
            </p:custDataLst>
          </p:nvPr>
        </p:nvSpPr>
        <p:spPr>
          <a:xfrm rot="3070109">
            <a:off x="5801844" y="6048098"/>
            <a:ext cx="1756790" cy="673724"/>
          </a:xfrm>
          <a:custGeom>
            <a:avLst/>
            <a:gdLst>
              <a:gd name="connsiteX0" fmla="*/ 57531 w 1756790"/>
              <a:gd name="connsiteY0" fmla="*/ 148519 h 673724"/>
              <a:gd name="connsiteX1" fmla="*/ 336862 w 1756790"/>
              <a:gd name="connsiteY1" fmla="*/ 0 h 673724"/>
              <a:gd name="connsiteX2" fmla="*/ 1756790 w 1756790"/>
              <a:gd name="connsiteY2" fmla="*/ 0 h 673724"/>
              <a:gd name="connsiteX3" fmla="*/ 1214491 w 1756790"/>
              <a:gd name="connsiteY3" fmla="*/ 673724 h 673724"/>
              <a:gd name="connsiteX4" fmla="*/ 336862 w 1756790"/>
              <a:gd name="connsiteY4" fmla="*/ 673724 h 673724"/>
              <a:gd name="connsiteX5" fmla="*/ 0 w 1756790"/>
              <a:gd name="connsiteY5" fmla="*/ 336862 h 673724"/>
              <a:gd name="connsiteX6" fmla="*/ 57531 w 1756790"/>
              <a:gd name="connsiteY6" fmla="*/ 148519 h 6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6790" h="673724">
                <a:moveTo>
                  <a:pt x="57531" y="148519"/>
                </a:moveTo>
                <a:cubicBezTo>
                  <a:pt x="118067" y="58913"/>
                  <a:pt x="220584" y="0"/>
                  <a:pt x="336862" y="0"/>
                </a:cubicBezTo>
                <a:lnTo>
                  <a:pt x="1756790" y="0"/>
                </a:lnTo>
                <a:lnTo>
                  <a:pt x="1214491" y="673724"/>
                </a:lnTo>
                <a:lnTo>
                  <a:pt x="336862" y="673724"/>
                </a:lnTo>
                <a:cubicBezTo>
                  <a:pt x="150818" y="673724"/>
                  <a:pt x="0" y="522906"/>
                  <a:pt x="0" y="336862"/>
                </a:cubicBezTo>
                <a:cubicBezTo>
                  <a:pt x="0" y="267096"/>
                  <a:pt x="21209" y="202283"/>
                  <a:pt x="57531" y="148519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椭圆 8"/>
          <p:cNvSpPr/>
          <p:nvPr userDrawn="1">
            <p:custDataLst>
              <p:tags r:id="rId5"/>
            </p:custDataLst>
          </p:nvPr>
        </p:nvSpPr>
        <p:spPr>
          <a:xfrm>
            <a:off x="2800817" y="1505869"/>
            <a:ext cx="2522821" cy="2522821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任意多边形: 形状 9"/>
          <p:cNvSpPr/>
          <p:nvPr userDrawn="1">
            <p:custDataLst>
              <p:tags r:id="rId6"/>
            </p:custDataLst>
          </p:nvPr>
        </p:nvSpPr>
        <p:spPr>
          <a:xfrm rot="3070109">
            <a:off x="5323371" y="-21155"/>
            <a:ext cx="2466454" cy="1206898"/>
          </a:xfrm>
          <a:custGeom>
            <a:avLst/>
            <a:gdLst>
              <a:gd name="connsiteX0" fmla="*/ 0 w 2466454"/>
              <a:gd name="connsiteY0" fmla="*/ 1206898 h 1206898"/>
              <a:gd name="connsiteX1" fmla="*/ 971464 w 2466454"/>
              <a:gd name="connsiteY1" fmla="*/ 0 h 1206898"/>
              <a:gd name="connsiteX2" fmla="*/ 1863005 w 2466454"/>
              <a:gd name="connsiteY2" fmla="*/ 0 h 1206898"/>
              <a:gd name="connsiteX3" fmla="*/ 2466454 w 2466454"/>
              <a:gd name="connsiteY3" fmla="*/ 603449 h 1206898"/>
              <a:gd name="connsiteX4" fmla="*/ 1863005 w 2466454"/>
              <a:gd name="connsiteY4" fmla="*/ 1206898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6454" h="1206898">
                <a:moveTo>
                  <a:pt x="0" y="1206898"/>
                </a:moveTo>
                <a:lnTo>
                  <a:pt x="971464" y="0"/>
                </a:lnTo>
                <a:lnTo>
                  <a:pt x="1863005" y="0"/>
                </a:lnTo>
                <a:cubicBezTo>
                  <a:pt x="2196281" y="0"/>
                  <a:pt x="2466454" y="270173"/>
                  <a:pt x="2466454" y="603449"/>
                </a:cubicBezTo>
                <a:cubicBezTo>
                  <a:pt x="2466454" y="936725"/>
                  <a:pt x="2196281" y="1206898"/>
                  <a:pt x="1863005" y="1206898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任意多边形: 形状 10"/>
          <p:cNvSpPr/>
          <p:nvPr userDrawn="1">
            <p:custDataLst>
              <p:tags r:id="rId7"/>
            </p:custDataLst>
          </p:nvPr>
        </p:nvSpPr>
        <p:spPr>
          <a:xfrm rot="3070109">
            <a:off x="4246807" y="132622"/>
            <a:ext cx="1747660" cy="673724"/>
          </a:xfrm>
          <a:custGeom>
            <a:avLst/>
            <a:gdLst>
              <a:gd name="connsiteX0" fmla="*/ 0 w 1747660"/>
              <a:gd name="connsiteY0" fmla="*/ 673724 h 673724"/>
              <a:gd name="connsiteX1" fmla="*/ 542299 w 1747660"/>
              <a:gd name="connsiteY1" fmla="*/ 0 h 673724"/>
              <a:gd name="connsiteX2" fmla="*/ 1410798 w 1747660"/>
              <a:gd name="connsiteY2" fmla="*/ 0 h 673724"/>
              <a:gd name="connsiteX3" fmla="*/ 1747660 w 1747660"/>
              <a:gd name="connsiteY3" fmla="*/ 336862 h 673724"/>
              <a:gd name="connsiteX4" fmla="*/ 1410798 w 1747660"/>
              <a:gd name="connsiteY4" fmla="*/ 673724 h 6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7660" h="673724">
                <a:moveTo>
                  <a:pt x="0" y="673724"/>
                </a:moveTo>
                <a:lnTo>
                  <a:pt x="542299" y="0"/>
                </a:lnTo>
                <a:lnTo>
                  <a:pt x="1410798" y="0"/>
                </a:lnTo>
                <a:cubicBezTo>
                  <a:pt x="1596842" y="0"/>
                  <a:pt x="1747660" y="150818"/>
                  <a:pt x="1747660" y="336862"/>
                </a:cubicBezTo>
                <a:cubicBezTo>
                  <a:pt x="1747660" y="522906"/>
                  <a:pt x="1596842" y="673724"/>
                  <a:pt x="1410798" y="673724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3272790" y="2365375"/>
            <a:ext cx="6239510" cy="1711325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8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093002" y="5918505"/>
            <a:ext cx="2123325" cy="939524"/>
            <a:chOff x="10093002" y="5918505"/>
            <a:chExt cx="2123325" cy="939524"/>
          </a:xfrm>
        </p:grpSpPr>
        <p:sp>
          <p:nvSpPr>
            <p:cNvPr id="10" name="Freeform 5"/>
            <p:cNvSpPr/>
            <p:nvPr>
              <p:custDataLst>
                <p:tags r:id="rId3"/>
              </p:custDataLst>
            </p:nvPr>
          </p:nvSpPr>
          <p:spPr>
            <a:xfrm>
              <a:off x="10093002" y="6026500"/>
              <a:ext cx="1561485" cy="831411"/>
            </a:xfrm>
            <a:custGeom>
              <a:avLst/>
              <a:gdLst>
                <a:gd name="connsiteX0" fmla="*/ 624912 w 1561485"/>
                <a:gd name="connsiteY0" fmla="*/ 398 h 831411"/>
                <a:gd name="connsiteX1" fmla="*/ 1073442 w 1561485"/>
                <a:gd name="connsiteY1" fmla="*/ 225092 h 831411"/>
                <a:gd name="connsiteX2" fmla="*/ 1561485 w 1561485"/>
                <a:gd name="connsiteY2" fmla="*/ 831411 h 831411"/>
                <a:gd name="connsiteX3" fmla="*/ 47694 w 1561485"/>
                <a:gd name="connsiteY3" fmla="*/ 831351 h 831411"/>
                <a:gd name="connsiteX4" fmla="*/ 23050 w 1561485"/>
                <a:gd name="connsiteY4" fmla="*/ 769062 h 831411"/>
                <a:gd name="connsiteX5" fmla="*/ 225049 w 1561485"/>
                <a:gd name="connsiteY5" fmla="*/ 133364 h 831411"/>
                <a:gd name="connsiteX6" fmla="*/ 552466 w 1561485"/>
                <a:gd name="connsiteY6" fmla="*/ 2110 h 831411"/>
                <a:gd name="connsiteX7" fmla="*/ 624912 w 1561485"/>
                <a:gd name="connsiteY7" fmla="*/ 398 h 83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1485" h="831411">
                  <a:moveTo>
                    <a:pt x="624912" y="398"/>
                  </a:moveTo>
                  <a:cubicBezTo>
                    <a:pt x="793782" y="6503"/>
                    <a:pt x="959160" y="83116"/>
                    <a:pt x="1073442" y="225092"/>
                  </a:cubicBezTo>
                  <a:lnTo>
                    <a:pt x="1561485" y="831411"/>
                  </a:lnTo>
                  <a:lnTo>
                    <a:pt x="47694" y="831351"/>
                  </a:lnTo>
                  <a:lnTo>
                    <a:pt x="23050" y="769062"/>
                  </a:lnTo>
                  <a:cubicBezTo>
                    <a:pt x="-41398" y="542916"/>
                    <a:pt x="30360" y="290077"/>
                    <a:pt x="225049" y="133364"/>
                  </a:cubicBezTo>
                  <a:cubicBezTo>
                    <a:pt x="322396" y="55008"/>
                    <a:pt x="436650" y="11811"/>
                    <a:pt x="552466" y="2110"/>
                  </a:cubicBezTo>
                  <a:cubicBezTo>
                    <a:pt x="576592" y="90"/>
                    <a:pt x="600789" y="-477"/>
                    <a:pt x="624912" y="39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Freeform 6"/>
            <p:cNvSpPr/>
            <p:nvPr>
              <p:custDataLst>
                <p:tags r:id="rId4"/>
              </p:custDataLst>
            </p:nvPr>
          </p:nvSpPr>
          <p:spPr>
            <a:xfrm>
              <a:off x="11384870" y="5918505"/>
              <a:ext cx="831457" cy="939524"/>
            </a:xfrm>
            <a:custGeom>
              <a:avLst/>
              <a:gdLst>
                <a:gd name="connsiteX0" fmla="*/ 308457 w 831457"/>
                <a:gd name="connsiteY0" fmla="*/ 1184 h 939524"/>
                <a:gd name="connsiteX1" fmla="*/ 599262 w 831457"/>
                <a:gd name="connsiteY1" fmla="*/ 125599 h 939524"/>
                <a:gd name="connsiteX2" fmla="*/ 831457 w 831457"/>
                <a:gd name="connsiteY2" fmla="*/ 414067 h 939524"/>
                <a:gd name="connsiteX3" fmla="*/ 831389 w 831457"/>
                <a:gd name="connsiteY3" fmla="*/ 939466 h 939524"/>
                <a:gd name="connsiteX4" fmla="*/ 389533 w 831457"/>
                <a:gd name="connsiteY4" fmla="*/ 939524 h 939524"/>
                <a:gd name="connsiteX5" fmla="*/ 74427 w 831457"/>
                <a:gd name="connsiteY5" fmla="*/ 548052 h 939524"/>
                <a:gd name="connsiteX6" fmla="*/ 125673 w 831457"/>
                <a:gd name="connsiteY6" fmla="*/ 74477 h 939524"/>
                <a:gd name="connsiteX7" fmla="*/ 308457 w 831457"/>
                <a:gd name="connsiteY7" fmla="*/ 1184 h 93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1457" h="939524">
                  <a:moveTo>
                    <a:pt x="308457" y="1184"/>
                  </a:moveTo>
                  <a:cubicBezTo>
                    <a:pt x="416210" y="-7859"/>
                    <a:pt x="526370" y="35043"/>
                    <a:pt x="599262" y="125599"/>
                  </a:cubicBezTo>
                  <a:lnTo>
                    <a:pt x="831457" y="414067"/>
                  </a:lnTo>
                  <a:lnTo>
                    <a:pt x="831389" y="939466"/>
                  </a:lnTo>
                  <a:lnTo>
                    <a:pt x="389533" y="939524"/>
                  </a:lnTo>
                  <a:lnTo>
                    <a:pt x="74427" y="548052"/>
                  </a:lnTo>
                  <a:cubicBezTo>
                    <a:pt x="-42199" y="403162"/>
                    <a:pt x="-19256" y="191135"/>
                    <a:pt x="125673" y="74477"/>
                  </a:cubicBezTo>
                  <a:cubicBezTo>
                    <a:pt x="180021" y="30730"/>
                    <a:pt x="243805" y="6607"/>
                    <a:pt x="308457" y="1184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5"/>
            </p:custDataLst>
          </p:nvPr>
        </p:nvSpPr>
        <p:spPr>
          <a:xfrm>
            <a:off x="838200" y="794326"/>
            <a:ext cx="10515600" cy="540484"/>
          </a:xfrm>
        </p:spPr>
        <p:txBody>
          <a:bodyPr>
            <a:normAutofit/>
          </a:bodyPr>
          <a:lstStyle>
            <a:lvl1pPr>
              <a:defRPr sz="2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任意多边形: 形状 25"/>
          <p:cNvSpPr/>
          <p:nvPr userDrawn="1">
            <p:custDataLst>
              <p:tags r:id="rId3"/>
            </p:custDataLst>
          </p:nvPr>
        </p:nvSpPr>
        <p:spPr>
          <a:xfrm rot="19270109">
            <a:off x="11372215" y="353060"/>
            <a:ext cx="1347470" cy="1207135"/>
          </a:xfrm>
          <a:custGeom>
            <a:avLst/>
            <a:gdLst>
              <a:gd name="connsiteX0" fmla="*/ 1347332 w 1347332"/>
              <a:gd name="connsiteY0" fmla="*/ 0 h 1206898"/>
              <a:gd name="connsiteX1" fmla="*/ 375867 w 1347332"/>
              <a:gd name="connsiteY1" fmla="*/ 1206898 h 1206898"/>
              <a:gd name="connsiteX2" fmla="*/ 0 w 1347332"/>
              <a:gd name="connsiteY2" fmla="*/ 1206898 h 1206898"/>
              <a:gd name="connsiteX3" fmla="*/ 968817 w 1347332"/>
              <a:gd name="connsiteY3" fmla="*/ 3289 h 1206898"/>
              <a:gd name="connsiteX4" fmla="*/ 964731 w 1347332"/>
              <a:gd name="connsiteY4" fmla="*/ 0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7332" h="1206898">
                <a:moveTo>
                  <a:pt x="1347332" y="0"/>
                </a:moveTo>
                <a:lnTo>
                  <a:pt x="375867" y="1206898"/>
                </a:lnTo>
                <a:lnTo>
                  <a:pt x="0" y="1206898"/>
                </a:lnTo>
                <a:lnTo>
                  <a:pt x="968817" y="3289"/>
                </a:lnTo>
                <a:lnTo>
                  <a:pt x="964731" y="0"/>
                </a:lnTo>
                <a:close/>
              </a:path>
            </a:pathLst>
          </a:cu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4"/>
            </p:custDataLst>
          </p:nvPr>
        </p:nvSpPr>
        <p:spPr>
          <a:xfrm rot="19270109">
            <a:off x="10494645" y="-182245"/>
            <a:ext cx="1314450" cy="673735"/>
          </a:xfrm>
          <a:custGeom>
            <a:avLst/>
            <a:gdLst>
              <a:gd name="connsiteX0" fmla="*/ 485143 w 1314297"/>
              <a:gd name="connsiteY0" fmla="*/ 0 h 673724"/>
              <a:gd name="connsiteX1" fmla="*/ 1314297 w 1314297"/>
              <a:gd name="connsiteY1" fmla="*/ 667408 h 673724"/>
              <a:gd name="connsiteX2" fmla="*/ 1251648 w 1314297"/>
              <a:gd name="connsiteY2" fmla="*/ 673724 h 673724"/>
              <a:gd name="connsiteX3" fmla="*/ 837001 w 1314297"/>
              <a:gd name="connsiteY3" fmla="*/ 673724 h 673724"/>
              <a:gd name="connsiteX4" fmla="*/ 0 w 1314297"/>
              <a:gd name="connsiteY4" fmla="*/ 0 h 6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297" h="673724">
                <a:moveTo>
                  <a:pt x="485143" y="0"/>
                </a:moveTo>
                <a:lnTo>
                  <a:pt x="1314297" y="667408"/>
                </a:lnTo>
                <a:lnTo>
                  <a:pt x="1251648" y="673724"/>
                </a:lnTo>
                <a:lnTo>
                  <a:pt x="837001" y="6737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任意多边形: 形状 30"/>
          <p:cNvSpPr/>
          <p:nvPr userDrawn="1">
            <p:custDataLst>
              <p:tags r:id="rId5"/>
            </p:custDataLst>
          </p:nvPr>
        </p:nvSpPr>
        <p:spPr>
          <a:xfrm rot="19270109">
            <a:off x="-169545" y="5780405"/>
            <a:ext cx="1226185" cy="1301750"/>
          </a:xfrm>
          <a:custGeom>
            <a:avLst/>
            <a:gdLst>
              <a:gd name="connsiteX0" fmla="*/ 943850 w 1225951"/>
              <a:gd name="connsiteY0" fmla="*/ 0 h 1301924"/>
              <a:gd name="connsiteX1" fmla="*/ 418834 w 1225951"/>
              <a:gd name="connsiteY1" fmla="*/ 652254 h 1301924"/>
              <a:gd name="connsiteX2" fmla="*/ 1225951 w 1225951"/>
              <a:gd name="connsiteY2" fmla="*/ 1301924 h 1301924"/>
              <a:gd name="connsiteX3" fmla="*/ 740807 w 1225951"/>
              <a:gd name="connsiteY3" fmla="*/ 1301924 h 1301924"/>
              <a:gd name="connsiteX4" fmla="*/ 0 w 1225951"/>
              <a:gd name="connsiteY4" fmla="*/ 705629 h 1301924"/>
              <a:gd name="connsiteX5" fmla="*/ 567980 w 1225951"/>
              <a:gd name="connsiteY5" fmla="*/ 0 h 130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5951" h="1301924">
                <a:moveTo>
                  <a:pt x="943850" y="0"/>
                </a:moveTo>
                <a:lnTo>
                  <a:pt x="418834" y="652254"/>
                </a:lnTo>
                <a:lnTo>
                  <a:pt x="1225951" y="1301924"/>
                </a:lnTo>
                <a:lnTo>
                  <a:pt x="740807" y="1301924"/>
                </a:lnTo>
                <a:lnTo>
                  <a:pt x="0" y="705629"/>
                </a:lnTo>
                <a:lnTo>
                  <a:pt x="56798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任意多边形: 形状 26"/>
          <p:cNvSpPr/>
          <p:nvPr userDrawn="1">
            <p:custDataLst>
              <p:tags r:id="rId6"/>
            </p:custDataLst>
          </p:nvPr>
        </p:nvSpPr>
        <p:spPr>
          <a:xfrm rot="19270109">
            <a:off x="-312420" y="4897120"/>
            <a:ext cx="918210" cy="673735"/>
          </a:xfrm>
          <a:custGeom>
            <a:avLst/>
            <a:gdLst>
              <a:gd name="connsiteX0" fmla="*/ 918169 w 918169"/>
              <a:gd name="connsiteY0" fmla="*/ 0 h 673724"/>
              <a:gd name="connsiteX1" fmla="*/ 375870 w 918169"/>
              <a:gd name="connsiteY1" fmla="*/ 673724 h 673724"/>
              <a:gd name="connsiteX2" fmla="*/ 0 w 918169"/>
              <a:gd name="connsiteY2" fmla="*/ 673724 h 673724"/>
              <a:gd name="connsiteX3" fmla="*/ 542299 w 918169"/>
              <a:gd name="connsiteY3" fmla="*/ 0 h 67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169" h="673724">
                <a:moveTo>
                  <a:pt x="918169" y="0"/>
                </a:moveTo>
                <a:lnTo>
                  <a:pt x="375870" y="673724"/>
                </a:lnTo>
                <a:lnTo>
                  <a:pt x="0" y="673724"/>
                </a:lnTo>
                <a:lnTo>
                  <a:pt x="542299" y="0"/>
                </a:lnTo>
                <a:close/>
              </a:path>
            </a:pathLst>
          </a:custGeom>
          <a:solidFill>
            <a:schemeClr val="accent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单击此处添加文本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5863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3"/>
            </p:custDataLst>
          </p:nvPr>
        </p:nvGrpSpPr>
        <p:grpSpPr>
          <a:xfrm>
            <a:off x="-92710" y="5761990"/>
            <a:ext cx="1993900" cy="1541780"/>
            <a:chOff x="-146" y="9074"/>
            <a:chExt cx="3140" cy="2428"/>
          </a:xfrm>
        </p:grpSpPr>
        <p:sp>
          <p:nvSpPr>
            <p:cNvPr id="15" name="任意多边形: 形状 14"/>
            <p:cNvSpPr/>
            <p:nvPr userDrawn="1">
              <p:custDataLst>
                <p:tags r:id="rId4"/>
              </p:custDataLst>
            </p:nvPr>
          </p:nvSpPr>
          <p:spPr>
            <a:xfrm rot="18529891" flipH="1">
              <a:off x="-535" y="9533"/>
              <a:ext cx="1657" cy="879"/>
            </a:xfrm>
            <a:custGeom>
              <a:avLst/>
              <a:gdLst>
                <a:gd name="connsiteX0" fmla="*/ 47639 w 1052248"/>
                <a:gd name="connsiteY0" fmla="*/ 122983 h 557885"/>
                <a:gd name="connsiteX1" fmla="*/ 0 w 1052248"/>
                <a:gd name="connsiteY1" fmla="*/ 278943 h 557885"/>
                <a:gd name="connsiteX2" fmla="*/ 0 w 1052248"/>
                <a:gd name="connsiteY2" fmla="*/ 278942 h 557885"/>
                <a:gd name="connsiteX3" fmla="*/ 278943 w 1052248"/>
                <a:gd name="connsiteY3" fmla="*/ 557885 h 557885"/>
                <a:gd name="connsiteX4" fmla="*/ 976245 w 1052248"/>
                <a:gd name="connsiteY4" fmla="*/ 557885 h 557885"/>
                <a:gd name="connsiteX5" fmla="*/ 1052248 w 1052248"/>
                <a:gd name="connsiteY5" fmla="*/ 463463 h 557885"/>
                <a:gd name="connsiteX6" fmla="*/ 476465 w 1052248"/>
                <a:gd name="connsiteY6" fmla="*/ 0 h 557885"/>
                <a:gd name="connsiteX7" fmla="*/ 278943 w 1052248"/>
                <a:gd name="connsiteY7" fmla="*/ 0 h 557885"/>
                <a:gd name="connsiteX8" fmla="*/ 47639 w 1052248"/>
                <a:gd name="connsiteY8" fmla="*/ 122983 h 557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2248" h="557885">
                  <a:moveTo>
                    <a:pt x="47639" y="122983"/>
                  </a:moveTo>
                  <a:cubicBezTo>
                    <a:pt x="17562" y="167503"/>
                    <a:pt x="0" y="221172"/>
                    <a:pt x="0" y="278943"/>
                  </a:cubicBezTo>
                  <a:lnTo>
                    <a:pt x="0" y="278942"/>
                  </a:lnTo>
                  <a:cubicBezTo>
                    <a:pt x="0" y="432998"/>
                    <a:pt x="124887" y="557885"/>
                    <a:pt x="278943" y="557885"/>
                  </a:cubicBezTo>
                  <a:lnTo>
                    <a:pt x="976245" y="557885"/>
                  </a:lnTo>
                  <a:lnTo>
                    <a:pt x="1052248" y="463463"/>
                  </a:lnTo>
                  <a:lnTo>
                    <a:pt x="476465" y="0"/>
                  </a:lnTo>
                  <a:lnTo>
                    <a:pt x="278943" y="0"/>
                  </a:lnTo>
                  <a:cubicBezTo>
                    <a:pt x="182658" y="0"/>
                    <a:pt x="97767" y="48784"/>
                    <a:pt x="47639" y="122983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任意多边形: 形状 15"/>
            <p:cNvSpPr/>
            <p:nvPr userDrawn="1">
              <p:custDataLst>
                <p:tags r:id="rId5"/>
              </p:custDataLst>
            </p:nvPr>
          </p:nvSpPr>
          <p:spPr>
            <a:xfrm rot="18529891" flipH="1">
              <a:off x="1751" y="10047"/>
              <a:ext cx="1426" cy="1061"/>
            </a:xfrm>
            <a:custGeom>
              <a:avLst/>
              <a:gdLst>
                <a:gd name="connsiteX0" fmla="*/ 57531 w 905808"/>
                <a:gd name="connsiteY0" fmla="*/ 148519 h 673724"/>
                <a:gd name="connsiteX1" fmla="*/ 0 w 905808"/>
                <a:gd name="connsiteY1" fmla="*/ 336862 h 673724"/>
                <a:gd name="connsiteX2" fmla="*/ 336862 w 905808"/>
                <a:gd name="connsiteY2" fmla="*/ 673724 h 673724"/>
                <a:gd name="connsiteX3" fmla="*/ 363509 w 905808"/>
                <a:gd name="connsiteY3" fmla="*/ 673724 h 673724"/>
                <a:gd name="connsiteX4" fmla="*/ 905808 w 905808"/>
                <a:gd name="connsiteY4" fmla="*/ 0 h 673724"/>
                <a:gd name="connsiteX5" fmla="*/ 336862 w 905808"/>
                <a:gd name="connsiteY5" fmla="*/ 0 h 673724"/>
                <a:gd name="connsiteX6" fmla="*/ 57531 w 905808"/>
                <a:gd name="connsiteY6" fmla="*/ 148519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5808" h="673724">
                  <a:moveTo>
                    <a:pt x="57531" y="148519"/>
                  </a:moveTo>
                  <a:cubicBezTo>
                    <a:pt x="21209" y="202283"/>
                    <a:pt x="0" y="267096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363509" y="673724"/>
                  </a:lnTo>
                  <a:lnTo>
                    <a:pt x="905808" y="0"/>
                  </a:lnTo>
                  <a:lnTo>
                    <a:pt x="336862" y="0"/>
                  </a:lnTo>
                  <a:cubicBezTo>
                    <a:pt x="220584" y="0"/>
                    <a:pt x="118067" y="58913"/>
                    <a:pt x="57531" y="148519"/>
                  </a:cubicBezTo>
                  <a:close/>
                </a:path>
              </a:pathLst>
            </a:custGeom>
            <a:solidFill>
              <a:schemeClr val="accent3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任意多边形: 形状 16"/>
            <p:cNvSpPr/>
            <p:nvPr userDrawn="1">
              <p:custDataLst>
                <p:tags r:id="rId6"/>
              </p:custDataLst>
            </p:nvPr>
          </p:nvSpPr>
          <p:spPr>
            <a:xfrm rot="18529891" flipH="1">
              <a:off x="86" y="9519"/>
              <a:ext cx="2428" cy="1538"/>
            </a:xfrm>
            <a:custGeom>
              <a:avLst/>
              <a:gdLst>
                <a:gd name="connsiteX0" fmla="*/ 83383 w 1541873"/>
                <a:gd name="connsiteY0" fmla="*/ 215259 h 976472"/>
                <a:gd name="connsiteX1" fmla="*/ 0 w 1541873"/>
                <a:gd name="connsiteY1" fmla="*/ 488236 h 976472"/>
                <a:gd name="connsiteX2" fmla="*/ 488236 w 1541873"/>
                <a:gd name="connsiteY2" fmla="*/ 976472 h 976472"/>
                <a:gd name="connsiteX3" fmla="*/ 795628 w 1541873"/>
                <a:gd name="connsiteY3" fmla="*/ 976472 h 976472"/>
                <a:gd name="connsiteX4" fmla="*/ 1541873 w 1541873"/>
                <a:gd name="connsiteY4" fmla="*/ 49376 h 976472"/>
                <a:gd name="connsiteX5" fmla="*/ 1480530 w 1541873"/>
                <a:gd name="connsiteY5" fmla="*/ 0 h 976472"/>
                <a:gd name="connsiteX6" fmla="*/ 488236 w 1541873"/>
                <a:gd name="connsiteY6" fmla="*/ 0 h 976472"/>
                <a:gd name="connsiteX7" fmla="*/ 83383 w 1541873"/>
                <a:gd name="connsiteY7" fmla="*/ 215259 h 97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1873" h="976472">
                  <a:moveTo>
                    <a:pt x="83383" y="215259"/>
                  </a:moveTo>
                  <a:cubicBezTo>
                    <a:pt x="30739" y="293182"/>
                    <a:pt x="0" y="387119"/>
                    <a:pt x="0" y="488236"/>
                  </a:cubicBezTo>
                  <a:cubicBezTo>
                    <a:pt x="0" y="757881"/>
                    <a:pt x="218591" y="976472"/>
                    <a:pt x="488236" y="976472"/>
                  </a:cubicBezTo>
                  <a:lnTo>
                    <a:pt x="795628" y="976472"/>
                  </a:lnTo>
                  <a:lnTo>
                    <a:pt x="1541873" y="49376"/>
                  </a:lnTo>
                  <a:lnTo>
                    <a:pt x="1480530" y="0"/>
                  </a:lnTo>
                  <a:lnTo>
                    <a:pt x="488236" y="0"/>
                  </a:lnTo>
                  <a:cubicBezTo>
                    <a:pt x="319708" y="0"/>
                    <a:pt x="171123" y="85387"/>
                    <a:pt x="83383" y="21525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7"/>
            </p:custDataLst>
          </p:nvPr>
        </p:nvSpPr>
        <p:spPr>
          <a:xfrm>
            <a:off x="582930" y="770255"/>
            <a:ext cx="3959860" cy="882015"/>
          </a:xfrm>
        </p:spPr>
        <p:txBody>
          <a:bodyPr anchor="ctr">
            <a:normAutofit/>
          </a:bodyPr>
          <a:lstStyle>
            <a:lvl1pPr>
              <a:defRPr sz="32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3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5" name="任意多边形: 形状 14"/>
            <p:cNvSpPr/>
            <p:nvPr>
              <p:custDataLst>
                <p:tags r:id="rId4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任意多边形: 形状 15"/>
            <p:cNvSpPr/>
            <p:nvPr>
              <p:custDataLst>
                <p:tags r:id="rId5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6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0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marL="285750" indent="-28575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1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50419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3"/>
            </p:custDataLst>
          </p:nvPr>
        </p:nvGrpSpPr>
        <p:grpSpPr>
          <a:xfrm>
            <a:off x="10167505" y="-513219"/>
            <a:ext cx="2016004" cy="1458712"/>
            <a:chOff x="10167505" y="-513219"/>
            <a:chExt cx="2016004" cy="1458712"/>
          </a:xfrm>
        </p:grpSpPr>
        <p:sp>
          <p:nvSpPr>
            <p:cNvPr id="16" name="任意多边形: 形状 15"/>
            <p:cNvSpPr/>
            <p:nvPr>
              <p:custDataLst>
                <p:tags r:id="rId4"/>
              </p:custDataLst>
            </p:nvPr>
          </p:nvSpPr>
          <p:spPr>
            <a:xfrm rot="18529891" flipV="1">
              <a:off x="10084652" y="-430366"/>
              <a:ext cx="1332892" cy="1167185"/>
            </a:xfrm>
            <a:custGeom>
              <a:avLst/>
              <a:gdLst>
                <a:gd name="connsiteX0" fmla="*/ 393394 w 1332892"/>
                <a:gd name="connsiteY0" fmla="*/ 1167185 h 1167185"/>
                <a:gd name="connsiteX1" fmla="*/ 1332892 w 1332892"/>
                <a:gd name="connsiteY1" fmla="*/ 0 h 1167185"/>
                <a:gd name="connsiteX2" fmla="*/ 603449 w 1332892"/>
                <a:gd name="connsiteY2" fmla="*/ 0 h 1167185"/>
                <a:gd name="connsiteX3" fmla="*/ 0 w 1332892"/>
                <a:gd name="connsiteY3" fmla="*/ 603449 h 1167185"/>
                <a:gd name="connsiteX4" fmla="*/ 368559 w 1332892"/>
                <a:gd name="connsiteY4" fmla="*/ 1159476 h 116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2892" h="1167185">
                  <a:moveTo>
                    <a:pt x="393394" y="1167185"/>
                  </a:moveTo>
                  <a:lnTo>
                    <a:pt x="1332892" y="0"/>
                  </a:lnTo>
                  <a:lnTo>
                    <a:pt x="603449" y="0"/>
                  </a:lnTo>
                  <a:cubicBezTo>
                    <a:pt x="270173" y="0"/>
                    <a:pt x="0" y="270173"/>
                    <a:pt x="0" y="603449"/>
                  </a:cubicBezTo>
                  <a:cubicBezTo>
                    <a:pt x="0" y="853406"/>
                    <a:pt x="151972" y="1067868"/>
                    <a:pt x="368559" y="1159476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任意多边形: 形状 16"/>
            <p:cNvSpPr/>
            <p:nvPr>
              <p:custDataLst>
                <p:tags r:id="rId5"/>
              </p:custDataLst>
            </p:nvPr>
          </p:nvSpPr>
          <p:spPr>
            <a:xfrm rot="18529891" flipV="1">
              <a:off x="11310905" y="72890"/>
              <a:ext cx="1071483" cy="673724"/>
            </a:xfrm>
            <a:custGeom>
              <a:avLst/>
              <a:gdLst>
                <a:gd name="connsiteX0" fmla="*/ 1071483 w 1071483"/>
                <a:gd name="connsiteY0" fmla="*/ 324761 h 673724"/>
                <a:gd name="connsiteX1" fmla="*/ 668017 w 1071483"/>
                <a:gd name="connsiteY1" fmla="*/ 0 h 673724"/>
                <a:gd name="connsiteX2" fmla="*/ 336862 w 1071483"/>
                <a:gd name="connsiteY2" fmla="*/ 0 h 673724"/>
                <a:gd name="connsiteX3" fmla="*/ 0 w 1071483"/>
                <a:gd name="connsiteY3" fmla="*/ 336862 h 673724"/>
                <a:gd name="connsiteX4" fmla="*/ 336862 w 1071483"/>
                <a:gd name="connsiteY4" fmla="*/ 673724 h 673724"/>
                <a:gd name="connsiteX5" fmla="*/ 790594 w 1071483"/>
                <a:gd name="connsiteY5" fmla="*/ 673723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1483" h="673724">
                  <a:moveTo>
                    <a:pt x="1071483" y="324761"/>
                  </a:moveTo>
                  <a:lnTo>
                    <a:pt x="668017" y="0"/>
                  </a:lnTo>
                  <a:lnTo>
                    <a:pt x="336862" y="0"/>
                  </a:lnTo>
                  <a:cubicBezTo>
                    <a:pt x="150818" y="0"/>
                    <a:pt x="0" y="150818"/>
                    <a:pt x="0" y="336862"/>
                  </a:cubicBezTo>
                  <a:cubicBezTo>
                    <a:pt x="0" y="522906"/>
                    <a:pt x="150818" y="673724"/>
                    <a:pt x="336862" y="673724"/>
                  </a:cubicBezTo>
                  <a:lnTo>
                    <a:pt x="790594" y="673723"/>
                  </a:ln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6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0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11"/>
            </p:custDataLst>
          </p:nvPr>
        </p:nvSpPr>
        <p:spPr>
          <a:xfrm>
            <a:off x="593725" y="5180330"/>
            <a:ext cx="11001375" cy="1011555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10172700" y="5869305"/>
            <a:ext cx="2024380" cy="1510665"/>
            <a:chOff x="16020" y="9243"/>
            <a:chExt cx="3188" cy="2379"/>
          </a:xfrm>
        </p:grpSpPr>
        <p:sp>
          <p:nvSpPr>
            <p:cNvPr id="12" name="任意多边形: 形状 11"/>
            <p:cNvSpPr/>
            <p:nvPr userDrawn="1">
              <p:custDataLst>
                <p:tags r:id="rId3"/>
              </p:custDataLst>
            </p:nvPr>
          </p:nvSpPr>
          <p:spPr>
            <a:xfrm rot="3070109">
              <a:off x="15860" y="9606"/>
              <a:ext cx="2176" cy="1857"/>
            </a:xfrm>
            <a:custGeom>
              <a:avLst/>
              <a:gdLst>
                <a:gd name="connsiteX0" fmla="*/ 103060 w 1381818"/>
                <a:gd name="connsiteY0" fmla="*/ 266055 h 1179337"/>
                <a:gd name="connsiteX1" fmla="*/ 603449 w 1381818"/>
                <a:gd name="connsiteY1" fmla="*/ 1 h 1179337"/>
                <a:gd name="connsiteX2" fmla="*/ 1381818 w 1381818"/>
                <a:gd name="connsiteY2" fmla="*/ 0 h 1179337"/>
                <a:gd name="connsiteX3" fmla="*/ 432539 w 1381818"/>
                <a:gd name="connsiteY3" fmla="*/ 1179337 h 1179337"/>
                <a:gd name="connsiteX4" fmla="*/ 368559 w 1381818"/>
                <a:gd name="connsiteY4" fmla="*/ 1159476 h 1179337"/>
                <a:gd name="connsiteX5" fmla="*/ 0 w 1381818"/>
                <a:gd name="connsiteY5" fmla="*/ 603449 h 1179337"/>
                <a:gd name="connsiteX6" fmla="*/ 103060 w 1381818"/>
                <a:gd name="connsiteY6" fmla="*/ 266055 h 1179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1818" h="1179337">
                  <a:moveTo>
                    <a:pt x="103060" y="266055"/>
                  </a:moveTo>
                  <a:cubicBezTo>
                    <a:pt x="211504" y="105536"/>
                    <a:pt x="395151" y="0"/>
                    <a:pt x="603449" y="1"/>
                  </a:cubicBezTo>
                  <a:lnTo>
                    <a:pt x="1381818" y="0"/>
                  </a:lnTo>
                  <a:lnTo>
                    <a:pt x="432539" y="1179337"/>
                  </a:lnTo>
                  <a:lnTo>
                    <a:pt x="368559" y="1159476"/>
                  </a:lnTo>
                  <a:cubicBezTo>
                    <a:pt x="151972" y="1067868"/>
                    <a:pt x="0" y="853406"/>
                    <a:pt x="0" y="603449"/>
                  </a:cubicBezTo>
                  <a:cubicBezTo>
                    <a:pt x="0" y="478471"/>
                    <a:pt x="37993" y="362366"/>
                    <a:pt x="103060" y="266055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任意多边形: 形状 13"/>
            <p:cNvSpPr/>
            <p:nvPr userDrawn="1">
              <p:custDataLst>
                <p:tags r:id="rId4"/>
              </p:custDataLst>
            </p:nvPr>
          </p:nvSpPr>
          <p:spPr>
            <a:xfrm rot="3070109">
              <a:off x="17799" y="9592"/>
              <a:ext cx="1758" cy="1061"/>
            </a:xfrm>
            <a:custGeom>
              <a:avLst/>
              <a:gdLst>
                <a:gd name="connsiteX0" fmla="*/ 57531 w 1116603"/>
                <a:gd name="connsiteY0" fmla="*/ 148519 h 673724"/>
                <a:gd name="connsiteX1" fmla="*/ 336862 w 1116603"/>
                <a:gd name="connsiteY1" fmla="*/ 0 h 673724"/>
                <a:gd name="connsiteX2" fmla="*/ 707262 w 1116603"/>
                <a:gd name="connsiteY2" fmla="*/ 0 h 673724"/>
                <a:gd name="connsiteX3" fmla="*/ 1116603 w 1116603"/>
                <a:gd name="connsiteY3" fmla="*/ 329490 h 673724"/>
                <a:gd name="connsiteX4" fmla="*/ 839520 w 1116603"/>
                <a:gd name="connsiteY4" fmla="*/ 673724 h 673724"/>
                <a:gd name="connsiteX5" fmla="*/ 336862 w 1116603"/>
                <a:gd name="connsiteY5" fmla="*/ 673724 h 673724"/>
                <a:gd name="connsiteX6" fmla="*/ 0 w 1116603"/>
                <a:gd name="connsiteY6" fmla="*/ 336862 h 673724"/>
                <a:gd name="connsiteX7" fmla="*/ 57531 w 1116603"/>
                <a:gd name="connsiteY7" fmla="*/ 148519 h 67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6603" h="673724">
                  <a:moveTo>
                    <a:pt x="57531" y="148519"/>
                  </a:moveTo>
                  <a:cubicBezTo>
                    <a:pt x="118067" y="58914"/>
                    <a:pt x="220584" y="0"/>
                    <a:pt x="336862" y="0"/>
                  </a:cubicBezTo>
                  <a:lnTo>
                    <a:pt x="707262" y="0"/>
                  </a:lnTo>
                  <a:lnTo>
                    <a:pt x="1116603" y="329490"/>
                  </a:lnTo>
                  <a:lnTo>
                    <a:pt x="839520" y="673724"/>
                  </a:lnTo>
                  <a:lnTo>
                    <a:pt x="336862" y="673724"/>
                  </a:lnTo>
                  <a:cubicBezTo>
                    <a:pt x="150818" y="673724"/>
                    <a:pt x="0" y="522906"/>
                    <a:pt x="0" y="336862"/>
                  </a:cubicBezTo>
                  <a:cubicBezTo>
                    <a:pt x="0" y="267096"/>
                    <a:pt x="21208" y="202283"/>
                    <a:pt x="57531" y="148519"/>
                  </a:cubicBezTo>
                  <a:close/>
                </a:path>
              </a:pathLst>
            </a:cu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5" name="矩形 14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Viner Hand ITC" panose="03070502030502020203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 marL="2857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2001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573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114550" indent="-28575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2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3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23" name="任意多边形: 形状 22"/>
          <p:cNvSpPr/>
          <p:nvPr userDrawn="1">
            <p:custDataLst>
              <p:tags r:id="rId3"/>
            </p:custDataLst>
          </p:nvPr>
        </p:nvSpPr>
        <p:spPr>
          <a:xfrm rot="18529891" flipV="1">
            <a:off x="10132695" y="390525"/>
            <a:ext cx="2548890" cy="1207135"/>
          </a:xfrm>
          <a:custGeom>
            <a:avLst/>
            <a:gdLst>
              <a:gd name="connsiteX0" fmla="*/ 2081412 w 2549029"/>
              <a:gd name="connsiteY0" fmla="*/ 1206898 h 1206898"/>
              <a:gd name="connsiteX1" fmla="*/ 2549029 w 2549029"/>
              <a:gd name="connsiteY1" fmla="*/ 625954 h 1206898"/>
              <a:gd name="connsiteX2" fmla="*/ 1771376 w 2549029"/>
              <a:gd name="connsiteY2" fmla="*/ 0 h 1206898"/>
              <a:gd name="connsiteX3" fmla="*/ 603449 w 2549029"/>
              <a:gd name="connsiteY3" fmla="*/ 0 h 1206898"/>
              <a:gd name="connsiteX4" fmla="*/ 0 w 2549029"/>
              <a:gd name="connsiteY4" fmla="*/ 603449 h 1206898"/>
              <a:gd name="connsiteX5" fmla="*/ 603449 w 2549029"/>
              <a:gd name="connsiteY5" fmla="*/ 1206898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9029" h="1206898">
                <a:moveTo>
                  <a:pt x="2081412" y="1206898"/>
                </a:moveTo>
                <a:lnTo>
                  <a:pt x="2549029" y="625954"/>
                </a:lnTo>
                <a:lnTo>
                  <a:pt x="1771376" y="0"/>
                </a:lnTo>
                <a:lnTo>
                  <a:pt x="603449" y="0"/>
                </a:lnTo>
                <a:cubicBezTo>
                  <a:pt x="270173" y="0"/>
                  <a:pt x="0" y="270173"/>
                  <a:pt x="0" y="603449"/>
                </a:cubicBezTo>
                <a:cubicBezTo>
                  <a:pt x="0" y="936725"/>
                  <a:pt x="270173" y="1206898"/>
                  <a:pt x="603449" y="1206898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任意多边形: 形状 24"/>
          <p:cNvSpPr/>
          <p:nvPr userDrawn="1">
            <p:custDataLst>
              <p:tags r:id="rId4"/>
            </p:custDataLst>
          </p:nvPr>
        </p:nvSpPr>
        <p:spPr>
          <a:xfrm rot="18529891" flipV="1">
            <a:off x="11599545" y="1417320"/>
            <a:ext cx="1036955" cy="653415"/>
          </a:xfrm>
          <a:custGeom>
            <a:avLst/>
            <a:gdLst>
              <a:gd name="connsiteX0" fmla="*/ 1037002 w 1037002"/>
              <a:gd name="connsiteY0" fmla="*/ 653334 h 653334"/>
              <a:gd name="connsiteX1" fmla="*/ 225334 w 1037002"/>
              <a:gd name="connsiteY1" fmla="*/ 0 h 653334"/>
              <a:gd name="connsiteX2" fmla="*/ 205740 w 1037002"/>
              <a:gd name="connsiteY2" fmla="*/ 6082 h 653334"/>
              <a:gd name="connsiteX3" fmla="*/ 0 w 1037002"/>
              <a:gd name="connsiteY3" fmla="*/ 316472 h 653334"/>
              <a:gd name="connsiteX4" fmla="*/ 336862 w 1037002"/>
              <a:gd name="connsiteY4" fmla="*/ 653334 h 65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002" h="653334">
                <a:moveTo>
                  <a:pt x="1037002" y="653334"/>
                </a:moveTo>
                <a:lnTo>
                  <a:pt x="225334" y="0"/>
                </a:lnTo>
                <a:lnTo>
                  <a:pt x="205740" y="6082"/>
                </a:lnTo>
                <a:cubicBezTo>
                  <a:pt x="84835" y="57221"/>
                  <a:pt x="0" y="176939"/>
                  <a:pt x="0" y="316472"/>
                </a:cubicBezTo>
                <a:cubicBezTo>
                  <a:pt x="0" y="502516"/>
                  <a:pt x="150818" y="653334"/>
                  <a:pt x="336862" y="653334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任意多边形: 形状 27"/>
          <p:cNvSpPr/>
          <p:nvPr userDrawn="1">
            <p:custDataLst>
              <p:tags r:id="rId5"/>
            </p:custDataLst>
          </p:nvPr>
        </p:nvSpPr>
        <p:spPr>
          <a:xfrm rot="18529891" flipH="1">
            <a:off x="-488315" y="5227320"/>
            <a:ext cx="2604770" cy="1207135"/>
          </a:xfrm>
          <a:custGeom>
            <a:avLst/>
            <a:gdLst>
              <a:gd name="connsiteX0" fmla="*/ 103060 w 2604846"/>
              <a:gd name="connsiteY0" fmla="*/ 266055 h 1206898"/>
              <a:gd name="connsiteX1" fmla="*/ 0 w 2604846"/>
              <a:gd name="connsiteY1" fmla="*/ 603449 h 1206898"/>
              <a:gd name="connsiteX2" fmla="*/ 603449 w 2604846"/>
              <a:gd name="connsiteY2" fmla="*/ 1206898 h 1206898"/>
              <a:gd name="connsiteX3" fmla="*/ 2118677 w 2604846"/>
              <a:gd name="connsiteY3" fmla="*/ 1206898 h 1206898"/>
              <a:gd name="connsiteX4" fmla="*/ 2604846 w 2604846"/>
              <a:gd name="connsiteY4" fmla="*/ 602906 h 1206898"/>
              <a:gd name="connsiteX5" fmla="*/ 1855827 w 2604846"/>
              <a:gd name="connsiteY5" fmla="*/ 0 h 1206898"/>
              <a:gd name="connsiteX6" fmla="*/ 603449 w 2604846"/>
              <a:gd name="connsiteY6" fmla="*/ 0 h 1206898"/>
              <a:gd name="connsiteX7" fmla="*/ 103060 w 2604846"/>
              <a:gd name="connsiteY7" fmla="*/ 266055 h 120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4846" h="1206898">
                <a:moveTo>
                  <a:pt x="103060" y="266055"/>
                </a:moveTo>
                <a:cubicBezTo>
                  <a:pt x="37993" y="362366"/>
                  <a:pt x="0" y="478470"/>
                  <a:pt x="0" y="603449"/>
                </a:cubicBezTo>
                <a:cubicBezTo>
                  <a:pt x="0" y="936725"/>
                  <a:pt x="270173" y="1206898"/>
                  <a:pt x="603449" y="1206898"/>
                </a:cubicBezTo>
                <a:lnTo>
                  <a:pt x="2118677" y="1206898"/>
                </a:lnTo>
                <a:lnTo>
                  <a:pt x="2604846" y="602906"/>
                </a:lnTo>
                <a:lnTo>
                  <a:pt x="1855827" y="0"/>
                </a:lnTo>
                <a:lnTo>
                  <a:pt x="603449" y="0"/>
                </a:lnTo>
                <a:cubicBezTo>
                  <a:pt x="395151" y="0"/>
                  <a:pt x="211504" y="105537"/>
                  <a:pt x="103060" y="266055"/>
                </a:cubicBezTo>
                <a:close/>
              </a:path>
            </a:pathLst>
          </a:custGeom>
          <a:solidFill>
            <a:schemeClr val="accent1">
              <a:lumMod val="7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任意多边形: 形状 29"/>
          <p:cNvSpPr/>
          <p:nvPr userDrawn="1">
            <p:custDataLst>
              <p:tags r:id="rId6"/>
            </p:custDataLst>
          </p:nvPr>
        </p:nvSpPr>
        <p:spPr>
          <a:xfrm rot="18529891" flipH="1">
            <a:off x="-473075" y="4752975"/>
            <a:ext cx="1121410" cy="669290"/>
          </a:xfrm>
          <a:custGeom>
            <a:avLst/>
            <a:gdLst>
              <a:gd name="connsiteX0" fmla="*/ 57530 w 1121454"/>
              <a:gd name="connsiteY0" fmla="*/ 143824 h 669029"/>
              <a:gd name="connsiteX1" fmla="*/ 0 w 1121454"/>
              <a:gd name="connsiteY1" fmla="*/ 332167 h 669029"/>
              <a:gd name="connsiteX2" fmla="*/ 336862 w 1121454"/>
              <a:gd name="connsiteY2" fmla="*/ 669029 h 669029"/>
              <a:gd name="connsiteX3" fmla="*/ 1121454 w 1121454"/>
              <a:gd name="connsiteY3" fmla="*/ 669029 h 669029"/>
              <a:gd name="connsiteX4" fmla="*/ 290286 w 1121454"/>
              <a:gd name="connsiteY4" fmla="*/ 0 h 669029"/>
              <a:gd name="connsiteX5" fmla="*/ 268972 w 1121454"/>
              <a:gd name="connsiteY5" fmla="*/ 2149 h 669029"/>
              <a:gd name="connsiteX6" fmla="*/ 57530 w 1121454"/>
              <a:gd name="connsiteY6" fmla="*/ 143824 h 669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1454" h="669029">
                <a:moveTo>
                  <a:pt x="57530" y="143824"/>
                </a:moveTo>
                <a:cubicBezTo>
                  <a:pt x="21209" y="197588"/>
                  <a:pt x="0" y="262401"/>
                  <a:pt x="0" y="332167"/>
                </a:cubicBezTo>
                <a:cubicBezTo>
                  <a:pt x="0" y="518211"/>
                  <a:pt x="150818" y="669029"/>
                  <a:pt x="336862" y="669029"/>
                </a:cubicBezTo>
                <a:lnTo>
                  <a:pt x="1121454" y="669029"/>
                </a:lnTo>
                <a:lnTo>
                  <a:pt x="290286" y="0"/>
                </a:lnTo>
                <a:lnTo>
                  <a:pt x="268972" y="2149"/>
                </a:lnTo>
                <a:cubicBezTo>
                  <a:pt x="181257" y="20098"/>
                  <a:pt x="105960" y="72139"/>
                  <a:pt x="57530" y="143824"/>
                </a:cubicBez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="1" strike="noStrike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marL="285750" indent="-285750" algn="ctr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232.xml"/><Relationship Id="rId23" Type="http://schemas.openxmlformats.org/officeDocument/2006/relationships/tags" Target="../tags/tag231.xml"/><Relationship Id="rId22" Type="http://schemas.openxmlformats.org/officeDocument/2006/relationships/tags" Target="../tags/tag230.xml"/><Relationship Id="rId21" Type="http://schemas.openxmlformats.org/officeDocument/2006/relationships/tags" Target="../tags/tag229.xml"/><Relationship Id="rId20" Type="http://schemas.openxmlformats.org/officeDocument/2006/relationships/tags" Target="../tags/tag228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27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image" Target="../media/image6.png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54.xml"/><Relationship Id="rId2" Type="http://schemas.openxmlformats.org/officeDocument/2006/relationships/image" Target="../media/image7.jpeg"/><Relationship Id="rId1" Type="http://schemas.openxmlformats.org/officeDocument/2006/relationships/tags" Target="../tags/tag25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tags" Target="../tags/tag258.xml"/><Relationship Id="rId7" Type="http://schemas.openxmlformats.org/officeDocument/2006/relationships/image" Target="../media/image30.png"/><Relationship Id="rId6" Type="http://schemas.openxmlformats.org/officeDocument/2006/relationships/tags" Target="../tags/tag257.xml"/><Relationship Id="rId5" Type="http://schemas.openxmlformats.org/officeDocument/2006/relationships/image" Target="../media/image29.png"/><Relationship Id="rId4" Type="http://schemas.openxmlformats.org/officeDocument/2006/relationships/tags" Target="../tags/tag256.xml"/><Relationship Id="rId3" Type="http://schemas.openxmlformats.org/officeDocument/2006/relationships/image" Target="../media/image28.png"/><Relationship Id="rId2" Type="http://schemas.openxmlformats.org/officeDocument/2006/relationships/tags" Target="../tags/tag255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61.xml"/><Relationship Id="rId5" Type="http://schemas.openxmlformats.org/officeDocument/2006/relationships/image" Target="../media/image32.png"/><Relationship Id="rId4" Type="http://schemas.openxmlformats.org/officeDocument/2006/relationships/tags" Target="../tags/tag260.xml"/><Relationship Id="rId3" Type="http://schemas.openxmlformats.org/officeDocument/2006/relationships/image" Target="../media/image31.png"/><Relationship Id="rId2" Type="http://schemas.openxmlformats.org/officeDocument/2006/relationships/tags" Target="../tags/tag259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64.xml"/><Relationship Id="rId5" Type="http://schemas.openxmlformats.org/officeDocument/2006/relationships/image" Target="../media/image34.png"/><Relationship Id="rId4" Type="http://schemas.openxmlformats.org/officeDocument/2006/relationships/tags" Target="../tags/tag263.xml"/><Relationship Id="rId3" Type="http://schemas.openxmlformats.org/officeDocument/2006/relationships/image" Target="../media/image33.png"/><Relationship Id="rId2" Type="http://schemas.openxmlformats.org/officeDocument/2006/relationships/tags" Target="../tags/tag262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65.xml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7.jpeg"/><Relationship Id="rId6" Type="http://schemas.openxmlformats.org/officeDocument/2006/relationships/tags" Target="../tags/tag267.xml"/><Relationship Id="rId5" Type="http://schemas.openxmlformats.org/officeDocument/2006/relationships/image" Target="../media/image38.png"/><Relationship Id="rId4" Type="http://schemas.openxmlformats.org/officeDocument/2006/relationships/tags" Target="../tags/tag266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.jpeg"/><Relationship Id="rId3" Type="http://schemas.openxmlformats.org/officeDocument/2006/relationships/tags" Target="../tags/tag268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38.xml"/><Relationship Id="rId3" Type="http://schemas.openxmlformats.org/officeDocument/2006/relationships/tags" Target="../tags/tag237.xml"/><Relationship Id="rId2" Type="http://schemas.openxmlformats.org/officeDocument/2006/relationships/image" Target="../media/image7.jpeg"/><Relationship Id="rId1" Type="http://schemas.openxmlformats.org/officeDocument/2006/relationships/tags" Target="../tags/tag23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40.xml"/><Relationship Id="rId2" Type="http://schemas.openxmlformats.org/officeDocument/2006/relationships/image" Target="../media/image7.jpeg"/><Relationship Id="rId1" Type="http://schemas.openxmlformats.org/officeDocument/2006/relationships/tags" Target="../tags/tag23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4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43.xml"/><Relationship Id="rId5" Type="http://schemas.openxmlformats.org/officeDocument/2006/relationships/image" Target="../media/image13.png"/><Relationship Id="rId4" Type="http://schemas.openxmlformats.org/officeDocument/2006/relationships/tags" Target="../tags/tag24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44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248.xml"/><Relationship Id="rId7" Type="http://schemas.openxmlformats.org/officeDocument/2006/relationships/image" Target="../media/image18.png"/><Relationship Id="rId6" Type="http://schemas.openxmlformats.org/officeDocument/2006/relationships/tags" Target="../tags/tag247.xml"/><Relationship Id="rId5" Type="http://schemas.openxmlformats.org/officeDocument/2006/relationships/image" Target="../media/image17.png"/><Relationship Id="rId4" Type="http://schemas.openxmlformats.org/officeDocument/2006/relationships/tags" Target="../tags/tag246.xml"/><Relationship Id="rId3" Type="http://schemas.openxmlformats.org/officeDocument/2006/relationships/image" Target="../media/image16.png"/><Relationship Id="rId2" Type="http://schemas.openxmlformats.org/officeDocument/2006/relationships/tags" Target="../tags/tag245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49.xml"/><Relationship Id="rId10" Type="http://schemas.openxmlformats.org/officeDocument/2006/relationships/image" Target="../media/image20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5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openxmlformats.org/officeDocument/2006/relationships/tags" Target="../tags/tag250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5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满满"/>
          <p:cNvPicPr>
            <a:picLocks noChangeAspect="1"/>
          </p:cNvPicPr>
          <p:nvPr/>
        </p:nvPicPr>
        <p:blipFill>
          <a:blip r:embed="rId1" cstate="print"/>
          <a:srcRect l="24909" t="23907" r="31555" b="20876"/>
          <a:stretch>
            <a:fillRect/>
          </a:stretch>
        </p:blipFill>
        <p:spPr>
          <a:xfrm>
            <a:off x="8425815" y="4873625"/>
            <a:ext cx="882015" cy="158496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图片 10" descr="意意"/>
          <p:cNvPicPr>
            <a:picLocks noChangeAspect="1"/>
          </p:cNvPicPr>
          <p:nvPr/>
        </p:nvPicPr>
        <p:blipFill>
          <a:blip r:embed="rId2" cstate="print"/>
          <a:srcRect l="17763" t="31978" r="24742" b="18210"/>
          <a:stretch>
            <a:fillRect/>
          </a:stretch>
        </p:blipFill>
        <p:spPr>
          <a:xfrm>
            <a:off x="9599930" y="4975860"/>
            <a:ext cx="1123315" cy="1380490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图片 11" descr="安安"/>
          <p:cNvPicPr>
            <a:picLocks noChangeAspect="1"/>
          </p:cNvPicPr>
          <p:nvPr/>
        </p:nvPicPr>
        <p:blipFill>
          <a:blip r:embed="rId3" cstate="print"/>
          <a:srcRect l="20705" t="29359" r="30110" b="19420"/>
          <a:stretch>
            <a:fillRect/>
          </a:stretch>
        </p:blipFill>
        <p:spPr>
          <a:xfrm>
            <a:off x="2291080" y="5000625"/>
            <a:ext cx="1050290" cy="154876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图片 12" descr="全全"/>
          <p:cNvPicPr>
            <a:picLocks noChangeAspect="1"/>
          </p:cNvPicPr>
          <p:nvPr/>
        </p:nvPicPr>
        <p:blipFill>
          <a:blip r:embed="rId4" cstate="print"/>
          <a:srcRect l="22715" t="33482" r="31090" b="16941"/>
          <a:stretch>
            <a:fillRect/>
          </a:stretch>
        </p:blipFill>
        <p:spPr>
          <a:xfrm>
            <a:off x="3688080" y="5038725"/>
            <a:ext cx="992505" cy="1510665"/>
          </a:xfrm>
          <a:prstGeom prst="rect">
            <a:avLst/>
          </a:prstGeom>
          <a:effectLst>
            <a:outerShdw blurRad="3810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11" y="122791"/>
            <a:ext cx="617369" cy="617369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619291" y="980962"/>
            <a:ext cx="11034395" cy="3025812"/>
          </a:xfrm>
        </p:spPr>
        <p:txBody>
          <a:bodyPr>
            <a:noAutofit/>
          </a:bodyPr>
          <a:lstStyle/>
          <a:p>
            <a:pPr lvl="0" indent="-285750" fontAlgn="ctr">
              <a:spcBef>
                <a:spcPts val="1000"/>
              </a:spcBef>
              <a:buSzPct val="100000"/>
            </a:pPr>
            <a:r>
              <a:rPr lang="en-US" altLang="zh-CN" sz="7200" dirty="0">
                <a:solidFill>
                  <a:schemeClr val="accent1">
                    <a:lumMod val="50000"/>
                  </a:schemeClr>
                </a:solidFill>
              </a:rPr>
              <a:t>2023</a:t>
            </a:r>
            <a:br>
              <a:rPr lang="en-US" altLang="zh-CN" sz="4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CN" sz="4400" dirty="0" err="1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网民网络安全感满意度调查活动</a:t>
            </a:r>
            <a:r>
              <a:rPr lang="zh-CN" altLang="en-US" sz="4400" dirty="0" err="1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之</a:t>
            </a:r>
            <a:br>
              <a:rPr lang="zh-CN" altLang="en-US" sz="4400" dirty="0" err="1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en-US" altLang="zh-CN" sz="4400" dirty="0" err="1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4400" dirty="0" err="1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网络诚信建设</a:t>
            </a:r>
            <a:r>
              <a:rPr lang="en-US" altLang="zh-CN" sz="4400" dirty="0" err="1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4400" dirty="0" err="1" smtClean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专题调查</a:t>
            </a:r>
            <a:endParaRPr lang="en-US" altLang="zh-CN" sz="44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-285750" fontAlgn="ctr">
              <a:spcBef>
                <a:spcPts val="1000"/>
              </a:spcBef>
              <a:buSzPct val="100000"/>
            </a:pP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宣传工作</a:t>
            </a: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简介</a:t>
            </a:r>
            <a:endParaRPr lang="zh-CN" altLang="en-US" sz="4000" dirty="0">
              <a:solidFill>
                <a:schemeClr val="accent1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6" name="文本占位符 35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3687783" y="4281917"/>
            <a:ext cx="4971826" cy="481591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r>
              <a:rPr lang="zh-CN" alt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调查活动组委会秘书处宣传中心</a:t>
            </a:r>
            <a:endParaRPr lang="zh-CN" alt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图片 1" descr="网安联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1952" y="-114602"/>
            <a:ext cx="1682486" cy="1190368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834222" y="1747226"/>
            <a:ext cx="2419350" cy="219074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>
          <a:xfrm>
            <a:off x="0" y="6280484"/>
            <a:ext cx="7748337" cy="5775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11458575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6" name="深度视觉·原创设计 https://www.docer.com/works?userid=22383862" descr="e7d195523061f1c0d318120d6aeaf1b6ccceb6ba3da59c0775C5DE19DDDEBC09ED96DBD9900D9848D623ECAD1D4904B78047D0015C22C8BE97228BE8B5BFF08FE7A3AE04126DA07312A96C0F69F9BAB73C4A77C297B0039A75D17D5C13C74C46222FA8F001A17079153C701B42AD4DD0D993304061127DEBF7D2B11CB77ED67A84560749740A6814"/>
          <p:cNvSpPr txBox="1"/>
          <p:nvPr>
            <p:custDataLst>
              <p:tags r:id="rId1"/>
            </p:custDataLst>
          </p:nvPr>
        </p:nvSpPr>
        <p:spPr>
          <a:xfrm>
            <a:off x="1009795" y="2057770"/>
            <a:ext cx="206820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9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charset="0"/>
                <a:ea typeface="Open Sans" panose="020B0606030504020204" charset="0"/>
                <a:cs typeface="Open Sans" panose="020B0606030504020204" charset="0"/>
              </a:rPr>
              <a:t>02</a:t>
            </a:r>
            <a:endParaRPr lang="en-US" altLang="zh-CN" sz="9600" b="1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en Sans" panose="020B0606030504020204" charset="0"/>
              <a:ea typeface="Open Sans" panose="020B0606030504020204" charset="0"/>
              <a:cs typeface="Open Sans" panose="020B0606030504020204" charset="0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3632881" y="1840371"/>
            <a:ext cx="7642814" cy="1476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60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宣 传 推 广方式</a:t>
            </a:r>
            <a:endParaRPr lang="zh-CN" altLang="en-US" sz="6000" b="1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pic>
        <p:nvPicPr>
          <p:cNvPr id="11" name="图片 10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030" y="5515087"/>
            <a:ext cx="1054155" cy="10541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深度视觉·原创设计 https://www.docer.com/works?userid=22383862"/>
          <p:cNvSpPr txBox="1"/>
          <p:nvPr/>
        </p:nvSpPr>
        <p:spPr>
          <a:xfrm>
            <a:off x="207645" y="1565275"/>
            <a:ext cx="118040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通过会议全面部署，多渠道安排更进到位，</a:t>
            </a:r>
            <a:r>
              <a:rPr lang="zh-CN" altLang="en-US" sz="2400" dirty="0" smtClean="0">
                <a:sym typeface="+mn-ea"/>
              </a:rPr>
              <a:t>形成工作委员会（工作小组</a:t>
            </a:r>
            <a:r>
              <a:rPr lang="zh-CN" altLang="en-US" sz="2400" dirty="0">
                <a:sym typeface="+mn-ea"/>
              </a:rPr>
              <a:t>）机制是一个重要</a:t>
            </a:r>
            <a:r>
              <a:rPr lang="zh-CN" altLang="en-US" sz="2400" dirty="0" smtClean="0">
                <a:sym typeface="+mn-ea"/>
              </a:rPr>
              <a:t>举措，便于及时发现问题，借鉴方法，调整方向，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责任到人，按时复盘，推进计划进校园、进社区、进机关、进工厂、进商场，每天采集的样本数量都会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持续快速上涨。</a:t>
            </a:r>
            <a:endParaRPr lang="zh-CN" altLang="en-US" sz="25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16399" y="837029"/>
            <a:ext cx="886883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一、大刀阔斧，多点渗透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085" y="3340100"/>
            <a:ext cx="3836035" cy="287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3353435"/>
            <a:ext cx="4039870" cy="286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9"/>
          <a:stretch>
            <a:fillRect/>
          </a:stretch>
        </p:blipFill>
        <p:spPr bwMode="auto">
          <a:xfrm>
            <a:off x="67945" y="3364865"/>
            <a:ext cx="3881755" cy="277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8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深度视觉·原创设计 https://www.docer.com/works?userid=22383862"/>
          <p:cNvSpPr txBox="1"/>
          <p:nvPr/>
        </p:nvSpPr>
        <p:spPr>
          <a:xfrm>
            <a:off x="923925" y="1774825"/>
            <a:ext cx="103435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400" dirty="0" smtClean="0"/>
              <a:t>结合当地市政、网安宣传活动或其他市民聚集型活动联合展开，在不同类型的活动中植入志愿者推广活动，能取得一定量的采集，扩大宣传效果。如在网络安全宣传周期间，在繁华的天河南步行街志愿驿站，由天河区网警提供了一场的网络安全教育讲座。讲座结束后，志愿者们迅速投入到宣传工作中。</a:t>
            </a:r>
            <a:endParaRPr lang="zh-CN" altLang="en-US" sz="2400" dirty="0" smtClean="0"/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47967" y="1129416"/>
            <a:ext cx="886883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二、巧妙借力，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打组合拳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7560" y="4254500"/>
            <a:ext cx="4930775" cy="1784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9175" y="4254500"/>
            <a:ext cx="4796155" cy="17881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47332" y="938281"/>
            <a:ext cx="886883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三、注重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亲情纽带，传递价值感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pic>
        <p:nvPicPr>
          <p:cNvPr id="3" name="图片 2" descr="IMG_25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45095" y="3975100"/>
            <a:ext cx="3298190" cy="2473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IMG_25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5427" r="-1458"/>
          <a:stretch>
            <a:fillRect/>
          </a:stretch>
        </p:blipFill>
        <p:spPr>
          <a:xfrm>
            <a:off x="528320" y="1774825"/>
            <a:ext cx="2439670" cy="2707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3082925" y="1774825"/>
            <a:ext cx="5251450" cy="38087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355600"/>
            <a:r>
              <a:rPr lang="zh-CN" b="0">
                <a:ea typeface="宋体" panose="02010600030101010101" pitchFamily="2" charset="-122"/>
              </a:rPr>
              <a:t>北京绿娃志愿服务队的“绝活”就是，线上线下结合，亲子温暖出击。首钢园</a:t>
            </a:r>
            <a:r>
              <a:rPr lang="zh-CN" b="0">
                <a:ea typeface="宋体" panose="02010600030101010101" pitchFamily="2" charset="-122"/>
              </a:rPr>
              <a:t>里绿娃志愿服务队组织了精彩的线下活动，小志愿者们亲手制作精致的书签，送给前来参观的游客们。</a:t>
            </a:r>
            <a:endParaRPr lang="zh-CN" b="0">
              <a:ea typeface="宋体" panose="02010600030101010101" pitchFamily="2" charset="-122"/>
            </a:endParaRPr>
          </a:p>
          <a:p>
            <a:pPr indent="355600"/>
            <a:r>
              <a:rPr lang="zh-CN" b="0">
                <a:ea typeface="宋体" panose="02010600030101010101" pitchFamily="2" charset="-122"/>
              </a:rPr>
              <a:t>同时再跟他们宣讲网络空间安全知识，邀请他们扫描答卷参加活动。精美的书签展现了小志愿者们的才华，表达了他们远大的志向和高雅的精神追求，赢得了游客们的赞誉迅速拉近了与游客们的距离，起到了良好的推动活动开展的作用。</a:t>
            </a:r>
            <a:endParaRPr lang="zh-CN" b="0">
              <a:ea typeface="宋体" panose="02010600030101010101" pitchFamily="2" charset="-122"/>
            </a:endParaRPr>
          </a:p>
          <a:p>
            <a:pPr indent="355600"/>
            <a:endParaRPr lang="zh-CN" b="0">
              <a:ea typeface="宋体" panose="02010600030101010101" pitchFamily="2" charset="-122"/>
            </a:endParaRPr>
          </a:p>
          <a:p>
            <a:pPr indent="355600"/>
            <a:endParaRPr lang="zh-CN" b="0">
              <a:ea typeface="宋体" panose="02010600030101010101" pitchFamily="2" charset="-122"/>
            </a:endParaRPr>
          </a:p>
          <a:p>
            <a:pPr indent="355600"/>
            <a:endParaRPr lang="zh-CN" altLang="en-US" b="0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68450" y="5019675"/>
            <a:ext cx="6176645" cy="9772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355600"/>
            <a:r>
              <a:rPr lang="zh-CN">
                <a:ea typeface="宋体" panose="02010600030101010101" pitchFamily="2" charset="-122"/>
                <a:sym typeface="+mn-ea"/>
              </a:rPr>
              <a:t>牟玉霞小分队，已经身为姥姥的她，带领自己的闺女，领着外孙和外孙女，一家四口祖孙三代齐上阵。小志愿者在面对小朋友的时候，更能发挥年龄的优势，他主动给小朋友戴上网安联标注的小卡通图像，再引导大人扫码答卷。</a:t>
            </a:r>
            <a:endParaRPr lang="zh-CN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深度视觉·原创设计 https://www.docer.com/works?userid=22383862"/>
          <p:cNvSpPr txBox="1"/>
          <p:nvPr/>
        </p:nvSpPr>
        <p:spPr>
          <a:xfrm>
            <a:off x="843915" y="1607820"/>
            <a:ext cx="11153775" cy="1648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400" dirty="0" smtClean="0"/>
              <a:t>校园集中采集的效果一般都不错。由辅导员或者班主任核验采集提交结果。</a:t>
            </a:r>
            <a:r>
              <a:rPr lang="zh-CN" altLang="en-US" sz="2400" dirty="0" smtClean="0">
                <a:sym typeface="+mn-ea"/>
              </a:rPr>
              <a:t>校园的推广往往依托教育局发文成效最为显著，其次是校方发文，需要班主任，班委形成验收督促机制，确保每个人完成到位。</a:t>
            </a:r>
            <a:endParaRPr lang="zh-CN" altLang="en-US" sz="2400" dirty="0"/>
          </a:p>
          <a:p>
            <a:pPr lvl="0">
              <a:lnSpc>
                <a:spcPct val="150000"/>
              </a:lnSpc>
              <a:defRPr/>
            </a:pPr>
            <a:r>
              <a:rPr lang="zh-CN" altLang="en-US" sz="2400" dirty="0" smtClean="0"/>
              <a:t>今年9月13日“2023年国家网络安全宣传周科普进校园广西活动暨2023全国网民网络安全感满意度调查 (广西) 活动”启动仪式在广西信息职业技术学院成功举办。</a:t>
            </a:r>
            <a:endParaRPr lang="zh-CN" altLang="en-US" sz="2400" dirty="0" smtClean="0"/>
          </a:p>
          <a:p>
            <a:pPr lvl="0">
              <a:lnSpc>
                <a:spcPct val="150000"/>
              </a:lnSpc>
              <a:defRPr/>
            </a:pPr>
            <a:r>
              <a:rPr lang="zh-CN" altLang="en-US" sz="2400" dirty="0" smtClean="0"/>
              <a:t>会上，嘉宾与参会师生共同参加问卷的填写，共同参与调查活动，就关心的网络安全问题提出了宝贵意见和建议。河南平顶山市的网络空间安全志愿服务团队，走进校园，通过分发宣传资料、开展网络空间安全讲座等方式，宣传网络安全知识，同时发动师生扫码答卷，提交建议意见。</a:t>
            </a:r>
            <a:endParaRPr lang="zh-CN" altLang="en-US" sz="2400" dirty="0" smtClean="0"/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21627" y="834141"/>
            <a:ext cx="886883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四、校园集中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采集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17887" y="231"/>
            <a:ext cx="9806664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五：与企业展开更广泛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形式的活动和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有奖支持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8052" y="1933240"/>
            <a:ext cx="4146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以吉祥物为纽带，可以融汇互联网时代丰富的社交语言，呈现更精美的图文，展开更多丰富的活动，联合文创、开发受众参与潜能，打造品牌活动形象</a:t>
            </a:r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34" y="670242"/>
            <a:ext cx="2815711" cy="609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62" y="811176"/>
            <a:ext cx="3844651" cy="595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67"/>
          <a:stretch>
            <a:fillRect/>
          </a:stretch>
        </p:blipFill>
        <p:spPr bwMode="auto">
          <a:xfrm>
            <a:off x="437320" y="3488635"/>
            <a:ext cx="386210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65490" y="2066290"/>
            <a:ext cx="2486660" cy="1642110"/>
          </a:xfrm>
          <a:prstGeom prst="rect">
            <a:avLst/>
          </a:prstGeom>
        </p:spPr>
      </p:pic>
      <p:pic>
        <p:nvPicPr>
          <p:cNvPr id="6" name="图片 5" descr="logo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853858" y="64579"/>
            <a:ext cx="1077837" cy="1077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8007681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六：网络达人、自媒体助阵</a:t>
            </a:r>
            <a:endParaRPr lang="zh-CN" altLang="en-US" sz="4000" dirty="0">
              <a:gradFill>
                <a:gsLst>
                  <a:gs pos="0">
                    <a:srgbClr val="E73D2C"/>
                  </a:gs>
                  <a:gs pos="100000">
                    <a:srgbClr val="F59A20"/>
                  </a:gs>
                </a:gsLst>
                <a:lin ang="17700000" scaled="1"/>
              </a:gradFill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3340" y="5163985"/>
            <a:ext cx="5331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短视频、直播大行其道的年代，可以充分挖掘当地粉丝较多的网络达人，私信邀约，给予其一定荣誉，创作形式不限，鼓励其号召网民一起填写问卷。</a:t>
            </a:r>
            <a:endParaRPr lang="zh-CN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277" y="1349279"/>
            <a:ext cx="2464905" cy="533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43" y="1349279"/>
            <a:ext cx="6459496" cy="365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 descr="logo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21118" y="64579"/>
            <a:ext cx="1077837" cy="1077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007110" y="199390"/>
            <a:ext cx="84847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七：重视各类型汇总和排行比对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B449B9"/>
              </a:gs>
              <a:gs pos="0">
                <a:srgbClr val="CC38B7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387754" y="2290153"/>
            <a:ext cx="322453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图为展示广东地区各地市的样本数量，广东在跟进调查活动各地市的过程中，专人对接，且每个地市建有分群，便于大家表达意见建议，分析适用于当地的方法，每个阶段找到问题所在，发现可以挖掘的力量，继续扩大调查活动影响力。也鼓励各地市进行本地市链接的汇总和比对，及时发现问题，鞭策鼓励。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-891" b="7338"/>
          <a:stretch>
            <a:fillRect/>
          </a:stretch>
        </p:blipFill>
        <p:spPr>
          <a:xfrm>
            <a:off x="1839595" y="1025525"/>
            <a:ext cx="2947035" cy="540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430" y="1504950"/>
            <a:ext cx="5125720" cy="371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" y="1504950"/>
            <a:ext cx="5386705" cy="363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502285" y="626745"/>
            <a:ext cx="84847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八：开展各种形式志愿者</a:t>
            </a:r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活动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348105" y="5629910"/>
            <a:ext cx="91357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/>
              <a:t>集合当地网民的特点或者民俗文化节日，有组织地开展活动，充分发挥主观能动性，</a:t>
            </a:r>
            <a:endParaRPr lang="zh-CN" altLang="en-US" dirty="0" smtClean="0"/>
          </a:p>
          <a:p>
            <a:pPr algn="ctr"/>
            <a:r>
              <a:rPr lang="zh-CN" altLang="en-US" dirty="0" smtClean="0"/>
              <a:t>因地制宜</a:t>
            </a:r>
            <a:r>
              <a:rPr lang="zh-CN" altLang="en-US" dirty="0" smtClean="0"/>
              <a:t>开展活动</a:t>
            </a:r>
            <a:endParaRPr lang="zh-CN" alt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6373495" y="362585"/>
            <a:ext cx="5818505" cy="429260"/>
          </a:xfrm>
          <a:prstGeom prst="rect">
            <a:avLst/>
          </a:prstGeom>
          <a:gradFill>
            <a:gsLst>
              <a:gs pos="100000">
                <a:srgbClr val="B449B9"/>
              </a:gs>
              <a:gs pos="0">
                <a:srgbClr val="CC38B7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190500" dist="317500" dir="5400000" sx="130000" sy="130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482215" y="2201545"/>
            <a:ext cx="7548245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感谢您的</a:t>
            </a:r>
            <a:endParaRPr lang="zh-CN" altLang="en-US" sz="8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  <a:p>
            <a:r>
              <a:rPr lang="zh-CN" altLang="en-US" sz="8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唐美人简" panose="00020600040101010101" charset="-122"/>
                <a:ea typeface="汉仪唐美人简" panose="00020600040101010101" charset="-122"/>
                <a:sym typeface="+mn-ea"/>
              </a:rPr>
              <a:t>耐心观看</a:t>
            </a:r>
            <a:endParaRPr lang="zh-CN" altLang="en-US" sz="8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唐美人简" panose="00020600040101010101" charset="-122"/>
              <a:ea typeface="汉仪唐美人简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深度视觉·原创设计 https://www.docer.com/works?userid=22383862"/>
          <p:cNvSpPr/>
          <p:nvPr/>
        </p:nvSpPr>
        <p:spPr>
          <a:xfrm>
            <a:off x="0" y="6280484"/>
            <a:ext cx="7748337" cy="5775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11458575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6" name="深度视觉·原创设计 https://www.docer.com/works?userid=22383862" descr="e7d195523061f1c0d318120d6aeaf1b6ccceb6ba3da59c0775C5DE19DDDEBC09ED96DBD9900D9848D623ECAD1D4904B78047D0015C22C8BE97228BE8B5BFF08FE7A3AE04126DA07312A96C0F69F9BAB73C4A77C297B0039A75D17D5C13C74C46222FA8F001A17079153C701B42AD4DD0D993304061127DEBF7D2B11CB77ED67A84560749740A6814"/>
          <p:cNvSpPr txBox="1"/>
          <p:nvPr>
            <p:custDataLst>
              <p:tags r:id="rId1"/>
            </p:custDataLst>
          </p:nvPr>
        </p:nvSpPr>
        <p:spPr>
          <a:xfrm>
            <a:off x="911370" y="1697090"/>
            <a:ext cx="2068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charset="0"/>
                <a:ea typeface="Open Sans" panose="020B0606030504020204" charset="0"/>
                <a:cs typeface="Open Sans" panose="020B0606030504020204" charset="0"/>
              </a:rPr>
              <a:t>01</a:t>
            </a:r>
            <a:endParaRPr lang="en-US" altLang="zh-CN" sz="9600" b="1" dirty="0">
              <a:solidFill>
                <a:schemeClr val="accent1">
                  <a:lumMod val="75000"/>
                </a:schemeClr>
              </a:solidFill>
              <a:latin typeface="Open Sans" panose="020B0606030504020204" charset="0"/>
              <a:ea typeface="Open Sans" panose="020B0606030504020204" charset="0"/>
              <a:cs typeface="Open Sans" panose="020B0606030504020204" charset="0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3201716" y="1697052"/>
            <a:ext cx="7642814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宣传亮点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pic>
        <p:nvPicPr>
          <p:cNvPr id="11" name="图片 10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030" y="5515087"/>
            <a:ext cx="1054155" cy="1054155"/>
          </a:xfrm>
          <a:prstGeom prst="rect">
            <a:avLst/>
          </a:prstGeom>
        </p:spPr>
      </p:pic>
      <p:sp>
        <p:nvSpPr>
          <p:cNvPr id="10" name="深度视觉·原创设计 https://www.docer.com/works?userid=22383862" descr="e7d195523061f1c0d318120d6aeaf1b6ccceb6ba3da59c0775C5DE19DDDEBC09ED96DBD9900D9848D623ECAD1D4904B78047D0015C22C8BE97228BE8B5BFF08FE7A3AE04126DA07312A96C0F69F9BAB73C4A77C297B0039A75D17D5C13C74C46222FA8F001A17079153C701B42AD4DD0D993304061127DEBF7D2B11CB77ED67A84560749740A6814"/>
          <p:cNvSpPr txBox="1"/>
          <p:nvPr>
            <p:custDataLst>
              <p:tags r:id="rId3"/>
            </p:custDataLst>
          </p:nvPr>
        </p:nvSpPr>
        <p:spPr>
          <a:xfrm>
            <a:off x="1010285" y="3403600"/>
            <a:ext cx="2068195" cy="1643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9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charset="0"/>
                <a:ea typeface="Open Sans" panose="020B0606030504020204" charset="0"/>
                <a:cs typeface="Open Sans" panose="020B0606030504020204" charset="0"/>
              </a:rPr>
              <a:t>02</a:t>
            </a:r>
            <a:endParaRPr lang="en-US" altLang="zh-CN" sz="9600" b="1" dirty="0">
              <a:solidFill>
                <a:schemeClr val="accent1">
                  <a:lumMod val="75000"/>
                </a:schemeClr>
              </a:solidFill>
              <a:latin typeface="Open Sans" panose="020B0606030504020204" charset="0"/>
              <a:ea typeface="Open Sans" panose="020B0606030504020204" charset="0"/>
              <a:cs typeface="Open Sans" panose="020B0606030504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23285" y="3765550"/>
            <a:ext cx="4433570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宣推</a:t>
            </a:r>
            <a:r>
              <a:rPr lang="zh-CN" altLang="en-US" sz="6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方式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深度视觉·原创设计 https://www.docer.com/works?userid=22383862"/>
          <p:cNvSpPr/>
          <p:nvPr/>
        </p:nvSpPr>
        <p:spPr>
          <a:xfrm>
            <a:off x="748497" y="2140926"/>
            <a:ext cx="2419350" cy="219074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4" name="深度视觉·原创设计 https://www.docer.com/works?userid=22383862"/>
          <p:cNvSpPr/>
          <p:nvPr/>
        </p:nvSpPr>
        <p:spPr>
          <a:xfrm>
            <a:off x="0" y="6280484"/>
            <a:ext cx="7748337" cy="5775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5" name="深度视觉·原创设计 https://www.docer.com/works?userid=22383862"/>
          <p:cNvSpPr/>
          <p:nvPr/>
        </p:nvSpPr>
        <p:spPr>
          <a:xfrm>
            <a:off x="11458575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宋体" panose="02010600030101010101" pitchFamily="2" charset="-122"/>
            </a:endParaRPr>
          </a:p>
        </p:txBody>
      </p:sp>
      <p:sp>
        <p:nvSpPr>
          <p:cNvPr id="6" name="深度视觉·原创设计 https://www.docer.com/works?userid=22383862" descr="e7d195523061f1c0d318120d6aeaf1b6ccceb6ba3da59c0775C5DE19DDDEBC09ED96DBD9900D9848D623ECAD1D4904B78047D0015C22C8BE97228BE8B5BFF08FE7A3AE04126DA07312A96C0F69F9BAB73C4A77C297B0039A75D17D5C13C74C46222FA8F001A17079153C701B42AD4DD0D993304061127DEBF7D2B11CB77ED67A84560749740A6814"/>
          <p:cNvSpPr txBox="1"/>
          <p:nvPr>
            <p:custDataLst>
              <p:tags r:id="rId1"/>
            </p:custDataLst>
          </p:nvPr>
        </p:nvSpPr>
        <p:spPr>
          <a:xfrm>
            <a:off x="1009795" y="2214615"/>
            <a:ext cx="2068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charset="0"/>
                <a:ea typeface="Open Sans" panose="020B0606030504020204" charset="0"/>
                <a:cs typeface="Open Sans" panose="020B0606030504020204" charset="0"/>
              </a:rPr>
              <a:t>01</a:t>
            </a:r>
            <a:endParaRPr lang="en-US" altLang="zh-CN" sz="9600" b="1" dirty="0">
              <a:solidFill>
                <a:schemeClr val="accent1">
                  <a:lumMod val="75000"/>
                </a:schemeClr>
              </a:solidFill>
              <a:latin typeface="Open Sans" panose="020B0606030504020204" charset="0"/>
              <a:ea typeface="Open Sans" panose="020B0606030504020204" charset="0"/>
              <a:cs typeface="Open Sans" panose="020B0606030504020204" charset="0"/>
            </a:endParaRPr>
          </a:p>
        </p:txBody>
      </p:sp>
      <p:sp>
        <p:nvSpPr>
          <p:cNvPr id="8" name="深度视觉·原创设计 https://www.docer.com/works?userid=22383862"/>
          <p:cNvSpPr txBox="1"/>
          <p:nvPr/>
        </p:nvSpPr>
        <p:spPr>
          <a:xfrm>
            <a:off x="3608116" y="2140917"/>
            <a:ext cx="7642814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6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宣传亮点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pic>
        <p:nvPicPr>
          <p:cNvPr id="11" name="图片 10" descr="logo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030" y="5515087"/>
            <a:ext cx="1054155" cy="105415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08070" y="2755265"/>
            <a:ext cx="4433570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深度视觉·原创设计 https://www.docer.com/works?userid=22383862"/>
          <p:cNvSpPr txBox="1"/>
          <p:nvPr/>
        </p:nvSpPr>
        <p:spPr>
          <a:xfrm>
            <a:off x="605821" y="1741104"/>
            <a:ext cx="7814846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调查活动的文宣品牌系列，有吉祥物、表情包、</a:t>
            </a:r>
            <a:endParaRPr lang="zh-CN" altLang="en-US" sz="25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“网安微剧场”、“网安微讲堂”</a:t>
            </a:r>
            <a:endParaRPr lang="zh-CN" altLang="en-US" sz="25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“网安好声音”</a:t>
            </a:r>
            <a:r>
              <a:rPr lang="en-US" altLang="zh-CN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“</a:t>
            </a: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网安漫画</a:t>
            </a:r>
            <a:r>
              <a:rPr lang="en-US" altLang="zh-CN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”</a:t>
            </a:r>
            <a:endParaRPr lang="en-US" altLang="zh-CN" sz="25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“</a:t>
            </a: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四宝网安动画</a:t>
            </a:r>
            <a:r>
              <a:rPr lang="en-US" altLang="zh-CN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”</a:t>
            </a:r>
            <a:endParaRPr lang="en-US" altLang="zh-CN" sz="25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“调查活动主题</a:t>
            </a:r>
            <a:r>
              <a:rPr lang="en-US" altLang="zh-CN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mv</a:t>
            </a: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”以及志愿者</a:t>
            </a:r>
            <a:endParaRPr lang="zh-CN" altLang="en-US" sz="25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zh-CN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  </a:t>
            </a: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活动系列视频。</a:t>
            </a:r>
            <a:endParaRPr lang="zh-CN" altLang="en-US" sz="25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可结合本次系列调查之专题调查的性质</a:t>
            </a:r>
            <a:endParaRPr lang="zh-CN" altLang="en-US" sz="25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5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组合宣传，转发相关素材宣传活动背景。</a:t>
            </a:r>
            <a:endParaRPr lang="zh-CN" altLang="en-US" sz="25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13935" y="938463"/>
            <a:ext cx="886883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一、与时俱进、多样化宣传形式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75" y="2477770"/>
            <a:ext cx="2557780" cy="143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75" y="4028440"/>
            <a:ext cx="254825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910" y="2460625"/>
            <a:ext cx="2545715" cy="30626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03383" y="938463"/>
            <a:ext cx="101410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二、赛事结合是今年专题调查的亮点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77" y="1818213"/>
            <a:ext cx="3071742" cy="191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851025"/>
            <a:ext cx="2899410" cy="188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深度视觉·原创设计 https://www.docer.com/works?userid=22383862"/>
          <p:cNvSpPr txBox="1"/>
          <p:nvPr/>
        </p:nvSpPr>
        <p:spPr>
          <a:xfrm>
            <a:off x="366395" y="1851025"/>
            <a:ext cx="420497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围绕“我为网络诚信添光彩”活动主题，征集与网络诚信建设专题调查相关，突出宣传网络诚信建设相关法律法规、网络安全常识、提高文明上网用网意识等方面的各类志愿者开展活动的画面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（推广视频和图片中有此次专题调查活动的logo、标识或四宝吉祥物图案露出，视频中有一定时间停留展示）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38700" y="3853180"/>
            <a:ext cx="6083935" cy="247840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03383" y="723833"/>
            <a:ext cx="101410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二、赛事结合是今年专题调查的亮点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190" y="2316480"/>
            <a:ext cx="3799205" cy="3997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05" y="1558290"/>
            <a:ext cx="4505325" cy="47402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5378116" y="6448926"/>
            <a:ext cx="6813884" cy="40907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03383" y="736947"/>
            <a:ext cx="101410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三、“网安联”积分激励与证书生成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sp>
        <p:nvSpPr>
          <p:cNvPr id="15" name="深度视觉·原创设计 https://www.docer.com/works?userid=22383862"/>
          <p:cNvSpPr txBox="1"/>
          <p:nvPr/>
        </p:nvSpPr>
        <p:spPr>
          <a:xfrm>
            <a:off x="7465695" y="1807845"/>
            <a:ext cx="3897630" cy="76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lnSpc>
                <a:spcPts val="2400"/>
              </a:lnSpc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积分用于奖品兑换、在线抽奖、分享交换、荣誉背书等，调动网民积极性，邀约答题越多，分值越高，兑换的奖品越丰富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63770" y="1647825"/>
            <a:ext cx="2557780" cy="4801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769860" y="3232150"/>
            <a:ext cx="2648585" cy="29641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331450" y="3232150"/>
            <a:ext cx="1207135" cy="14833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418445" y="4810760"/>
            <a:ext cx="1120140" cy="13855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970" y="1584960"/>
            <a:ext cx="3373755" cy="477774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4897000" y="6420042"/>
            <a:ext cx="7295000" cy="43795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33425" y="829294"/>
            <a:ext cx="101410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五、视频预热，先进事例，站点结合宣传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498475" y="1793240"/>
            <a:ext cx="5597525" cy="3271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本次专题调查的视频以及动画/先进事例的视频将分派给全国各地的“网络安全志愿服务站”，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在屏幕窗口滚动播放，助力专题调查下沉基层，实现常态化宣传，欢迎大家踊跃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参加。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33135" y="1579880"/>
            <a:ext cx="4753610" cy="2144395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6033770" y="3870960"/>
            <a:ext cx="4752975" cy="2247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1138555" y="3744595"/>
            <a:ext cx="4559300" cy="24999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深度视觉·原创设计 https://www.docer.com/works?userid=22383862"/>
          <p:cNvSpPr/>
          <p:nvPr/>
        </p:nvSpPr>
        <p:spPr>
          <a:xfrm>
            <a:off x="366712" y="361950"/>
            <a:ext cx="636671" cy="57651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3" name="深度视觉·原创设计 https://www.docer.com/works?userid=22383862"/>
          <p:cNvSpPr/>
          <p:nvPr/>
        </p:nvSpPr>
        <p:spPr>
          <a:xfrm>
            <a:off x="4897000" y="6420042"/>
            <a:ext cx="7295000" cy="43795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深度视觉·原创设计 https://www.docer.com/works?userid=22383862"/>
          <p:cNvSpPr/>
          <p:nvPr/>
        </p:nvSpPr>
        <p:spPr>
          <a:xfrm>
            <a:off x="0" y="0"/>
            <a:ext cx="733425" cy="723901"/>
          </a:xfrm>
          <a:prstGeom prst="rect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 descr="logo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81138" y="64579"/>
            <a:ext cx="1077837" cy="107783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03383" y="938463"/>
            <a:ext cx="101410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60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五、丰富宣传物料和设计素材</a:t>
            </a:r>
            <a:endParaRPr lang="zh-CN" altLang="en-US" sz="3600" b="1" spc="60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sp>
        <p:nvSpPr>
          <p:cNvPr id="12" name="深度视觉·原创设计 https://www.docer.com/works?userid=22383862"/>
          <p:cNvSpPr txBox="1"/>
          <p:nvPr/>
        </p:nvSpPr>
        <p:spPr>
          <a:xfrm>
            <a:off x="5125825" y="5028493"/>
            <a:ext cx="776175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丰富的宣传物料、邀约答题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版式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rPr>
              <a:t>以及礼品设计素材可以共建网下载用于印制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/>
          <a:stretch>
            <a:fillRect/>
          </a:stretch>
        </p:blipFill>
        <p:spPr bwMode="auto">
          <a:xfrm>
            <a:off x="611450" y="1724179"/>
            <a:ext cx="5475356" cy="316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80" r="1283"/>
          <a:stretch>
            <a:fillRect/>
          </a:stretch>
        </p:blipFill>
        <p:spPr bwMode="auto">
          <a:xfrm>
            <a:off x="6210300" y="1729740"/>
            <a:ext cx="5055870" cy="319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5" y="5028565"/>
            <a:ext cx="2264410" cy="1515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915" y="5028565"/>
            <a:ext cx="1610995" cy="15595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3*i*2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3*i*3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3*i*4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3*i*5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7*i*3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8*i*3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8*i*4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8*i*5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2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542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TEMPLATE_SUBCATEGORY" val="0"/>
  <p:tag name="KSO_WM_TEMPLATE_COLOR_TYPE" val="1"/>
  <p:tag name="KSO_WM_TEMPLATE_MASTER_THUMB_INDEX" val="12"/>
  <p:tag name="KSO_WM_UNIT_SHOW_EDIT_AREA_INDICATION" val="0"/>
  <p:tag name="KSO_WM_TEMPLATE_THUMBS_INDEX" val="1、4、7、8、10、11、12、13、15"/>
  <p:tag name="KSO_WM_TAG_VERSION" val="1.0"/>
  <p:tag name="KSO_WM_BEAUTIFY_FLAG" val="#wm#"/>
  <p:tag name="KSO_WM_TEMPLATE_CATEGORY" val="custom"/>
  <p:tag name="KSO_WM_TEMPLATE_INDEX" val="20202542"/>
  <p:tag name="KSO_WM_TEMPLATE_MASTER_TYPE" val="1"/>
</p:tagLst>
</file>

<file path=ppt/tags/tag233.xml><?xml version="1.0" encoding="utf-8"?>
<p:tagLst xmlns:p="http://schemas.openxmlformats.org/presentationml/2006/main">
  <p:tag name="KSO_WM_UNIT_ISCONTENTSTITLE" val="0"/>
  <p:tag name="KSO_WM_UNIT_PRESET_TEXT" val="创意极简PPT模板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542_1*a*1"/>
  <p:tag name="KSO_WM_TEMPLATE_CATEGORY" val="custom"/>
  <p:tag name="KSO_WM_TEMPLATE_INDEX" val="20202542"/>
  <p:tag name="KSO_WM_UNIT_LAYERLEVEL" val="1"/>
  <p:tag name="KSO_WM_TAG_VERSION" val="1.0"/>
  <p:tag name="KSO_WM_BEAUTIFY_FLAG" val="#wm#"/>
  <p:tag name="KSO_WM_UNIT_ISNUMDGMTITLE" val="0"/>
</p:tagLst>
</file>

<file path=ppt/tags/tag234.xml><?xml version="1.0" encoding="utf-8"?>
<p:tagLst xmlns:p="http://schemas.openxmlformats.org/presentationml/2006/main">
  <p:tag name="KSO_WM_UNIT_ISCONTENTSTITLE" val="0"/>
  <p:tag name="KSO_WM_UNIT_PRESET_TEXT" val="汇报人姓名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2"/>
  <p:tag name="KSO_WM_UNIT_ID" val="custom20202542_1*b*2"/>
  <p:tag name="KSO_WM_TEMPLATE_CATEGORY" val="custom"/>
  <p:tag name="KSO_WM_TEMPLATE_INDEX" val="20202542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235.xml><?xml version="1.0" encoding="utf-8"?>
<p:tagLst xmlns:p="http://schemas.openxmlformats.org/presentationml/2006/main">
  <p:tag name="KSO_WM_TEMPLATE_THUMBS_INDEX" val="1、4、7、8、10、11、12、13、15"/>
  <p:tag name="KSO_WM_SLIDE_ID" val="custom20202542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542"/>
  <p:tag name="KSO_WM_SLIDE_LAYOUT" val="a_b"/>
  <p:tag name="KSO_WM_SLIDE_LAYOUT_CNT" val="1_2"/>
  <p:tag name="KSO_WM_SPECIAL_SOURCE" val="bdnull"/>
</p:tagLst>
</file>

<file path=ppt/tags/tag236.xml><?xml version="1.0" encoding="utf-8"?>
<p:tagLst xmlns:p="http://schemas.openxmlformats.org/presentationml/2006/main">
  <p:tag name="PA" val="v4.0.0"/>
</p:tagLst>
</file>

<file path=ppt/tags/tag237.xml><?xml version="1.0" encoding="utf-8"?>
<p:tagLst xmlns:p="http://schemas.openxmlformats.org/presentationml/2006/main">
  <p:tag name="PA" val="v4.0.0"/>
  <p:tag name="KSO_WM_BEAUTIFY_FLAG" val=""/>
</p:tagLst>
</file>

<file path=ppt/tags/tag238.xml><?xml version="1.0" encoding="utf-8"?>
<p:tagLst xmlns:p="http://schemas.openxmlformats.org/presentationml/2006/main">
  <p:tag name="KSO_WM_SPECIAL_SOURCE" val="bdnull"/>
</p:tagLst>
</file>

<file path=ppt/tags/tag239.xml><?xml version="1.0" encoding="utf-8"?>
<p:tagLst xmlns:p="http://schemas.openxmlformats.org/presentationml/2006/main">
  <p:tag name="PA" val="v4.0.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SPECIAL_SOURCE" val="bdnull"/>
</p:tagLst>
</file>

<file path=ppt/tags/tag241.xml><?xml version="1.0" encoding="utf-8"?>
<p:tagLst xmlns:p="http://schemas.openxmlformats.org/presentationml/2006/main">
  <p:tag name="KSO_WM_SPECIAL_SOURCE" val="bdnull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SPECIAL_SOURCE" val="bdnull"/>
</p:tagLst>
</file>

<file path=ppt/tags/tag244.xml><?xml version="1.0" encoding="utf-8"?>
<p:tagLst xmlns:p="http://schemas.openxmlformats.org/presentationml/2006/main">
  <p:tag name="KSO_WM_SPECIAL_SOURCE" val="bdnull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SPECIAL_SOURCE" val="bdnull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SPECIAL_SOURCE" val="bdnull"/>
</p:tagLst>
</file>

<file path=ppt/tags/tag252.xml><?xml version="1.0" encoding="utf-8"?>
<p:tagLst xmlns:p="http://schemas.openxmlformats.org/presentationml/2006/main">
  <p:tag name="KSO_WM_SPECIAL_SOURCE" val="bdnull"/>
</p:tagLst>
</file>

<file path=ppt/tags/tag253.xml><?xml version="1.0" encoding="utf-8"?>
<p:tagLst xmlns:p="http://schemas.openxmlformats.org/presentationml/2006/main">
  <p:tag name="PA" val="v4.0.0"/>
</p:tagLst>
</file>

<file path=ppt/tags/tag254.xml><?xml version="1.0" encoding="utf-8"?>
<p:tagLst xmlns:p="http://schemas.openxmlformats.org/presentationml/2006/main">
  <p:tag name="KSO_WM_SPECIAL_SOURCE" val="bdnull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SPECIAL_SOURCE" val="bdnull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SPECIAL_SOURCE" val="bdnull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SPECIAL_SOURCE" val="bdnull"/>
</p:tagLst>
</file>

<file path=ppt/tags/tag265.xml><?xml version="1.0" encoding="utf-8"?>
<p:tagLst xmlns:p="http://schemas.openxmlformats.org/presentationml/2006/main">
  <p:tag name="KSO_WM_SPECIAL_SOURCE" val="bdnull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DOCER_TEMPLATE_OPEN_ONCE_MARK" val="1"/>
  <p:tag name="KSO_WPP_MARK_KEY" val="720bbacd-b6ae-4e16-8854-7832bc8c7bac"/>
  <p:tag name="COMMONDATA" val="eyJoZGlkIjoiNzExYmEyMjkyZDQ0NmFiZWY1NTU5YzAwYjVjOWVmNGYifQ=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主题​​">
  <a:themeElements>
    <a:clrScheme name="自定义 18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FDE45A"/>
      </a:accent1>
      <a:accent2>
        <a:srgbClr val="D9EC77"/>
      </a:accent2>
      <a:accent3>
        <a:srgbClr val="BBE39B"/>
      </a:accent3>
      <a:accent4>
        <a:srgbClr val="9CE0BC"/>
      </a:accent4>
      <a:accent5>
        <a:srgbClr val="78DFDB"/>
      </a:accent5>
      <a:accent6>
        <a:srgbClr val="5ADFFD"/>
      </a:accent6>
      <a:hlink>
        <a:srgbClr val="658BD5"/>
      </a:hlink>
      <a:folHlink>
        <a:srgbClr val="9F67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1839</Words>
  <Application>WPS 演示</Application>
  <PresentationFormat>自定义</PresentationFormat>
  <Paragraphs>99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微软雅黑</vt:lpstr>
      <vt:lpstr>汉仪旗黑-85S</vt:lpstr>
      <vt:lpstr>黑体</vt:lpstr>
      <vt:lpstr>Viner Hand ITC</vt:lpstr>
      <vt:lpstr>Open Sans</vt:lpstr>
      <vt:lpstr>Segoe Print</vt:lpstr>
      <vt:lpstr>Calibri</vt:lpstr>
      <vt:lpstr>等线</vt:lpstr>
      <vt:lpstr>Arial Unicode MS</vt:lpstr>
      <vt:lpstr>汉仪唐美人简</vt:lpstr>
      <vt:lpstr>汉仪粗简黑简</vt:lpstr>
      <vt:lpstr>汉仪颜楷简</vt:lpstr>
      <vt:lpstr>Office 主题​​</vt:lpstr>
      <vt:lpstr>7_Office 主题​​</vt:lpstr>
      <vt:lpstr>宣传推广方式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网民网络安全感满意度调查活动 宣传推广计划&amp;素材使用指引</dc:title>
  <dc:creator>Administrator</dc:creator>
  <cp:lastModifiedBy>Lenovo</cp:lastModifiedBy>
  <cp:revision>234</cp:revision>
  <dcterms:created xsi:type="dcterms:W3CDTF">2019-06-19T02:08:00Z</dcterms:created>
  <dcterms:modified xsi:type="dcterms:W3CDTF">2023-10-18T10:13:20Z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6FF26AD4AABB4A6ABB8CE464C3C754E4_13</vt:lpwstr>
  </property>
</Properties>
</file>