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1" r:id="rId3"/>
    <p:sldId id="265" r:id="rId5"/>
    <p:sldId id="263" r:id="rId6"/>
    <p:sldId id="268" r:id="rId7"/>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9" userDrawn="1">
          <p15:clr>
            <a:srgbClr val="A4A3A4"/>
          </p15:clr>
        </p15:guide>
        <p15:guide id="2" pos="384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3" name="Author" initials="A" lastIdx="0" clrIdx="2"/>
  <p:cmAuthor id="1" name="幸全" initials="幸全" lastIdx="1" clrIdx="0"/>
  <p:cmAuthor id="0" name="微软用户" initials="微软用户" lastIdx="0" clrIdx="0"/>
  <p:cmAuthor id="4" name="Administrator" initials="A"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29"/>
        <p:guide pos="384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gs" Target="tags/tag207.xml"/><Relationship Id="rId11" Type="http://schemas.openxmlformats.org/officeDocument/2006/relationships/commentAuthors" Target="commentAuthors.xml"/><Relationship Id="rId10" Type="http://schemas.openxmlformats.org/officeDocument/2006/relationships/tableStyles" Target="tableStyle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62.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9" Type="http://schemas.openxmlformats.org/officeDocument/2006/relationships/notesSlide" Target="../notesSlides/notesSlide1.xml"/><Relationship Id="rId38" Type="http://schemas.openxmlformats.org/officeDocument/2006/relationships/slideLayout" Target="../slideLayouts/slideLayout12.xml"/><Relationship Id="rId37" Type="http://schemas.openxmlformats.org/officeDocument/2006/relationships/tags" Target="../tags/tag98.xml"/><Relationship Id="rId36" Type="http://schemas.openxmlformats.org/officeDocument/2006/relationships/tags" Target="../tags/tag97.xml"/><Relationship Id="rId35" Type="http://schemas.openxmlformats.org/officeDocument/2006/relationships/tags" Target="../tags/tag96.xml"/><Relationship Id="rId34" Type="http://schemas.openxmlformats.org/officeDocument/2006/relationships/tags" Target="../tags/tag95.xml"/><Relationship Id="rId33" Type="http://schemas.openxmlformats.org/officeDocument/2006/relationships/tags" Target="../tags/tag94.xml"/><Relationship Id="rId32" Type="http://schemas.openxmlformats.org/officeDocument/2006/relationships/tags" Target="../tags/tag93.xml"/><Relationship Id="rId31" Type="http://schemas.openxmlformats.org/officeDocument/2006/relationships/tags" Target="../tags/tag92.xml"/><Relationship Id="rId30" Type="http://schemas.openxmlformats.org/officeDocument/2006/relationships/tags" Target="../tags/tag91.xml"/><Relationship Id="rId3" Type="http://schemas.openxmlformats.org/officeDocument/2006/relationships/tags" Target="../tags/tag64.xml"/><Relationship Id="rId29" Type="http://schemas.openxmlformats.org/officeDocument/2006/relationships/tags" Target="../tags/tag90.xml"/><Relationship Id="rId28" Type="http://schemas.openxmlformats.org/officeDocument/2006/relationships/tags" Target="../tags/tag89.xml"/><Relationship Id="rId27" Type="http://schemas.openxmlformats.org/officeDocument/2006/relationships/tags" Target="../tags/tag88.xml"/><Relationship Id="rId26" Type="http://schemas.openxmlformats.org/officeDocument/2006/relationships/tags" Target="../tags/tag87.xml"/><Relationship Id="rId25" Type="http://schemas.openxmlformats.org/officeDocument/2006/relationships/tags" Target="../tags/tag86.xml"/><Relationship Id="rId24" Type="http://schemas.openxmlformats.org/officeDocument/2006/relationships/tags" Target="../tags/tag85.xml"/><Relationship Id="rId23" Type="http://schemas.openxmlformats.org/officeDocument/2006/relationships/tags" Target="../tags/tag84.xml"/><Relationship Id="rId22" Type="http://schemas.openxmlformats.org/officeDocument/2006/relationships/tags" Target="../tags/tag83.xml"/><Relationship Id="rId21" Type="http://schemas.openxmlformats.org/officeDocument/2006/relationships/tags" Target="../tags/tag82.xml"/><Relationship Id="rId20" Type="http://schemas.openxmlformats.org/officeDocument/2006/relationships/tags" Target="../tags/tag81.xml"/><Relationship Id="rId2" Type="http://schemas.openxmlformats.org/officeDocument/2006/relationships/image" Target="../media/image1.png"/><Relationship Id="rId19" Type="http://schemas.openxmlformats.org/officeDocument/2006/relationships/tags" Target="../tags/tag80.xml"/><Relationship Id="rId18" Type="http://schemas.openxmlformats.org/officeDocument/2006/relationships/tags" Target="../tags/tag79.xml"/><Relationship Id="rId17" Type="http://schemas.openxmlformats.org/officeDocument/2006/relationships/tags" Target="../tags/tag78.xml"/><Relationship Id="rId16" Type="http://schemas.openxmlformats.org/officeDocument/2006/relationships/tags" Target="../tags/tag77.xml"/><Relationship Id="rId15" Type="http://schemas.openxmlformats.org/officeDocument/2006/relationships/tags" Target="../tags/tag76.xml"/><Relationship Id="rId14" Type="http://schemas.openxmlformats.org/officeDocument/2006/relationships/tags" Target="../tags/tag75.xml"/><Relationship Id="rId13" Type="http://schemas.openxmlformats.org/officeDocument/2006/relationships/tags" Target="../tags/tag74.xml"/><Relationship Id="rId12" Type="http://schemas.openxmlformats.org/officeDocument/2006/relationships/tags" Target="../tags/tag73.xml"/><Relationship Id="rId11" Type="http://schemas.openxmlformats.org/officeDocument/2006/relationships/tags" Target="../tags/tag72.xml"/><Relationship Id="rId10" Type="http://schemas.openxmlformats.org/officeDocument/2006/relationships/tags" Target="../tags/tag71.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9" Type="http://schemas.openxmlformats.org/officeDocument/2006/relationships/tags" Target="../tags/tag106.xml"/><Relationship Id="rId8" Type="http://schemas.openxmlformats.org/officeDocument/2006/relationships/tags" Target="../tags/tag105.xml"/><Relationship Id="rId7" Type="http://schemas.openxmlformats.org/officeDocument/2006/relationships/tags" Target="../tags/tag104.xml"/><Relationship Id="rId6" Type="http://schemas.openxmlformats.org/officeDocument/2006/relationships/tags" Target="../tags/tag103.xml"/><Relationship Id="rId5" Type="http://schemas.openxmlformats.org/officeDocument/2006/relationships/tags" Target="../tags/tag102.xml"/><Relationship Id="rId4" Type="http://schemas.openxmlformats.org/officeDocument/2006/relationships/tags" Target="../tags/tag101.xml"/><Relationship Id="rId39" Type="http://schemas.openxmlformats.org/officeDocument/2006/relationships/notesSlide" Target="../notesSlides/notesSlide2.xml"/><Relationship Id="rId38" Type="http://schemas.openxmlformats.org/officeDocument/2006/relationships/slideLayout" Target="../slideLayouts/slideLayout12.xml"/><Relationship Id="rId37" Type="http://schemas.openxmlformats.org/officeDocument/2006/relationships/tags" Target="../tags/tag134.xml"/><Relationship Id="rId36" Type="http://schemas.openxmlformats.org/officeDocument/2006/relationships/tags" Target="../tags/tag133.xml"/><Relationship Id="rId35" Type="http://schemas.openxmlformats.org/officeDocument/2006/relationships/tags" Target="../tags/tag132.xml"/><Relationship Id="rId34" Type="http://schemas.openxmlformats.org/officeDocument/2006/relationships/tags" Target="../tags/tag131.xml"/><Relationship Id="rId33" Type="http://schemas.openxmlformats.org/officeDocument/2006/relationships/tags" Target="../tags/tag130.xml"/><Relationship Id="rId32" Type="http://schemas.openxmlformats.org/officeDocument/2006/relationships/tags" Target="../tags/tag129.xml"/><Relationship Id="rId31" Type="http://schemas.openxmlformats.org/officeDocument/2006/relationships/tags" Target="../tags/tag128.xml"/><Relationship Id="rId30" Type="http://schemas.openxmlformats.org/officeDocument/2006/relationships/tags" Target="../tags/tag127.xml"/><Relationship Id="rId3" Type="http://schemas.openxmlformats.org/officeDocument/2006/relationships/tags" Target="../tags/tag100.xml"/><Relationship Id="rId29" Type="http://schemas.openxmlformats.org/officeDocument/2006/relationships/tags" Target="../tags/tag126.xml"/><Relationship Id="rId28" Type="http://schemas.openxmlformats.org/officeDocument/2006/relationships/tags" Target="../tags/tag125.xml"/><Relationship Id="rId27" Type="http://schemas.openxmlformats.org/officeDocument/2006/relationships/tags" Target="../tags/tag124.xml"/><Relationship Id="rId26" Type="http://schemas.openxmlformats.org/officeDocument/2006/relationships/tags" Target="../tags/tag123.xml"/><Relationship Id="rId25" Type="http://schemas.openxmlformats.org/officeDocument/2006/relationships/tags" Target="../tags/tag122.xml"/><Relationship Id="rId24" Type="http://schemas.openxmlformats.org/officeDocument/2006/relationships/tags" Target="../tags/tag121.xml"/><Relationship Id="rId23" Type="http://schemas.openxmlformats.org/officeDocument/2006/relationships/tags" Target="../tags/tag120.xml"/><Relationship Id="rId22" Type="http://schemas.openxmlformats.org/officeDocument/2006/relationships/tags" Target="../tags/tag119.xml"/><Relationship Id="rId21" Type="http://schemas.openxmlformats.org/officeDocument/2006/relationships/tags" Target="../tags/tag118.xml"/><Relationship Id="rId20" Type="http://schemas.openxmlformats.org/officeDocument/2006/relationships/tags" Target="../tags/tag117.xml"/><Relationship Id="rId2" Type="http://schemas.openxmlformats.org/officeDocument/2006/relationships/image" Target="../media/image1.png"/><Relationship Id="rId19" Type="http://schemas.openxmlformats.org/officeDocument/2006/relationships/tags" Target="../tags/tag116.xml"/><Relationship Id="rId18" Type="http://schemas.openxmlformats.org/officeDocument/2006/relationships/tags" Target="../tags/tag115.xml"/><Relationship Id="rId17" Type="http://schemas.openxmlformats.org/officeDocument/2006/relationships/tags" Target="../tags/tag114.xml"/><Relationship Id="rId16" Type="http://schemas.openxmlformats.org/officeDocument/2006/relationships/tags" Target="../tags/tag113.xml"/><Relationship Id="rId15" Type="http://schemas.openxmlformats.org/officeDocument/2006/relationships/tags" Target="../tags/tag112.xml"/><Relationship Id="rId14" Type="http://schemas.openxmlformats.org/officeDocument/2006/relationships/tags" Target="../tags/tag111.xml"/><Relationship Id="rId13" Type="http://schemas.openxmlformats.org/officeDocument/2006/relationships/tags" Target="../tags/tag110.xml"/><Relationship Id="rId12" Type="http://schemas.openxmlformats.org/officeDocument/2006/relationships/tags" Target="../tags/tag109.xml"/><Relationship Id="rId11" Type="http://schemas.openxmlformats.org/officeDocument/2006/relationships/tags" Target="../tags/tag108.xml"/><Relationship Id="rId10" Type="http://schemas.openxmlformats.org/officeDocument/2006/relationships/tags" Target="../tags/tag107.xml"/><Relationship Id="rId1" Type="http://schemas.openxmlformats.org/officeDocument/2006/relationships/tags" Target="../tags/tag99.xml"/></Relationships>
</file>

<file path=ppt/slides/_rels/slide3.xml.rels><?xml version="1.0" encoding="UTF-8" standalone="yes"?>
<Relationships xmlns="http://schemas.openxmlformats.org/package/2006/relationships"><Relationship Id="rId9" Type="http://schemas.openxmlformats.org/officeDocument/2006/relationships/tags" Target="../tags/tag142.xml"/><Relationship Id="rId8" Type="http://schemas.openxmlformats.org/officeDocument/2006/relationships/tags" Target="../tags/tag141.xml"/><Relationship Id="rId7" Type="http://schemas.openxmlformats.org/officeDocument/2006/relationships/tags" Target="../tags/tag140.xml"/><Relationship Id="rId6" Type="http://schemas.openxmlformats.org/officeDocument/2006/relationships/tags" Target="../tags/tag139.xml"/><Relationship Id="rId5" Type="http://schemas.openxmlformats.org/officeDocument/2006/relationships/tags" Target="../tags/tag138.xml"/><Relationship Id="rId4" Type="http://schemas.openxmlformats.org/officeDocument/2006/relationships/tags" Target="../tags/tag137.xml"/><Relationship Id="rId39" Type="http://schemas.openxmlformats.org/officeDocument/2006/relationships/notesSlide" Target="../notesSlides/notesSlide3.xml"/><Relationship Id="rId38" Type="http://schemas.openxmlformats.org/officeDocument/2006/relationships/slideLayout" Target="../slideLayouts/slideLayout12.xml"/><Relationship Id="rId37" Type="http://schemas.openxmlformats.org/officeDocument/2006/relationships/tags" Target="../tags/tag170.xml"/><Relationship Id="rId36" Type="http://schemas.openxmlformats.org/officeDocument/2006/relationships/tags" Target="../tags/tag169.xml"/><Relationship Id="rId35" Type="http://schemas.openxmlformats.org/officeDocument/2006/relationships/tags" Target="../tags/tag168.xml"/><Relationship Id="rId34" Type="http://schemas.openxmlformats.org/officeDocument/2006/relationships/tags" Target="../tags/tag167.xml"/><Relationship Id="rId33" Type="http://schemas.openxmlformats.org/officeDocument/2006/relationships/tags" Target="../tags/tag166.xml"/><Relationship Id="rId32" Type="http://schemas.openxmlformats.org/officeDocument/2006/relationships/tags" Target="../tags/tag165.xml"/><Relationship Id="rId31" Type="http://schemas.openxmlformats.org/officeDocument/2006/relationships/tags" Target="../tags/tag164.xml"/><Relationship Id="rId30" Type="http://schemas.openxmlformats.org/officeDocument/2006/relationships/tags" Target="../tags/tag163.xml"/><Relationship Id="rId3" Type="http://schemas.openxmlformats.org/officeDocument/2006/relationships/tags" Target="../tags/tag136.xml"/><Relationship Id="rId29" Type="http://schemas.openxmlformats.org/officeDocument/2006/relationships/tags" Target="../tags/tag162.xml"/><Relationship Id="rId28" Type="http://schemas.openxmlformats.org/officeDocument/2006/relationships/tags" Target="../tags/tag161.xml"/><Relationship Id="rId27" Type="http://schemas.openxmlformats.org/officeDocument/2006/relationships/tags" Target="../tags/tag160.xml"/><Relationship Id="rId26" Type="http://schemas.openxmlformats.org/officeDocument/2006/relationships/tags" Target="../tags/tag159.xml"/><Relationship Id="rId25" Type="http://schemas.openxmlformats.org/officeDocument/2006/relationships/tags" Target="../tags/tag158.xml"/><Relationship Id="rId24" Type="http://schemas.openxmlformats.org/officeDocument/2006/relationships/tags" Target="../tags/tag157.xml"/><Relationship Id="rId23" Type="http://schemas.openxmlformats.org/officeDocument/2006/relationships/tags" Target="../tags/tag156.xml"/><Relationship Id="rId22" Type="http://schemas.openxmlformats.org/officeDocument/2006/relationships/tags" Target="../tags/tag155.xml"/><Relationship Id="rId21" Type="http://schemas.openxmlformats.org/officeDocument/2006/relationships/tags" Target="../tags/tag154.xml"/><Relationship Id="rId20" Type="http://schemas.openxmlformats.org/officeDocument/2006/relationships/tags" Target="../tags/tag153.xml"/><Relationship Id="rId2" Type="http://schemas.openxmlformats.org/officeDocument/2006/relationships/image" Target="../media/image1.png"/><Relationship Id="rId19" Type="http://schemas.openxmlformats.org/officeDocument/2006/relationships/tags" Target="../tags/tag152.xml"/><Relationship Id="rId18" Type="http://schemas.openxmlformats.org/officeDocument/2006/relationships/tags" Target="../tags/tag151.xml"/><Relationship Id="rId17" Type="http://schemas.openxmlformats.org/officeDocument/2006/relationships/tags" Target="../tags/tag150.xml"/><Relationship Id="rId16" Type="http://schemas.openxmlformats.org/officeDocument/2006/relationships/tags" Target="../tags/tag149.xml"/><Relationship Id="rId15" Type="http://schemas.openxmlformats.org/officeDocument/2006/relationships/tags" Target="../tags/tag148.xml"/><Relationship Id="rId14" Type="http://schemas.openxmlformats.org/officeDocument/2006/relationships/tags" Target="../tags/tag147.xml"/><Relationship Id="rId13" Type="http://schemas.openxmlformats.org/officeDocument/2006/relationships/tags" Target="../tags/tag146.xml"/><Relationship Id="rId12" Type="http://schemas.openxmlformats.org/officeDocument/2006/relationships/tags" Target="../tags/tag145.xml"/><Relationship Id="rId11" Type="http://schemas.openxmlformats.org/officeDocument/2006/relationships/tags" Target="../tags/tag144.xml"/><Relationship Id="rId10" Type="http://schemas.openxmlformats.org/officeDocument/2006/relationships/tags" Target="../tags/tag143.xml"/><Relationship Id="rId1" Type="http://schemas.openxmlformats.org/officeDocument/2006/relationships/tags" Target="../tags/tag135.xml"/></Relationships>
</file>

<file path=ppt/slides/_rels/slide4.xml.rels><?xml version="1.0" encoding="UTF-8" standalone="yes"?>
<Relationships xmlns="http://schemas.openxmlformats.org/package/2006/relationships"><Relationship Id="rId9" Type="http://schemas.openxmlformats.org/officeDocument/2006/relationships/tags" Target="../tags/tag178.xml"/><Relationship Id="rId8" Type="http://schemas.openxmlformats.org/officeDocument/2006/relationships/tags" Target="../tags/tag177.xml"/><Relationship Id="rId7" Type="http://schemas.openxmlformats.org/officeDocument/2006/relationships/tags" Target="../tags/tag176.xml"/><Relationship Id="rId6" Type="http://schemas.openxmlformats.org/officeDocument/2006/relationships/tags" Target="../tags/tag175.xml"/><Relationship Id="rId5" Type="http://schemas.openxmlformats.org/officeDocument/2006/relationships/tags" Target="../tags/tag174.xml"/><Relationship Id="rId4" Type="http://schemas.openxmlformats.org/officeDocument/2006/relationships/tags" Target="../tags/tag173.xml"/><Relationship Id="rId39" Type="http://schemas.openxmlformats.org/officeDocument/2006/relationships/notesSlide" Target="../notesSlides/notesSlide4.xml"/><Relationship Id="rId38" Type="http://schemas.openxmlformats.org/officeDocument/2006/relationships/slideLayout" Target="../slideLayouts/slideLayout12.xml"/><Relationship Id="rId37" Type="http://schemas.openxmlformats.org/officeDocument/2006/relationships/tags" Target="../tags/tag206.xml"/><Relationship Id="rId36" Type="http://schemas.openxmlformats.org/officeDocument/2006/relationships/tags" Target="../tags/tag205.xml"/><Relationship Id="rId35" Type="http://schemas.openxmlformats.org/officeDocument/2006/relationships/tags" Target="../tags/tag204.xml"/><Relationship Id="rId34" Type="http://schemas.openxmlformats.org/officeDocument/2006/relationships/tags" Target="../tags/tag203.xml"/><Relationship Id="rId33" Type="http://schemas.openxmlformats.org/officeDocument/2006/relationships/tags" Target="../tags/tag202.xml"/><Relationship Id="rId32" Type="http://schemas.openxmlformats.org/officeDocument/2006/relationships/tags" Target="../tags/tag201.xml"/><Relationship Id="rId31" Type="http://schemas.openxmlformats.org/officeDocument/2006/relationships/tags" Target="../tags/tag200.xml"/><Relationship Id="rId30" Type="http://schemas.openxmlformats.org/officeDocument/2006/relationships/tags" Target="../tags/tag199.xml"/><Relationship Id="rId3" Type="http://schemas.openxmlformats.org/officeDocument/2006/relationships/tags" Target="../tags/tag172.xml"/><Relationship Id="rId29" Type="http://schemas.openxmlformats.org/officeDocument/2006/relationships/tags" Target="../tags/tag198.xml"/><Relationship Id="rId28" Type="http://schemas.openxmlformats.org/officeDocument/2006/relationships/tags" Target="../tags/tag197.xml"/><Relationship Id="rId27" Type="http://schemas.openxmlformats.org/officeDocument/2006/relationships/tags" Target="../tags/tag196.xml"/><Relationship Id="rId26" Type="http://schemas.openxmlformats.org/officeDocument/2006/relationships/tags" Target="../tags/tag195.xml"/><Relationship Id="rId25" Type="http://schemas.openxmlformats.org/officeDocument/2006/relationships/tags" Target="../tags/tag194.xml"/><Relationship Id="rId24" Type="http://schemas.openxmlformats.org/officeDocument/2006/relationships/tags" Target="../tags/tag193.xml"/><Relationship Id="rId23" Type="http://schemas.openxmlformats.org/officeDocument/2006/relationships/tags" Target="../tags/tag192.xml"/><Relationship Id="rId22" Type="http://schemas.openxmlformats.org/officeDocument/2006/relationships/tags" Target="../tags/tag191.xml"/><Relationship Id="rId21" Type="http://schemas.openxmlformats.org/officeDocument/2006/relationships/tags" Target="../tags/tag190.xml"/><Relationship Id="rId20" Type="http://schemas.openxmlformats.org/officeDocument/2006/relationships/tags" Target="../tags/tag189.xml"/><Relationship Id="rId2" Type="http://schemas.openxmlformats.org/officeDocument/2006/relationships/image" Target="../media/image1.png"/><Relationship Id="rId19" Type="http://schemas.openxmlformats.org/officeDocument/2006/relationships/tags" Target="../tags/tag188.xml"/><Relationship Id="rId18" Type="http://schemas.openxmlformats.org/officeDocument/2006/relationships/tags" Target="../tags/tag187.xml"/><Relationship Id="rId17" Type="http://schemas.openxmlformats.org/officeDocument/2006/relationships/tags" Target="../tags/tag186.xml"/><Relationship Id="rId16" Type="http://schemas.openxmlformats.org/officeDocument/2006/relationships/tags" Target="../tags/tag185.xml"/><Relationship Id="rId15" Type="http://schemas.openxmlformats.org/officeDocument/2006/relationships/tags" Target="../tags/tag184.xml"/><Relationship Id="rId14" Type="http://schemas.openxmlformats.org/officeDocument/2006/relationships/tags" Target="../tags/tag183.xml"/><Relationship Id="rId13" Type="http://schemas.openxmlformats.org/officeDocument/2006/relationships/tags" Target="../tags/tag182.xml"/><Relationship Id="rId12" Type="http://schemas.openxmlformats.org/officeDocument/2006/relationships/tags" Target="../tags/tag181.xml"/><Relationship Id="rId11" Type="http://schemas.openxmlformats.org/officeDocument/2006/relationships/tags" Target="../tags/tag180.xml"/><Relationship Id="rId10" Type="http://schemas.openxmlformats.org/officeDocument/2006/relationships/tags" Target="../tags/tag179.xml"/><Relationship Id="rId1" Type="http://schemas.openxmlformats.org/officeDocument/2006/relationships/tags" Target="../tags/tag1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1089640" y="94827"/>
            <a:ext cx="955887" cy="955887"/>
          </a:xfrm>
          <a:prstGeom prst="rect">
            <a:avLst/>
          </a:prstGeom>
        </p:spPr>
      </p:pic>
      <p:grpSp>
        <p:nvGrpSpPr>
          <p:cNvPr id="2" name="Group 4"/>
          <p:cNvGrpSpPr>
            <a:grpSpLocks noChangeAspect="1"/>
          </p:cNvGrpSpPr>
          <p:nvPr/>
        </p:nvGrpSpPr>
        <p:grpSpPr bwMode="auto">
          <a:xfrm>
            <a:off x="-1386447" y="5204821"/>
            <a:ext cx="14147861" cy="2400656"/>
            <a:chOff x="1" y="906"/>
            <a:chExt cx="5759" cy="1428"/>
          </a:xfrm>
          <a:gradFill flip="none" rotWithShape="1">
            <a:gsLst>
              <a:gs pos="0">
                <a:srgbClr val="E1A787"/>
              </a:gs>
              <a:gs pos="53000">
                <a:srgbClr val="EDC5B1"/>
              </a:gs>
              <a:gs pos="100000">
                <a:srgbClr val="FDEDE7">
                  <a:alpha val="92000"/>
                </a:srgbClr>
              </a:gs>
            </a:gsLst>
            <a:lin ang="10800000" scaled="1"/>
            <a:tileRect/>
          </a:gradFill>
        </p:grpSpPr>
        <p:sp>
          <p:nvSpPr>
            <p:cNvPr id="35" name="Freeform 5"/>
            <p:cNvSpPr/>
            <p:nvPr>
              <p:custDataLst>
                <p:tags r:id="rId3"/>
              </p:custDataLst>
            </p:nvPr>
          </p:nvSpPr>
          <p:spPr bwMode="auto">
            <a:xfrm>
              <a:off x="3" y="1052"/>
              <a:ext cx="5757" cy="451"/>
            </a:xfrm>
            <a:custGeom>
              <a:avLst/>
              <a:gdLst>
                <a:gd name="T0" fmla="*/ 578 w 8996"/>
                <a:gd name="T1" fmla="*/ 639 h 703"/>
                <a:gd name="T2" fmla="*/ 1287 w 8996"/>
                <a:gd name="T3" fmla="*/ 484 h 703"/>
                <a:gd name="T4" fmla="*/ 1356 w 8996"/>
                <a:gd name="T5" fmla="*/ 461 h 703"/>
                <a:gd name="T6" fmla="*/ 1440 w 8996"/>
                <a:gd name="T7" fmla="*/ 429 h 703"/>
                <a:gd name="T8" fmla="*/ 1490 w 8996"/>
                <a:gd name="T9" fmla="*/ 407 h 703"/>
                <a:gd name="T10" fmla="*/ 1622 w 8996"/>
                <a:gd name="T11" fmla="*/ 346 h 703"/>
                <a:gd name="T12" fmla="*/ 1944 w 8996"/>
                <a:gd name="T13" fmla="*/ 178 h 703"/>
                <a:gd name="T14" fmla="*/ 2358 w 8996"/>
                <a:gd name="T15" fmla="*/ 45 h 703"/>
                <a:gd name="T16" fmla="*/ 2467 w 8996"/>
                <a:gd name="T17" fmla="*/ 35 h 703"/>
                <a:gd name="T18" fmla="*/ 2794 w 8996"/>
                <a:gd name="T19" fmla="*/ 51 h 703"/>
                <a:gd name="T20" fmla="*/ 3362 w 8996"/>
                <a:gd name="T21" fmla="*/ 172 h 703"/>
                <a:gd name="T22" fmla="*/ 4493 w 8996"/>
                <a:gd name="T23" fmla="*/ 438 h 703"/>
                <a:gd name="T24" fmla="*/ 5635 w 8996"/>
                <a:gd name="T25" fmla="*/ 329 h 703"/>
                <a:gd name="T26" fmla="*/ 6738 w 8996"/>
                <a:gd name="T27" fmla="*/ 13 h 703"/>
                <a:gd name="T28" fmla="*/ 7309 w 8996"/>
                <a:gd name="T29" fmla="*/ 119 h 703"/>
                <a:gd name="T30" fmla="*/ 8137 w 8996"/>
                <a:gd name="T31" fmla="*/ 392 h 703"/>
                <a:gd name="T32" fmla="*/ 8454 w 8996"/>
                <a:gd name="T33" fmla="*/ 471 h 703"/>
                <a:gd name="T34" fmla="*/ 8561 w 8996"/>
                <a:gd name="T35" fmla="*/ 490 h 703"/>
                <a:gd name="T36" fmla="*/ 8669 w 8996"/>
                <a:gd name="T37" fmla="*/ 502 h 703"/>
                <a:gd name="T38" fmla="*/ 8996 w 8996"/>
                <a:gd name="T39" fmla="*/ 501 h 703"/>
                <a:gd name="T40" fmla="*/ 8669 w 8996"/>
                <a:gd name="T41" fmla="*/ 503 h 703"/>
                <a:gd name="T42" fmla="*/ 8561 w 8996"/>
                <a:gd name="T43" fmla="*/ 491 h 703"/>
                <a:gd name="T44" fmla="*/ 8453 w 8996"/>
                <a:gd name="T45" fmla="*/ 473 h 703"/>
                <a:gd name="T46" fmla="*/ 8136 w 8996"/>
                <a:gd name="T47" fmla="*/ 395 h 703"/>
                <a:gd name="T48" fmla="*/ 7308 w 8996"/>
                <a:gd name="T49" fmla="*/ 123 h 703"/>
                <a:gd name="T50" fmla="*/ 6738 w 8996"/>
                <a:gd name="T51" fmla="*/ 18 h 703"/>
                <a:gd name="T52" fmla="*/ 5637 w 8996"/>
                <a:gd name="T53" fmla="*/ 334 h 703"/>
                <a:gd name="T54" fmla="*/ 4492 w 8996"/>
                <a:gd name="T55" fmla="*/ 445 h 703"/>
                <a:gd name="T56" fmla="*/ 3361 w 8996"/>
                <a:gd name="T57" fmla="*/ 178 h 703"/>
                <a:gd name="T58" fmla="*/ 2793 w 8996"/>
                <a:gd name="T59" fmla="*/ 56 h 703"/>
                <a:gd name="T60" fmla="*/ 2467 w 8996"/>
                <a:gd name="T61" fmla="*/ 41 h 703"/>
                <a:gd name="T62" fmla="*/ 2359 w 8996"/>
                <a:gd name="T63" fmla="*/ 51 h 703"/>
                <a:gd name="T64" fmla="*/ 1946 w 8996"/>
                <a:gd name="T65" fmla="*/ 182 h 703"/>
                <a:gd name="T66" fmla="*/ 1624 w 8996"/>
                <a:gd name="T67" fmla="*/ 350 h 703"/>
                <a:gd name="T68" fmla="*/ 1492 w 8996"/>
                <a:gd name="T69" fmla="*/ 411 h 703"/>
                <a:gd name="T70" fmla="*/ 1442 w 8996"/>
                <a:gd name="T71" fmla="*/ 432 h 703"/>
                <a:gd name="T72" fmla="*/ 1357 w 8996"/>
                <a:gd name="T73" fmla="*/ 464 h 703"/>
                <a:gd name="T74" fmla="*/ 1288 w 8996"/>
                <a:gd name="T75" fmla="*/ 488 h 703"/>
                <a:gd name="T76" fmla="*/ 1149 w 8996"/>
                <a:gd name="T77" fmla="*/ 530 h 703"/>
                <a:gd name="T78" fmla="*/ 0 w 8996"/>
                <a:gd name="T79" fmla="*/ 703 h 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996" h="703">
                  <a:moveTo>
                    <a:pt x="0" y="703"/>
                  </a:moveTo>
                  <a:cubicBezTo>
                    <a:pt x="193" y="684"/>
                    <a:pt x="386" y="666"/>
                    <a:pt x="578" y="639"/>
                  </a:cubicBezTo>
                  <a:cubicBezTo>
                    <a:pt x="770" y="613"/>
                    <a:pt x="961" y="577"/>
                    <a:pt x="1148" y="526"/>
                  </a:cubicBezTo>
                  <a:cubicBezTo>
                    <a:pt x="1194" y="512"/>
                    <a:pt x="1241" y="500"/>
                    <a:pt x="1287" y="484"/>
                  </a:cubicBezTo>
                  <a:cubicBezTo>
                    <a:pt x="1321" y="473"/>
                    <a:pt x="1321" y="473"/>
                    <a:pt x="1321" y="473"/>
                  </a:cubicBezTo>
                  <a:cubicBezTo>
                    <a:pt x="1333" y="469"/>
                    <a:pt x="1344" y="465"/>
                    <a:pt x="1356" y="461"/>
                  </a:cubicBezTo>
                  <a:cubicBezTo>
                    <a:pt x="1423" y="435"/>
                    <a:pt x="1423" y="435"/>
                    <a:pt x="1423" y="435"/>
                  </a:cubicBezTo>
                  <a:cubicBezTo>
                    <a:pt x="1440" y="429"/>
                    <a:pt x="1440" y="429"/>
                    <a:pt x="1440" y="429"/>
                  </a:cubicBezTo>
                  <a:cubicBezTo>
                    <a:pt x="1457" y="421"/>
                    <a:pt x="1457" y="421"/>
                    <a:pt x="1457" y="421"/>
                  </a:cubicBezTo>
                  <a:cubicBezTo>
                    <a:pt x="1490" y="407"/>
                    <a:pt x="1490" y="407"/>
                    <a:pt x="1490" y="407"/>
                  </a:cubicBezTo>
                  <a:cubicBezTo>
                    <a:pt x="1513" y="398"/>
                    <a:pt x="1535" y="389"/>
                    <a:pt x="1557" y="378"/>
                  </a:cubicBezTo>
                  <a:cubicBezTo>
                    <a:pt x="1622" y="346"/>
                    <a:pt x="1622" y="346"/>
                    <a:pt x="1622" y="346"/>
                  </a:cubicBezTo>
                  <a:cubicBezTo>
                    <a:pt x="1644" y="335"/>
                    <a:pt x="1665" y="324"/>
                    <a:pt x="1686" y="312"/>
                  </a:cubicBezTo>
                  <a:cubicBezTo>
                    <a:pt x="1772" y="267"/>
                    <a:pt x="1857" y="220"/>
                    <a:pt x="1944" y="178"/>
                  </a:cubicBezTo>
                  <a:cubicBezTo>
                    <a:pt x="2032" y="136"/>
                    <a:pt x="2122" y="98"/>
                    <a:pt x="2216" y="74"/>
                  </a:cubicBezTo>
                  <a:cubicBezTo>
                    <a:pt x="2263" y="62"/>
                    <a:pt x="2310" y="51"/>
                    <a:pt x="2358" y="45"/>
                  </a:cubicBezTo>
                  <a:cubicBezTo>
                    <a:pt x="2382" y="42"/>
                    <a:pt x="2407" y="40"/>
                    <a:pt x="2431" y="38"/>
                  </a:cubicBezTo>
                  <a:cubicBezTo>
                    <a:pt x="2443" y="36"/>
                    <a:pt x="2455" y="36"/>
                    <a:pt x="2467" y="35"/>
                  </a:cubicBezTo>
                  <a:cubicBezTo>
                    <a:pt x="2479" y="35"/>
                    <a:pt x="2491" y="34"/>
                    <a:pt x="2504" y="34"/>
                  </a:cubicBezTo>
                  <a:cubicBezTo>
                    <a:pt x="2601" y="31"/>
                    <a:pt x="2698" y="38"/>
                    <a:pt x="2794" y="51"/>
                  </a:cubicBezTo>
                  <a:cubicBezTo>
                    <a:pt x="2890" y="63"/>
                    <a:pt x="2985" y="82"/>
                    <a:pt x="3080" y="103"/>
                  </a:cubicBezTo>
                  <a:cubicBezTo>
                    <a:pt x="3175" y="124"/>
                    <a:pt x="3269" y="147"/>
                    <a:pt x="3362" y="172"/>
                  </a:cubicBezTo>
                  <a:cubicBezTo>
                    <a:pt x="3550" y="221"/>
                    <a:pt x="3736" y="274"/>
                    <a:pt x="3924" y="322"/>
                  </a:cubicBezTo>
                  <a:cubicBezTo>
                    <a:pt x="4112" y="369"/>
                    <a:pt x="4301" y="412"/>
                    <a:pt x="4493" y="438"/>
                  </a:cubicBezTo>
                  <a:cubicBezTo>
                    <a:pt x="4685" y="464"/>
                    <a:pt x="4879" y="475"/>
                    <a:pt x="5072" y="460"/>
                  </a:cubicBezTo>
                  <a:cubicBezTo>
                    <a:pt x="5265" y="445"/>
                    <a:pt x="5456" y="404"/>
                    <a:pt x="5635" y="329"/>
                  </a:cubicBezTo>
                  <a:cubicBezTo>
                    <a:pt x="5813" y="255"/>
                    <a:pt x="5982" y="156"/>
                    <a:pt x="6165" y="90"/>
                  </a:cubicBezTo>
                  <a:cubicBezTo>
                    <a:pt x="6348" y="25"/>
                    <a:pt x="6544" y="0"/>
                    <a:pt x="6738" y="13"/>
                  </a:cubicBezTo>
                  <a:cubicBezTo>
                    <a:pt x="6835" y="19"/>
                    <a:pt x="6931" y="32"/>
                    <a:pt x="7026" y="50"/>
                  </a:cubicBezTo>
                  <a:cubicBezTo>
                    <a:pt x="7121" y="69"/>
                    <a:pt x="7216" y="92"/>
                    <a:pt x="7309" y="119"/>
                  </a:cubicBezTo>
                  <a:cubicBezTo>
                    <a:pt x="7495" y="172"/>
                    <a:pt x="7677" y="239"/>
                    <a:pt x="7860" y="302"/>
                  </a:cubicBezTo>
                  <a:cubicBezTo>
                    <a:pt x="7952" y="334"/>
                    <a:pt x="8044" y="364"/>
                    <a:pt x="8137" y="392"/>
                  </a:cubicBezTo>
                  <a:cubicBezTo>
                    <a:pt x="8230" y="420"/>
                    <a:pt x="8323" y="444"/>
                    <a:pt x="8418" y="464"/>
                  </a:cubicBezTo>
                  <a:cubicBezTo>
                    <a:pt x="8454" y="471"/>
                    <a:pt x="8454" y="471"/>
                    <a:pt x="8454" y="471"/>
                  </a:cubicBezTo>
                  <a:cubicBezTo>
                    <a:pt x="8466" y="474"/>
                    <a:pt x="8478" y="476"/>
                    <a:pt x="8490" y="478"/>
                  </a:cubicBezTo>
                  <a:cubicBezTo>
                    <a:pt x="8561" y="490"/>
                    <a:pt x="8561" y="490"/>
                    <a:pt x="8561" y="490"/>
                  </a:cubicBezTo>
                  <a:cubicBezTo>
                    <a:pt x="8633" y="499"/>
                    <a:pt x="8633" y="499"/>
                    <a:pt x="8633" y="499"/>
                  </a:cubicBezTo>
                  <a:cubicBezTo>
                    <a:pt x="8645" y="500"/>
                    <a:pt x="8657" y="501"/>
                    <a:pt x="8669" y="502"/>
                  </a:cubicBezTo>
                  <a:cubicBezTo>
                    <a:pt x="8706" y="505"/>
                    <a:pt x="8706" y="505"/>
                    <a:pt x="8706" y="505"/>
                  </a:cubicBezTo>
                  <a:cubicBezTo>
                    <a:pt x="8802" y="512"/>
                    <a:pt x="8899" y="511"/>
                    <a:pt x="8996" y="501"/>
                  </a:cubicBezTo>
                  <a:cubicBezTo>
                    <a:pt x="8899" y="512"/>
                    <a:pt x="8802" y="513"/>
                    <a:pt x="8706" y="506"/>
                  </a:cubicBezTo>
                  <a:cubicBezTo>
                    <a:pt x="8669" y="503"/>
                    <a:pt x="8669" y="503"/>
                    <a:pt x="8669" y="503"/>
                  </a:cubicBezTo>
                  <a:cubicBezTo>
                    <a:pt x="8657" y="502"/>
                    <a:pt x="8645" y="502"/>
                    <a:pt x="8633" y="500"/>
                  </a:cubicBezTo>
                  <a:cubicBezTo>
                    <a:pt x="8561" y="491"/>
                    <a:pt x="8561" y="491"/>
                    <a:pt x="8561" y="491"/>
                  </a:cubicBezTo>
                  <a:cubicBezTo>
                    <a:pt x="8489" y="480"/>
                    <a:pt x="8489" y="480"/>
                    <a:pt x="8489" y="480"/>
                  </a:cubicBezTo>
                  <a:cubicBezTo>
                    <a:pt x="8477" y="478"/>
                    <a:pt x="8465" y="475"/>
                    <a:pt x="8453" y="473"/>
                  </a:cubicBezTo>
                  <a:cubicBezTo>
                    <a:pt x="8418" y="466"/>
                    <a:pt x="8418" y="466"/>
                    <a:pt x="8418" y="466"/>
                  </a:cubicBezTo>
                  <a:cubicBezTo>
                    <a:pt x="8323" y="446"/>
                    <a:pt x="8229" y="422"/>
                    <a:pt x="8136" y="395"/>
                  </a:cubicBezTo>
                  <a:cubicBezTo>
                    <a:pt x="8043" y="367"/>
                    <a:pt x="7951" y="337"/>
                    <a:pt x="7859" y="306"/>
                  </a:cubicBezTo>
                  <a:cubicBezTo>
                    <a:pt x="7676" y="243"/>
                    <a:pt x="7494" y="176"/>
                    <a:pt x="7308" y="123"/>
                  </a:cubicBezTo>
                  <a:cubicBezTo>
                    <a:pt x="7214" y="97"/>
                    <a:pt x="7120" y="73"/>
                    <a:pt x="7025" y="55"/>
                  </a:cubicBezTo>
                  <a:cubicBezTo>
                    <a:pt x="6930" y="36"/>
                    <a:pt x="6834" y="24"/>
                    <a:pt x="6738" y="18"/>
                  </a:cubicBezTo>
                  <a:cubicBezTo>
                    <a:pt x="6544" y="5"/>
                    <a:pt x="6349" y="30"/>
                    <a:pt x="6167" y="95"/>
                  </a:cubicBezTo>
                  <a:cubicBezTo>
                    <a:pt x="5984" y="161"/>
                    <a:pt x="5816" y="260"/>
                    <a:pt x="5637" y="334"/>
                  </a:cubicBezTo>
                  <a:cubicBezTo>
                    <a:pt x="5458" y="410"/>
                    <a:pt x="5266" y="452"/>
                    <a:pt x="5072" y="467"/>
                  </a:cubicBezTo>
                  <a:cubicBezTo>
                    <a:pt x="4879" y="482"/>
                    <a:pt x="4684" y="472"/>
                    <a:pt x="4492" y="445"/>
                  </a:cubicBezTo>
                  <a:cubicBezTo>
                    <a:pt x="4300" y="419"/>
                    <a:pt x="4110" y="376"/>
                    <a:pt x="3922" y="328"/>
                  </a:cubicBezTo>
                  <a:cubicBezTo>
                    <a:pt x="3735" y="280"/>
                    <a:pt x="3548" y="227"/>
                    <a:pt x="3361" y="178"/>
                  </a:cubicBezTo>
                  <a:cubicBezTo>
                    <a:pt x="3267" y="153"/>
                    <a:pt x="3173" y="130"/>
                    <a:pt x="3079" y="108"/>
                  </a:cubicBezTo>
                  <a:cubicBezTo>
                    <a:pt x="2984" y="87"/>
                    <a:pt x="2889" y="69"/>
                    <a:pt x="2793" y="56"/>
                  </a:cubicBezTo>
                  <a:cubicBezTo>
                    <a:pt x="2697" y="43"/>
                    <a:pt x="2600" y="37"/>
                    <a:pt x="2504" y="39"/>
                  </a:cubicBezTo>
                  <a:cubicBezTo>
                    <a:pt x="2492" y="39"/>
                    <a:pt x="2480" y="40"/>
                    <a:pt x="2467" y="41"/>
                  </a:cubicBezTo>
                  <a:cubicBezTo>
                    <a:pt x="2455" y="41"/>
                    <a:pt x="2443" y="42"/>
                    <a:pt x="2431" y="43"/>
                  </a:cubicBezTo>
                  <a:cubicBezTo>
                    <a:pt x="2407" y="45"/>
                    <a:pt x="2383" y="47"/>
                    <a:pt x="2359" y="51"/>
                  </a:cubicBezTo>
                  <a:cubicBezTo>
                    <a:pt x="2311" y="56"/>
                    <a:pt x="2264" y="67"/>
                    <a:pt x="2217" y="78"/>
                  </a:cubicBezTo>
                  <a:cubicBezTo>
                    <a:pt x="2123" y="103"/>
                    <a:pt x="2034" y="140"/>
                    <a:pt x="1946" y="182"/>
                  </a:cubicBezTo>
                  <a:cubicBezTo>
                    <a:pt x="1859" y="224"/>
                    <a:pt x="1774" y="271"/>
                    <a:pt x="1688" y="316"/>
                  </a:cubicBezTo>
                  <a:cubicBezTo>
                    <a:pt x="1667" y="327"/>
                    <a:pt x="1646" y="339"/>
                    <a:pt x="1624" y="350"/>
                  </a:cubicBezTo>
                  <a:cubicBezTo>
                    <a:pt x="1559" y="381"/>
                    <a:pt x="1559" y="381"/>
                    <a:pt x="1559" y="381"/>
                  </a:cubicBezTo>
                  <a:cubicBezTo>
                    <a:pt x="1537" y="392"/>
                    <a:pt x="1514" y="401"/>
                    <a:pt x="1492" y="411"/>
                  </a:cubicBezTo>
                  <a:cubicBezTo>
                    <a:pt x="1459" y="425"/>
                    <a:pt x="1459" y="425"/>
                    <a:pt x="1459" y="425"/>
                  </a:cubicBezTo>
                  <a:cubicBezTo>
                    <a:pt x="1442" y="432"/>
                    <a:pt x="1442" y="432"/>
                    <a:pt x="1442" y="432"/>
                  </a:cubicBezTo>
                  <a:cubicBezTo>
                    <a:pt x="1425" y="439"/>
                    <a:pt x="1425" y="439"/>
                    <a:pt x="1425" y="439"/>
                  </a:cubicBezTo>
                  <a:cubicBezTo>
                    <a:pt x="1357" y="464"/>
                    <a:pt x="1357" y="464"/>
                    <a:pt x="1357" y="464"/>
                  </a:cubicBezTo>
                  <a:cubicBezTo>
                    <a:pt x="1346" y="469"/>
                    <a:pt x="1334" y="473"/>
                    <a:pt x="1323" y="476"/>
                  </a:cubicBezTo>
                  <a:cubicBezTo>
                    <a:pt x="1288" y="488"/>
                    <a:pt x="1288" y="488"/>
                    <a:pt x="1288" y="488"/>
                  </a:cubicBezTo>
                  <a:cubicBezTo>
                    <a:pt x="1265" y="495"/>
                    <a:pt x="1242" y="503"/>
                    <a:pt x="1219" y="510"/>
                  </a:cubicBezTo>
                  <a:cubicBezTo>
                    <a:pt x="1149" y="530"/>
                    <a:pt x="1149" y="530"/>
                    <a:pt x="1149" y="530"/>
                  </a:cubicBezTo>
                  <a:cubicBezTo>
                    <a:pt x="962" y="580"/>
                    <a:pt x="770" y="615"/>
                    <a:pt x="578" y="641"/>
                  </a:cubicBezTo>
                  <a:cubicBezTo>
                    <a:pt x="386" y="667"/>
                    <a:pt x="193" y="685"/>
                    <a:pt x="0" y="7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6" name="Freeform 6"/>
            <p:cNvSpPr/>
            <p:nvPr>
              <p:custDataLst>
                <p:tags r:id="rId4"/>
              </p:custDataLst>
            </p:nvPr>
          </p:nvSpPr>
          <p:spPr bwMode="auto">
            <a:xfrm>
              <a:off x="3" y="1095"/>
              <a:ext cx="5756" cy="458"/>
            </a:xfrm>
            <a:custGeom>
              <a:avLst/>
              <a:gdLst>
                <a:gd name="T0" fmla="*/ 577 w 8995"/>
                <a:gd name="T1" fmla="*/ 657 h 715"/>
                <a:gd name="T2" fmla="*/ 1215 w 8995"/>
                <a:gd name="T3" fmla="*/ 523 h 715"/>
                <a:gd name="T4" fmla="*/ 1284 w 8995"/>
                <a:gd name="T5" fmla="*/ 501 h 715"/>
                <a:gd name="T6" fmla="*/ 1420 w 8995"/>
                <a:gd name="T7" fmla="*/ 452 h 715"/>
                <a:gd name="T8" fmla="*/ 1487 w 8995"/>
                <a:gd name="T9" fmla="*/ 425 h 715"/>
                <a:gd name="T10" fmla="*/ 1553 w 8995"/>
                <a:gd name="T11" fmla="*/ 395 h 715"/>
                <a:gd name="T12" fmla="*/ 1939 w 8995"/>
                <a:gd name="T13" fmla="*/ 194 h 715"/>
                <a:gd name="T14" fmla="*/ 2491 w 8995"/>
                <a:gd name="T15" fmla="*/ 27 h 715"/>
                <a:gd name="T16" fmla="*/ 2781 w 8995"/>
                <a:gd name="T17" fmla="*/ 27 h 715"/>
                <a:gd name="T18" fmla="*/ 3355 w 8995"/>
                <a:gd name="T19" fmla="*/ 109 h 715"/>
                <a:gd name="T20" fmla="*/ 4207 w 8995"/>
                <a:gd name="T21" fmla="*/ 288 h 715"/>
                <a:gd name="T22" fmla="*/ 4419 w 8995"/>
                <a:gd name="T23" fmla="*/ 338 h 715"/>
                <a:gd name="T24" fmla="*/ 4489 w 8995"/>
                <a:gd name="T25" fmla="*/ 353 h 715"/>
                <a:gd name="T26" fmla="*/ 5352 w 8995"/>
                <a:gd name="T27" fmla="*/ 381 h 715"/>
                <a:gd name="T28" fmla="*/ 5630 w 8995"/>
                <a:gd name="T29" fmla="*/ 302 h 715"/>
                <a:gd name="T30" fmla="*/ 6450 w 8995"/>
                <a:gd name="T31" fmla="*/ 18 h 715"/>
                <a:gd name="T32" fmla="*/ 7027 w 8995"/>
                <a:gd name="T33" fmla="*/ 37 h 715"/>
                <a:gd name="T34" fmla="*/ 7859 w 8995"/>
                <a:gd name="T35" fmla="*/ 290 h 715"/>
                <a:gd name="T36" fmla="*/ 8418 w 8995"/>
                <a:gd name="T37" fmla="*/ 442 h 715"/>
                <a:gd name="T38" fmla="*/ 8418 w 8995"/>
                <a:gd name="T39" fmla="*/ 444 h 715"/>
                <a:gd name="T40" fmla="*/ 7858 w 8995"/>
                <a:gd name="T41" fmla="*/ 294 h 715"/>
                <a:gd name="T42" fmla="*/ 7026 w 8995"/>
                <a:gd name="T43" fmla="*/ 42 h 715"/>
                <a:gd name="T44" fmla="*/ 6450 w 8995"/>
                <a:gd name="T45" fmla="*/ 23 h 715"/>
                <a:gd name="T46" fmla="*/ 5632 w 8995"/>
                <a:gd name="T47" fmla="*/ 308 h 715"/>
                <a:gd name="T48" fmla="*/ 5353 w 8995"/>
                <a:gd name="T49" fmla="*/ 388 h 715"/>
                <a:gd name="T50" fmla="*/ 4488 w 8995"/>
                <a:gd name="T51" fmla="*/ 360 h 715"/>
                <a:gd name="T52" fmla="*/ 4417 w 8995"/>
                <a:gd name="T53" fmla="*/ 345 h 715"/>
                <a:gd name="T54" fmla="*/ 4205 w 8995"/>
                <a:gd name="T55" fmla="*/ 295 h 715"/>
                <a:gd name="T56" fmla="*/ 3354 w 8995"/>
                <a:gd name="T57" fmla="*/ 115 h 715"/>
                <a:gd name="T58" fmla="*/ 2781 w 8995"/>
                <a:gd name="T59" fmla="*/ 32 h 715"/>
                <a:gd name="T60" fmla="*/ 2492 w 8995"/>
                <a:gd name="T61" fmla="*/ 33 h 715"/>
                <a:gd name="T62" fmla="*/ 1941 w 8995"/>
                <a:gd name="T63" fmla="*/ 198 h 715"/>
                <a:gd name="T64" fmla="*/ 1146 w 8995"/>
                <a:gd name="T65" fmla="*/ 547 h 715"/>
                <a:gd name="T66" fmla="*/ 0 w 8995"/>
                <a:gd name="T67" fmla="*/ 715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95" h="715">
                  <a:moveTo>
                    <a:pt x="0" y="715"/>
                  </a:moveTo>
                  <a:cubicBezTo>
                    <a:pt x="193" y="699"/>
                    <a:pt x="386" y="683"/>
                    <a:pt x="577" y="657"/>
                  </a:cubicBezTo>
                  <a:cubicBezTo>
                    <a:pt x="769" y="631"/>
                    <a:pt x="959" y="595"/>
                    <a:pt x="1145" y="544"/>
                  </a:cubicBezTo>
                  <a:cubicBezTo>
                    <a:pt x="1215" y="523"/>
                    <a:pt x="1215" y="523"/>
                    <a:pt x="1215" y="523"/>
                  </a:cubicBezTo>
                  <a:cubicBezTo>
                    <a:pt x="1250" y="513"/>
                    <a:pt x="1250" y="513"/>
                    <a:pt x="1250" y="513"/>
                  </a:cubicBezTo>
                  <a:cubicBezTo>
                    <a:pt x="1284" y="501"/>
                    <a:pt x="1284" y="501"/>
                    <a:pt x="1284" y="501"/>
                  </a:cubicBezTo>
                  <a:cubicBezTo>
                    <a:pt x="1353" y="478"/>
                    <a:pt x="1353" y="478"/>
                    <a:pt x="1353" y="478"/>
                  </a:cubicBezTo>
                  <a:cubicBezTo>
                    <a:pt x="1420" y="452"/>
                    <a:pt x="1420" y="452"/>
                    <a:pt x="1420" y="452"/>
                  </a:cubicBezTo>
                  <a:cubicBezTo>
                    <a:pt x="1431" y="448"/>
                    <a:pt x="1443" y="444"/>
                    <a:pt x="1454" y="439"/>
                  </a:cubicBezTo>
                  <a:cubicBezTo>
                    <a:pt x="1487" y="425"/>
                    <a:pt x="1487" y="425"/>
                    <a:pt x="1487" y="425"/>
                  </a:cubicBezTo>
                  <a:cubicBezTo>
                    <a:pt x="1520" y="410"/>
                    <a:pt x="1520" y="410"/>
                    <a:pt x="1520" y="410"/>
                  </a:cubicBezTo>
                  <a:cubicBezTo>
                    <a:pt x="1531" y="405"/>
                    <a:pt x="1543" y="401"/>
                    <a:pt x="1553" y="395"/>
                  </a:cubicBezTo>
                  <a:cubicBezTo>
                    <a:pt x="1597" y="374"/>
                    <a:pt x="1640" y="353"/>
                    <a:pt x="1683" y="330"/>
                  </a:cubicBezTo>
                  <a:cubicBezTo>
                    <a:pt x="1768" y="285"/>
                    <a:pt x="1852" y="237"/>
                    <a:pt x="1939" y="194"/>
                  </a:cubicBezTo>
                  <a:cubicBezTo>
                    <a:pt x="2025" y="151"/>
                    <a:pt x="2114" y="111"/>
                    <a:pt x="2207" y="82"/>
                  </a:cubicBezTo>
                  <a:cubicBezTo>
                    <a:pt x="2299" y="53"/>
                    <a:pt x="2395" y="36"/>
                    <a:pt x="2491" y="27"/>
                  </a:cubicBezTo>
                  <a:cubicBezTo>
                    <a:pt x="2540" y="24"/>
                    <a:pt x="2588" y="21"/>
                    <a:pt x="2636" y="22"/>
                  </a:cubicBezTo>
                  <a:cubicBezTo>
                    <a:pt x="2685" y="21"/>
                    <a:pt x="2733" y="23"/>
                    <a:pt x="2781" y="27"/>
                  </a:cubicBezTo>
                  <a:cubicBezTo>
                    <a:pt x="2878" y="33"/>
                    <a:pt x="2974" y="45"/>
                    <a:pt x="3070" y="60"/>
                  </a:cubicBezTo>
                  <a:cubicBezTo>
                    <a:pt x="3165" y="75"/>
                    <a:pt x="3260" y="91"/>
                    <a:pt x="3355" y="109"/>
                  </a:cubicBezTo>
                  <a:cubicBezTo>
                    <a:pt x="3546" y="145"/>
                    <a:pt x="3735" y="185"/>
                    <a:pt x="3924" y="224"/>
                  </a:cubicBezTo>
                  <a:cubicBezTo>
                    <a:pt x="4019" y="244"/>
                    <a:pt x="4113" y="266"/>
                    <a:pt x="4207" y="288"/>
                  </a:cubicBezTo>
                  <a:cubicBezTo>
                    <a:pt x="4254" y="299"/>
                    <a:pt x="4301" y="311"/>
                    <a:pt x="4348" y="322"/>
                  </a:cubicBezTo>
                  <a:cubicBezTo>
                    <a:pt x="4419" y="338"/>
                    <a:pt x="4419" y="338"/>
                    <a:pt x="4419" y="338"/>
                  </a:cubicBezTo>
                  <a:cubicBezTo>
                    <a:pt x="4454" y="346"/>
                    <a:pt x="4454" y="346"/>
                    <a:pt x="4454" y="346"/>
                  </a:cubicBezTo>
                  <a:cubicBezTo>
                    <a:pt x="4489" y="353"/>
                    <a:pt x="4489" y="353"/>
                    <a:pt x="4489" y="353"/>
                  </a:cubicBezTo>
                  <a:cubicBezTo>
                    <a:pt x="4679" y="391"/>
                    <a:pt x="4871" y="415"/>
                    <a:pt x="5065" y="411"/>
                  </a:cubicBezTo>
                  <a:cubicBezTo>
                    <a:pt x="5161" y="409"/>
                    <a:pt x="5257" y="399"/>
                    <a:pt x="5352" y="381"/>
                  </a:cubicBezTo>
                  <a:cubicBezTo>
                    <a:pt x="5399" y="372"/>
                    <a:pt x="5446" y="361"/>
                    <a:pt x="5493" y="348"/>
                  </a:cubicBezTo>
                  <a:cubicBezTo>
                    <a:pt x="5539" y="335"/>
                    <a:pt x="5585" y="319"/>
                    <a:pt x="5630" y="302"/>
                  </a:cubicBezTo>
                  <a:cubicBezTo>
                    <a:pt x="5811" y="234"/>
                    <a:pt x="5983" y="143"/>
                    <a:pt x="6167" y="83"/>
                  </a:cubicBezTo>
                  <a:cubicBezTo>
                    <a:pt x="6259" y="52"/>
                    <a:pt x="6354" y="31"/>
                    <a:pt x="6450" y="18"/>
                  </a:cubicBezTo>
                  <a:cubicBezTo>
                    <a:pt x="6545" y="5"/>
                    <a:pt x="6643" y="0"/>
                    <a:pt x="6739" y="3"/>
                  </a:cubicBezTo>
                  <a:cubicBezTo>
                    <a:pt x="6836" y="6"/>
                    <a:pt x="6932" y="18"/>
                    <a:pt x="7027" y="37"/>
                  </a:cubicBezTo>
                  <a:cubicBezTo>
                    <a:pt x="7122" y="56"/>
                    <a:pt x="7216" y="81"/>
                    <a:pt x="7308" y="108"/>
                  </a:cubicBezTo>
                  <a:cubicBezTo>
                    <a:pt x="7494" y="163"/>
                    <a:pt x="7676" y="230"/>
                    <a:pt x="7859" y="290"/>
                  </a:cubicBezTo>
                  <a:cubicBezTo>
                    <a:pt x="7951" y="321"/>
                    <a:pt x="8043" y="349"/>
                    <a:pt x="8136" y="375"/>
                  </a:cubicBezTo>
                  <a:cubicBezTo>
                    <a:pt x="8229" y="402"/>
                    <a:pt x="8323" y="424"/>
                    <a:pt x="8418" y="442"/>
                  </a:cubicBezTo>
                  <a:cubicBezTo>
                    <a:pt x="8608" y="479"/>
                    <a:pt x="8803" y="494"/>
                    <a:pt x="8995" y="475"/>
                  </a:cubicBezTo>
                  <a:cubicBezTo>
                    <a:pt x="8803" y="495"/>
                    <a:pt x="8608" y="480"/>
                    <a:pt x="8418" y="444"/>
                  </a:cubicBezTo>
                  <a:cubicBezTo>
                    <a:pt x="8323" y="426"/>
                    <a:pt x="8229" y="404"/>
                    <a:pt x="8136" y="378"/>
                  </a:cubicBezTo>
                  <a:cubicBezTo>
                    <a:pt x="8042" y="352"/>
                    <a:pt x="7950" y="324"/>
                    <a:pt x="7858" y="294"/>
                  </a:cubicBezTo>
                  <a:cubicBezTo>
                    <a:pt x="7674" y="233"/>
                    <a:pt x="7493" y="167"/>
                    <a:pt x="7307" y="112"/>
                  </a:cubicBezTo>
                  <a:cubicBezTo>
                    <a:pt x="7215" y="85"/>
                    <a:pt x="7121" y="60"/>
                    <a:pt x="7026" y="42"/>
                  </a:cubicBezTo>
                  <a:cubicBezTo>
                    <a:pt x="6932" y="23"/>
                    <a:pt x="6836" y="11"/>
                    <a:pt x="6739" y="8"/>
                  </a:cubicBezTo>
                  <a:cubicBezTo>
                    <a:pt x="6643" y="5"/>
                    <a:pt x="6546" y="10"/>
                    <a:pt x="6450" y="23"/>
                  </a:cubicBezTo>
                  <a:cubicBezTo>
                    <a:pt x="6355" y="36"/>
                    <a:pt x="6260" y="58"/>
                    <a:pt x="6169" y="88"/>
                  </a:cubicBezTo>
                  <a:cubicBezTo>
                    <a:pt x="5985" y="149"/>
                    <a:pt x="5813" y="239"/>
                    <a:pt x="5632" y="308"/>
                  </a:cubicBezTo>
                  <a:cubicBezTo>
                    <a:pt x="5587" y="325"/>
                    <a:pt x="5541" y="341"/>
                    <a:pt x="5495" y="354"/>
                  </a:cubicBezTo>
                  <a:cubicBezTo>
                    <a:pt x="5448" y="368"/>
                    <a:pt x="5401" y="379"/>
                    <a:pt x="5353" y="388"/>
                  </a:cubicBezTo>
                  <a:cubicBezTo>
                    <a:pt x="5258" y="406"/>
                    <a:pt x="5161" y="416"/>
                    <a:pt x="5065" y="418"/>
                  </a:cubicBezTo>
                  <a:cubicBezTo>
                    <a:pt x="4871" y="422"/>
                    <a:pt x="4678" y="399"/>
                    <a:pt x="4488" y="360"/>
                  </a:cubicBezTo>
                  <a:cubicBezTo>
                    <a:pt x="4452" y="353"/>
                    <a:pt x="4452" y="353"/>
                    <a:pt x="4452" y="353"/>
                  </a:cubicBezTo>
                  <a:cubicBezTo>
                    <a:pt x="4417" y="345"/>
                    <a:pt x="4417" y="345"/>
                    <a:pt x="4417" y="345"/>
                  </a:cubicBezTo>
                  <a:cubicBezTo>
                    <a:pt x="4346" y="329"/>
                    <a:pt x="4346" y="329"/>
                    <a:pt x="4346" y="329"/>
                  </a:cubicBezTo>
                  <a:cubicBezTo>
                    <a:pt x="4299" y="318"/>
                    <a:pt x="4252" y="306"/>
                    <a:pt x="4205" y="295"/>
                  </a:cubicBezTo>
                  <a:cubicBezTo>
                    <a:pt x="4111" y="272"/>
                    <a:pt x="4017" y="251"/>
                    <a:pt x="3923" y="231"/>
                  </a:cubicBezTo>
                  <a:cubicBezTo>
                    <a:pt x="3733" y="191"/>
                    <a:pt x="3544" y="151"/>
                    <a:pt x="3354" y="115"/>
                  </a:cubicBezTo>
                  <a:cubicBezTo>
                    <a:pt x="3259" y="97"/>
                    <a:pt x="3164" y="81"/>
                    <a:pt x="3069" y="66"/>
                  </a:cubicBezTo>
                  <a:cubicBezTo>
                    <a:pt x="2973" y="51"/>
                    <a:pt x="2877" y="39"/>
                    <a:pt x="2781" y="32"/>
                  </a:cubicBezTo>
                  <a:cubicBezTo>
                    <a:pt x="2733" y="29"/>
                    <a:pt x="2685" y="27"/>
                    <a:pt x="2636" y="27"/>
                  </a:cubicBezTo>
                  <a:cubicBezTo>
                    <a:pt x="2588" y="27"/>
                    <a:pt x="2540" y="29"/>
                    <a:pt x="2492" y="33"/>
                  </a:cubicBezTo>
                  <a:cubicBezTo>
                    <a:pt x="2396" y="41"/>
                    <a:pt x="2300" y="58"/>
                    <a:pt x="2208" y="87"/>
                  </a:cubicBezTo>
                  <a:cubicBezTo>
                    <a:pt x="2116" y="116"/>
                    <a:pt x="2027" y="155"/>
                    <a:pt x="1941" y="198"/>
                  </a:cubicBezTo>
                  <a:cubicBezTo>
                    <a:pt x="1855" y="241"/>
                    <a:pt x="1770" y="289"/>
                    <a:pt x="1685" y="334"/>
                  </a:cubicBezTo>
                  <a:cubicBezTo>
                    <a:pt x="1515" y="427"/>
                    <a:pt x="1333" y="495"/>
                    <a:pt x="1146" y="547"/>
                  </a:cubicBezTo>
                  <a:cubicBezTo>
                    <a:pt x="960" y="598"/>
                    <a:pt x="769" y="633"/>
                    <a:pt x="577" y="658"/>
                  </a:cubicBezTo>
                  <a:cubicBezTo>
                    <a:pt x="386" y="684"/>
                    <a:pt x="193" y="700"/>
                    <a:pt x="0" y="7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7" name="Freeform 7"/>
            <p:cNvSpPr/>
            <p:nvPr>
              <p:custDataLst>
                <p:tags r:id="rId5"/>
              </p:custDataLst>
            </p:nvPr>
          </p:nvSpPr>
          <p:spPr bwMode="auto">
            <a:xfrm>
              <a:off x="3" y="1132"/>
              <a:ext cx="5756" cy="471"/>
            </a:xfrm>
            <a:custGeom>
              <a:avLst/>
              <a:gdLst>
                <a:gd name="T0" fmla="*/ 577 w 8994"/>
                <a:gd name="T1" fmla="*/ 684 h 736"/>
                <a:gd name="T2" fmla="*/ 934 w 8994"/>
                <a:gd name="T3" fmla="*/ 623 h 736"/>
                <a:gd name="T4" fmla="*/ 1144 w 8994"/>
                <a:gd name="T5" fmla="*/ 571 h 736"/>
                <a:gd name="T6" fmla="*/ 1283 w 8994"/>
                <a:gd name="T7" fmla="*/ 528 h 736"/>
                <a:gd name="T8" fmla="*/ 1419 w 8994"/>
                <a:gd name="T9" fmla="*/ 479 h 736"/>
                <a:gd name="T10" fmla="*/ 1486 w 8994"/>
                <a:gd name="T11" fmla="*/ 451 h 736"/>
                <a:gd name="T12" fmla="*/ 1617 w 8994"/>
                <a:gd name="T13" fmla="*/ 390 h 736"/>
                <a:gd name="T14" fmla="*/ 1681 w 8994"/>
                <a:gd name="T15" fmla="*/ 357 h 736"/>
                <a:gd name="T16" fmla="*/ 2201 w 8994"/>
                <a:gd name="T17" fmla="*/ 101 h 736"/>
                <a:gd name="T18" fmla="*/ 2270 w 8994"/>
                <a:gd name="T19" fmla="*/ 79 h 736"/>
                <a:gd name="T20" fmla="*/ 2482 w 8994"/>
                <a:gd name="T21" fmla="*/ 33 h 736"/>
                <a:gd name="T22" fmla="*/ 3061 w 8994"/>
                <a:gd name="T23" fmla="*/ 29 h 736"/>
                <a:gd name="T24" fmla="*/ 3924 w 8994"/>
                <a:gd name="T25" fmla="*/ 136 h 736"/>
                <a:gd name="T26" fmla="*/ 4485 w 8994"/>
                <a:gd name="T27" fmla="*/ 280 h 736"/>
                <a:gd name="T28" fmla="*/ 5343 w 8994"/>
                <a:gd name="T29" fmla="*/ 359 h 736"/>
                <a:gd name="T30" fmla="*/ 5623 w 8994"/>
                <a:gd name="T31" fmla="*/ 290 h 736"/>
                <a:gd name="T32" fmla="*/ 6449 w 8994"/>
                <a:gd name="T33" fmla="*/ 23 h 736"/>
                <a:gd name="T34" fmla="*/ 7026 w 8994"/>
                <a:gd name="T35" fmla="*/ 33 h 736"/>
                <a:gd name="T36" fmla="*/ 7444 w 8994"/>
                <a:gd name="T37" fmla="*/ 151 h 736"/>
                <a:gd name="T38" fmla="*/ 7857 w 8994"/>
                <a:gd name="T39" fmla="*/ 288 h 736"/>
                <a:gd name="T40" fmla="*/ 8994 w 8994"/>
                <a:gd name="T41" fmla="*/ 458 h 736"/>
                <a:gd name="T42" fmla="*/ 7855 w 8994"/>
                <a:gd name="T43" fmla="*/ 291 h 736"/>
                <a:gd name="T44" fmla="*/ 7443 w 8994"/>
                <a:gd name="T45" fmla="*/ 155 h 736"/>
                <a:gd name="T46" fmla="*/ 7025 w 8994"/>
                <a:gd name="T47" fmla="*/ 38 h 736"/>
                <a:gd name="T48" fmla="*/ 6450 w 8994"/>
                <a:gd name="T49" fmla="*/ 29 h 736"/>
                <a:gd name="T50" fmla="*/ 5625 w 8994"/>
                <a:gd name="T51" fmla="*/ 296 h 736"/>
                <a:gd name="T52" fmla="*/ 5344 w 8994"/>
                <a:gd name="T53" fmla="*/ 366 h 736"/>
                <a:gd name="T54" fmla="*/ 4483 w 8994"/>
                <a:gd name="T55" fmla="*/ 287 h 736"/>
                <a:gd name="T56" fmla="*/ 3923 w 8994"/>
                <a:gd name="T57" fmla="*/ 143 h 736"/>
                <a:gd name="T58" fmla="*/ 3061 w 8994"/>
                <a:gd name="T59" fmla="*/ 34 h 736"/>
                <a:gd name="T60" fmla="*/ 2483 w 8994"/>
                <a:gd name="T61" fmla="*/ 38 h 736"/>
                <a:gd name="T62" fmla="*/ 2271 w 8994"/>
                <a:gd name="T63" fmla="*/ 83 h 736"/>
                <a:gd name="T64" fmla="*/ 2203 w 8994"/>
                <a:gd name="T65" fmla="*/ 106 h 736"/>
                <a:gd name="T66" fmla="*/ 1683 w 8994"/>
                <a:gd name="T67" fmla="*/ 361 h 736"/>
                <a:gd name="T68" fmla="*/ 1619 w 8994"/>
                <a:gd name="T69" fmla="*/ 394 h 736"/>
                <a:gd name="T70" fmla="*/ 1487 w 8994"/>
                <a:gd name="T71" fmla="*/ 455 h 736"/>
                <a:gd name="T72" fmla="*/ 1420 w 8994"/>
                <a:gd name="T73" fmla="*/ 482 h 736"/>
                <a:gd name="T74" fmla="*/ 1284 w 8994"/>
                <a:gd name="T75" fmla="*/ 532 h 736"/>
                <a:gd name="T76" fmla="*/ 1145 w 8994"/>
                <a:gd name="T77" fmla="*/ 574 h 736"/>
                <a:gd name="T78" fmla="*/ 934 w 8994"/>
                <a:gd name="T79" fmla="*/ 626 h 736"/>
                <a:gd name="T80" fmla="*/ 577 w 8994"/>
                <a:gd name="T81" fmla="*/ 686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94" h="736">
                  <a:moveTo>
                    <a:pt x="0" y="736"/>
                  </a:moveTo>
                  <a:cubicBezTo>
                    <a:pt x="193" y="725"/>
                    <a:pt x="386" y="710"/>
                    <a:pt x="577" y="684"/>
                  </a:cubicBezTo>
                  <a:cubicBezTo>
                    <a:pt x="673" y="672"/>
                    <a:pt x="768" y="656"/>
                    <a:pt x="863" y="638"/>
                  </a:cubicBezTo>
                  <a:cubicBezTo>
                    <a:pt x="934" y="623"/>
                    <a:pt x="934" y="623"/>
                    <a:pt x="934" y="623"/>
                  </a:cubicBezTo>
                  <a:cubicBezTo>
                    <a:pt x="957" y="618"/>
                    <a:pt x="981" y="612"/>
                    <a:pt x="1004" y="607"/>
                  </a:cubicBezTo>
                  <a:cubicBezTo>
                    <a:pt x="1051" y="596"/>
                    <a:pt x="1098" y="583"/>
                    <a:pt x="1144" y="571"/>
                  </a:cubicBezTo>
                  <a:cubicBezTo>
                    <a:pt x="1168" y="565"/>
                    <a:pt x="1191" y="557"/>
                    <a:pt x="1214" y="550"/>
                  </a:cubicBezTo>
                  <a:cubicBezTo>
                    <a:pt x="1237" y="543"/>
                    <a:pt x="1260" y="536"/>
                    <a:pt x="1283" y="528"/>
                  </a:cubicBezTo>
                  <a:cubicBezTo>
                    <a:pt x="1351" y="505"/>
                    <a:pt x="1351" y="505"/>
                    <a:pt x="1351" y="505"/>
                  </a:cubicBezTo>
                  <a:cubicBezTo>
                    <a:pt x="1374" y="496"/>
                    <a:pt x="1396" y="487"/>
                    <a:pt x="1419" y="479"/>
                  </a:cubicBezTo>
                  <a:cubicBezTo>
                    <a:pt x="1453" y="465"/>
                    <a:pt x="1453" y="465"/>
                    <a:pt x="1453" y="465"/>
                  </a:cubicBezTo>
                  <a:cubicBezTo>
                    <a:pt x="1464" y="461"/>
                    <a:pt x="1475" y="456"/>
                    <a:pt x="1486" y="451"/>
                  </a:cubicBezTo>
                  <a:cubicBezTo>
                    <a:pt x="1552" y="422"/>
                    <a:pt x="1552" y="422"/>
                    <a:pt x="1552" y="422"/>
                  </a:cubicBezTo>
                  <a:cubicBezTo>
                    <a:pt x="1617" y="390"/>
                    <a:pt x="1617" y="390"/>
                    <a:pt x="1617" y="390"/>
                  </a:cubicBezTo>
                  <a:cubicBezTo>
                    <a:pt x="1628" y="385"/>
                    <a:pt x="1639" y="379"/>
                    <a:pt x="1649" y="374"/>
                  </a:cubicBezTo>
                  <a:cubicBezTo>
                    <a:pt x="1681" y="357"/>
                    <a:pt x="1681" y="357"/>
                    <a:pt x="1681" y="357"/>
                  </a:cubicBezTo>
                  <a:cubicBezTo>
                    <a:pt x="1766" y="311"/>
                    <a:pt x="1851" y="264"/>
                    <a:pt x="1936" y="219"/>
                  </a:cubicBezTo>
                  <a:cubicBezTo>
                    <a:pt x="2022" y="175"/>
                    <a:pt x="2110" y="133"/>
                    <a:pt x="2201" y="101"/>
                  </a:cubicBezTo>
                  <a:cubicBezTo>
                    <a:pt x="2235" y="89"/>
                    <a:pt x="2235" y="89"/>
                    <a:pt x="2235" y="89"/>
                  </a:cubicBezTo>
                  <a:cubicBezTo>
                    <a:pt x="2247" y="85"/>
                    <a:pt x="2258" y="82"/>
                    <a:pt x="2270" y="79"/>
                  </a:cubicBezTo>
                  <a:cubicBezTo>
                    <a:pt x="2293" y="71"/>
                    <a:pt x="2317" y="66"/>
                    <a:pt x="2340" y="60"/>
                  </a:cubicBezTo>
                  <a:cubicBezTo>
                    <a:pt x="2387" y="49"/>
                    <a:pt x="2435" y="39"/>
                    <a:pt x="2482" y="33"/>
                  </a:cubicBezTo>
                  <a:cubicBezTo>
                    <a:pt x="2578" y="19"/>
                    <a:pt x="2675" y="14"/>
                    <a:pt x="2772" y="14"/>
                  </a:cubicBezTo>
                  <a:cubicBezTo>
                    <a:pt x="2868" y="15"/>
                    <a:pt x="2965" y="20"/>
                    <a:pt x="3061" y="29"/>
                  </a:cubicBezTo>
                  <a:cubicBezTo>
                    <a:pt x="3158" y="37"/>
                    <a:pt x="3254" y="46"/>
                    <a:pt x="3350" y="57"/>
                  </a:cubicBezTo>
                  <a:cubicBezTo>
                    <a:pt x="3542" y="78"/>
                    <a:pt x="3733" y="104"/>
                    <a:pt x="3924" y="136"/>
                  </a:cubicBezTo>
                  <a:cubicBezTo>
                    <a:pt x="4019" y="153"/>
                    <a:pt x="4114" y="173"/>
                    <a:pt x="4207" y="199"/>
                  </a:cubicBezTo>
                  <a:cubicBezTo>
                    <a:pt x="4300" y="226"/>
                    <a:pt x="4392" y="254"/>
                    <a:pt x="4485" y="280"/>
                  </a:cubicBezTo>
                  <a:cubicBezTo>
                    <a:pt x="4671" y="330"/>
                    <a:pt x="4862" y="367"/>
                    <a:pt x="5055" y="375"/>
                  </a:cubicBezTo>
                  <a:cubicBezTo>
                    <a:pt x="5151" y="379"/>
                    <a:pt x="5247" y="374"/>
                    <a:pt x="5343" y="359"/>
                  </a:cubicBezTo>
                  <a:cubicBezTo>
                    <a:pt x="5390" y="352"/>
                    <a:pt x="5438" y="343"/>
                    <a:pt x="5484" y="331"/>
                  </a:cubicBezTo>
                  <a:cubicBezTo>
                    <a:pt x="5531" y="319"/>
                    <a:pt x="5577" y="305"/>
                    <a:pt x="5623" y="290"/>
                  </a:cubicBezTo>
                  <a:cubicBezTo>
                    <a:pt x="5806" y="228"/>
                    <a:pt x="5981" y="144"/>
                    <a:pt x="6166" y="88"/>
                  </a:cubicBezTo>
                  <a:cubicBezTo>
                    <a:pt x="6258" y="59"/>
                    <a:pt x="6353" y="38"/>
                    <a:pt x="6449" y="23"/>
                  </a:cubicBezTo>
                  <a:cubicBezTo>
                    <a:pt x="6544" y="8"/>
                    <a:pt x="6641" y="0"/>
                    <a:pt x="6738" y="1"/>
                  </a:cubicBezTo>
                  <a:cubicBezTo>
                    <a:pt x="6834" y="2"/>
                    <a:pt x="6931" y="14"/>
                    <a:pt x="7026" y="33"/>
                  </a:cubicBezTo>
                  <a:cubicBezTo>
                    <a:pt x="7120" y="53"/>
                    <a:pt x="7213" y="79"/>
                    <a:pt x="7306" y="107"/>
                  </a:cubicBezTo>
                  <a:cubicBezTo>
                    <a:pt x="7352" y="122"/>
                    <a:pt x="7398" y="136"/>
                    <a:pt x="7444" y="151"/>
                  </a:cubicBezTo>
                  <a:cubicBezTo>
                    <a:pt x="7582" y="197"/>
                    <a:pt x="7582" y="197"/>
                    <a:pt x="7582" y="197"/>
                  </a:cubicBezTo>
                  <a:cubicBezTo>
                    <a:pt x="7673" y="227"/>
                    <a:pt x="7765" y="258"/>
                    <a:pt x="7857" y="288"/>
                  </a:cubicBezTo>
                  <a:cubicBezTo>
                    <a:pt x="8041" y="346"/>
                    <a:pt x="8227" y="397"/>
                    <a:pt x="8418" y="430"/>
                  </a:cubicBezTo>
                  <a:cubicBezTo>
                    <a:pt x="8608" y="464"/>
                    <a:pt x="8802" y="476"/>
                    <a:pt x="8994" y="458"/>
                  </a:cubicBezTo>
                  <a:cubicBezTo>
                    <a:pt x="8802" y="477"/>
                    <a:pt x="8608" y="465"/>
                    <a:pt x="8417" y="432"/>
                  </a:cubicBezTo>
                  <a:cubicBezTo>
                    <a:pt x="8227" y="399"/>
                    <a:pt x="8040" y="349"/>
                    <a:pt x="7855" y="291"/>
                  </a:cubicBezTo>
                  <a:cubicBezTo>
                    <a:pt x="7763" y="262"/>
                    <a:pt x="7672" y="231"/>
                    <a:pt x="7580" y="200"/>
                  </a:cubicBezTo>
                  <a:cubicBezTo>
                    <a:pt x="7443" y="155"/>
                    <a:pt x="7443" y="155"/>
                    <a:pt x="7443" y="155"/>
                  </a:cubicBezTo>
                  <a:cubicBezTo>
                    <a:pt x="7397" y="140"/>
                    <a:pt x="7351" y="126"/>
                    <a:pt x="7305" y="112"/>
                  </a:cubicBezTo>
                  <a:cubicBezTo>
                    <a:pt x="7212" y="83"/>
                    <a:pt x="7119" y="57"/>
                    <a:pt x="7025" y="38"/>
                  </a:cubicBezTo>
                  <a:cubicBezTo>
                    <a:pt x="6930" y="19"/>
                    <a:pt x="6834" y="7"/>
                    <a:pt x="6738" y="6"/>
                  </a:cubicBezTo>
                  <a:cubicBezTo>
                    <a:pt x="6641" y="5"/>
                    <a:pt x="6545" y="14"/>
                    <a:pt x="6450" y="29"/>
                  </a:cubicBezTo>
                  <a:cubicBezTo>
                    <a:pt x="6354" y="43"/>
                    <a:pt x="6260" y="64"/>
                    <a:pt x="6168" y="93"/>
                  </a:cubicBezTo>
                  <a:cubicBezTo>
                    <a:pt x="5983" y="150"/>
                    <a:pt x="5808" y="233"/>
                    <a:pt x="5625" y="296"/>
                  </a:cubicBezTo>
                  <a:cubicBezTo>
                    <a:pt x="5579" y="311"/>
                    <a:pt x="5533" y="325"/>
                    <a:pt x="5486" y="337"/>
                  </a:cubicBezTo>
                  <a:cubicBezTo>
                    <a:pt x="5439" y="349"/>
                    <a:pt x="5392" y="359"/>
                    <a:pt x="5344" y="366"/>
                  </a:cubicBezTo>
                  <a:cubicBezTo>
                    <a:pt x="5248" y="380"/>
                    <a:pt x="5151" y="385"/>
                    <a:pt x="5054" y="382"/>
                  </a:cubicBezTo>
                  <a:cubicBezTo>
                    <a:pt x="4861" y="374"/>
                    <a:pt x="4670" y="337"/>
                    <a:pt x="4483" y="287"/>
                  </a:cubicBezTo>
                  <a:cubicBezTo>
                    <a:pt x="4390" y="261"/>
                    <a:pt x="4298" y="232"/>
                    <a:pt x="4205" y="206"/>
                  </a:cubicBezTo>
                  <a:cubicBezTo>
                    <a:pt x="4112" y="180"/>
                    <a:pt x="4018" y="160"/>
                    <a:pt x="3923" y="143"/>
                  </a:cubicBezTo>
                  <a:cubicBezTo>
                    <a:pt x="3732" y="110"/>
                    <a:pt x="3541" y="84"/>
                    <a:pt x="3349" y="63"/>
                  </a:cubicBezTo>
                  <a:cubicBezTo>
                    <a:pt x="3253" y="52"/>
                    <a:pt x="3157" y="43"/>
                    <a:pt x="3061" y="34"/>
                  </a:cubicBezTo>
                  <a:cubicBezTo>
                    <a:pt x="2965" y="26"/>
                    <a:pt x="2868" y="21"/>
                    <a:pt x="2772" y="20"/>
                  </a:cubicBezTo>
                  <a:cubicBezTo>
                    <a:pt x="2675" y="20"/>
                    <a:pt x="2579" y="24"/>
                    <a:pt x="2483" y="38"/>
                  </a:cubicBezTo>
                  <a:cubicBezTo>
                    <a:pt x="2435" y="44"/>
                    <a:pt x="2388" y="54"/>
                    <a:pt x="2341" y="65"/>
                  </a:cubicBezTo>
                  <a:cubicBezTo>
                    <a:pt x="2318" y="71"/>
                    <a:pt x="2294" y="76"/>
                    <a:pt x="2271" y="83"/>
                  </a:cubicBezTo>
                  <a:cubicBezTo>
                    <a:pt x="2260" y="87"/>
                    <a:pt x="2248" y="90"/>
                    <a:pt x="2237" y="94"/>
                  </a:cubicBezTo>
                  <a:cubicBezTo>
                    <a:pt x="2203" y="106"/>
                    <a:pt x="2203" y="106"/>
                    <a:pt x="2203" y="106"/>
                  </a:cubicBezTo>
                  <a:cubicBezTo>
                    <a:pt x="2112" y="138"/>
                    <a:pt x="2024" y="179"/>
                    <a:pt x="1938" y="223"/>
                  </a:cubicBezTo>
                  <a:cubicBezTo>
                    <a:pt x="1853" y="268"/>
                    <a:pt x="1769" y="315"/>
                    <a:pt x="1683" y="361"/>
                  </a:cubicBezTo>
                  <a:cubicBezTo>
                    <a:pt x="1651" y="378"/>
                    <a:pt x="1651" y="378"/>
                    <a:pt x="1651" y="378"/>
                  </a:cubicBezTo>
                  <a:cubicBezTo>
                    <a:pt x="1641" y="383"/>
                    <a:pt x="1630" y="388"/>
                    <a:pt x="1619" y="394"/>
                  </a:cubicBezTo>
                  <a:cubicBezTo>
                    <a:pt x="1554" y="426"/>
                    <a:pt x="1554" y="426"/>
                    <a:pt x="1554" y="426"/>
                  </a:cubicBezTo>
                  <a:cubicBezTo>
                    <a:pt x="1487" y="455"/>
                    <a:pt x="1487" y="455"/>
                    <a:pt x="1487" y="455"/>
                  </a:cubicBezTo>
                  <a:cubicBezTo>
                    <a:pt x="1476" y="460"/>
                    <a:pt x="1465" y="465"/>
                    <a:pt x="1454" y="469"/>
                  </a:cubicBezTo>
                  <a:cubicBezTo>
                    <a:pt x="1420" y="482"/>
                    <a:pt x="1420" y="482"/>
                    <a:pt x="1420" y="482"/>
                  </a:cubicBezTo>
                  <a:cubicBezTo>
                    <a:pt x="1398" y="491"/>
                    <a:pt x="1375" y="500"/>
                    <a:pt x="1353" y="508"/>
                  </a:cubicBezTo>
                  <a:cubicBezTo>
                    <a:pt x="1284" y="532"/>
                    <a:pt x="1284" y="532"/>
                    <a:pt x="1284" y="532"/>
                  </a:cubicBezTo>
                  <a:cubicBezTo>
                    <a:pt x="1261" y="540"/>
                    <a:pt x="1238" y="547"/>
                    <a:pt x="1215" y="554"/>
                  </a:cubicBezTo>
                  <a:cubicBezTo>
                    <a:pt x="1192" y="561"/>
                    <a:pt x="1169" y="568"/>
                    <a:pt x="1145" y="574"/>
                  </a:cubicBezTo>
                  <a:cubicBezTo>
                    <a:pt x="1099" y="587"/>
                    <a:pt x="1052" y="600"/>
                    <a:pt x="1005" y="610"/>
                  </a:cubicBezTo>
                  <a:cubicBezTo>
                    <a:pt x="981" y="615"/>
                    <a:pt x="958" y="621"/>
                    <a:pt x="934" y="626"/>
                  </a:cubicBezTo>
                  <a:cubicBezTo>
                    <a:pt x="863" y="640"/>
                    <a:pt x="863" y="640"/>
                    <a:pt x="863" y="640"/>
                  </a:cubicBezTo>
                  <a:cubicBezTo>
                    <a:pt x="768" y="658"/>
                    <a:pt x="673" y="674"/>
                    <a:pt x="577" y="686"/>
                  </a:cubicBezTo>
                  <a:cubicBezTo>
                    <a:pt x="386" y="711"/>
                    <a:pt x="193" y="725"/>
                    <a:pt x="0" y="7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8" name="Freeform 8"/>
            <p:cNvSpPr/>
            <p:nvPr>
              <p:custDataLst>
                <p:tags r:id="rId6"/>
              </p:custDataLst>
            </p:nvPr>
          </p:nvSpPr>
          <p:spPr bwMode="auto">
            <a:xfrm>
              <a:off x="3" y="1166"/>
              <a:ext cx="5756" cy="488"/>
            </a:xfrm>
            <a:custGeom>
              <a:avLst/>
              <a:gdLst>
                <a:gd name="T0" fmla="*/ 578 w 8994"/>
                <a:gd name="T1" fmla="*/ 714 h 761"/>
                <a:gd name="T2" fmla="*/ 935 w 8994"/>
                <a:gd name="T3" fmla="*/ 653 h 761"/>
                <a:gd name="T4" fmla="*/ 970 w 8994"/>
                <a:gd name="T5" fmla="*/ 645 h 761"/>
                <a:gd name="T6" fmla="*/ 1145 w 8994"/>
                <a:gd name="T7" fmla="*/ 600 h 761"/>
                <a:gd name="T8" fmla="*/ 1553 w 8994"/>
                <a:gd name="T9" fmla="*/ 450 h 761"/>
                <a:gd name="T10" fmla="*/ 1650 w 8994"/>
                <a:gd name="T11" fmla="*/ 402 h 761"/>
                <a:gd name="T12" fmla="*/ 2199 w 8994"/>
                <a:gd name="T13" fmla="*/ 122 h 761"/>
                <a:gd name="T14" fmla="*/ 2621 w 8994"/>
                <a:gd name="T15" fmla="*/ 19 h 761"/>
                <a:gd name="T16" fmla="*/ 3055 w 8994"/>
                <a:gd name="T17" fmla="*/ 1 h 761"/>
                <a:gd name="T18" fmla="*/ 3923 w 8994"/>
                <a:gd name="T19" fmla="*/ 50 h 761"/>
                <a:gd name="T20" fmla="*/ 4480 w 8994"/>
                <a:gd name="T21" fmla="*/ 211 h 761"/>
                <a:gd name="T22" fmla="*/ 5330 w 8994"/>
                <a:gd name="T23" fmla="*/ 344 h 761"/>
                <a:gd name="T24" fmla="*/ 5613 w 8994"/>
                <a:gd name="T25" fmla="*/ 284 h 761"/>
                <a:gd name="T26" fmla="*/ 6444 w 8994"/>
                <a:gd name="T27" fmla="*/ 31 h 761"/>
                <a:gd name="T28" fmla="*/ 6878 w 8994"/>
                <a:gd name="T29" fmla="*/ 9 h 761"/>
                <a:gd name="T30" fmla="*/ 7301 w 8994"/>
                <a:gd name="T31" fmla="*/ 109 h 761"/>
                <a:gd name="T32" fmla="*/ 7852 w 8994"/>
                <a:gd name="T33" fmla="*/ 287 h 761"/>
                <a:gd name="T34" fmla="*/ 8416 w 8994"/>
                <a:gd name="T35" fmla="*/ 420 h 761"/>
                <a:gd name="T36" fmla="*/ 8416 w 8994"/>
                <a:gd name="T37" fmla="*/ 422 h 761"/>
                <a:gd name="T38" fmla="*/ 7851 w 8994"/>
                <a:gd name="T39" fmla="*/ 291 h 761"/>
                <a:gd name="T40" fmla="*/ 7299 w 8994"/>
                <a:gd name="T41" fmla="*/ 113 h 761"/>
                <a:gd name="T42" fmla="*/ 6877 w 8994"/>
                <a:gd name="T43" fmla="*/ 13 h 761"/>
                <a:gd name="T44" fmla="*/ 6445 w 8994"/>
                <a:gd name="T45" fmla="*/ 36 h 761"/>
                <a:gd name="T46" fmla="*/ 5615 w 8994"/>
                <a:gd name="T47" fmla="*/ 290 h 761"/>
                <a:gd name="T48" fmla="*/ 5331 w 8994"/>
                <a:gd name="T49" fmla="*/ 350 h 761"/>
                <a:gd name="T50" fmla="*/ 4477 w 8994"/>
                <a:gd name="T51" fmla="*/ 218 h 761"/>
                <a:gd name="T52" fmla="*/ 3922 w 8994"/>
                <a:gd name="T53" fmla="*/ 57 h 761"/>
                <a:gd name="T54" fmla="*/ 3055 w 8994"/>
                <a:gd name="T55" fmla="*/ 7 h 761"/>
                <a:gd name="T56" fmla="*/ 2201 w 8994"/>
                <a:gd name="T57" fmla="*/ 127 h 761"/>
                <a:gd name="T58" fmla="*/ 1652 w 8994"/>
                <a:gd name="T59" fmla="*/ 406 h 761"/>
                <a:gd name="T60" fmla="*/ 1554 w 8994"/>
                <a:gd name="T61" fmla="*/ 454 h 761"/>
                <a:gd name="T62" fmla="*/ 1146 w 8994"/>
                <a:gd name="T63" fmla="*/ 604 h 761"/>
                <a:gd name="T64" fmla="*/ 971 w 8994"/>
                <a:gd name="T65" fmla="*/ 648 h 761"/>
                <a:gd name="T66" fmla="*/ 935 w 8994"/>
                <a:gd name="T67" fmla="*/ 656 h 761"/>
                <a:gd name="T68" fmla="*/ 578 w 8994"/>
                <a:gd name="T69" fmla="*/ 716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94" h="761">
                  <a:moveTo>
                    <a:pt x="0" y="761"/>
                  </a:moveTo>
                  <a:cubicBezTo>
                    <a:pt x="193" y="753"/>
                    <a:pt x="386" y="740"/>
                    <a:pt x="578" y="714"/>
                  </a:cubicBezTo>
                  <a:cubicBezTo>
                    <a:pt x="673" y="702"/>
                    <a:pt x="769" y="686"/>
                    <a:pt x="864" y="668"/>
                  </a:cubicBezTo>
                  <a:cubicBezTo>
                    <a:pt x="935" y="653"/>
                    <a:pt x="935" y="653"/>
                    <a:pt x="935" y="653"/>
                  </a:cubicBezTo>
                  <a:cubicBezTo>
                    <a:pt x="952" y="650"/>
                    <a:pt x="952" y="650"/>
                    <a:pt x="952" y="650"/>
                  </a:cubicBezTo>
                  <a:cubicBezTo>
                    <a:pt x="970" y="645"/>
                    <a:pt x="970" y="645"/>
                    <a:pt x="970" y="645"/>
                  </a:cubicBezTo>
                  <a:cubicBezTo>
                    <a:pt x="1005" y="637"/>
                    <a:pt x="1005" y="637"/>
                    <a:pt x="1005" y="637"/>
                  </a:cubicBezTo>
                  <a:cubicBezTo>
                    <a:pt x="1052" y="626"/>
                    <a:pt x="1099" y="613"/>
                    <a:pt x="1145" y="600"/>
                  </a:cubicBezTo>
                  <a:cubicBezTo>
                    <a:pt x="1238" y="573"/>
                    <a:pt x="1330" y="544"/>
                    <a:pt x="1420" y="507"/>
                  </a:cubicBezTo>
                  <a:cubicBezTo>
                    <a:pt x="1465" y="490"/>
                    <a:pt x="1508" y="470"/>
                    <a:pt x="1553" y="450"/>
                  </a:cubicBezTo>
                  <a:cubicBezTo>
                    <a:pt x="1575" y="440"/>
                    <a:pt x="1596" y="429"/>
                    <a:pt x="1618" y="418"/>
                  </a:cubicBezTo>
                  <a:cubicBezTo>
                    <a:pt x="1650" y="402"/>
                    <a:pt x="1650" y="402"/>
                    <a:pt x="1650" y="402"/>
                  </a:cubicBezTo>
                  <a:cubicBezTo>
                    <a:pt x="1661" y="397"/>
                    <a:pt x="1671" y="391"/>
                    <a:pt x="1682" y="385"/>
                  </a:cubicBezTo>
                  <a:cubicBezTo>
                    <a:pt x="1852" y="294"/>
                    <a:pt x="2018" y="193"/>
                    <a:pt x="2199" y="122"/>
                  </a:cubicBezTo>
                  <a:cubicBezTo>
                    <a:pt x="2289" y="87"/>
                    <a:pt x="2382" y="60"/>
                    <a:pt x="2477" y="42"/>
                  </a:cubicBezTo>
                  <a:cubicBezTo>
                    <a:pt x="2525" y="32"/>
                    <a:pt x="2573" y="25"/>
                    <a:pt x="2621" y="19"/>
                  </a:cubicBezTo>
                  <a:cubicBezTo>
                    <a:pt x="2669" y="13"/>
                    <a:pt x="2717" y="9"/>
                    <a:pt x="2765" y="6"/>
                  </a:cubicBezTo>
                  <a:cubicBezTo>
                    <a:pt x="2862" y="0"/>
                    <a:pt x="2959" y="0"/>
                    <a:pt x="3055" y="1"/>
                  </a:cubicBezTo>
                  <a:cubicBezTo>
                    <a:pt x="3152" y="2"/>
                    <a:pt x="3249" y="4"/>
                    <a:pt x="3345" y="6"/>
                  </a:cubicBezTo>
                  <a:cubicBezTo>
                    <a:pt x="3538" y="12"/>
                    <a:pt x="3732" y="24"/>
                    <a:pt x="3923" y="50"/>
                  </a:cubicBezTo>
                  <a:cubicBezTo>
                    <a:pt x="4019" y="64"/>
                    <a:pt x="4114" y="84"/>
                    <a:pt x="4207" y="114"/>
                  </a:cubicBezTo>
                  <a:cubicBezTo>
                    <a:pt x="4299" y="144"/>
                    <a:pt x="4388" y="179"/>
                    <a:pt x="4480" y="211"/>
                  </a:cubicBezTo>
                  <a:cubicBezTo>
                    <a:pt x="4662" y="274"/>
                    <a:pt x="4850" y="326"/>
                    <a:pt x="5042" y="345"/>
                  </a:cubicBezTo>
                  <a:cubicBezTo>
                    <a:pt x="5138" y="355"/>
                    <a:pt x="5234" y="354"/>
                    <a:pt x="5330" y="344"/>
                  </a:cubicBezTo>
                  <a:cubicBezTo>
                    <a:pt x="5378" y="338"/>
                    <a:pt x="5426" y="331"/>
                    <a:pt x="5473" y="320"/>
                  </a:cubicBezTo>
                  <a:cubicBezTo>
                    <a:pt x="5520" y="310"/>
                    <a:pt x="5567" y="298"/>
                    <a:pt x="5613" y="284"/>
                  </a:cubicBezTo>
                  <a:cubicBezTo>
                    <a:pt x="5798" y="228"/>
                    <a:pt x="5976" y="151"/>
                    <a:pt x="6162" y="97"/>
                  </a:cubicBezTo>
                  <a:cubicBezTo>
                    <a:pt x="6255" y="70"/>
                    <a:pt x="6349" y="48"/>
                    <a:pt x="6444" y="31"/>
                  </a:cubicBezTo>
                  <a:cubicBezTo>
                    <a:pt x="6539" y="14"/>
                    <a:pt x="6636" y="2"/>
                    <a:pt x="6733" y="1"/>
                  </a:cubicBezTo>
                  <a:cubicBezTo>
                    <a:pt x="6781" y="1"/>
                    <a:pt x="6830" y="3"/>
                    <a:pt x="6878" y="9"/>
                  </a:cubicBezTo>
                  <a:cubicBezTo>
                    <a:pt x="6926" y="14"/>
                    <a:pt x="6974" y="22"/>
                    <a:pt x="7021" y="32"/>
                  </a:cubicBezTo>
                  <a:cubicBezTo>
                    <a:pt x="7116" y="52"/>
                    <a:pt x="7208" y="80"/>
                    <a:pt x="7301" y="109"/>
                  </a:cubicBezTo>
                  <a:cubicBezTo>
                    <a:pt x="7393" y="138"/>
                    <a:pt x="7485" y="168"/>
                    <a:pt x="7577" y="198"/>
                  </a:cubicBezTo>
                  <a:cubicBezTo>
                    <a:pt x="7668" y="229"/>
                    <a:pt x="7760" y="259"/>
                    <a:pt x="7852" y="287"/>
                  </a:cubicBezTo>
                  <a:cubicBezTo>
                    <a:pt x="7945" y="315"/>
                    <a:pt x="8038" y="341"/>
                    <a:pt x="8132" y="363"/>
                  </a:cubicBezTo>
                  <a:cubicBezTo>
                    <a:pt x="8226" y="386"/>
                    <a:pt x="8321" y="405"/>
                    <a:pt x="8416" y="420"/>
                  </a:cubicBezTo>
                  <a:cubicBezTo>
                    <a:pt x="8607" y="451"/>
                    <a:pt x="8801" y="462"/>
                    <a:pt x="8994" y="444"/>
                  </a:cubicBezTo>
                  <a:cubicBezTo>
                    <a:pt x="8801" y="463"/>
                    <a:pt x="8607" y="452"/>
                    <a:pt x="8416" y="422"/>
                  </a:cubicBezTo>
                  <a:cubicBezTo>
                    <a:pt x="8320" y="407"/>
                    <a:pt x="8225" y="388"/>
                    <a:pt x="8131" y="366"/>
                  </a:cubicBezTo>
                  <a:cubicBezTo>
                    <a:pt x="8037" y="344"/>
                    <a:pt x="7944" y="319"/>
                    <a:pt x="7851" y="291"/>
                  </a:cubicBezTo>
                  <a:cubicBezTo>
                    <a:pt x="7759" y="263"/>
                    <a:pt x="7667" y="232"/>
                    <a:pt x="7575" y="202"/>
                  </a:cubicBezTo>
                  <a:cubicBezTo>
                    <a:pt x="7483" y="172"/>
                    <a:pt x="7392" y="142"/>
                    <a:pt x="7299" y="113"/>
                  </a:cubicBezTo>
                  <a:cubicBezTo>
                    <a:pt x="7207" y="84"/>
                    <a:pt x="7114" y="57"/>
                    <a:pt x="7020" y="37"/>
                  </a:cubicBezTo>
                  <a:cubicBezTo>
                    <a:pt x="6973" y="27"/>
                    <a:pt x="6925" y="19"/>
                    <a:pt x="6877" y="13"/>
                  </a:cubicBezTo>
                  <a:cubicBezTo>
                    <a:pt x="6829" y="8"/>
                    <a:pt x="6781" y="6"/>
                    <a:pt x="6733" y="6"/>
                  </a:cubicBezTo>
                  <a:cubicBezTo>
                    <a:pt x="6636" y="7"/>
                    <a:pt x="6540" y="19"/>
                    <a:pt x="6445" y="36"/>
                  </a:cubicBezTo>
                  <a:cubicBezTo>
                    <a:pt x="6350" y="54"/>
                    <a:pt x="6256" y="75"/>
                    <a:pt x="6163" y="102"/>
                  </a:cubicBezTo>
                  <a:cubicBezTo>
                    <a:pt x="5978" y="157"/>
                    <a:pt x="5800" y="234"/>
                    <a:pt x="5615" y="290"/>
                  </a:cubicBezTo>
                  <a:cubicBezTo>
                    <a:pt x="5568" y="304"/>
                    <a:pt x="5522" y="316"/>
                    <a:pt x="5474" y="327"/>
                  </a:cubicBezTo>
                  <a:cubicBezTo>
                    <a:pt x="5427" y="337"/>
                    <a:pt x="5379" y="345"/>
                    <a:pt x="5331" y="350"/>
                  </a:cubicBezTo>
                  <a:cubicBezTo>
                    <a:pt x="5235" y="361"/>
                    <a:pt x="5137" y="361"/>
                    <a:pt x="5041" y="352"/>
                  </a:cubicBezTo>
                  <a:cubicBezTo>
                    <a:pt x="4848" y="333"/>
                    <a:pt x="4660" y="281"/>
                    <a:pt x="4477" y="218"/>
                  </a:cubicBezTo>
                  <a:cubicBezTo>
                    <a:pt x="4386" y="186"/>
                    <a:pt x="4296" y="151"/>
                    <a:pt x="4204" y="120"/>
                  </a:cubicBezTo>
                  <a:cubicBezTo>
                    <a:pt x="4113" y="91"/>
                    <a:pt x="4018" y="71"/>
                    <a:pt x="3922" y="57"/>
                  </a:cubicBezTo>
                  <a:cubicBezTo>
                    <a:pt x="3731" y="30"/>
                    <a:pt x="3538" y="18"/>
                    <a:pt x="3345" y="13"/>
                  </a:cubicBezTo>
                  <a:cubicBezTo>
                    <a:pt x="3248" y="10"/>
                    <a:pt x="3152" y="8"/>
                    <a:pt x="3055" y="7"/>
                  </a:cubicBezTo>
                  <a:cubicBezTo>
                    <a:pt x="2959" y="5"/>
                    <a:pt x="2862" y="6"/>
                    <a:pt x="2766" y="12"/>
                  </a:cubicBezTo>
                  <a:cubicBezTo>
                    <a:pt x="2573" y="23"/>
                    <a:pt x="2380" y="56"/>
                    <a:pt x="2201" y="127"/>
                  </a:cubicBezTo>
                  <a:cubicBezTo>
                    <a:pt x="2021" y="197"/>
                    <a:pt x="1855" y="298"/>
                    <a:pt x="1684" y="389"/>
                  </a:cubicBezTo>
                  <a:cubicBezTo>
                    <a:pt x="1673" y="395"/>
                    <a:pt x="1663" y="401"/>
                    <a:pt x="1652" y="406"/>
                  </a:cubicBezTo>
                  <a:cubicBezTo>
                    <a:pt x="1620" y="422"/>
                    <a:pt x="1620" y="422"/>
                    <a:pt x="1620" y="422"/>
                  </a:cubicBezTo>
                  <a:cubicBezTo>
                    <a:pt x="1598" y="433"/>
                    <a:pt x="1576" y="444"/>
                    <a:pt x="1554" y="454"/>
                  </a:cubicBezTo>
                  <a:cubicBezTo>
                    <a:pt x="1510" y="473"/>
                    <a:pt x="1466" y="494"/>
                    <a:pt x="1421" y="511"/>
                  </a:cubicBezTo>
                  <a:cubicBezTo>
                    <a:pt x="1331" y="548"/>
                    <a:pt x="1239" y="577"/>
                    <a:pt x="1146" y="604"/>
                  </a:cubicBezTo>
                  <a:cubicBezTo>
                    <a:pt x="1100" y="616"/>
                    <a:pt x="1053" y="630"/>
                    <a:pt x="1006" y="640"/>
                  </a:cubicBezTo>
                  <a:cubicBezTo>
                    <a:pt x="971" y="648"/>
                    <a:pt x="971" y="648"/>
                    <a:pt x="971" y="648"/>
                  </a:cubicBezTo>
                  <a:cubicBezTo>
                    <a:pt x="953" y="653"/>
                    <a:pt x="953" y="653"/>
                    <a:pt x="953" y="653"/>
                  </a:cubicBezTo>
                  <a:cubicBezTo>
                    <a:pt x="935" y="656"/>
                    <a:pt x="935" y="656"/>
                    <a:pt x="935" y="656"/>
                  </a:cubicBezTo>
                  <a:cubicBezTo>
                    <a:pt x="864" y="671"/>
                    <a:pt x="864" y="671"/>
                    <a:pt x="864" y="671"/>
                  </a:cubicBezTo>
                  <a:cubicBezTo>
                    <a:pt x="769" y="689"/>
                    <a:pt x="674" y="705"/>
                    <a:pt x="578" y="716"/>
                  </a:cubicBezTo>
                  <a:cubicBezTo>
                    <a:pt x="386" y="741"/>
                    <a:pt x="193" y="754"/>
                    <a:pt x="0" y="7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9" name="Freeform 9"/>
            <p:cNvSpPr/>
            <p:nvPr>
              <p:custDataLst>
                <p:tags r:id="rId7"/>
              </p:custDataLst>
            </p:nvPr>
          </p:nvSpPr>
          <p:spPr bwMode="auto">
            <a:xfrm>
              <a:off x="3" y="1167"/>
              <a:ext cx="5755" cy="538"/>
            </a:xfrm>
            <a:custGeom>
              <a:avLst/>
              <a:gdLst>
                <a:gd name="T0" fmla="*/ 579 w 8993"/>
                <a:gd name="T1" fmla="*/ 798 h 839"/>
                <a:gd name="T2" fmla="*/ 1007 w 8993"/>
                <a:gd name="T3" fmla="*/ 720 h 839"/>
                <a:gd name="T4" fmla="*/ 1060 w 8993"/>
                <a:gd name="T5" fmla="*/ 707 h 839"/>
                <a:gd name="T6" fmla="*/ 1148 w 8993"/>
                <a:gd name="T7" fmla="*/ 683 h 839"/>
                <a:gd name="T8" fmla="*/ 1556 w 8993"/>
                <a:gd name="T9" fmla="*/ 531 h 839"/>
                <a:gd name="T10" fmla="*/ 1621 w 8993"/>
                <a:gd name="T11" fmla="*/ 499 h 839"/>
                <a:gd name="T12" fmla="*/ 1940 w 8993"/>
                <a:gd name="T13" fmla="*/ 325 h 839"/>
                <a:gd name="T14" fmla="*/ 2476 w 8993"/>
                <a:gd name="T15" fmla="*/ 104 h 839"/>
                <a:gd name="T16" fmla="*/ 2762 w 8993"/>
                <a:gd name="T17" fmla="*/ 52 h 839"/>
                <a:gd name="T18" fmla="*/ 3342 w 8993"/>
                <a:gd name="T19" fmla="*/ 9 h 839"/>
                <a:gd name="T20" fmla="*/ 3778 w 8993"/>
                <a:gd name="T21" fmla="*/ 5 h 839"/>
                <a:gd name="T22" fmla="*/ 4206 w 8993"/>
                <a:gd name="T23" fmla="*/ 82 h 839"/>
                <a:gd name="T24" fmla="*/ 4340 w 8993"/>
                <a:gd name="T25" fmla="*/ 138 h 839"/>
                <a:gd name="T26" fmla="*/ 4744 w 8993"/>
                <a:gd name="T27" fmla="*/ 300 h 839"/>
                <a:gd name="T28" fmla="*/ 5025 w 8993"/>
                <a:gd name="T29" fmla="*/ 371 h 839"/>
                <a:gd name="T30" fmla="*/ 5314 w 8993"/>
                <a:gd name="T31" fmla="*/ 384 h 839"/>
                <a:gd name="T32" fmla="*/ 6154 w 8993"/>
                <a:gd name="T33" fmla="*/ 160 h 839"/>
                <a:gd name="T34" fmla="*/ 6724 w 8993"/>
                <a:gd name="T35" fmla="*/ 53 h 839"/>
                <a:gd name="T36" fmla="*/ 7293 w 8993"/>
                <a:gd name="T37" fmla="*/ 163 h 839"/>
                <a:gd name="T38" fmla="*/ 7847 w 8993"/>
                <a:gd name="T39" fmla="*/ 339 h 839"/>
                <a:gd name="T40" fmla="*/ 8414 w 8993"/>
                <a:gd name="T41" fmla="*/ 464 h 839"/>
                <a:gd name="T42" fmla="*/ 8413 w 8993"/>
                <a:gd name="T43" fmla="*/ 465 h 839"/>
                <a:gd name="T44" fmla="*/ 7846 w 8993"/>
                <a:gd name="T45" fmla="*/ 343 h 839"/>
                <a:gd name="T46" fmla="*/ 7291 w 8993"/>
                <a:gd name="T47" fmla="*/ 167 h 839"/>
                <a:gd name="T48" fmla="*/ 6724 w 8993"/>
                <a:gd name="T49" fmla="*/ 58 h 839"/>
                <a:gd name="T50" fmla="*/ 6155 w 8993"/>
                <a:gd name="T51" fmla="*/ 166 h 839"/>
                <a:gd name="T52" fmla="*/ 5315 w 8993"/>
                <a:gd name="T53" fmla="*/ 390 h 839"/>
                <a:gd name="T54" fmla="*/ 5024 w 8993"/>
                <a:gd name="T55" fmla="*/ 378 h 839"/>
                <a:gd name="T56" fmla="*/ 4742 w 8993"/>
                <a:gd name="T57" fmla="*/ 307 h 839"/>
                <a:gd name="T58" fmla="*/ 4337 w 8993"/>
                <a:gd name="T59" fmla="*/ 145 h 839"/>
                <a:gd name="T60" fmla="*/ 4204 w 8993"/>
                <a:gd name="T61" fmla="*/ 89 h 839"/>
                <a:gd name="T62" fmla="*/ 3777 w 8993"/>
                <a:gd name="T63" fmla="*/ 12 h 839"/>
                <a:gd name="T64" fmla="*/ 3342 w 8993"/>
                <a:gd name="T65" fmla="*/ 15 h 839"/>
                <a:gd name="T66" fmla="*/ 2763 w 8993"/>
                <a:gd name="T67" fmla="*/ 57 h 839"/>
                <a:gd name="T68" fmla="*/ 2477 w 8993"/>
                <a:gd name="T69" fmla="*/ 109 h 839"/>
                <a:gd name="T70" fmla="*/ 1942 w 8993"/>
                <a:gd name="T71" fmla="*/ 329 h 839"/>
                <a:gd name="T72" fmla="*/ 1623 w 8993"/>
                <a:gd name="T73" fmla="*/ 503 h 839"/>
                <a:gd name="T74" fmla="*/ 1557 w 8993"/>
                <a:gd name="T75" fmla="*/ 535 h 839"/>
                <a:gd name="T76" fmla="*/ 1149 w 8993"/>
                <a:gd name="T77" fmla="*/ 686 h 839"/>
                <a:gd name="T78" fmla="*/ 1061 w 8993"/>
                <a:gd name="T79" fmla="*/ 710 h 839"/>
                <a:gd name="T80" fmla="*/ 1008 w 8993"/>
                <a:gd name="T81" fmla="*/ 723 h 839"/>
                <a:gd name="T82" fmla="*/ 579 w 8993"/>
                <a:gd name="T83" fmla="*/ 800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993" h="839">
                  <a:moveTo>
                    <a:pt x="0" y="839"/>
                  </a:moveTo>
                  <a:cubicBezTo>
                    <a:pt x="193" y="834"/>
                    <a:pt x="387" y="823"/>
                    <a:pt x="579" y="798"/>
                  </a:cubicBezTo>
                  <a:cubicBezTo>
                    <a:pt x="675" y="786"/>
                    <a:pt x="771" y="770"/>
                    <a:pt x="866" y="751"/>
                  </a:cubicBezTo>
                  <a:cubicBezTo>
                    <a:pt x="913" y="741"/>
                    <a:pt x="961" y="732"/>
                    <a:pt x="1007" y="720"/>
                  </a:cubicBezTo>
                  <a:cubicBezTo>
                    <a:pt x="1043" y="711"/>
                    <a:pt x="1043" y="711"/>
                    <a:pt x="1043" y="711"/>
                  </a:cubicBezTo>
                  <a:cubicBezTo>
                    <a:pt x="1060" y="707"/>
                    <a:pt x="1060" y="707"/>
                    <a:pt x="1060" y="707"/>
                  </a:cubicBezTo>
                  <a:cubicBezTo>
                    <a:pt x="1078" y="702"/>
                    <a:pt x="1078" y="702"/>
                    <a:pt x="1078" y="702"/>
                  </a:cubicBezTo>
                  <a:cubicBezTo>
                    <a:pt x="1148" y="683"/>
                    <a:pt x="1148" y="683"/>
                    <a:pt x="1148" y="683"/>
                  </a:cubicBezTo>
                  <a:cubicBezTo>
                    <a:pt x="1241" y="655"/>
                    <a:pt x="1333" y="625"/>
                    <a:pt x="1422" y="588"/>
                  </a:cubicBezTo>
                  <a:cubicBezTo>
                    <a:pt x="1468" y="571"/>
                    <a:pt x="1511" y="550"/>
                    <a:pt x="1556" y="531"/>
                  </a:cubicBezTo>
                  <a:cubicBezTo>
                    <a:pt x="1567" y="526"/>
                    <a:pt x="1578" y="520"/>
                    <a:pt x="1588" y="515"/>
                  </a:cubicBezTo>
                  <a:cubicBezTo>
                    <a:pt x="1621" y="499"/>
                    <a:pt x="1621" y="499"/>
                    <a:pt x="1621" y="499"/>
                  </a:cubicBezTo>
                  <a:cubicBezTo>
                    <a:pt x="1642" y="488"/>
                    <a:pt x="1664" y="477"/>
                    <a:pt x="1685" y="466"/>
                  </a:cubicBezTo>
                  <a:cubicBezTo>
                    <a:pt x="1771" y="420"/>
                    <a:pt x="1855" y="372"/>
                    <a:pt x="1940" y="325"/>
                  </a:cubicBezTo>
                  <a:cubicBezTo>
                    <a:pt x="2025" y="279"/>
                    <a:pt x="2111" y="234"/>
                    <a:pt x="2200" y="196"/>
                  </a:cubicBezTo>
                  <a:cubicBezTo>
                    <a:pt x="2290" y="158"/>
                    <a:pt x="2382" y="127"/>
                    <a:pt x="2476" y="104"/>
                  </a:cubicBezTo>
                  <a:cubicBezTo>
                    <a:pt x="2523" y="92"/>
                    <a:pt x="2571" y="82"/>
                    <a:pt x="2618" y="73"/>
                  </a:cubicBezTo>
                  <a:cubicBezTo>
                    <a:pt x="2666" y="65"/>
                    <a:pt x="2714" y="58"/>
                    <a:pt x="2762" y="52"/>
                  </a:cubicBezTo>
                  <a:cubicBezTo>
                    <a:pt x="2858" y="40"/>
                    <a:pt x="2955" y="32"/>
                    <a:pt x="3052" y="26"/>
                  </a:cubicBezTo>
                  <a:cubicBezTo>
                    <a:pt x="3148" y="20"/>
                    <a:pt x="3245" y="14"/>
                    <a:pt x="3342" y="9"/>
                  </a:cubicBezTo>
                  <a:cubicBezTo>
                    <a:pt x="3439" y="4"/>
                    <a:pt x="3535" y="0"/>
                    <a:pt x="3632" y="1"/>
                  </a:cubicBezTo>
                  <a:cubicBezTo>
                    <a:pt x="3681" y="1"/>
                    <a:pt x="3729" y="3"/>
                    <a:pt x="3778" y="5"/>
                  </a:cubicBezTo>
                  <a:cubicBezTo>
                    <a:pt x="3826" y="7"/>
                    <a:pt x="3875" y="10"/>
                    <a:pt x="3923" y="16"/>
                  </a:cubicBezTo>
                  <a:cubicBezTo>
                    <a:pt x="4019" y="28"/>
                    <a:pt x="4115" y="48"/>
                    <a:pt x="4206" y="82"/>
                  </a:cubicBezTo>
                  <a:cubicBezTo>
                    <a:pt x="4229" y="90"/>
                    <a:pt x="4251" y="100"/>
                    <a:pt x="4274" y="109"/>
                  </a:cubicBezTo>
                  <a:cubicBezTo>
                    <a:pt x="4340" y="138"/>
                    <a:pt x="4340" y="138"/>
                    <a:pt x="4340" y="138"/>
                  </a:cubicBezTo>
                  <a:cubicBezTo>
                    <a:pt x="4385" y="157"/>
                    <a:pt x="4429" y="177"/>
                    <a:pt x="4473" y="196"/>
                  </a:cubicBezTo>
                  <a:cubicBezTo>
                    <a:pt x="4562" y="234"/>
                    <a:pt x="4652" y="270"/>
                    <a:pt x="4744" y="300"/>
                  </a:cubicBezTo>
                  <a:cubicBezTo>
                    <a:pt x="4790" y="315"/>
                    <a:pt x="4837" y="329"/>
                    <a:pt x="4883" y="341"/>
                  </a:cubicBezTo>
                  <a:cubicBezTo>
                    <a:pt x="4930" y="353"/>
                    <a:pt x="4977" y="364"/>
                    <a:pt x="5025" y="371"/>
                  </a:cubicBezTo>
                  <a:cubicBezTo>
                    <a:pt x="5073" y="379"/>
                    <a:pt x="5121" y="384"/>
                    <a:pt x="5169" y="386"/>
                  </a:cubicBezTo>
                  <a:cubicBezTo>
                    <a:pt x="5218" y="388"/>
                    <a:pt x="5266" y="387"/>
                    <a:pt x="5314" y="384"/>
                  </a:cubicBezTo>
                  <a:cubicBezTo>
                    <a:pt x="5411" y="377"/>
                    <a:pt x="5506" y="359"/>
                    <a:pt x="5599" y="334"/>
                  </a:cubicBezTo>
                  <a:cubicBezTo>
                    <a:pt x="5787" y="285"/>
                    <a:pt x="5967" y="214"/>
                    <a:pt x="6154" y="160"/>
                  </a:cubicBezTo>
                  <a:cubicBezTo>
                    <a:pt x="6247" y="134"/>
                    <a:pt x="6341" y="111"/>
                    <a:pt x="6436" y="91"/>
                  </a:cubicBezTo>
                  <a:cubicBezTo>
                    <a:pt x="6531" y="71"/>
                    <a:pt x="6627" y="56"/>
                    <a:pt x="6724" y="53"/>
                  </a:cubicBezTo>
                  <a:cubicBezTo>
                    <a:pt x="6821" y="50"/>
                    <a:pt x="6919" y="63"/>
                    <a:pt x="7013" y="84"/>
                  </a:cubicBezTo>
                  <a:cubicBezTo>
                    <a:pt x="7108" y="105"/>
                    <a:pt x="7201" y="134"/>
                    <a:pt x="7293" y="163"/>
                  </a:cubicBezTo>
                  <a:cubicBezTo>
                    <a:pt x="7569" y="252"/>
                    <a:pt x="7569" y="252"/>
                    <a:pt x="7569" y="252"/>
                  </a:cubicBezTo>
                  <a:cubicBezTo>
                    <a:pt x="7661" y="282"/>
                    <a:pt x="7754" y="312"/>
                    <a:pt x="7847" y="339"/>
                  </a:cubicBezTo>
                  <a:cubicBezTo>
                    <a:pt x="7940" y="366"/>
                    <a:pt x="8034" y="390"/>
                    <a:pt x="8128" y="411"/>
                  </a:cubicBezTo>
                  <a:cubicBezTo>
                    <a:pt x="8223" y="432"/>
                    <a:pt x="8318" y="450"/>
                    <a:pt x="8414" y="464"/>
                  </a:cubicBezTo>
                  <a:cubicBezTo>
                    <a:pt x="8605" y="491"/>
                    <a:pt x="8800" y="501"/>
                    <a:pt x="8993" y="484"/>
                  </a:cubicBezTo>
                  <a:cubicBezTo>
                    <a:pt x="8800" y="501"/>
                    <a:pt x="8605" y="492"/>
                    <a:pt x="8413" y="465"/>
                  </a:cubicBezTo>
                  <a:cubicBezTo>
                    <a:pt x="8318" y="452"/>
                    <a:pt x="8222" y="434"/>
                    <a:pt x="8128" y="414"/>
                  </a:cubicBezTo>
                  <a:cubicBezTo>
                    <a:pt x="8033" y="393"/>
                    <a:pt x="7939" y="369"/>
                    <a:pt x="7846" y="343"/>
                  </a:cubicBezTo>
                  <a:cubicBezTo>
                    <a:pt x="7753" y="316"/>
                    <a:pt x="7660" y="286"/>
                    <a:pt x="7568" y="256"/>
                  </a:cubicBezTo>
                  <a:cubicBezTo>
                    <a:pt x="7291" y="167"/>
                    <a:pt x="7291" y="167"/>
                    <a:pt x="7291" y="167"/>
                  </a:cubicBezTo>
                  <a:cubicBezTo>
                    <a:pt x="7199" y="138"/>
                    <a:pt x="7107" y="109"/>
                    <a:pt x="7012" y="88"/>
                  </a:cubicBezTo>
                  <a:cubicBezTo>
                    <a:pt x="6918" y="67"/>
                    <a:pt x="6821" y="55"/>
                    <a:pt x="6724" y="58"/>
                  </a:cubicBezTo>
                  <a:cubicBezTo>
                    <a:pt x="6628" y="61"/>
                    <a:pt x="6532" y="76"/>
                    <a:pt x="6437" y="96"/>
                  </a:cubicBezTo>
                  <a:cubicBezTo>
                    <a:pt x="6343" y="117"/>
                    <a:pt x="6248" y="139"/>
                    <a:pt x="6155" y="166"/>
                  </a:cubicBezTo>
                  <a:cubicBezTo>
                    <a:pt x="5969" y="219"/>
                    <a:pt x="5789" y="291"/>
                    <a:pt x="5601" y="340"/>
                  </a:cubicBezTo>
                  <a:cubicBezTo>
                    <a:pt x="5507" y="365"/>
                    <a:pt x="5412" y="384"/>
                    <a:pt x="5315" y="390"/>
                  </a:cubicBezTo>
                  <a:cubicBezTo>
                    <a:pt x="5266" y="394"/>
                    <a:pt x="5218" y="394"/>
                    <a:pt x="5169" y="393"/>
                  </a:cubicBezTo>
                  <a:cubicBezTo>
                    <a:pt x="5120" y="390"/>
                    <a:pt x="5072" y="386"/>
                    <a:pt x="5024" y="378"/>
                  </a:cubicBezTo>
                  <a:cubicBezTo>
                    <a:pt x="4976" y="371"/>
                    <a:pt x="4929" y="360"/>
                    <a:pt x="4882" y="348"/>
                  </a:cubicBezTo>
                  <a:cubicBezTo>
                    <a:pt x="4835" y="336"/>
                    <a:pt x="4788" y="322"/>
                    <a:pt x="4742" y="307"/>
                  </a:cubicBezTo>
                  <a:cubicBezTo>
                    <a:pt x="4650" y="277"/>
                    <a:pt x="4560" y="241"/>
                    <a:pt x="4470" y="203"/>
                  </a:cubicBezTo>
                  <a:cubicBezTo>
                    <a:pt x="4426" y="184"/>
                    <a:pt x="4382" y="164"/>
                    <a:pt x="4337" y="145"/>
                  </a:cubicBezTo>
                  <a:cubicBezTo>
                    <a:pt x="4271" y="115"/>
                    <a:pt x="4271" y="115"/>
                    <a:pt x="4271" y="115"/>
                  </a:cubicBezTo>
                  <a:cubicBezTo>
                    <a:pt x="4248" y="106"/>
                    <a:pt x="4226" y="97"/>
                    <a:pt x="4204" y="89"/>
                  </a:cubicBezTo>
                  <a:cubicBezTo>
                    <a:pt x="4113" y="55"/>
                    <a:pt x="4018" y="35"/>
                    <a:pt x="3922" y="23"/>
                  </a:cubicBezTo>
                  <a:cubicBezTo>
                    <a:pt x="3874" y="17"/>
                    <a:pt x="3826" y="14"/>
                    <a:pt x="3777" y="12"/>
                  </a:cubicBezTo>
                  <a:cubicBezTo>
                    <a:pt x="3729" y="9"/>
                    <a:pt x="3681" y="8"/>
                    <a:pt x="3632" y="7"/>
                  </a:cubicBezTo>
                  <a:cubicBezTo>
                    <a:pt x="3536" y="7"/>
                    <a:pt x="3439" y="10"/>
                    <a:pt x="3342" y="15"/>
                  </a:cubicBezTo>
                  <a:cubicBezTo>
                    <a:pt x="3245" y="20"/>
                    <a:pt x="3149" y="26"/>
                    <a:pt x="3052" y="32"/>
                  </a:cubicBezTo>
                  <a:cubicBezTo>
                    <a:pt x="2955" y="38"/>
                    <a:pt x="2859" y="45"/>
                    <a:pt x="2763" y="57"/>
                  </a:cubicBezTo>
                  <a:cubicBezTo>
                    <a:pt x="2715" y="63"/>
                    <a:pt x="2667" y="71"/>
                    <a:pt x="2619" y="79"/>
                  </a:cubicBezTo>
                  <a:cubicBezTo>
                    <a:pt x="2572" y="88"/>
                    <a:pt x="2524" y="97"/>
                    <a:pt x="2477" y="109"/>
                  </a:cubicBezTo>
                  <a:cubicBezTo>
                    <a:pt x="2383" y="132"/>
                    <a:pt x="2291" y="163"/>
                    <a:pt x="2202" y="200"/>
                  </a:cubicBezTo>
                  <a:cubicBezTo>
                    <a:pt x="2113" y="238"/>
                    <a:pt x="2027" y="283"/>
                    <a:pt x="1942" y="329"/>
                  </a:cubicBezTo>
                  <a:cubicBezTo>
                    <a:pt x="1857" y="376"/>
                    <a:pt x="1773" y="424"/>
                    <a:pt x="1688" y="469"/>
                  </a:cubicBezTo>
                  <a:cubicBezTo>
                    <a:pt x="1666" y="481"/>
                    <a:pt x="1644" y="492"/>
                    <a:pt x="1623" y="503"/>
                  </a:cubicBezTo>
                  <a:cubicBezTo>
                    <a:pt x="1590" y="519"/>
                    <a:pt x="1590" y="519"/>
                    <a:pt x="1590" y="519"/>
                  </a:cubicBezTo>
                  <a:cubicBezTo>
                    <a:pt x="1579" y="524"/>
                    <a:pt x="1569" y="530"/>
                    <a:pt x="1557" y="535"/>
                  </a:cubicBezTo>
                  <a:cubicBezTo>
                    <a:pt x="1513" y="554"/>
                    <a:pt x="1469" y="575"/>
                    <a:pt x="1424" y="592"/>
                  </a:cubicBezTo>
                  <a:cubicBezTo>
                    <a:pt x="1334" y="629"/>
                    <a:pt x="1242" y="659"/>
                    <a:pt x="1149" y="686"/>
                  </a:cubicBezTo>
                  <a:cubicBezTo>
                    <a:pt x="1079" y="705"/>
                    <a:pt x="1079" y="705"/>
                    <a:pt x="1079" y="705"/>
                  </a:cubicBezTo>
                  <a:cubicBezTo>
                    <a:pt x="1061" y="710"/>
                    <a:pt x="1061" y="710"/>
                    <a:pt x="1061" y="710"/>
                  </a:cubicBezTo>
                  <a:cubicBezTo>
                    <a:pt x="1044" y="714"/>
                    <a:pt x="1044" y="714"/>
                    <a:pt x="1044" y="714"/>
                  </a:cubicBezTo>
                  <a:cubicBezTo>
                    <a:pt x="1008" y="723"/>
                    <a:pt x="1008" y="723"/>
                    <a:pt x="1008" y="723"/>
                  </a:cubicBezTo>
                  <a:cubicBezTo>
                    <a:pt x="961" y="735"/>
                    <a:pt x="914" y="744"/>
                    <a:pt x="866" y="754"/>
                  </a:cubicBezTo>
                  <a:cubicBezTo>
                    <a:pt x="771" y="772"/>
                    <a:pt x="675" y="788"/>
                    <a:pt x="579" y="800"/>
                  </a:cubicBezTo>
                  <a:cubicBezTo>
                    <a:pt x="387" y="824"/>
                    <a:pt x="193" y="835"/>
                    <a:pt x="0" y="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0" name="Freeform 10"/>
            <p:cNvSpPr/>
            <p:nvPr>
              <p:custDataLst>
                <p:tags r:id="rId8"/>
              </p:custDataLst>
            </p:nvPr>
          </p:nvSpPr>
          <p:spPr bwMode="auto">
            <a:xfrm>
              <a:off x="2" y="1152"/>
              <a:ext cx="5756" cy="603"/>
            </a:xfrm>
            <a:custGeom>
              <a:avLst/>
              <a:gdLst>
                <a:gd name="T0" fmla="*/ 582 w 8994"/>
                <a:gd name="T1" fmla="*/ 905 h 941"/>
                <a:gd name="T2" fmla="*/ 1012 w 8994"/>
                <a:gd name="T3" fmla="*/ 826 h 941"/>
                <a:gd name="T4" fmla="*/ 1066 w 8994"/>
                <a:gd name="T5" fmla="*/ 813 h 941"/>
                <a:gd name="T6" fmla="*/ 1153 w 8994"/>
                <a:gd name="T7" fmla="*/ 788 h 941"/>
                <a:gd name="T8" fmla="*/ 1188 w 8994"/>
                <a:gd name="T9" fmla="*/ 778 h 941"/>
                <a:gd name="T10" fmla="*/ 1258 w 8994"/>
                <a:gd name="T11" fmla="*/ 755 h 941"/>
                <a:gd name="T12" fmla="*/ 1292 w 8994"/>
                <a:gd name="T13" fmla="*/ 744 h 941"/>
                <a:gd name="T14" fmla="*/ 1378 w 8994"/>
                <a:gd name="T15" fmla="*/ 713 h 941"/>
                <a:gd name="T16" fmla="*/ 1428 w 8994"/>
                <a:gd name="T17" fmla="*/ 692 h 941"/>
                <a:gd name="T18" fmla="*/ 1595 w 8994"/>
                <a:gd name="T19" fmla="*/ 618 h 941"/>
                <a:gd name="T20" fmla="*/ 1692 w 8994"/>
                <a:gd name="T21" fmla="*/ 569 h 941"/>
                <a:gd name="T22" fmla="*/ 2480 w 8994"/>
                <a:gd name="T23" fmla="*/ 190 h 941"/>
                <a:gd name="T24" fmla="*/ 3052 w 8994"/>
                <a:gd name="T25" fmla="*/ 75 h 941"/>
                <a:gd name="T26" fmla="*/ 3631 w 8994"/>
                <a:gd name="T27" fmla="*/ 4 h 941"/>
                <a:gd name="T28" fmla="*/ 3923 w 8994"/>
                <a:gd name="T29" fmla="*/ 6 h 941"/>
                <a:gd name="T30" fmla="*/ 4240 w 8994"/>
                <a:gd name="T31" fmla="*/ 90 h 941"/>
                <a:gd name="T32" fmla="*/ 4337 w 8994"/>
                <a:gd name="T33" fmla="*/ 139 h 941"/>
                <a:gd name="T34" fmla="*/ 4467 w 8994"/>
                <a:gd name="T35" fmla="*/ 207 h 941"/>
                <a:gd name="T36" fmla="*/ 4866 w 8994"/>
                <a:gd name="T37" fmla="*/ 384 h 941"/>
                <a:gd name="T38" fmla="*/ 5295 w 8994"/>
                <a:gd name="T39" fmla="*/ 450 h 941"/>
                <a:gd name="T40" fmla="*/ 5864 w 8994"/>
                <a:gd name="T41" fmla="*/ 334 h 941"/>
                <a:gd name="T42" fmla="*/ 6073 w 8994"/>
                <a:gd name="T43" fmla="*/ 270 h 941"/>
                <a:gd name="T44" fmla="*/ 6143 w 8994"/>
                <a:gd name="T45" fmla="*/ 250 h 941"/>
                <a:gd name="T46" fmla="*/ 6425 w 8994"/>
                <a:gd name="T47" fmla="*/ 175 h 941"/>
                <a:gd name="T48" fmla="*/ 7003 w 8994"/>
                <a:gd name="T49" fmla="*/ 158 h 941"/>
                <a:gd name="T50" fmla="*/ 7561 w 8994"/>
                <a:gd name="T51" fmla="*/ 329 h 941"/>
                <a:gd name="T52" fmla="*/ 8124 w 8994"/>
                <a:gd name="T53" fmla="*/ 482 h 941"/>
                <a:gd name="T54" fmla="*/ 8994 w 8994"/>
                <a:gd name="T55" fmla="*/ 547 h 941"/>
                <a:gd name="T56" fmla="*/ 8123 w 8994"/>
                <a:gd name="T57" fmla="*/ 485 h 941"/>
                <a:gd name="T58" fmla="*/ 7560 w 8994"/>
                <a:gd name="T59" fmla="*/ 333 h 941"/>
                <a:gd name="T60" fmla="*/ 7002 w 8994"/>
                <a:gd name="T61" fmla="*/ 163 h 941"/>
                <a:gd name="T62" fmla="*/ 6426 w 8994"/>
                <a:gd name="T63" fmla="*/ 180 h 941"/>
                <a:gd name="T64" fmla="*/ 6145 w 8994"/>
                <a:gd name="T65" fmla="*/ 255 h 941"/>
                <a:gd name="T66" fmla="*/ 6075 w 8994"/>
                <a:gd name="T67" fmla="*/ 276 h 941"/>
                <a:gd name="T68" fmla="*/ 5866 w 8994"/>
                <a:gd name="T69" fmla="*/ 340 h 941"/>
                <a:gd name="T70" fmla="*/ 5295 w 8994"/>
                <a:gd name="T71" fmla="*/ 457 h 941"/>
                <a:gd name="T72" fmla="*/ 4864 w 8994"/>
                <a:gd name="T73" fmla="*/ 390 h 941"/>
                <a:gd name="T74" fmla="*/ 4463 w 8994"/>
                <a:gd name="T75" fmla="*/ 213 h 941"/>
                <a:gd name="T76" fmla="*/ 4334 w 8994"/>
                <a:gd name="T77" fmla="*/ 146 h 941"/>
                <a:gd name="T78" fmla="*/ 4237 w 8994"/>
                <a:gd name="T79" fmla="*/ 96 h 941"/>
                <a:gd name="T80" fmla="*/ 3922 w 8994"/>
                <a:gd name="T81" fmla="*/ 13 h 941"/>
                <a:gd name="T82" fmla="*/ 3631 w 8994"/>
                <a:gd name="T83" fmla="*/ 10 h 941"/>
                <a:gd name="T84" fmla="*/ 3052 w 8994"/>
                <a:gd name="T85" fmla="*/ 81 h 941"/>
                <a:gd name="T86" fmla="*/ 2481 w 8994"/>
                <a:gd name="T87" fmla="*/ 195 h 941"/>
                <a:gd name="T88" fmla="*/ 1694 w 8994"/>
                <a:gd name="T89" fmla="*/ 572 h 941"/>
                <a:gd name="T90" fmla="*/ 1597 w 8994"/>
                <a:gd name="T91" fmla="*/ 622 h 941"/>
                <a:gd name="T92" fmla="*/ 1430 w 8994"/>
                <a:gd name="T93" fmla="*/ 696 h 941"/>
                <a:gd name="T94" fmla="*/ 1084 w 8994"/>
                <a:gd name="T95" fmla="*/ 811 h 941"/>
                <a:gd name="T96" fmla="*/ 1049 w 8994"/>
                <a:gd name="T97" fmla="*/ 820 h 941"/>
                <a:gd name="T98" fmla="*/ 871 w 8994"/>
                <a:gd name="T99" fmla="*/ 861 h 941"/>
                <a:gd name="T100" fmla="*/ 0 w 8994"/>
                <a:gd name="T101" fmla="*/ 941 h 9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94" h="941">
                  <a:moveTo>
                    <a:pt x="0" y="941"/>
                  </a:moveTo>
                  <a:cubicBezTo>
                    <a:pt x="195" y="940"/>
                    <a:pt x="390" y="930"/>
                    <a:pt x="582" y="905"/>
                  </a:cubicBezTo>
                  <a:cubicBezTo>
                    <a:pt x="679" y="893"/>
                    <a:pt x="775" y="877"/>
                    <a:pt x="870" y="858"/>
                  </a:cubicBezTo>
                  <a:cubicBezTo>
                    <a:pt x="918" y="848"/>
                    <a:pt x="965" y="838"/>
                    <a:pt x="1012" y="826"/>
                  </a:cubicBezTo>
                  <a:cubicBezTo>
                    <a:pt x="1048" y="817"/>
                    <a:pt x="1048" y="817"/>
                    <a:pt x="1048" y="817"/>
                  </a:cubicBezTo>
                  <a:cubicBezTo>
                    <a:pt x="1066" y="813"/>
                    <a:pt x="1066" y="813"/>
                    <a:pt x="1066" y="813"/>
                  </a:cubicBezTo>
                  <a:cubicBezTo>
                    <a:pt x="1083" y="808"/>
                    <a:pt x="1083" y="808"/>
                    <a:pt x="1083" y="808"/>
                  </a:cubicBezTo>
                  <a:cubicBezTo>
                    <a:pt x="1153" y="788"/>
                    <a:pt x="1153" y="788"/>
                    <a:pt x="1153" y="788"/>
                  </a:cubicBezTo>
                  <a:cubicBezTo>
                    <a:pt x="1171" y="783"/>
                    <a:pt x="1171" y="783"/>
                    <a:pt x="1171" y="783"/>
                  </a:cubicBezTo>
                  <a:cubicBezTo>
                    <a:pt x="1188" y="778"/>
                    <a:pt x="1188" y="778"/>
                    <a:pt x="1188" y="778"/>
                  </a:cubicBezTo>
                  <a:cubicBezTo>
                    <a:pt x="1223" y="767"/>
                    <a:pt x="1223" y="767"/>
                    <a:pt x="1223" y="767"/>
                  </a:cubicBezTo>
                  <a:cubicBezTo>
                    <a:pt x="1258" y="755"/>
                    <a:pt x="1258" y="755"/>
                    <a:pt x="1258" y="755"/>
                  </a:cubicBezTo>
                  <a:cubicBezTo>
                    <a:pt x="1275" y="750"/>
                    <a:pt x="1275" y="750"/>
                    <a:pt x="1275" y="750"/>
                  </a:cubicBezTo>
                  <a:cubicBezTo>
                    <a:pt x="1292" y="744"/>
                    <a:pt x="1292" y="744"/>
                    <a:pt x="1292" y="744"/>
                  </a:cubicBezTo>
                  <a:cubicBezTo>
                    <a:pt x="1361" y="719"/>
                    <a:pt x="1361" y="719"/>
                    <a:pt x="1361" y="719"/>
                  </a:cubicBezTo>
                  <a:cubicBezTo>
                    <a:pt x="1378" y="713"/>
                    <a:pt x="1378" y="713"/>
                    <a:pt x="1378" y="713"/>
                  </a:cubicBezTo>
                  <a:cubicBezTo>
                    <a:pt x="1395" y="706"/>
                    <a:pt x="1395" y="706"/>
                    <a:pt x="1395" y="706"/>
                  </a:cubicBezTo>
                  <a:cubicBezTo>
                    <a:pt x="1428" y="692"/>
                    <a:pt x="1428" y="692"/>
                    <a:pt x="1428" y="692"/>
                  </a:cubicBezTo>
                  <a:cubicBezTo>
                    <a:pt x="1474" y="675"/>
                    <a:pt x="1518" y="654"/>
                    <a:pt x="1562" y="634"/>
                  </a:cubicBezTo>
                  <a:cubicBezTo>
                    <a:pt x="1573" y="629"/>
                    <a:pt x="1584" y="624"/>
                    <a:pt x="1595" y="618"/>
                  </a:cubicBezTo>
                  <a:cubicBezTo>
                    <a:pt x="1627" y="602"/>
                    <a:pt x="1627" y="602"/>
                    <a:pt x="1627" y="602"/>
                  </a:cubicBezTo>
                  <a:cubicBezTo>
                    <a:pt x="1649" y="591"/>
                    <a:pt x="1671" y="580"/>
                    <a:pt x="1692" y="569"/>
                  </a:cubicBezTo>
                  <a:cubicBezTo>
                    <a:pt x="1864" y="477"/>
                    <a:pt x="2029" y="373"/>
                    <a:pt x="2206" y="292"/>
                  </a:cubicBezTo>
                  <a:cubicBezTo>
                    <a:pt x="2295" y="252"/>
                    <a:pt x="2386" y="218"/>
                    <a:pt x="2480" y="190"/>
                  </a:cubicBezTo>
                  <a:cubicBezTo>
                    <a:pt x="2573" y="162"/>
                    <a:pt x="2668" y="140"/>
                    <a:pt x="2763" y="121"/>
                  </a:cubicBezTo>
                  <a:cubicBezTo>
                    <a:pt x="2859" y="103"/>
                    <a:pt x="2955" y="89"/>
                    <a:pt x="3052" y="75"/>
                  </a:cubicBezTo>
                  <a:cubicBezTo>
                    <a:pt x="3148" y="62"/>
                    <a:pt x="3244" y="47"/>
                    <a:pt x="3340" y="34"/>
                  </a:cubicBezTo>
                  <a:cubicBezTo>
                    <a:pt x="3437" y="20"/>
                    <a:pt x="3534" y="9"/>
                    <a:pt x="3631" y="4"/>
                  </a:cubicBezTo>
                  <a:cubicBezTo>
                    <a:pt x="3679" y="1"/>
                    <a:pt x="3728" y="0"/>
                    <a:pt x="3777" y="0"/>
                  </a:cubicBezTo>
                  <a:cubicBezTo>
                    <a:pt x="3825" y="0"/>
                    <a:pt x="3874" y="1"/>
                    <a:pt x="3923" y="6"/>
                  </a:cubicBezTo>
                  <a:cubicBezTo>
                    <a:pt x="4020" y="15"/>
                    <a:pt x="4116" y="36"/>
                    <a:pt x="4206" y="75"/>
                  </a:cubicBezTo>
                  <a:cubicBezTo>
                    <a:pt x="4218" y="80"/>
                    <a:pt x="4229" y="85"/>
                    <a:pt x="4240" y="90"/>
                  </a:cubicBezTo>
                  <a:cubicBezTo>
                    <a:pt x="4251" y="95"/>
                    <a:pt x="4262" y="100"/>
                    <a:pt x="4273" y="105"/>
                  </a:cubicBezTo>
                  <a:cubicBezTo>
                    <a:pt x="4337" y="139"/>
                    <a:pt x="4337" y="139"/>
                    <a:pt x="4337" y="139"/>
                  </a:cubicBezTo>
                  <a:cubicBezTo>
                    <a:pt x="4402" y="173"/>
                    <a:pt x="4402" y="173"/>
                    <a:pt x="4402" y="173"/>
                  </a:cubicBezTo>
                  <a:cubicBezTo>
                    <a:pt x="4467" y="207"/>
                    <a:pt x="4467" y="207"/>
                    <a:pt x="4467" y="207"/>
                  </a:cubicBezTo>
                  <a:cubicBezTo>
                    <a:pt x="4553" y="251"/>
                    <a:pt x="4640" y="294"/>
                    <a:pt x="4730" y="332"/>
                  </a:cubicBezTo>
                  <a:cubicBezTo>
                    <a:pt x="4775" y="351"/>
                    <a:pt x="4820" y="368"/>
                    <a:pt x="4866" y="384"/>
                  </a:cubicBezTo>
                  <a:cubicBezTo>
                    <a:pt x="4912" y="400"/>
                    <a:pt x="4958" y="413"/>
                    <a:pt x="5006" y="424"/>
                  </a:cubicBezTo>
                  <a:cubicBezTo>
                    <a:pt x="5101" y="444"/>
                    <a:pt x="5198" y="453"/>
                    <a:pt x="5295" y="450"/>
                  </a:cubicBezTo>
                  <a:cubicBezTo>
                    <a:pt x="5392" y="448"/>
                    <a:pt x="5488" y="433"/>
                    <a:pt x="5583" y="412"/>
                  </a:cubicBezTo>
                  <a:cubicBezTo>
                    <a:pt x="5678" y="390"/>
                    <a:pt x="5771" y="363"/>
                    <a:pt x="5864" y="334"/>
                  </a:cubicBezTo>
                  <a:cubicBezTo>
                    <a:pt x="6003" y="292"/>
                    <a:pt x="6003" y="292"/>
                    <a:pt x="6003" y="292"/>
                  </a:cubicBezTo>
                  <a:cubicBezTo>
                    <a:pt x="6073" y="270"/>
                    <a:pt x="6073" y="270"/>
                    <a:pt x="6073" y="270"/>
                  </a:cubicBezTo>
                  <a:cubicBezTo>
                    <a:pt x="6108" y="259"/>
                    <a:pt x="6108" y="259"/>
                    <a:pt x="6108" y="259"/>
                  </a:cubicBezTo>
                  <a:cubicBezTo>
                    <a:pt x="6120" y="256"/>
                    <a:pt x="6131" y="253"/>
                    <a:pt x="6143" y="250"/>
                  </a:cubicBezTo>
                  <a:cubicBezTo>
                    <a:pt x="6284" y="211"/>
                    <a:pt x="6284" y="211"/>
                    <a:pt x="6284" y="211"/>
                  </a:cubicBezTo>
                  <a:cubicBezTo>
                    <a:pt x="6331" y="198"/>
                    <a:pt x="6378" y="186"/>
                    <a:pt x="6425" y="175"/>
                  </a:cubicBezTo>
                  <a:cubicBezTo>
                    <a:pt x="6520" y="152"/>
                    <a:pt x="6616" y="132"/>
                    <a:pt x="6713" y="129"/>
                  </a:cubicBezTo>
                  <a:cubicBezTo>
                    <a:pt x="6811" y="124"/>
                    <a:pt x="6908" y="137"/>
                    <a:pt x="7003" y="158"/>
                  </a:cubicBezTo>
                  <a:cubicBezTo>
                    <a:pt x="7098" y="180"/>
                    <a:pt x="7191" y="210"/>
                    <a:pt x="7283" y="240"/>
                  </a:cubicBezTo>
                  <a:cubicBezTo>
                    <a:pt x="7561" y="329"/>
                    <a:pt x="7561" y="329"/>
                    <a:pt x="7561" y="329"/>
                  </a:cubicBezTo>
                  <a:cubicBezTo>
                    <a:pt x="7654" y="359"/>
                    <a:pt x="7747" y="388"/>
                    <a:pt x="7840" y="414"/>
                  </a:cubicBezTo>
                  <a:cubicBezTo>
                    <a:pt x="7934" y="440"/>
                    <a:pt x="8029" y="462"/>
                    <a:pt x="8124" y="482"/>
                  </a:cubicBezTo>
                  <a:cubicBezTo>
                    <a:pt x="8219" y="501"/>
                    <a:pt x="8315" y="518"/>
                    <a:pt x="8411" y="531"/>
                  </a:cubicBezTo>
                  <a:cubicBezTo>
                    <a:pt x="8604" y="555"/>
                    <a:pt x="8800" y="563"/>
                    <a:pt x="8994" y="547"/>
                  </a:cubicBezTo>
                  <a:cubicBezTo>
                    <a:pt x="8800" y="564"/>
                    <a:pt x="8604" y="557"/>
                    <a:pt x="8411" y="532"/>
                  </a:cubicBezTo>
                  <a:cubicBezTo>
                    <a:pt x="8315" y="520"/>
                    <a:pt x="8219" y="504"/>
                    <a:pt x="8123" y="485"/>
                  </a:cubicBezTo>
                  <a:cubicBezTo>
                    <a:pt x="8028" y="465"/>
                    <a:pt x="7933" y="444"/>
                    <a:pt x="7839" y="418"/>
                  </a:cubicBezTo>
                  <a:cubicBezTo>
                    <a:pt x="7745" y="392"/>
                    <a:pt x="7653" y="363"/>
                    <a:pt x="7560" y="333"/>
                  </a:cubicBezTo>
                  <a:cubicBezTo>
                    <a:pt x="7282" y="244"/>
                    <a:pt x="7282" y="244"/>
                    <a:pt x="7282" y="244"/>
                  </a:cubicBezTo>
                  <a:cubicBezTo>
                    <a:pt x="7189" y="215"/>
                    <a:pt x="7097" y="185"/>
                    <a:pt x="7002" y="163"/>
                  </a:cubicBezTo>
                  <a:cubicBezTo>
                    <a:pt x="6908" y="141"/>
                    <a:pt x="6810" y="129"/>
                    <a:pt x="6713" y="134"/>
                  </a:cubicBezTo>
                  <a:cubicBezTo>
                    <a:pt x="6616" y="138"/>
                    <a:pt x="6521" y="157"/>
                    <a:pt x="6426" y="180"/>
                  </a:cubicBezTo>
                  <a:cubicBezTo>
                    <a:pt x="6379" y="191"/>
                    <a:pt x="6332" y="204"/>
                    <a:pt x="6285" y="216"/>
                  </a:cubicBezTo>
                  <a:cubicBezTo>
                    <a:pt x="6145" y="255"/>
                    <a:pt x="6145" y="255"/>
                    <a:pt x="6145" y="255"/>
                  </a:cubicBezTo>
                  <a:cubicBezTo>
                    <a:pt x="6133" y="258"/>
                    <a:pt x="6121" y="261"/>
                    <a:pt x="6110" y="265"/>
                  </a:cubicBezTo>
                  <a:cubicBezTo>
                    <a:pt x="6075" y="276"/>
                    <a:pt x="6075" y="276"/>
                    <a:pt x="6075" y="276"/>
                  </a:cubicBezTo>
                  <a:cubicBezTo>
                    <a:pt x="6005" y="297"/>
                    <a:pt x="6005" y="297"/>
                    <a:pt x="6005" y="297"/>
                  </a:cubicBezTo>
                  <a:cubicBezTo>
                    <a:pt x="5866" y="340"/>
                    <a:pt x="5866" y="340"/>
                    <a:pt x="5866" y="340"/>
                  </a:cubicBezTo>
                  <a:cubicBezTo>
                    <a:pt x="5773" y="369"/>
                    <a:pt x="5679" y="396"/>
                    <a:pt x="5584" y="418"/>
                  </a:cubicBezTo>
                  <a:cubicBezTo>
                    <a:pt x="5489" y="439"/>
                    <a:pt x="5392" y="454"/>
                    <a:pt x="5295" y="457"/>
                  </a:cubicBezTo>
                  <a:cubicBezTo>
                    <a:pt x="5197" y="460"/>
                    <a:pt x="5100" y="451"/>
                    <a:pt x="5004" y="430"/>
                  </a:cubicBezTo>
                  <a:cubicBezTo>
                    <a:pt x="4957" y="420"/>
                    <a:pt x="4910" y="406"/>
                    <a:pt x="4864" y="390"/>
                  </a:cubicBezTo>
                  <a:cubicBezTo>
                    <a:pt x="4818" y="375"/>
                    <a:pt x="4772" y="357"/>
                    <a:pt x="4727" y="339"/>
                  </a:cubicBezTo>
                  <a:cubicBezTo>
                    <a:pt x="4637" y="301"/>
                    <a:pt x="4550" y="258"/>
                    <a:pt x="4463" y="213"/>
                  </a:cubicBezTo>
                  <a:cubicBezTo>
                    <a:pt x="4399" y="179"/>
                    <a:pt x="4399" y="179"/>
                    <a:pt x="4399" y="179"/>
                  </a:cubicBezTo>
                  <a:cubicBezTo>
                    <a:pt x="4334" y="146"/>
                    <a:pt x="4334" y="146"/>
                    <a:pt x="4334" y="146"/>
                  </a:cubicBezTo>
                  <a:cubicBezTo>
                    <a:pt x="4269" y="112"/>
                    <a:pt x="4269" y="112"/>
                    <a:pt x="4269" y="112"/>
                  </a:cubicBezTo>
                  <a:cubicBezTo>
                    <a:pt x="4259" y="106"/>
                    <a:pt x="4247" y="102"/>
                    <a:pt x="4237" y="96"/>
                  </a:cubicBezTo>
                  <a:cubicBezTo>
                    <a:pt x="4226" y="91"/>
                    <a:pt x="4215" y="86"/>
                    <a:pt x="4203" y="81"/>
                  </a:cubicBezTo>
                  <a:cubicBezTo>
                    <a:pt x="4114" y="43"/>
                    <a:pt x="4019" y="22"/>
                    <a:pt x="3922" y="13"/>
                  </a:cubicBezTo>
                  <a:cubicBezTo>
                    <a:pt x="3874" y="8"/>
                    <a:pt x="3825" y="6"/>
                    <a:pt x="3777" y="6"/>
                  </a:cubicBezTo>
                  <a:cubicBezTo>
                    <a:pt x="3728" y="7"/>
                    <a:pt x="3680" y="8"/>
                    <a:pt x="3631" y="10"/>
                  </a:cubicBezTo>
                  <a:cubicBezTo>
                    <a:pt x="3534" y="16"/>
                    <a:pt x="3438" y="27"/>
                    <a:pt x="3341" y="40"/>
                  </a:cubicBezTo>
                  <a:cubicBezTo>
                    <a:pt x="3245" y="53"/>
                    <a:pt x="3149" y="68"/>
                    <a:pt x="3052" y="81"/>
                  </a:cubicBezTo>
                  <a:cubicBezTo>
                    <a:pt x="2956" y="95"/>
                    <a:pt x="2860" y="109"/>
                    <a:pt x="2764" y="127"/>
                  </a:cubicBezTo>
                  <a:cubicBezTo>
                    <a:pt x="2669" y="145"/>
                    <a:pt x="2574" y="167"/>
                    <a:pt x="2481" y="195"/>
                  </a:cubicBezTo>
                  <a:cubicBezTo>
                    <a:pt x="2388" y="222"/>
                    <a:pt x="2297" y="256"/>
                    <a:pt x="2208" y="297"/>
                  </a:cubicBezTo>
                  <a:cubicBezTo>
                    <a:pt x="2031" y="377"/>
                    <a:pt x="1866" y="481"/>
                    <a:pt x="1694" y="572"/>
                  </a:cubicBezTo>
                  <a:cubicBezTo>
                    <a:pt x="1673" y="584"/>
                    <a:pt x="1651" y="595"/>
                    <a:pt x="1629" y="606"/>
                  </a:cubicBezTo>
                  <a:cubicBezTo>
                    <a:pt x="1597" y="622"/>
                    <a:pt x="1597" y="622"/>
                    <a:pt x="1597" y="622"/>
                  </a:cubicBezTo>
                  <a:cubicBezTo>
                    <a:pt x="1586" y="628"/>
                    <a:pt x="1575" y="633"/>
                    <a:pt x="1564" y="638"/>
                  </a:cubicBezTo>
                  <a:cubicBezTo>
                    <a:pt x="1520" y="658"/>
                    <a:pt x="1475" y="679"/>
                    <a:pt x="1430" y="696"/>
                  </a:cubicBezTo>
                  <a:cubicBezTo>
                    <a:pt x="1340" y="733"/>
                    <a:pt x="1247" y="764"/>
                    <a:pt x="1154" y="792"/>
                  </a:cubicBezTo>
                  <a:cubicBezTo>
                    <a:pt x="1084" y="811"/>
                    <a:pt x="1084" y="811"/>
                    <a:pt x="1084" y="811"/>
                  </a:cubicBezTo>
                  <a:cubicBezTo>
                    <a:pt x="1066" y="816"/>
                    <a:pt x="1066" y="816"/>
                    <a:pt x="1066" y="816"/>
                  </a:cubicBezTo>
                  <a:cubicBezTo>
                    <a:pt x="1049" y="820"/>
                    <a:pt x="1049" y="820"/>
                    <a:pt x="1049" y="820"/>
                  </a:cubicBezTo>
                  <a:cubicBezTo>
                    <a:pt x="1013" y="829"/>
                    <a:pt x="1013" y="829"/>
                    <a:pt x="1013" y="829"/>
                  </a:cubicBezTo>
                  <a:cubicBezTo>
                    <a:pt x="966" y="841"/>
                    <a:pt x="918" y="851"/>
                    <a:pt x="871" y="861"/>
                  </a:cubicBezTo>
                  <a:cubicBezTo>
                    <a:pt x="775" y="879"/>
                    <a:pt x="679" y="896"/>
                    <a:pt x="583" y="907"/>
                  </a:cubicBezTo>
                  <a:cubicBezTo>
                    <a:pt x="390" y="931"/>
                    <a:pt x="195" y="940"/>
                    <a:pt x="0" y="9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1" name="Freeform 11"/>
            <p:cNvSpPr/>
            <p:nvPr>
              <p:custDataLst>
                <p:tags r:id="rId9"/>
              </p:custDataLst>
            </p:nvPr>
          </p:nvSpPr>
          <p:spPr bwMode="auto">
            <a:xfrm>
              <a:off x="2" y="1132"/>
              <a:ext cx="5755" cy="675"/>
            </a:xfrm>
            <a:custGeom>
              <a:avLst/>
              <a:gdLst>
                <a:gd name="T0" fmla="*/ 586 w 8993"/>
                <a:gd name="T1" fmla="*/ 1021 h 1054"/>
                <a:gd name="T2" fmla="*/ 947 w 8993"/>
                <a:gd name="T3" fmla="*/ 958 h 1054"/>
                <a:gd name="T4" fmla="*/ 983 w 8993"/>
                <a:gd name="T5" fmla="*/ 950 h 1054"/>
                <a:gd name="T6" fmla="*/ 1054 w 8993"/>
                <a:gd name="T7" fmla="*/ 932 h 1054"/>
                <a:gd name="T8" fmla="*/ 1089 w 8993"/>
                <a:gd name="T9" fmla="*/ 923 h 1054"/>
                <a:gd name="T10" fmla="*/ 1436 w 8993"/>
                <a:gd name="T11" fmla="*/ 804 h 1054"/>
                <a:gd name="T12" fmla="*/ 1603 w 8993"/>
                <a:gd name="T13" fmla="*/ 729 h 1054"/>
                <a:gd name="T14" fmla="*/ 1701 w 8993"/>
                <a:gd name="T15" fmla="*/ 679 h 1054"/>
                <a:gd name="T16" fmla="*/ 2486 w 8993"/>
                <a:gd name="T17" fmla="*/ 283 h 1054"/>
                <a:gd name="T18" fmla="*/ 3053 w 8993"/>
                <a:gd name="T19" fmla="*/ 132 h 1054"/>
                <a:gd name="T20" fmla="*/ 3628 w 8993"/>
                <a:gd name="T21" fmla="*/ 15 h 1054"/>
                <a:gd name="T22" fmla="*/ 3921 w 8993"/>
                <a:gd name="T23" fmla="*/ 4 h 1054"/>
                <a:gd name="T24" fmla="*/ 4458 w 8993"/>
                <a:gd name="T25" fmla="*/ 227 h 1054"/>
                <a:gd name="T26" fmla="*/ 4844 w 8993"/>
                <a:gd name="T27" fmla="*/ 436 h 1054"/>
                <a:gd name="T28" fmla="*/ 5270 w 8993"/>
                <a:gd name="T29" fmla="*/ 528 h 1054"/>
                <a:gd name="T30" fmla="*/ 5561 w 8993"/>
                <a:gd name="T31" fmla="*/ 500 h 1054"/>
                <a:gd name="T32" fmla="*/ 5846 w 8993"/>
                <a:gd name="T33" fmla="*/ 431 h 1054"/>
                <a:gd name="T34" fmla="*/ 6409 w 8993"/>
                <a:gd name="T35" fmla="*/ 267 h 1054"/>
                <a:gd name="T36" fmla="*/ 6844 w 8993"/>
                <a:gd name="T37" fmla="*/ 216 h 1054"/>
                <a:gd name="T38" fmla="*/ 7270 w 8993"/>
                <a:gd name="T39" fmla="*/ 326 h 1054"/>
                <a:gd name="T40" fmla="*/ 7831 w 8993"/>
                <a:gd name="T41" fmla="*/ 498 h 1054"/>
                <a:gd name="T42" fmla="*/ 8407 w 8993"/>
                <a:gd name="T43" fmla="*/ 606 h 1054"/>
                <a:gd name="T44" fmla="*/ 8407 w 8993"/>
                <a:gd name="T45" fmla="*/ 608 h 1054"/>
                <a:gd name="T46" fmla="*/ 7830 w 8993"/>
                <a:gd name="T47" fmla="*/ 501 h 1054"/>
                <a:gd name="T48" fmla="*/ 7269 w 8993"/>
                <a:gd name="T49" fmla="*/ 330 h 1054"/>
                <a:gd name="T50" fmla="*/ 6698 w 8993"/>
                <a:gd name="T51" fmla="*/ 217 h 1054"/>
                <a:gd name="T52" fmla="*/ 6129 w 8993"/>
                <a:gd name="T53" fmla="*/ 354 h 1054"/>
                <a:gd name="T54" fmla="*/ 5706 w 8993"/>
                <a:gd name="T55" fmla="*/ 475 h 1054"/>
                <a:gd name="T56" fmla="*/ 5417 w 8993"/>
                <a:gd name="T57" fmla="*/ 528 h 1054"/>
                <a:gd name="T58" fmla="*/ 4979 w 8993"/>
                <a:gd name="T59" fmla="*/ 493 h 1054"/>
                <a:gd name="T60" fmla="*/ 4708 w 8993"/>
                <a:gd name="T61" fmla="*/ 380 h 1054"/>
                <a:gd name="T62" fmla="*/ 4202 w 8993"/>
                <a:gd name="T63" fmla="*/ 84 h 1054"/>
                <a:gd name="T64" fmla="*/ 3775 w 8993"/>
                <a:gd name="T65" fmla="*/ 9 h 1054"/>
                <a:gd name="T66" fmla="*/ 3340 w 8993"/>
                <a:gd name="T67" fmla="*/ 72 h 1054"/>
                <a:gd name="T68" fmla="*/ 2769 w 8993"/>
                <a:gd name="T69" fmla="*/ 205 h 1054"/>
                <a:gd name="T70" fmla="*/ 2217 w 8993"/>
                <a:gd name="T71" fmla="*/ 401 h 1054"/>
                <a:gd name="T72" fmla="*/ 1638 w 8993"/>
                <a:gd name="T73" fmla="*/ 717 h 1054"/>
                <a:gd name="T74" fmla="*/ 1572 w 8993"/>
                <a:gd name="T75" fmla="*/ 749 h 1054"/>
                <a:gd name="T76" fmla="*/ 1161 w 8993"/>
                <a:gd name="T77" fmla="*/ 906 h 1054"/>
                <a:gd name="T78" fmla="*/ 1072 w 8993"/>
                <a:gd name="T79" fmla="*/ 931 h 1054"/>
                <a:gd name="T80" fmla="*/ 1019 w 8993"/>
                <a:gd name="T81" fmla="*/ 944 h 1054"/>
                <a:gd name="T82" fmla="*/ 965 w 8993"/>
                <a:gd name="T83" fmla="*/ 957 h 1054"/>
                <a:gd name="T84" fmla="*/ 876 w 8993"/>
                <a:gd name="T85" fmla="*/ 976 h 1054"/>
                <a:gd name="T86" fmla="*/ 0 w 8993"/>
                <a:gd name="T87" fmla="*/ 1051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993" h="1054">
                  <a:moveTo>
                    <a:pt x="0" y="1051"/>
                  </a:moveTo>
                  <a:cubicBezTo>
                    <a:pt x="196" y="1054"/>
                    <a:pt x="392" y="1046"/>
                    <a:pt x="586" y="1021"/>
                  </a:cubicBezTo>
                  <a:cubicBezTo>
                    <a:pt x="683" y="1010"/>
                    <a:pt x="779" y="993"/>
                    <a:pt x="875" y="974"/>
                  </a:cubicBezTo>
                  <a:cubicBezTo>
                    <a:pt x="947" y="958"/>
                    <a:pt x="947" y="958"/>
                    <a:pt x="947" y="958"/>
                  </a:cubicBezTo>
                  <a:cubicBezTo>
                    <a:pt x="965" y="954"/>
                    <a:pt x="965" y="954"/>
                    <a:pt x="965" y="954"/>
                  </a:cubicBezTo>
                  <a:cubicBezTo>
                    <a:pt x="983" y="950"/>
                    <a:pt x="983" y="950"/>
                    <a:pt x="983" y="950"/>
                  </a:cubicBezTo>
                  <a:cubicBezTo>
                    <a:pt x="1018" y="941"/>
                    <a:pt x="1018" y="941"/>
                    <a:pt x="1018" y="941"/>
                  </a:cubicBezTo>
                  <a:cubicBezTo>
                    <a:pt x="1054" y="932"/>
                    <a:pt x="1054" y="932"/>
                    <a:pt x="1054" y="932"/>
                  </a:cubicBezTo>
                  <a:cubicBezTo>
                    <a:pt x="1071" y="928"/>
                    <a:pt x="1071" y="928"/>
                    <a:pt x="1071" y="928"/>
                  </a:cubicBezTo>
                  <a:cubicBezTo>
                    <a:pt x="1089" y="923"/>
                    <a:pt x="1089" y="923"/>
                    <a:pt x="1089" y="923"/>
                  </a:cubicBezTo>
                  <a:cubicBezTo>
                    <a:pt x="1159" y="902"/>
                    <a:pt x="1159" y="902"/>
                    <a:pt x="1159" y="902"/>
                  </a:cubicBezTo>
                  <a:cubicBezTo>
                    <a:pt x="1253" y="874"/>
                    <a:pt x="1346" y="842"/>
                    <a:pt x="1436" y="804"/>
                  </a:cubicBezTo>
                  <a:cubicBezTo>
                    <a:pt x="1481" y="787"/>
                    <a:pt x="1525" y="766"/>
                    <a:pt x="1570" y="745"/>
                  </a:cubicBezTo>
                  <a:cubicBezTo>
                    <a:pt x="1581" y="741"/>
                    <a:pt x="1592" y="735"/>
                    <a:pt x="1603" y="729"/>
                  </a:cubicBezTo>
                  <a:cubicBezTo>
                    <a:pt x="1636" y="713"/>
                    <a:pt x="1636" y="713"/>
                    <a:pt x="1636" y="713"/>
                  </a:cubicBezTo>
                  <a:cubicBezTo>
                    <a:pt x="1657" y="702"/>
                    <a:pt x="1679" y="691"/>
                    <a:pt x="1701" y="679"/>
                  </a:cubicBezTo>
                  <a:cubicBezTo>
                    <a:pt x="1873" y="586"/>
                    <a:pt x="2039" y="482"/>
                    <a:pt x="2215" y="396"/>
                  </a:cubicBezTo>
                  <a:cubicBezTo>
                    <a:pt x="2303" y="353"/>
                    <a:pt x="2394" y="316"/>
                    <a:pt x="2486" y="283"/>
                  </a:cubicBezTo>
                  <a:cubicBezTo>
                    <a:pt x="2578" y="251"/>
                    <a:pt x="2673" y="224"/>
                    <a:pt x="2767" y="199"/>
                  </a:cubicBezTo>
                  <a:cubicBezTo>
                    <a:pt x="2862" y="175"/>
                    <a:pt x="2958" y="154"/>
                    <a:pt x="3053" y="132"/>
                  </a:cubicBezTo>
                  <a:cubicBezTo>
                    <a:pt x="3149" y="111"/>
                    <a:pt x="3243" y="87"/>
                    <a:pt x="3339" y="66"/>
                  </a:cubicBezTo>
                  <a:cubicBezTo>
                    <a:pt x="3434" y="45"/>
                    <a:pt x="3531" y="26"/>
                    <a:pt x="3628" y="15"/>
                  </a:cubicBezTo>
                  <a:cubicBezTo>
                    <a:pt x="3677" y="9"/>
                    <a:pt x="3725" y="5"/>
                    <a:pt x="3774" y="3"/>
                  </a:cubicBezTo>
                  <a:cubicBezTo>
                    <a:pt x="3823" y="0"/>
                    <a:pt x="3872" y="0"/>
                    <a:pt x="3921" y="4"/>
                  </a:cubicBezTo>
                  <a:cubicBezTo>
                    <a:pt x="4019" y="11"/>
                    <a:pt x="4117" y="33"/>
                    <a:pt x="4205" y="77"/>
                  </a:cubicBezTo>
                  <a:cubicBezTo>
                    <a:pt x="4293" y="120"/>
                    <a:pt x="4374" y="176"/>
                    <a:pt x="4458" y="227"/>
                  </a:cubicBezTo>
                  <a:cubicBezTo>
                    <a:pt x="4541" y="279"/>
                    <a:pt x="4625" y="329"/>
                    <a:pt x="4711" y="374"/>
                  </a:cubicBezTo>
                  <a:cubicBezTo>
                    <a:pt x="4755" y="396"/>
                    <a:pt x="4799" y="417"/>
                    <a:pt x="4844" y="436"/>
                  </a:cubicBezTo>
                  <a:cubicBezTo>
                    <a:pt x="4889" y="456"/>
                    <a:pt x="4934" y="473"/>
                    <a:pt x="4981" y="486"/>
                  </a:cubicBezTo>
                  <a:cubicBezTo>
                    <a:pt x="5075" y="512"/>
                    <a:pt x="5172" y="526"/>
                    <a:pt x="5270" y="528"/>
                  </a:cubicBezTo>
                  <a:cubicBezTo>
                    <a:pt x="5319" y="529"/>
                    <a:pt x="5368" y="526"/>
                    <a:pt x="5416" y="521"/>
                  </a:cubicBezTo>
                  <a:cubicBezTo>
                    <a:pt x="5465" y="517"/>
                    <a:pt x="5513" y="509"/>
                    <a:pt x="5561" y="500"/>
                  </a:cubicBezTo>
                  <a:cubicBezTo>
                    <a:pt x="5609" y="491"/>
                    <a:pt x="5657" y="481"/>
                    <a:pt x="5704" y="469"/>
                  </a:cubicBezTo>
                  <a:cubicBezTo>
                    <a:pt x="5751" y="457"/>
                    <a:pt x="5799" y="445"/>
                    <a:pt x="5846" y="431"/>
                  </a:cubicBezTo>
                  <a:cubicBezTo>
                    <a:pt x="6127" y="348"/>
                    <a:pt x="6127" y="348"/>
                    <a:pt x="6127" y="348"/>
                  </a:cubicBezTo>
                  <a:cubicBezTo>
                    <a:pt x="6409" y="267"/>
                    <a:pt x="6409" y="267"/>
                    <a:pt x="6409" y="267"/>
                  </a:cubicBezTo>
                  <a:cubicBezTo>
                    <a:pt x="6503" y="241"/>
                    <a:pt x="6599" y="218"/>
                    <a:pt x="6697" y="212"/>
                  </a:cubicBezTo>
                  <a:cubicBezTo>
                    <a:pt x="6746" y="209"/>
                    <a:pt x="6796" y="211"/>
                    <a:pt x="6844" y="216"/>
                  </a:cubicBezTo>
                  <a:cubicBezTo>
                    <a:pt x="6893" y="221"/>
                    <a:pt x="6941" y="230"/>
                    <a:pt x="6989" y="241"/>
                  </a:cubicBezTo>
                  <a:cubicBezTo>
                    <a:pt x="7084" y="264"/>
                    <a:pt x="7177" y="295"/>
                    <a:pt x="7270" y="326"/>
                  </a:cubicBezTo>
                  <a:cubicBezTo>
                    <a:pt x="7363" y="356"/>
                    <a:pt x="7457" y="385"/>
                    <a:pt x="7550" y="415"/>
                  </a:cubicBezTo>
                  <a:cubicBezTo>
                    <a:pt x="7643" y="444"/>
                    <a:pt x="7737" y="473"/>
                    <a:pt x="7831" y="498"/>
                  </a:cubicBezTo>
                  <a:cubicBezTo>
                    <a:pt x="7926" y="523"/>
                    <a:pt x="8021" y="543"/>
                    <a:pt x="8117" y="562"/>
                  </a:cubicBezTo>
                  <a:cubicBezTo>
                    <a:pt x="8213" y="580"/>
                    <a:pt x="8310" y="595"/>
                    <a:pt x="8407" y="606"/>
                  </a:cubicBezTo>
                  <a:cubicBezTo>
                    <a:pt x="8601" y="629"/>
                    <a:pt x="8798" y="635"/>
                    <a:pt x="8993" y="619"/>
                  </a:cubicBezTo>
                  <a:cubicBezTo>
                    <a:pt x="8798" y="635"/>
                    <a:pt x="8601" y="630"/>
                    <a:pt x="8407" y="608"/>
                  </a:cubicBezTo>
                  <a:cubicBezTo>
                    <a:pt x="8310" y="597"/>
                    <a:pt x="8213" y="582"/>
                    <a:pt x="8117" y="564"/>
                  </a:cubicBezTo>
                  <a:cubicBezTo>
                    <a:pt x="8021" y="546"/>
                    <a:pt x="7925" y="526"/>
                    <a:pt x="7830" y="501"/>
                  </a:cubicBezTo>
                  <a:cubicBezTo>
                    <a:pt x="7735" y="476"/>
                    <a:pt x="7642" y="448"/>
                    <a:pt x="7549" y="419"/>
                  </a:cubicBezTo>
                  <a:cubicBezTo>
                    <a:pt x="7455" y="389"/>
                    <a:pt x="7362" y="360"/>
                    <a:pt x="7269" y="330"/>
                  </a:cubicBezTo>
                  <a:cubicBezTo>
                    <a:pt x="7176" y="300"/>
                    <a:pt x="7083" y="268"/>
                    <a:pt x="6988" y="246"/>
                  </a:cubicBezTo>
                  <a:cubicBezTo>
                    <a:pt x="6893" y="223"/>
                    <a:pt x="6795" y="211"/>
                    <a:pt x="6698" y="217"/>
                  </a:cubicBezTo>
                  <a:cubicBezTo>
                    <a:pt x="6600" y="223"/>
                    <a:pt x="6505" y="246"/>
                    <a:pt x="6411" y="272"/>
                  </a:cubicBezTo>
                  <a:cubicBezTo>
                    <a:pt x="6129" y="354"/>
                    <a:pt x="6129" y="354"/>
                    <a:pt x="6129" y="354"/>
                  </a:cubicBezTo>
                  <a:cubicBezTo>
                    <a:pt x="5847" y="436"/>
                    <a:pt x="5847" y="436"/>
                    <a:pt x="5847" y="436"/>
                  </a:cubicBezTo>
                  <a:cubicBezTo>
                    <a:pt x="5800" y="450"/>
                    <a:pt x="5753" y="463"/>
                    <a:pt x="5706" y="475"/>
                  </a:cubicBezTo>
                  <a:cubicBezTo>
                    <a:pt x="5658" y="487"/>
                    <a:pt x="5610" y="497"/>
                    <a:pt x="5562" y="507"/>
                  </a:cubicBezTo>
                  <a:cubicBezTo>
                    <a:pt x="5514" y="516"/>
                    <a:pt x="5465" y="523"/>
                    <a:pt x="5417" y="528"/>
                  </a:cubicBezTo>
                  <a:cubicBezTo>
                    <a:pt x="5368" y="533"/>
                    <a:pt x="5319" y="535"/>
                    <a:pt x="5270" y="534"/>
                  </a:cubicBezTo>
                  <a:cubicBezTo>
                    <a:pt x="5172" y="533"/>
                    <a:pt x="5074" y="519"/>
                    <a:pt x="4979" y="493"/>
                  </a:cubicBezTo>
                  <a:cubicBezTo>
                    <a:pt x="4932" y="479"/>
                    <a:pt x="4886" y="462"/>
                    <a:pt x="4841" y="443"/>
                  </a:cubicBezTo>
                  <a:cubicBezTo>
                    <a:pt x="4796" y="424"/>
                    <a:pt x="4752" y="403"/>
                    <a:pt x="4708" y="380"/>
                  </a:cubicBezTo>
                  <a:cubicBezTo>
                    <a:pt x="4621" y="335"/>
                    <a:pt x="4537" y="285"/>
                    <a:pt x="4454" y="233"/>
                  </a:cubicBezTo>
                  <a:cubicBezTo>
                    <a:pt x="4370" y="182"/>
                    <a:pt x="4290" y="127"/>
                    <a:pt x="4202" y="84"/>
                  </a:cubicBezTo>
                  <a:cubicBezTo>
                    <a:pt x="4115" y="40"/>
                    <a:pt x="4018" y="18"/>
                    <a:pt x="3921" y="11"/>
                  </a:cubicBezTo>
                  <a:cubicBezTo>
                    <a:pt x="3872" y="7"/>
                    <a:pt x="3823" y="7"/>
                    <a:pt x="3775" y="9"/>
                  </a:cubicBezTo>
                  <a:cubicBezTo>
                    <a:pt x="3726" y="11"/>
                    <a:pt x="3677" y="15"/>
                    <a:pt x="3629" y="21"/>
                  </a:cubicBezTo>
                  <a:cubicBezTo>
                    <a:pt x="3532" y="32"/>
                    <a:pt x="3436" y="51"/>
                    <a:pt x="3340" y="72"/>
                  </a:cubicBezTo>
                  <a:cubicBezTo>
                    <a:pt x="3245" y="93"/>
                    <a:pt x="3150" y="117"/>
                    <a:pt x="3054" y="138"/>
                  </a:cubicBezTo>
                  <a:cubicBezTo>
                    <a:pt x="2959" y="159"/>
                    <a:pt x="2863" y="181"/>
                    <a:pt x="2769" y="205"/>
                  </a:cubicBezTo>
                  <a:cubicBezTo>
                    <a:pt x="2674" y="229"/>
                    <a:pt x="2580" y="256"/>
                    <a:pt x="2488" y="288"/>
                  </a:cubicBezTo>
                  <a:cubicBezTo>
                    <a:pt x="2395" y="321"/>
                    <a:pt x="2305" y="358"/>
                    <a:pt x="2217" y="401"/>
                  </a:cubicBezTo>
                  <a:cubicBezTo>
                    <a:pt x="2041" y="486"/>
                    <a:pt x="1875" y="590"/>
                    <a:pt x="1703" y="683"/>
                  </a:cubicBezTo>
                  <a:cubicBezTo>
                    <a:pt x="1681" y="695"/>
                    <a:pt x="1659" y="705"/>
                    <a:pt x="1638" y="717"/>
                  </a:cubicBezTo>
                  <a:cubicBezTo>
                    <a:pt x="1605" y="733"/>
                    <a:pt x="1605" y="733"/>
                    <a:pt x="1605" y="733"/>
                  </a:cubicBezTo>
                  <a:cubicBezTo>
                    <a:pt x="1594" y="739"/>
                    <a:pt x="1583" y="744"/>
                    <a:pt x="1572" y="749"/>
                  </a:cubicBezTo>
                  <a:cubicBezTo>
                    <a:pt x="1527" y="769"/>
                    <a:pt x="1483" y="790"/>
                    <a:pt x="1437" y="808"/>
                  </a:cubicBezTo>
                  <a:cubicBezTo>
                    <a:pt x="1347" y="846"/>
                    <a:pt x="1254" y="877"/>
                    <a:pt x="1161" y="906"/>
                  </a:cubicBezTo>
                  <a:cubicBezTo>
                    <a:pt x="1090" y="926"/>
                    <a:pt x="1090" y="926"/>
                    <a:pt x="1090" y="926"/>
                  </a:cubicBezTo>
                  <a:cubicBezTo>
                    <a:pt x="1072" y="931"/>
                    <a:pt x="1072" y="931"/>
                    <a:pt x="1072" y="931"/>
                  </a:cubicBezTo>
                  <a:cubicBezTo>
                    <a:pt x="1054" y="935"/>
                    <a:pt x="1054" y="935"/>
                    <a:pt x="1054" y="935"/>
                  </a:cubicBezTo>
                  <a:cubicBezTo>
                    <a:pt x="1019" y="944"/>
                    <a:pt x="1019" y="944"/>
                    <a:pt x="1019" y="944"/>
                  </a:cubicBezTo>
                  <a:cubicBezTo>
                    <a:pt x="983" y="953"/>
                    <a:pt x="983" y="953"/>
                    <a:pt x="983" y="953"/>
                  </a:cubicBezTo>
                  <a:cubicBezTo>
                    <a:pt x="965" y="957"/>
                    <a:pt x="965" y="957"/>
                    <a:pt x="965" y="957"/>
                  </a:cubicBezTo>
                  <a:cubicBezTo>
                    <a:pt x="947" y="961"/>
                    <a:pt x="947" y="961"/>
                    <a:pt x="947" y="961"/>
                  </a:cubicBezTo>
                  <a:cubicBezTo>
                    <a:pt x="876" y="976"/>
                    <a:pt x="876" y="976"/>
                    <a:pt x="876" y="976"/>
                  </a:cubicBezTo>
                  <a:cubicBezTo>
                    <a:pt x="780" y="995"/>
                    <a:pt x="683" y="1012"/>
                    <a:pt x="586" y="1023"/>
                  </a:cubicBezTo>
                  <a:cubicBezTo>
                    <a:pt x="392" y="1047"/>
                    <a:pt x="196" y="1054"/>
                    <a:pt x="0" y="10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2" name="Freeform 12"/>
            <p:cNvSpPr/>
            <p:nvPr>
              <p:custDataLst>
                <p:tags r:id="rId10"/>
              </p:custDataLst>
            </p:nvPr>
          </p:nvSpPr>
          <p:spPr bwMode="auto">
            <a:xfrm>
              <a:off x="2" y="1110"/>
              <a:ext cx="5755" cy="750"/>
            </a:xfrm>
            <a:custGeom>
              <a:avLst/>
              <a:gdLst>
                <a:gd name="T0" fmla="*/ 590 w 8992"/>
                <a:gd name="T1" fmla="*/ 1139 h 1171"/>
                <a:gd name="T2" fmla="*/ 645 w 8992"/>
                <a:gd name="T3" fmla="*/ 1132 h 1171"/>
                <a:gd name="T4" fmla="*/ 736 w 8992"/>
                <a:gd name="T5" fmla="*/ 1118 h 1171"/>
                <a:gd name="T6" fmla="*/ 773 w 8992"/>
                <a:gd name="T7" fmla="*/ 1112 h 1171"/>
                <a:gd name="T8" fmla="*/ 881 w 8992"/>
                <a:gd name="T9" fmla="*/ 1091 h 1171"/>
                <a:gd name="T10" fmla="*/ 989 w 8992"/>
                <a:gd name="T11" fmla="*/ 1067 h 1171"/>
                <a:gd name="T12" fmla="*/ 1168 w 8992"/>
                <a:gd name="T13" fmla="*/ 1018 h 1171"/>
                <a:gd name="T14" fmla="*/ 1580 w 8992"/>
                <a:gd name="T15" fmla="*/ 858 h 1171"/>
                <a:gd name="T16" fmla="*/ 1646 w 8992"/>
                <a:gd name="T17" fmla="*/ 824 h 1171"/>
                <a:gd name="T18" fmla="*/ 2227 w 8992"/>
                <a:gd name="T19" fmla="*/ 500 h 1171"/>
                <a:gd name="T20" fmla="*/ 2775 w 8992"/>
                <a:gd name="T21" fmla="*/ 278 h 1171"/>
                <a:gd name="T22" fmla="*/ 3338 w 8992"/>
                <a:gd name="T23" fmla="*/ 99 h 1171"/>
                <a:gd name="T24" fmla="*/ 3625 w 8992"/>
                <a:gd name="T25" fmla="*/ 26 h 1171"/>
                <a:gd name="T26" fmla="*/ 3771 w 8992"/>
                <a:gd name="T27" fmla="*/ 7 h 1171"/>
                <a:gd name="T28" fmla="*/ 4203 w 8992"/>
                <a:gd name="T29" fmla="*/ 83 h 1171"/>
                <a:gd name="T30" fmla="*/ 4328 w 8992"/>
                <a:gd name="T31" fmla="*/ 163 h 1171"/>
                <a:gd name="T32" fmla="*/ 4690 w 8992"/>
                <a:gd name="T33" fmla="*/ 418 h 1171"/>
                <a:gd name="T34" fmla="*/ 4953 w 8992"/>
                <a:gd name="T35" fmla="*/ 551 h 1171"/>
                <a:gd name="T36" fmla="*/ 5241 w 8992"/>
                <a:gd name="T37" fmla="*/ 608 h 1171"/>
                <a:gd name="T38" fmla="*/ 5823 w 8992"/>
                <a:gd name="T39" fmla="*/ 531 h 1171"/>
                <a:gd name="T40" fmla="*/ 6249 w 8992"/>
                <a:gd name="T41" fmla="*/ 407 h 1171"/>
                <a:gd name="T42" fmla="*/ 6678 w 8992"/>
                <a:gd name="T43" fmla="*/ 298 h 1171"/>
                <a:gd name="T44" fmla="*/ 6972 w 8992"/>
                <a:gd name="T45" fmla="*/ 326 h 1171"/>
                <a:gd name="T46" fmla="*/ 7395 w 8992"/>
                <a:gd name="T47" fmla="*/ 457 h 1171"/>
                <a:gd name="T48" fmla="*/ 7820 w 8992"/>
                <a:gd name="T49" fmla="*/ 583 h 1171"/>
                <a:gd name="T50" fmla="*/ 8402 w 8992"/>
                <a:gd name="T51" fmla="*/ 684 h 1171"/>
                <a:gd name="T52" fmla="*/ 8402 w 8992"/>
                <a:gd name="T53" fmla="*/ 686 h 1171"/>
                <a:gd name="T54" fmla="*/ 7819 w 8992"/>
                <a:gd name="T55" fmla="*/ 586 h 1171"/>
                <a:gd name="T56" fmla="*/ 7394 w 8992"/>
                <a:gd name="T57" fmla="*/ 461 h 1171"/>
                <a:gd name="T58" fmla="*/ 6970 w 8992"/>
                <a:gd name="T59" fmla="*/ 330 h 1171"/>
                <a:gd name="T60" fmla="*/ 6678 w 8992"/>
                <a:gd name="T61" fmla="*/ 303 h 1171"/>
                <a:gd name="T62" fmla="*/ 6250 w 8992"/>
                <a:gd name="T63" fmla="*/ 413 h 1171"/>
                <a:gd name="T64" fmla="*/ 5825 w 8992"/>
                <a:gd name="T65" fmla="*/ 537 h 1171"/>
                <a:gd name="T66" fmla="*/ 5240 w 8992"/>
                <a:gd name="T67" fmla="*/ 615 h 1171"/>
                <a:gd name="T68" fmla="*/ 4950 w 8992"/>
                <a:gd name="T69" fmla="*/ 557 h 1171"/>
                <a:gd name="T70" fmla="*/ 4686 w 8992"/>
                <a:gd name="T71" fmla="*/ 424 h 1171"/>
                <a:gd name="T72" fmla="*/ 4323 w 8992"/>
                <a:gd name="T73" fmla="*/ 169 h 1171"/>
                <a:gd name="T74" fmla="*/ 4200 w 8992"/>
                <a:gd name="T75" fmla="*/ 89 h 1171"/>
                <a:gd name="T76" fmla="*/ 3772 w 8992"/>
                <a:gd name="T77" fmla="*/ 13 h 1171"/>
                <a:gd name="T78" fmla="*/ 3626 w 8992"/>
                <a:gd name="T79" fmla="*/ 33 h 1171"/>
                <a:gd name="T80" fmla="*/ 3340 w 8992"/>
                <a:gd name="T81" fmla="*/ 105 h 1171"/>
                <a:gd name="T82" fmla="*/ 2776 w 8992"/>
                <a:gd name="T83" fmla="*/ 283 h 1171"/>
                <a:gd name="T84" fmla="*/ 2229 w 8992"/>
                <a:gd name="T85" fmla="*/ 505 h 1171"/>
                <a:gd name="T86" fmla="*/ 1648 w 8992"/>
                <a:gd name="T87" fmla="*/ 828 h 1171"/>
                <a:gd name="T88" fmla="*/ 1582 w 8992"/>
                <a:gd name="T89" fmla="*/ 861 h 1171"/>
                <a:gd name="T90" fmla="*/ 1169 w 8992"/>
                <a:gd name="T91" fmla="*/ 1021 h 1171"/>
                <a:gd name="T92" fmla="*/ 990 w 8992"/>
                <a:gd name="T93" fmla="*/ 1070 h 1171"/>
                <a:gd name="T94" fmla="*/ 882 w 8992"/>
                <a:gd name="T95" fmla="*/ 1094 h 1171"/>
                <a:gd name="T96" fmla="*/ 773 w 8992"/>
                <a:gd name="T97" fmla="*/ 1114 h 1171"/>
                <a:gd name="T98" fmla="*/ 737 w 8992"/>
                <a:gd name="T99" fmla="*/ 1120 h 1171"/>
                <a:gd name="T100" fmla="*/ 645 w 8992"/>
                <a:gd name="T101" fmla="*/ 1134 h 1171"/>
                <a:gd name="T102" fmla="*/ 590 w 8992"/>
                <a:gd name="T103" fmla="*/ 1141 h 1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2" h="1171">
                  <a:moveTo>
                    <a:pt x="0" y="1164"/>
                  </a:moveTo>
                  <a:cubicBezTo>
                    <a:pt x="197" y="1170"/>
                    <a:pt x="394" y="1163"/>
                    <a:pt x="590" y="1139"/>
                  </a:cubicBezTo>
                  <a:cubicBezTo>
                    <a:pt x="627" y="1134"/>
                    <a:pt x="627" y="1134"/>
                    <a:pt x="627" y="1134"/>
                  </a:cubicBezTo>
                  <a:cubicBezTo>
                    <a:pt x="645" y="1132"/>
                    <a:pt x="645" y="1132"/>
                    <a:pt x="645" y="1132"/>
                  </a:cubicBezTo>
                  <a:cubicBezTo>
                    <a:pt x="663" y="1129"/>
                    <a:pt x="663" y="1129"/>
                    <a:pt x="663" y="1129"/>
                  </a:cubicBezTo>
                  <a:cubicBezTo>
                    <a:pt x="736" y="1118"/>
                    <a:pt x="736" y="1118"/>
                    <a:pt x="736" y="1118"/>
                  </a:cubicBezTo>
                  <a:cubicBezTo>
                    <a:pt x="754" y="1115"/>
                    <a:pt x="754" y="1115"/>
                    <a:pt x="754" y="1115"/>
                  </a:cubicBezTo>
                  <a:cubicBezTo>
                    <a:pt x="773" y="1112"/>
                    <a:pt x="773" y="1112"/>
                    <a:pt x="773" y="1112"/>
                  </a:cubicBezTo>
                  <a:cubicBezTo>
                    <a:pt x="809" y="1105"/>
                    <a:pt x="809" y="1105"/>
                    <a:pt x="809" y="1105"/>
                  </a:cubicBezTo>
                  <a:cubicBezTo>
                    <a:pt x="833" y="1101"/>
                    <a:pt x="857" y="1097"/>
                    <a:pt x="881" y="1091"/>
                  </a:cubicBezTo>
                  <a:cubicBezTo>
                    <a:pt x="954" y="1075"/>
                    <a:pt x="954" y="1075"/>
                    <a:pt x="954" y="1075"/>
                  </a:cubicBezTo>
                  <a:cubicBezTo>
                    <a:pt x="966" y="1073"/>
                    <a:pt x="978" y="1070"/>
                    <a:pt x="989" y="1067"/>
                  </a:cubicBezTo>
                  <a:cubicBezTo>
                    <a:pt x="1025" y="1058"/>
                    <a:pt x="1025" y="1058"/>
                    <a:pt x="1025" y="1058"/>
                  </a:cubicBezTo>
                  <a:cubicBezTo>
                    <a:pt x="1073" y="1046"/>
                    <a:pt x="1120" y="1032"/>
                    <a:pt x="1168" y="1018"/>
                  </a:cubicBezTo>
                  <a:cubicBezTo>
                    <a:pt x="1261" y="988"/>
                    <a:pt x="1355" y="956"/>
                    <a:pt x="1445" y="918"/>
                  </a:cubicBezTo>
                  <a:cubicBezTo>
                    <a:pt x="1491" y="900"/>
                    <a:pt x="1535" y="878"/>
                    <a:pt x="1580" y="858"/>
                  </a:cubicBezTo>
                  <a:cubicBezTo>
                    <a:pt x="1592" y="853"/>
                    <a:pt x="1602" y="847"/>
                    <a:pt x="1613" y="841"/>
                  </a:cubicBezTo>
                  <a:cubicBezTo>
                    <a:pt x="1646" y="824"/>
                    <a:pt x="1646" y="824"/>
                    <a:pt x="1646" y="824"/>
                  </a:cubicBezTo>
                  <a:cubicBezTo>
                    <a:pt x="1668" y="813"/>
                    <a:pt x="1690" y="802"/>
                    <a:pt x="1712" y="790"/>
                  </a:cubicBezTo>
                  <a:cubicBezTo>
                    <a:pt x="1885" y="696"/>
                    <a:pt x="2051" y="590"/>
                    <a:pt x="2227" y="500"/>
                  </a:cubicBezTo>
                  <a:cubicBezTo>
                    <a:pt x="2315" y="455"/>
                    <a:pt x="2405" y="414"/>
                    <a:pt x="2496" y="378"/>
                  </a:cubicBezTo>
                  <a:cubicBezTo>
                    <a:pt x="2588" y="341"/>
                    <a:pt x="2681" y="309"/>
                    <a:pt x="2775" y="278"/>
                  </a:cubicBezTo>
                  <a:cubicBezTo>
                    <a:pt x="2868" y="248"/>
                    <a:pt x="2963" y="219"/>
                    <a:pt x="3057" y="190"/>
                  </a:cubicBezTo>
                  <a:cubicBezTo>
                    <a:pt x="3151" y="161"/>
                    <a:pt x="3244" y="128"/>
                    <a:pt x="3338" y="99"/>
                  </a:cubicBezTo>
                  <a:cubicBezTo>
                    <a:pt x="3385" y="84"/>
                    <a:pt x="3432" y="70"/>
                    <a:pt x="3480" y="58"/>
                  </a:cubicBezTo>
                  <a:cubicBezTo>
                    <a:pt x="3528" y="46"/>
                    <a:pt x="3576" y="35"/>
                    <a:pt x="3625" y="26"/>
                  </a:cubicBezTo>
                  <a:cubicBezTo>
                    <a:pt x="3649" y="21"/>
                    <a:pt x="3673" y="18"/>
                    <a:pt x="3698" y="15"/>
                  </a:cubicBezTo>
                  <a:cubicBezTo>
                    <a:pt x="3722" y="12"/>
                    <a:pt x="3747" y="8"/>
                    <a:pt x="3771" y="7"/>
                  </a:cubicBezTo>
                  <a:cubicBezTo>
                    <a:pt x="3820" y="2"/>
                    <a:pt x="3870" y="0"/>
                    <a:pt x="3919" y="3"/>
                  </a:cubicBezTo>
                  <a:cubicBezTo>
                    <a:pt x="4018" y="9"/>
                    <a:pt x="4117" y="33"/>
                    <a:pt x="4203" y="83"/>
                  </a:cubicBezTo>
                  <a:cubicBezTo>
                    <a:pt x="4224" y="95"/>
                    <a:pt x="4246" y="107"/>
                    <a:pt x="4267" y="121"/>
                  </a:cubicBezTo>
                  <a:cubicBezTo>
                    <a:pt x="4287" y="134"/>
                    <a:pt x="4308" y="148"/>
                    <a:pt x="4328" y="163"/>
                  </a:cubicBezTo>
                  <a:cubicBezTo>
                    <a:pt x="4447" y="250"/>
                    <a:pt x="4447" y="250"/>
                    <a:pt x="4447" y="250"/>
                  </a:cubicBezTo>
                  <a:cubicBezTo>
                    <a:pt x="4526" y="308"/>
                    <a:pt x="4606" y="366"/>
                    <a:pt x="4690" y="418"/>
                  </a:cubicBezTo>
                  <a:cubicBezTo>
                    <a:pt x="4732" y="444"/>
                    <a:pt x="4774" y="469"/>
                    <a:pt x="4818" y="492"/>
                  </a:cubicBezTo>
                  <a:cubicBezTo>
                    <a:pt x="4861" y="515"/>
                    <a:pt x="4906" y="535"/>
                    <a:pt x="4953" y="551"/>
                  </a:cubicBezTo>
                  <a:cubicBezTo>
                    <a:pt x="4999" y="567"/>
                    <a:pt x="5046" y="580"/>
                    <a:pt x="5095" y="590"/>
                  </a:cubicBezTo>
                  <a:cubicBezTo>
                    <a:pt x="5143" y="599"/>
                    <a:pt x="5192" y="605"/>
                    <a:pt x="5241" y="608"/>
                  </a:cubicBezTo>
                  <a:cubicBezTo>
                    <a:pt x="5339" y="615"/>
                    <a:pt x="5437" y="607"/>
                    <a:pt x="5535" y="593"/>
                  </a:cubicBezTo>
                  <a:cubicBezTo>
                    <a:pt x="5632" y="578"/>
                    <a:pt x="5728" y="556"/>
                    <a:pt x="5823" y="531"/>
                  </a:cubicBezTo>
                  <a:cubicBezTo>
                    <a:pt x="5918" y="506"/>
                    <a:pt x="6013" y="478"/>
                    <a:pt x="6107" y="450"/>
                  </a:cubicBezTo>
                  <a:cubicBezTo>
                    <a:pt x="6249" y="407"/>
                    <a:pt x="6249" y="407"/>
                    <a:pt x="6249" y="407"/>
                  </a:cubicBezTo>
                  <a:cubicBezTo>
                    <a:pt x="6296" y="393"/>
                    <a:pt x="6342" y="377"/>
                    <a:pt x="6389" y="362"/>
                  </a:cubicBezTo>
                  <a:cubicBezTo>
                    <a:pt x="6483" y="332"/>
                    <a:pt x="6579" y="306"/>
                    <a:pt x="6678" y="298"/>
                  </a:cubicBezTo>
                  <a:cubicBezTo>
                    <a:pt x="6727" y="294"/>
                    <a:pt x="6777" y="295"/>
                    <a:pt x="6826" y="300"/>
                  </a:cubicBezTo>
                  <a:cubicBezTo>
                    <a:pt x="6875" y="305"/>
                    <a:pt x="6924" y="314"/>
                    <a:pt x="6972" y="326"/>
                  </a:cubicBezTo>
                  <a:cubicBezTo>
                    <a:pt x="7068" y="349"/>
                    <a:pt x="7161" y="381"/>
                    <a:pt x="7254" y="412"/>
                  </a:cubicBezTo>
                  <a:cubicBezTo>
                    <a:pt x="7301" y="428"/>
                    <a:pt x="7348" y="442"/>
                    <a:pt x="7395" y="457"/>
                  </a:cubicBezTo>
                  <a:cubicBezTo>
                    <a:pt x="7536" y="502"/>
                    <a:pt x="7536" y="502"/>
                    <a:pt x="7536" y="502"/>
                  </a:cubicBezTo>
                  <a:cubicBezTo>
                    <a:pt x="7630" y="531"/>
                    <a:pt x="7725" y="559"/>
                    <a:pt x="7820" y="583"/>
                  </a:cubicBezTo>
                  <a:cubicBezTo>
                    <a:pt x="7916" y="607"/>
                    <a:pt x="8012" y="626"/>
                    <a:pt x="8109" y="643"/>
                  </a:cubicBezTo>
                  <a:cubicBezTo>
                    <a:pt x="8206" y="660"/>
                    <a:pt x="8304" y="674"/>
                    <a:pt x="8402" y="684"/>
                  </a:cubicBezTo>
                  <a:cubicBezTo>
                    <a:pt x="8598" y="704"/>
                    <a:pt x="8796" y="709"/>
                    <a:pt x="8992" y="694"/>
                  </a:cubicBezTo>
                  <a:cubicBezTo>
                    <a:pt x="8796" y="709"/>
                    <a:pt x="8598" y="705"/>
                    <a:pt x="8402" y="686"/>
                  </a:cubicBezTo>
                  <a:cubicBezTo>
                    <a:pt x="8304" y="676"/>
                    <a:pt x="8206" y="662"/>
                    <a:pt x="8109" y="646"/>
                  </a:cubicBezTo>
                  <a:cubicBezTo>
                    <a:pt x="8012" y="629"/>
                    <a:pt x="7915" y="610"/>
                    <a:pt x="7819" y="586"/>
                  </a:cubicBezTo>
                  <a:cubicBezTo>
                    <a:pt x="7724" y="562"/>
                    <a:pt x="7629" y="534"/>
                    <a:pt x="7535" y="505"/>
                  </a:cubicBezTo>
                  <a:cubicBezTo>
                    <a:pt x="7394" y="461"/>
                    <a:pt x="7394" y="461"/>
                    <a:pt x="7394" y="461"/>
                  </a:cubicBezTo>
                  <a:cubicBezTo>
                    <a:pt x="7347" y="447"/>
                    <a:pt x="7300" y="432"/>
                    <a:pt x="7253" y="416"/>
                  </a:cubicBezTo>
                  <a:cubicBezTo>
                    <a:pt x="7159" y="386"/>
                    <a:pt x="7066" y="353"/>
                    <a:pt x="6970" y="330"/>
                  </a:cubicBezTo>
                  <a:cubicBezTo>
                    <a:pt x="6923" y="319"/>
                    <a:pt x="6874" y="310"/>
                    <a:pt x="6825" y="305"/>
                  </a:cubicBezTo>
                  <a:cubicBezTo>
                    <a:pt x="6776" y="300"/>
                    <a:pt x="6727" y="299"/>
                    <a:pt x="6678" y="303"/>
                  </a:cubicBezTo>
                  <a:cubicBezTo>
                    <a:pt x="6580" y="311"/>
                    <a:pt x="6485" y="337"/>
                    <a:pt x="6391" y="367"/>
                  </a:cubicBezTo>
                  <a:cubicBezTo>
                    <a:pt x="6344" y="382"/>
                    <a:pt x="6297" y="398"/>
                    <a:pt x="6250" y="413"/>
                  </a:cubicBezTo>
                  <a:cubicBezTo>
                    <a:pt x="6109" y="455"/>
                    <a:pt x="6109" y="455"/>
                    <a:pt x="6109" y="455"/>
                  </a:cubicBezTo>
                  <a:cubicBezTo>
                    <a:pt x="6014" y="484"/>
                    <a:pt x="5920" y="512"/>
                    <a:pt x="5825" y="537"/>
                  </a:cubicBezTo>
                  <a:cubicBezTo>
                    <a:pt x="5729" y="562"/>
                    <a:pt x="5633" y="584"/>
                    <a:pt x="5535" y="599"/>
                  </a:cubicBezTo>
                  <a:cubicBezTo>
                    <a:pt x="5438" y="614"/>
                    <a:pt x="5339" y="621"/>
                    <a:pt x="5240" y="615"/>
                  </a:cubicBezTo>
                  <a:cubicBezTo>
                    <a:pt x="5191" y="612"/>
                    <a:pt x="5142" y="606"/>
                    <a:pt x="5093" y="596"/>
                  </a:cubicBezTo>
                  <a:cubicBezTo>
                    <a:pt x="5045" y="587"/>
                    <a:pt x="4997" y="574"/>
                    <a:pt x="4950" y="557"/>
                  </a:cubicBezTo>
                  <a:cubicBezTo>
                    <a:pt x="4904" y="541"/>
                    <a:pt x="4858" y="521"/>
                    <a:pt x="4815" y="498"/>
                  </a:cubicBezTo>
                  <a:cubicBezTo>
                    <a:pt x="4771" y="475"/>
                    <a:pt x="4728" y="450"/>
                    <a:pt x="4686" y="424"/>
                  </a:cubicBezTo>
                  <a:cubicBezTo>
                    <a:pt x="4602" y="372"/>
                    <a:pt x="4522" y="314"/>
                    <a:pt x="4443" y="256"/>
                  </a:cubicBezTo>
                  <a:cubicBezTo>
                    <a:pt x="4323" y="169"/>
                    <a:pt x="4323" y="169"/>
                    <a:pt x="4323" y="169"/>
                  </a:cubicBezTo>
                  <a:cubicBezTo>
                    <a:pt x="4303" y="154"/>
                    <a:pt x="4283" y="140"/>
                    <a:pt x="4263" y="127"/>
                  </a:cubicBezTo>
                  <a:cubicBezTo>
                    <a:pt x="4242" y="113"/>
                    <a:pt x="4221" y="101"/>
                    <a:pt x="4200" y="89"/>
                  </a:cubicBezTo>
                  <a:cubicBezTo>
                    <a:pt x="4114" y="40"/>
                    <a:pt x="4017" y="16"/>
                    <a:pt x="3919" y="10"/>
                  </a:cubicBezTo>
                  <a:cubicBezTo>
                    <a:pt x="3870" y="7"/>
                    <a:pt x="3821" y="9"/>
                    <a:pt x="3772" y="13"/>
                  </a:cubicBezTo>
                  <a:cubicBezTo>
                    <a:pt x="3747" y="15"/>
                    <a:pt x="3723" y="18"/>
                    <a:pt x="3699" y="21"/>
                  </a:cubicBezTo>
                  <a:cubicBezTo>
                    <a:pt x="3674" y="25"/>
                    <a:pt x="3650" y="28"/>
                    <a:pt x="3626" y="33"/>
                  </a:cubicBezTo>
                  <a:cubicBezTo>
                    <a:pt x="3577" y="41"/>
                    <a:pt x="3529" y="52"/>
                    <a:pt x="3482" y="64"/>
                  </a:cubicBezTo>
                  <a:cubicBezTo>
                    <a:pt x="3434" y="77"/>
                    <a:pt x="3387" y="90"/>
                    <a:pt x="3340" y="105"/>
                  </a:cubicBezTo>
                  <a:cubicBezTo>
                    <a:pt x="3246" y="134"/>
                    <a:pt x="3153" y="167"/>
                    <a:pt x="3058" y="196"/>
                  </a:cubicBezTo>
                  <a:cubicBezTo>
                    <a:pt x="2964" y="225"/>
                    <a:pt x="2870" y="253"/>
                    <a:pt x="2776" y="283"/>
                  </a:cubicBezTo>
                  <a:cubicBezTo>
                    <a:pt x="2683" y="314"/>
                    <a:pt x="2590" y="346"/>
                    <a:pt x="2498" y="383"/>
                  </a:cubicBezTo>
                  <a:cubicBezTo>
                    <a:pt x="2407" y="419"/>
                    <a:pt x="2317" y="460"/>
                    <a:pt x="2229" y="505"/>
                  </a:cubicBezTo>
                  <a:cubicBezTo>
                    <a:pt x="2054" y="595"/>
                    <a:pt x="1887" y="700"/>
                    <a:pt x="1714" y="794"/>
                  </a:cubicBezTo>
                  <a:cubicBezTo>
                    <a:pt x="1692" y="806"/>
                    <a:pt x="1670" y="817"/>
                    <a:pt x="1648" y="828"/>
                  </a:cubicBezTo>
                  <a:cubicBezTo>
                    <a:pt x="1615" y="845"/>
                    <a:pt x="1615" y="845"/>
                    <a:pt x="1615" y="845"/>
                  </a:cubicBezTo>
                  <a:cubicBezTo>
                    <a:pt x="1604" y="851"/>
                    <a:pt x="1593" y="856"/>
                    <a:pt x="1582" y="861"/>
                  </a:cubicBezTo>
                  <a:cubicBezTo>
                    <a:pt x="1537" y="882"/>
                    <a:pt x="1493" y="903"/>
                    <a:pt x="1447" y="921"/>
                  </a:cubicBezTo>
                  <a:cubicBezTo>
                    <a:pt x="1356" y="960"/>
                    <a:pt x="1263" y="992"/>
                    <a:pt x="1169" y="1021"/>
                  </a:cubicBezTo>
                  <a:cubicBezTo>
                    <a:pt x="1121" y="1035"/>
                    <a:pt x="1074" y="1049"/>
                    <a:pt x="1026" y="1061"/>
                  </a:cubicBezTo>
                  <a:cubicBezTo>
                    <a:pt x="990" y="1070"/>
                    <a:pt x="990" y="1070"/>
                    <a:pt x="990" y="1070"/>
                  </a:cubicBezTo>
                  <a:cubicBezTo>
                    <a:pt x="978" y="1073"/>
                    <a:pt x="966" y="1076"/>
                    <a:pt x="954" y="1078"/>
                  </a:cubicBezTo>
                  <a:cubicBezTo>
                    <a:pt x="882" y="1094"/>
                    <a:pt x="882" y="1094"/>
                    <a:pt x="882" y="1094"/>
                  </a:cubicBezTo>
                  <a:cubicBezTo>
                    <a:pt x="858" y="1099"/>
                    <a:pt x="834" y="1103"/>
                    <a:pt x="809" y="1108"/>
                  </a:cubicBezTo>
                  <a:cubicBezTo>
                    <a:pt x="773" y="1114"/>
                    <a:pt x="773" y="1114"/>
                    <a:pt x="773" y="1114"/>
                  </a:cubicBezTo>
                  <a:cubicBezTo>
                    <a:pt x="755" y="1118"/>
                    <a:pt x="755" y="1118"/>
                    <a:pt x="755" y="1118"/>
                  </a:cubicBezTo>
                  <a:cubicBezTo>
                    <a:pt x="737" y="1120"/>
                    <a:pt x="737" y="1120"/>
                    <a:pt x="737" y="1120"/>
                  </a:cubicBezTo>
                  <a:cubicBezTo>
                    <a:pt x="664" y="1131"/>
                    <a:pt x="664" y="1131"/>
                    <a:pt x="664" y="1131"/>
                  </a:cubicBezTo>
                  <a:cubicBezTo>
                    <a:pt x="645" y="1134"/>
                    <a:pt x="645" y="1134"/>
                    <a:pt x="645" y="1134"/>
                  </a:cubicBezTo>
                  <a:cubicBezTo>
                    <a:pt x="627" y="1136"/>
                    <a:pt x="627" y="1136"/>
                    <a:pt x="627" y="1136"/>
                  </a:cubicBezTo>
                  <a:cubicBezTo>
                    <a:pt x="590" y="1141"/>
                    <a:pt x="590" y="1141"/>
                    <a:pt x="590" y="1141"/>
                  </a:cubicBezTo>
                  <a:cubicBezTo>
                    <a:pt x="394" y="1165"/>
                    <a:pt x="197" y="1171"/>
                    <a:pt x="0" y="11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3" name="Freeform 13"/>
            <p:cNvSpPr/>
            <p:nvPr>
              <p:custDataLst>
                <p:tags r:id="rId11"/>
              </p:custDataLst>
            </p:nvPr>
          </p:nvSpPr>
          <p:spPr bwMode="auto">
            <a:xfrm>
              <a:off x="2" y="1088"/>
              <a:ext cx="5755" cy="825"/>
            </a:xfrm>
            <a:custGeom>
              <a:avLst/>
              <a:gdLst>
                <a:gd name="T0" fmla="*/ 595 w 8992"/>
                <a:gd name="T1" fmla="*/ 1257 h 1287"/>
                <a:gd name="T2" fmla="*/ 1248 w 8992"/>
                <a:gd name="T3" fmla="*/ 1109 h 1287"/>
                <a:gd name="T4" fmla="*/ 1388 w 8992"/>
                <a:gd name="T5" fmla="*/ 1059 h 1287"/>
                <a:gd name="T6" fmla="*/ 1491 w 8992"/>
                <a:gd name="T7" fmla="*/ 1016 h 1287"/>
                <a:gd name="T8" fmla="*/ 1593 w 8992"/>
                <a:gd name="T9" fmla="*/ 969 h 1287"/>
                <a:gd name="T10" fmla="*/ 1725 w 8992"/>
                <a:gd name="T11" fmla="*/ 900 h 1287"/>
                <a:gd name="T12" fmla="*/ 2510 w 8992"/>
                <a:gd name="T13" fmla="*/ 470 h 1287"/>
                <a:gd name="T14" fmla="*/ 3062 w 8992"/>
                <a:gd name="T15" fmla="*/ 246 h 1287"/>
                <a:gd name="T16" fmla="*/ 3621 w 8992"/>
                <a:gd name="T17" fmla="*/ 37 h 1287"/>
                <a:gd name="T18" fmla="*/ 3917 w 8992"/>
                <a:gd name="T19" fmla="*/ 3 h 1287"/>
                <a:gd name="T20" fmla="*/ 4065 w 8992"/>
                <a:gd name="T21" fmla="*/ 27 h 1287"/>
                <a:gd name="T22" fmla="*/ 4169 w 8992"/>
                <a:gd name="T23" fmla="*/ 69 h 1287"/>
                <a:gd name="T24" fmla="*/ 4263 w 8992"/>
                <a:gd name="T25" fmla="*/ 131 h 1287"/>
                <a:gd name="T26" fmla="*/ 4435 w 8992"/>
                <a:gd name="T27" fmla="*/ 274 h 1287"/>
                <a:gd name="T28" fmla="*/ 4788 w 8992"/>
                <a:gd name="T29" fmla="*/ 546 h 1287"/>
                <a:gd name="T30" fmla="*/ 5207 w 8992"/>
                <a:gd name="T31" fmla="*/ 689 h 1287"/>
                <a:gd name="T32" fmla="*/ 5503 w 8992"/>
                <a:gd name="T33" fmla="*/ 687 h 1287"/>
                <a:gd name="T34" fmla="*/ 5940 w 8992"/>
                <a:gd name="T35" fmla="*/ 595 h 1287"/>
                <a:gd name="T36" fmla="*/ 6225 w 8992"/>
                <a:gd name="T37" fmla="*/ 508 h 1287"/>
                <a:gd name="T38" fmla="*/ 6655 w 8992"/>
                <a:gd name="T39" fmla="*/ 384 h 1287"/>
                <a:gd name="T40" fmla="*/ 6951 w 8992"/>
                <a:gd name="T41" fmla="*/ 409 h 1287"/>
                <a:gd name="T42" fmla="*/ 7378 w 8992"/>
                <a:gd name="T43" fmla="*/ 543 h 1287"/>
                <a:gd name="T44" fmla="*/ 7807 w 8992"/>
                <a:gd name="T45" fmla="*/ 667 h 1287"/>
                <a:gd name="T46" fmla="*/ 8396 w 8992"/>
                <a:gd name="T47" fmla="*/ 761 h 1287"/>
                <a:gd name="T48" fmla="*/ 8396 w 8992"/>
                <a:gd name="T49" fmla="*/ 763 h 1287"/>
                <a:gd name="T50" fmla="*/ 7807 w 8992"/>
                <a:gd name="T51" fmla="*/ 671 h 1287"/>
                <a:gd name="T52" fmla="*/ 7377 w 8992"/>
                <a:gd name="T53" fmla="*/ 547 h 1287"/>
                <a:gd name="T54" fmla="*/ 6950 w 8992"/>
                <a:gd name="T55" fmla="*/ 414 h 1287"/>
                <a:gd name="T56" fmla="*/ 6655 w 8992"/>
                <a:gd name="T57" fmla="*/ 389 h 1287"/>
                <a:gd name="T58" fmla="*/ 6227 w 8992"/>
                <a:gd name="T59" fmla="*/ 513 h 1287"/>
                <a:gd name="T60" fmla="*/ 5942 w 8992"/>
                <a:gd name="T61" fmla="*/ 601 h 1287"/>
                <a:gd name="T62" fmla="*/ 5504 w 8992"/>
                <a:gd name="T63" fmla="*/ 693 h 1287"/>
                <a:gd name="T64" fmla="*/ 5206 w 8992"/>
                <a:gd name="T65" fmla="*/ 696 h 1287"/>
                <a:gd name="T66" fmla="*/ 4785 w 8992"/>
                <a:gd name="T67" fmla="*/ 552 h 1287"/>
                <a:gd name="T68" fmla="*/ 4430 w 8992"/>
                <a:gd name="T69" fmla="*/ 279 h 1287"/>
                <a:gd name="T70" fmla="*/ 4258 w 8992"/>
                <a:gd name="T71" fmla="*/ 136 h 1287"/>
                <a:gd name="T72" fmla="*/ 4165 w 8992"/>
                <a:gd name="T73" fmla="*/ 75 h 1287"/>
                <a:gd name="T74" fmla="*/ 4063 w 8992"/>
                <a:gd name="T75" fmla="*/ 33 h 1287"/>
                <a:gd name="T76" fmla="*/ 3917 w 8992"/>
                <a:gd name="T77" fmla="*/ 9 h 1287"/>
                <a:gd name="T78" fmla="*/ 3622 w 8992"/>
                <a:gd name="T79" fmla="*/ 43 h 1287"/>
                <a:gd name="T80" fmla="*/ 3064 w 8992"/>
                <a:gd name="T81" fmla="*/ 251 h 1287"/>
                <a:gd name="T82" fmla="*/ 2244 w 8992"/>
                <a:gd name="T83" fmla="*/ 607 h 1287"/>
                <a:gd name="T84" fmla="*/ 1661 w 8992"/>
                <a:gd name="T85" fmla="*/ 939 h 1287"/>
                <a:gd name="T86" fmla="*/ 1527 w 8992"/>
                <a:gd name="T87" fmla="*/ 1004 h 1287"/>
                <a:gd name="T88" fmla="*/ 1459 w 8992"/>
                <a:gd name="T89" fmla="*/ 1034 h 1287"/>
                <a:gd name="T90" fmla="*/ 1320 w 8992"/>
                <a:gd name="T91" fmla="*/ 1088 h 1287"/>
                <a:gd name="T92" fmla="*/ 1179 w 8992"/>
                <a:gd name="T93" fmla="*/ 1136 h 1287"/>
                <a:gd name="T94" fmla="*/ 0 w 8992"/>
                <a:gd name="T95" fmla="*/ 1277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92" h="1287">
                  <a:moveTo>
                    <a:pt x="0" y="1277"/>
                  </a:moveTo>
                  <a:cubicBezTo>
                    <a:pt x="198" y="1287"/>
                    <a:pt x="398" y="1281"/>
                    <a:pt x="595" y="1257"/>
                  </a:cubicBezTo>
                  <a:cubicBezTo>
                    <a:pt x="793" y="1234"/>
                    <a:pt x="988" y="1191"/>
                    <a:pt x="1177" y="1133"/>
                  </a:cubicBezTo>
                  <a:cubicBezTo>
                    <a:pt x="1201" y="1126"/>
                    <a:pt x="1225" y="1117"/>
                    <a:pt x="1248" y="1109"/>
                  </a:cubicBezTo>
                  <a:cubicBezTo>
                    <a:pt x="1272" y="1102"/>
                    <a:pt x="1295" y="1094"/>
                    <a:pt x="1318" y="1085"/>
                  </a:cubicBezTo>
                  <a:cubicBezTo>
                    <a:pt x="1388" y="1059"/>
                    <a:pt x="1388" y="1059"/>
                    <a:pt x="1388" y="1059"/>
                  </a:cubicBezTo>
                  <a:cubicBezTo>
                    <a:pt x="1411" y="1050"/>
                    <a:pt x="1434" y="1040"/>
                    <a:pt x="1457" y="1030"/>
                  </a:cubicBezTo>
                  <a:cubicBezTo>
                    <a:pt x="1491" y="1016"/>
                    <a:pt x="1491" y="1016"/>
                    <a:pt x="1491" y="1016"/>
                  </a:cubicBezTo>
                  <a:cubicBezTo>
                    <a:pt x="1503" y="1011"/>
                    <a:pt x="1514" y="1005"/>
                    <a:pt x="1525" y="1000"/>
                  </a:cubicBezTo>
                  <a:cubicBezTo>
                    <a:pt x="1593" y="969"/>
                    <a:pt x="1593" y="969"/>
                    <a:pt x="1593" y="969"/>
                  </a:cubicBezTo>
                  <a:cubicBezTo>
                    <a:pt x="1615" y="958"/>
                    <a:pt x="1637" y="946"/>
                    <a:pt x="1659" y="935"/>
                  </a:cubicBezTo>
                  <a:cubicBezTo>
                    <a:pt x="1681" y="924"/>
                    <a:pt x="1703" y="912"/>
                    <a:pt x="1725" y="900"/>
                  </a:cubicBezTo>
                  <a:cubicBezTo>
                    <a:pt x="1899" y="805"/>
                    <a:pt x="2067" y="697"/>
                    <a:pt x="2242" y="603"/>
                  </a:cubicBezTo>
                  <a:cubicBezTo>
                    <a:pt x="2330" y="555"/>
                    <a:pt x="2419" y="511"/>
                    <a:pt x="2510" y="470"/>
                  </a:cubicBezTo>
                  <a:cubicBezTo>
                    <a:pt x="2600" y="429"/>
                    <a:pt x="2692" y="392"/>
                    <a:pt x="2785" y="355"/>
                  </a:cubicBezTo>
                  <a:cubicBezTo>
                    <a:pt x="2877" y="318"/>
                    <a:pt x="2970" y="283"/>
                    <a:pt x="3062" y="246"/>
                  </a:cubicBezTo>
                  <a:cubicBezTo>
                    <a:pt x="3154" y="208"/>
                    <a:pt x="3245" y="167"/>
                    <a:pt x="3337" y="130"/>
                  </a:cubicBezTo>
                  <a:cubicBezTo>
                    <a:pt x="3429" y="93"/>
                    <a:pt x="3524" y="60"/>
                    <a:pt x="3621" y="37"/>
                  </a:cubicBezTo>
                  <a:cubicBezTo>
                    <a:pt x="3669" y="25"/>
                    <a:pt x="3718" y="16"/>
                    <a:pt x="3768" y="10"/>
                  </a:cubicBezTo>
                  <a:cubicBezTo>
                    <a:pt x="3817" y="3"/>
                    <a:pt x="3867" y="0"/>
                    <a:pt x="3917" y="3"/>
                  </a:cubicBezTo>
                  <a:cubicBezTo>
                    <a:pt x="3942" y="4"/>
                    <a:pt x="3967" y="6"/>
                    <a:pt x="3991" y="10"/>
                  </a:cubicBezTo>
                  <a:cubicBezTo>
                    <a:pt x="4016" y="14"/>
                    <a:pt x="4041" y="19"/>
                    <a:pt x="4065" y="27"/>
                  </a:cubicBezTo>
                  <a:cubicBezTo>
                    <a:pt x="4089" y="34"/>
                    <a:pt x="4112" y="42"/>
                    <a:pt x="4135" y="53"/>
                  </a:cubicBezTo>
                  <a:cubicBezTo>
                    <a:pt x="4146" y="57"/>
                    <a:pt x="4157" y="64"/>
                    <a:pt x="4169" y="69"/>
                  </a:cubicBezTo>
                  <a:cubicBezTo>
                    <a:pt x="4179" y="76"/>
                    <a:pt x="4190" y="81"/>
                    <a:pt x="4201" y="88"/>
                  </a:cubicBezTo>
                  <a:cubicBezTo>
                    <a:pt x="4222" y="102"/>
                    <a:pt x="4243" y="115"/>
                    <a:pt x="4263" y="131"/>
                  </a:cubicBezTo>
                  <a:cubicBezTo>
                    <a:pt x="4283" y="146"/>
                    <a:pt x="4302" y="161"/>
                    <a:pt x="4321" y="177"/>
                  </a:cubicBezTo>
                  <a:cubicBezTo>
                    <a:pt x="4359" y="209"/>
                    <a:pt x="4397" y="242"/>
                    <a:pt x="4435" y="274"/>
                  </a:cubicBezTo>
                  <a:cubicBezTo>
                    <a:pt x="4510" y="338"/>
                    <a:pt x="4586" y="403"/>
                    <a:pt x="4666" y="462"/>
                  </a:cubicBezTo>
                  <a:cubicBezTo>
                    <a:pt x="4706" y="492"/>
                    <a:pt x="4746" y="520"/>
                    <a:pt x="4788" y="546"/>
                  </a:cubicBezTo>
                  <a:cubicBezTo>
                    <a:pt x="4830" y="573"/>
                    <a:pt x="4874" y="596"/>
                    <a:pt x="4920" y="615"/>
                  </a:cubicBezTo>
                  <a:cubicBezTo>
                    <a:pt x="5011" y="654"/>
                    <a:pt x="5108" y="679"/>
                    <a:pt x="5207" y="689"/>
                  </a:cubicBezTo>
                  <a:cubicBezTo>
                    <a:pt x="5256" y="695"/>
                    <a:pt x="5305" y="697"/>
                    <a:pt x="5355" y="696"/>
                  </a:cubicBezTo>
                  <a:cubicBezTo>
                    <a:pt x="5405" y="696"/>
                    <a:pt x="5454" y="692"/>
                    <a:pt x="5503" y="687"/>
                  </a:cubicBezTo>
                  <a:cubicBezTo>
                    <a:pt x="5602" y="676"/>
                    <a:pt x="5700" y="656"/>
                    <a:pt x="5796" y="633"/>
                  </a:cubicBezTo>
                  <a:cubicBezTo>
                    <a:pt x="5844" y="621"/>
                    <a:pt x="5892" y="608"/>
                    <a:pt x="5940" y="595"/>
                  </a:cubicBezTo>
                  <a:cubicBezTo>
                    <a:pt x="5988" y="582"/>
                    <a:pt x="6036" y="567"/>
                    <a:pt x="6083" y="552"/>
                  </a:cubicBezTo>
                  <a:cubicBezTo>
                    <a:pt x="6225" y="508"/>
                    <a:pt x="6225" y="508"/>
                    <a:pt x="6225" y="508"/>
                  </a:cubicBezTo>
                  <a:cubicBezTo>
                    <a:pt x="6273" y="492"/>
                    <a:pt x="6319" y="475"/>
                    <a:pt x="6366" y="458"/>
                  </a:cubicBezTo>
                  <a:cubicBezTo>
                    <a:pt x="6459" y="425"/>
                    <a:pt x="6555" y="394"/>
                    <a:pt x="6655" y="384"/>
                  </a:cubicBezTo>
                  <a:cubicBezTo>
                    <a:pt x="6704" y="378"/>
                    <a:pt x="6754" y="379"/>
                    <a:pt x="6804" y="384"/>
                  </a:cubicBezTo>
                  <a:cubicBezTo>
                    <a:pt x="6853" y="388"/>
                    <a:pt x="6903" y="398"/>
                    <a:pt x="6951" y="409"/>
                  </a:cubicBezTo>
                  <a:cubicBezTo>
                    <a:pt x="7048" y="433"/>
                    <a:pt x="7142" y="467"/>
                    <a:pt x="7236" y="498"/>
                  </a:cubicBezTo>
                  <a:cubicBezTo>
                    <a:pt x="7283" y="514"/>
                    <a:pt x="7330" y="528"/>
                    <a:pt x="7378" y="543"/>
                  </a:cubicBezTo>
                  <a:cubicBezTo>
                    <a:pt x="7520" y="587"/>
                    <a:pt x="7520" y="587"/>
                    <a:pt x="7520" y="587"/>
                  </a:cubicBezTo>
                  <a:cubicBezTo>
                    <a:pt x="7615" y="616"/>
                    <a:pt x="7711" y="644"/>
                    <a:pt x="7807" y="667"/>
                  </a:cubicBezTo>
                  <a:cubicBezTo>
                    <a:pt x="7904" y="691"/>
                    <a:pt x="8002" y="708"/>
                    <a:pt x="8100" y="724"/>
                  </a:cubicBezTo>
                  <a:cubicBezTo>
                    <a:pt x="8198" y="739"/>
                    <a:pt x="8297" y="752"/>
                    <a:pt x="8396" y="761"/>
                  </a:cubicBezTo>
                  <a:cubicBezTo>
                    <a:pt x="8594" y="779"/>
                    <a:pt x="8793" y="782"/>
                    <a:pt x="8992" y="768"/>
                  </a:cubicBezTo>
                  <a:cubicBezTo>
                    <a:pt x="8793" y="783"/>
                    <a:pt x="8594" y="780"/>
                    <a:pt x="8396" y="763"/>
                  </a:cubicBezTo>
                  <a:cubicBezTo>
                    <a:pt x="8297" y="754"/>
                    <a:pt x="8198" y="742"/>
                    <a:pt x="8100" y="727"/>
                  </a:cubicBezTo>
                  <a:cubicBezTo>
                    <a:pt x="8001" y="711"/>
                    <a:pt x="7903" y="694"/>
                    <a:pt x="7807" y="671"/>
                  </a:cubicBezTo>
                  <a:cubicBezTo>
                    <a:pt x="7710" y="648"/>
                    <a:pt x="7614" y="620"/>
                    <a:pt x="7519" y="591"/>
                  </a:cubicBezTo>
                  <a:cubicBezTo>
                    <a:pt x="7377" y="547"/>
                    <a:pt x="7377" y="547"/>
                    <a:pt x="7377" y="547"/>
                  </a:cubicBezTo>
                  <a:cubicBezTo>
                    <a:pt x="7329" y="533"/>
                    <a:pt x="7282" y="518"/>
                    <a:pt x="7234" y="502"/>
                  </a:cubicBezTo>
                  <a:cubicBezTo>
                    <a:pt x="7140" y="471"/>
                    <a:pt x="7046" y="437"/>
                    <a:pt x="6950" y="414"/>
                  </a:cubicBezTo>
                  <a:cubicBezTo>
                    <a:pt x="6902" y="402"/>
                    <a:pt x="6853" y="393"/>
                    <a:pt x="6803" y="388"/>
                  </a:cubicBezTo>
                  <a:cubicBezTo>
                    <a:pt x="6754" y="384"/>
                    <a:pt x="6704" y="383"/>
                    <a:pt x="6655" y="389"/>
                  </a:cubicBezTo>
                  <a:cubicBezTo>
                    <a:pt x="6556" y="399"/>
                    <a:pt x="6461" y="430"/>
                    <a:pt x="6368" y="463"/>
                  </a:cubicBezTo>
                  <a:cubicBezTo>
                    <a:pt x="6321" y="480"/>
                    <a:pt x="6274" y="497"/>
                    <a:pt x="6227" y="513"/>
                  </a:cubicBezTo>
                  <a:cubicBezTo>
                    <a:pt x="6085" y="558"/>
                    <a:pt x="6085" y="558"/>
                    <a:pt x="6085" y="558"/>
                  </a:cubicBezTo>
                  <a:cubicBezTo>
                    <a:pt x="6037" y="573"/>
                    <a:pt x="5990" y="587"/>
                    <a:pt x="5942" y="601"/>
                  </a:cubicBezTo>
                  <a:cubicBezTo>
                    <a:pt x="5894" y="614"/>
                    <a:pt x="5846" y="627"/>
                    <a:pt x="5798" y="639"/>
                  </a:cubicBezTo>
                  <a:cubicBezTo>
                    <a:pt x="5701" y="662"/>
                    <a:pt x="5603" y="682"/>
                    <a:pt x="5504" y="693"/>
                  </a:cubicBezTo>
                  <a:cubicBezTo>
                    <a:pt x="5455" y="699"/>
                    <a:pt x="5405" y="702"/>
                    <a:pt x="5355" y="703"/>
                  </a:cubicBezTo>
                  <a:cubicBezTo>
                    <a:pt x="5305" y="703"/>
                    <a:pt x="5255" y="702"/>
                    <a:pt x="5206" y="696"/>
                  </a:cubicBezTo>
                  <a:cubicBezTo>
                    <a:pt x="5107" y="685"/>
                    <a:pt x="5009" y="661"/>
                    <a:pt x="4917" y="622"/>
                  </a:cubicBezTo>
                  <a:cubicBezTo>
                    <a:pt x="4871" y="602"/>
                    <a:pt x="4827" y="579"/>
                    <a:pt x="4785" y="552"/>
                  </a:cubicBezTo>
                  <a:cubicBezTo>
                    <a:pt x="4742" y="526"/>
                    <a:pt x="4701" y="497"/>
                    <a:pt x="4661" y="468"/>
                  </a:cubicBezTo>
                  <a:cubicBezTo>
                    <a:pt x="4581" y="409"/>
                    <a:pt x="4505" y="344"/>
                    <a:pt x="4430" y="279"/>
                  </a:cubicBezTo>
                  <a:cubicBezTo>
                    <a:pt x="4392" y="247"/>
                    <a:pt x="4355" y="215"/>
                    <a:pt x="4316" y="183"/>
                  </a:cubicBezTo>
                  <a:cubicBezTo>
                    <a:pt x="4297" y="167"/>
                    <a:pt x="4278" y="151"/>
                    <a:pt x="4258" y="136"/>
                  </a:cubicBezTo>
                  <a:cubicBezTo>
                    <a:pt x="4239" y="121"/>
                    <a:pt x="4218" y="108"/>
                    <a:pt x="4197" y="94"/>
                  </a:cubicBezTo>
                  <a:cubicBezTo>
                    <a:pt x="4187" y="87"/>
                    <a:pt x="4176" y="82"/>
                    <a:pt x="4165" y="75"/>
                  </a:cubicBezTo>
                  <a:cubicBezTo>
                    <a:pt x="4154" y="70"/>
                    <a:pt x="4143" y="64"/>
                    <a:pt x="4132" y="59"/>
                  </a:cubicBezTo>
                  <a:cubicBezTo>
                    <a:pt x="4110" y="49"/>
                    <a:pt x="4086" y="40"/>
                    <a:pt x="4063" y="33"/>
                  </a:cubicBezTo>
                  <a:cubicBezTo>
                    <a:pt x="4039" y="26"/>
                    <a:pt x="4015" y="21"/>
                    <a:pt x="3990" y="17"/>
                  </a:cubicBezTo>
                  <a:cubicBezTo>
                    <a:pt x="3966" y="13"/>
                    <a:pt x="3941" y="11"/>
                    <a:pt x="3917" y="9"/>
                  </a:cubicBezTo>
                  <a:cubicBezTo>
                    <a:pt x="3867" y="7"/>
                    <a:pt x="3818" y="10"/>
                    <a:pt x="3768" y="16"/>
                  </a:cubicBezTo>
                  <a:cubicBezTo>
                    <a:pt x="3719" y="22"/>
                    <a:pt x="3670" y="32"/>
                    <a:pt x="3622" y="43"/>
                  </a:cubicBezTo>
                  <a:cubicBezTo>
                    <a:pt x="3526" y="66"/>
                    <a:pt x="3432" y="99"/>
                    <a:pt x="3340" y="136"/>
                  </a:cubicBezTo>
                  <a:cubicBezTo>
                    <a:pt x="3247" y="173"/>
                    <a:pt x="3157" y="214"/>
                    <a:pt x="3064" y="251"/>
                  </a:cubicBezTo>
                  <a:cubicBezTo>
                    <a:pt x="2972" y="288"/>
                    <a:pt x="2879" y="324"/>
                    <a:pt x="2787" y="360"/>
                  </a:cubicBezTo>
                  <a:cubicBezTo>
                    <a:pt x="2602" y="433"/>
                    <a:pt x="2419" y="512"/>
                    <a:pt x="2244" y="607"/>
                  </a:cubicBezTo>
                  <a:cubicBezTo>
                    <a:pt x="2070" y="701"/>
                    <a:pt x="1902" y="808"/>
                    <a:pt x="1727" y="904"/>
                  </a:cubicBezTo>
                  <a:cubicBezTo>
                    <a:pt x="1705" y="916"/>
                    <a:pt x="1683" y="927"/>
                    <a:pt x="1661" y="939"/>
                  </a:cubicBezTo>
                  <a:cubicBezTo>
                    <a:pt x="1639" y="950"/>
                    <a:pt x="1617" y="962"/>
                    <a:pt x="1595" y="972"/>
                  </a:cubicBezTo>
                  <a:cubicBezTo>
                    <a:pt x="1527" y="1004"/>
                    <a:pt x="1527" y="1004"/>
                    <a:pt x="1527" y="1004"/>
                  </a:cubicBezTo>
                  <a:cubicBezTo>
                    <a:pt x="1516" y="1009"/>
                    <a:pt x="1505" y="1015"/>
                    <a:pt x="1493" y="1019"/>
                  </a:cubicBezTo>
                  <a:cubicBezTo>
                    <a:pt x="1459" y="1034"/>
                    <a:pt x="1459" y="1034"/>
                    <a:pt x="1459" y="1034"/>
                  </a:cubicBezTo>
                  <a:cubicBezTo>
                    <a:pt x="1436" y="1043"/>
                    <a:pt x="1413" y="1053"/>
                    <a:pt x="1390" y="1062"/>
                  </a:cubicBezTo>
                  <a:cubicBezTo>
                    <a:pt x="1320" y="1088"/>
                    <a:pt x="1320" y="1088"/>
                    <a:pt x="1320" y="1088"/>
                  </a:cubicBezTo>
                  <a:cubicBezTo>
                    <a:pt x="1297" y="1098"/>
                    <a:pt x="1273" y="1105"/>
                    <a:pt x="1249" y="1113"/>
                  </a:cubicBezTo>
                  <a:cubicBezTo>
                    <a:pt x="1226" y="1121"/>
                    <a:pt x="1202" y="1129"/>
                    <a:pt x="1179" y="1136"/>
                  </a:cubicBezTo>
                  <a:cubicBezTo>
                    <a:pt x="988" y="1194"/>
                    <a:pt x="793" y="1236"/>
                    <a:pt x="595" y="1259"/>
                  </a:cubicBezTo>
                  <a:cubicBezTo>
                    <a:pt x="398" y="1283"/>
                    <a:pt x="198" y="1287"/>
                    <a:pt x="0" y="12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4" name="Freeform 14"/>
            <p:cNvSpPr/>
            <p:nvPr>
              <p:custDataLst>
                <p:tags r:id="rId12"/>
              </p:custDataLst>
            </p:nvPr>
          </p:nvSpPr>
          <p:spPr bwMode="auto">
            <a:xfrm>
              <a:off x="2" y="1067"/>
              <a:ext cx="5754" cy="895"/>
            </a:xfrm>
            <a:custGeom>
              <a:avLst/>
              <a:gdLst>
                <a:gd name="T0" fmla="*/ 75 w 8991"/>
                <a:gd name="T1" fmla="*/ 1393 h 1397"/>
                <a:gd name="T2" fmla="*/ 150 w 8991"/>
                <a:gd name="T3" fmla="*/ 1395 h 1397"/>
                <a:gd name="T4" fmla="*/ 301 w 8991"/>
                <a:gd name="T5" fmla="*/ 1395 h 1397"/>
                <a:gd name="T6" fmla="*/ 1189 w 8991"/>
                <a:gd name="T7" fmla="*/ 1246 h 1397"/>
                <a:gd name="T8" fmla="*/ 1296 w 8991"/>
                <a:gd name="T9" fmla="*/ 1210 h 1397"/>
                <a:gd name="T10" fmla="*/ 1402 w 8991"/>
                <a:gd name="T11" fmla="*/ 1170 h 1397"/>
                <a:gd name="T12" fmla="*/ 1506 w 8991"/>
                <a:gd name="T13" fmla="*/ 1126 h 1397"/>
                <a:gd name="T14" fmla="*/ 1608 w 8991"/>
                <a:gd name="T15" fmla="*/ 1078 h 1397"/>
                <a:gd name="T16" fmla="*/ 1708 w 8991"/>
                <a:gd name="T17" fmla="*/ 1026 h 1397"/>
                <a:gd name="T18" fmla="*/ 2260 w 8991"/>
                <a:gd name="T19" fmla="*/ 702 h 1397"/>
                <a:gd name="T20" fmla="*/ 3069 w 8991"/>
                <a:gd name="T21" fmla="*/ 298 h 1397"/>
                <a:gd name="T22" fmla="*/ 3474 w 8991"/>
                <a:gd name="T23" fmla="*/ 96 h 1397"/>
                <a:gd name="T24" fmla="*/ 3763 w 8991"/>
                <a:gd name="T25" fmla="*/ 11 h 1397"/>
                <a:gd name="T26" fmla="*/ 3914 w 8991"/>
                <a:gd name="T27" fmla="*/ 1 h 1397"/>
                <a:gd name="T28" fmla="*/ 4133 w 8991"/>
                <a:gd name="T29" fmla="*/ 54 h 1397"/>
                <a:gd name="T30" fmla="*/ 4314 w 8991"/>
                <a:gd name="T31" fmla="*/ 191 h 1397"/>
                <a:gd name="T32" fmla="*/ 4639 w 8991"/>
                <a:gd name="T33" fmla="*/ 504 h 1397"/>
                <a:gd name="T34" fmla="*/ 5168 w 8991"/>
                <a:gd name="T35" fmla="*/ 769 h 1397"/>
                <a:gd name="T36" fmla="*/ 5468 w 8991"/>
                <a:gd name="T37" fmla="*/ 780 h 1397"/>
                <a:gd name="T38" fmla="*/ 6056 w 8991"/>
                <a:gd name="T39" fmla="*/ 656 h 1397"/>
                <a:gd name="T40" fmla="*/ 6339 w 8991"/>
                <a:gd name="T41" fmla="*/ 554 h 1397"/>
                <a:gd name="T42" fmla="*/ 6778 w 8991"/>
                <a:gd name="T43" fmla="*/ 466 h 1397"/>
                <a:gd name="T44" fmla="*/ 7215 w 8991"/>
                <a:gd name="T45" fmla="*/ 582 h 1397"/>
                <a:gd name="T46" fmla="*/ 7502 w 8991"/>
                <a:gd name="T47" fmla="*/ 672 h 1397"/>
                <a:gd name="T48" fmla="*/ 8089 w 8991"/>
                <a:gd name="T49" fmla="*/ 804 h 1397"/>
                <a:gd name="T50" fmla="*/ 8991 w 8991"/>
                <a:gd name="T51" fmla="*/ 841 h 1397"/>
                <a:gd name="T52" fmla="*/ 8089 w 8991"/>
                <a:gd name="T53" fmla="*/ 806 h 1397"/>
                <a:gd name="T54" fmla="*/ 7501 w 8991"/>
                <a:gd name="T55" fmla="*/ 676 h 1397"/>
                <a:gd name="T56" fmla="*/ 7213 w 8991"/>
                <a:gd name="T57" fmla="*/ 586 h 1397"/>
                <a:gd name="T58" fmla="*/ 6778 w 8991"/>
                <a:gd name="T59" fmla="*/ 471 h 1397"/>
                <a:gd name="T60" fmla="*/ 6341 w 8991"/>
                <a:gd name="T61" fmla="*/ 559 h 1397"/>
                <a:gd name="T62" fmla="*/ 6057 w 8991"/>
                <a:gd name="T63" fmla="*/ 661 h 1397"/>
                <a:gd name="T64" fmla="*/ 5468 w 8991"/>
                <a:gd name="T65" fmla="*/ 786 h 1397"/>
                <a:gd name="T66" fmla="*/ 5167 w 8991"/>
                <a:gd name="T67" fmla="*/ 776 h 1397"/>
                <a:gd name="T68" fmla="*/ 4752 w 8991"/>
                <a:gd name="T69" fmla="*/ 605 h 1397"/>
                <a:gd name="T70" fmla="*/ 4416 w 8991"/>
                <a:gd name="T71" fmla="*/ 302 h 1397"/>
                <a:gd name="T72" fmla="*/ 4193 w 8991"/>
                <a:gd name="T73" fmla="*/ 100 h 1397"/>
                <a:gd name="T74" fmla="*/ 4061 w 8991"/>
                <a:gd name="T75" fmla="*/ 32 h 1397"/>
                <a:gd name="T76" fmla="*/ 3839 w 8991"/>
                <a:gd name="T77" fmla="*/ 9 h 1397"/>
                <a:gd name="T78" fmla="*/ 3618 w 8991"/>
                <a:gd name="T79" fmla="*/ 51 h 1397"/>
                <a:gd name="T80" fmla="*/ 3339 w 8991"/>
                <a:gd name="T81" fmla="*/ 164 h 1397"/>
                <a:gd name="T82" fmla="*/ 2800 w 8991"/>
                <a:gd name="T83" fmla="*/ 433 h 1397"/>
                <a:gd name="T84" fmla="*/ 1743 w 8991"/>
                <a:gd name="T85" fmla="*/ 1011 h 1397"/>
                <a:gd name="T86" fmla="*/ 1677 w 8991"/>
                <a:gd name="T87" fmla="*/ 1047 h 1397"/>
                <a:gd name="T88" fmla="*/ 1541 w 8991"/>
                <a:gd name="T89" fmla="*/ 1113 h 1397"/>
                <a:gd name="T90" fmla="*/ 1472 w 8991"/>
                <a:gd name="T91" fmla="*/ 1144 h 1397"/>
                <a:gd name="T92" fmla="*/ 1333 w 8991"/>
                <a:gd name="T93" fmla="*/ 1200 h 1397"/>
                <a:gd name="T94" fmla="*/ 1262 w 8991"/>
                <a:gd name="T95" fmla="*/ 1226 h 1397"/>
                <a:gd name="T96" fmla="*/ 601 w 8991"/>
                <a:gd name="T97" fmla="*/ 1375 h 1397"/>
                <a:gd name="T98" fmla="*/ 225 w 8991"/>
                <a:gd name="T99" fmla="*/ 1397 h 1397"/>
                <a:gd name="T100" fmla="*/ 112 w 8991"/>
                <a:gd name="T101" fmla="*/ 1395 h 1397"/>
                <a:gd name="T102" fmla="*/ 0 w 8991"/>
                <a:gd name="T103" fmla="*/ 1388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1" h="1397">
                  <a:moveTo>
                    <a:pt x="0" y="1388"/>
                  </a:moveTo>
                  <a:cubicBezTo>
                    <a:pt x="75" y="1393"/>
                    <a:pt x="75" y="1393"/>
                    <a:pt x="75" y="1393"/>
                  </a:cubicBezTo>
                  <a:cubicBezTo>
                    <a:pt x="87" y="1393"/>
                    <a:pt x="100" y="1394"/>
                    <a:pt x="112" y="1395"/>
                  </a:cubicBezTo>
                  <a:cubicBezTo>
                    <a:pt x="150" y="1395"/>
                    <a:pt x="150" y="1395"/>
                    <a:pt x="150" y="1395"/>
                  </a:cubicBezTo>
                  <a:cubicBezTo>
                    <a:pt x="175" y="1396"/>
                    <a:pt x="200" y="1397"/>
                    <a:pt x="225" y="1396"/>
                  </a:cubicBezTo>
                  <a:cubicBezTo>
                    <a:pt x="301" y="1395"/>
                    <a:pt x="301" y="1395"/>
                    <a:pt x="301" y="1395"/>
                  </a:cubicBezTo>
                  <a:cubicBezTo>
                    <a:pt x="401" y="1392"/>
                    <a:pt x="501" y="1386"/>
                    <a:pt x="601" y="1374"/>
                  </a:cubicBezTo>
                  <a:cubicBezTo>
                    <a:pt x="801" y="1351"/>
                    <a:pt x="997" y="1306"/>
                    <a:pt x="1189" y="1246"/>
                  </a:cubicBezTo>
                  <a:cubicBezTo>
                    <a:pt x="1260" y="1222"/>
                    <a:pt x="1260" y="1222"/>
                    <a:pt x="1260" y="1222"/>
                  </a:cubicBezTo>
                  <a:cubicBezTo>
                    <a:pt x="1296" y="1210"/>
                    <a:pt x="1296" y="1210"/>
                    <a:pt x="1296" y="1210"/>
                  </a:cubicBezTo>
                  <a:cubicBezTo>
                    <a:pt x="1331" y="1197"/>
                    <a:pt x="1331" y="1197"/>
                    <a:pt x="1331" y="1197"/>
                  </a:cubicBezTo>
                  <a:cubicBezTo>
                    <a:pt x="1402" y="1170"/>
                    <a:pt x="1402" y="1170"/>
                    <a:pt x="1402" y="1170"/>
                  </a:cubicBezTo>
                  <a:cubicBezTo>
                    <a:pt x="1471" y="1140"/>
                    <a:pt x="1471" y="1140"/>
                    <a:pt x="1471" y="1140"/>
                  </a:cubicBezTo>
                  <a:cubicBezTo>
                    <a:pt x="1506" y="1126"/>
                    <a:pt x="1506" y="1126"/>
                    <a:pt x="1506" y="1126"/>
                  </a:cubicBezTo>
                  <a:cubicBezTo>
                    <a:pt x="1540" y="1110"/>
                    <a:pt x="1540" y="1110"/>
                    <a:pt x="1540" y="1110"/>
                  </a:cubicBezTo>
                  <a:cubicBezTo>
                    <a:pt x="1608" y="1078"/>
                    <a:pt x="1608" y="1078"/>
                    <a:pt x="1608" y="1078"/>
                  </a:cubicBezTo>
                  <a:cubicBezTo>
                    <a:pt x="1675" y="1043"/>
                    <a:pt x="1675" y="1043"/>
                    <a:pt x="1675" y="1043"/>
                  </a:cubicBezTo>
                  <a:cubicBezTo>
                    <a:pt x="1708" y="1026"/>
                    <a:pt x="1708" y="1026"/>
                    <a:pt x="1708" y="1026"/>
                  </a:cubicBezTo>
                  <a:cubicBezTo>
                    <a:pt x="1741" y="1008"/>
                    <a:pt x="1741" y="1008"/>
                    <a:pt x="1741" y="1008"/>
                  </a:cubicBezTo>
                  <a:cubicBezTo>
                    <a:pt x="1917" y="910"/>
                    <a:pt x="2086" y="801"/>
                    <a:pt x="2260" y="702"/>
                  </a:cubicBezTo>
                  <a:cubicBezTo>
                    <a:pt x="2435" y="602"/>
                    <a:pt x="2616" y="514"/>
                    <a:pt x="2798" y="428"/>
                  </a:cubicBezTo>
                  <a:cubicBezTo>
                    <a:pt x="2888" y="385"/>
                    <a:pt x="2979" y="343"/>
                    <a:pt x="3069" y="298"/>
                  </a:cubicBezTo>
                  <a:cubicBezTo>
                    <a:pt x="3159" y="253"/>
                    <a:pt x="3247" y="203"/>
                    <a:pt x="3337" y="159"/>
                  </a:cubicBezTo>
                  <a:cubicBezTo>
                    <a:pt x="3382" y="136"/>
                    <a:pt x="3427" y="115"/>
                    <a:pt x="3474" y="96"/>
                  </a:cubicBezTo>
                  <a:cubicBezTo>
                    <a:pt x="3520" y="77"/>
                    <a:pt x="3568" y="60"/>
                    <a:pt x="3616" y="45"/>
                  </a:cubicBezTo>
                  <a:cubicBezTo>
                    <a:pt x="3664" y="31"/>
                    <a:pt x="3713" y="19"/>
                    <a:pt x="3763" y="11"/>
                  </a:cubicBezTo>
                  <a:cubicBezTo>
                    <a:pt x="3788" y="7"/>
                    <a:pt x="3813" y="4"/>
                    <a:pt x="3838" y="2"/>
                  </a:cubicBezTo>
                  <a:cubicBezTo>
                    <a:pt x="3863" y="0"/>
                    <a:pt x="3889" y="0"/>
                    <a:pt x="3914" y="1"/>
                  </a:cubicBezTo>
                  <a:cubicBezTo>
                    <a:pt x="3964" y="2"/>
                    <a:pt x="4015" y="10"/>
                    <a:pt x="4063" y="25"/>
                  </a:cubicBezTo>
                  <a:cubicBezTo>
                    <a:pt x="4087" y="33"/>
                    <a:pt x="4110" y="43"/>
                    <a:pt x="4133" y="54"/>
                  </a:cubicBezTo>
                  <a:cubicBezTo>
                    <a:pt x="4155" y="66"/>
                    <a:pt x="4178" y="79"/>
                    <a:pt x="4198" y="94"/>
                  </a:cubicBezTo>
                  <a:cubicBezTo>
                    <a:pt x="4240" y="122"/>
                    <a:pt x="4277" y="156"/>
                    <a:pt x="4314" y="191"/>
                  </a:cubicBezTo>
                  <a:cubicBezTo>
                    <a:pt x="4350" y="226"/>
                    <a:pt x="4385" y="261"/>
                    <a:pt x="4421" y="296"/>
                  </a:cubicBezTo>
                  <a:cubicBezTo>
                    <a:pt x="4492" y="367"/>
                    <a:pt x="4563" y="438"/>
                    <a:pt x="4639" y="504"/>
                  </a:cubicBezTo>
                  <a:cubicBezTo>
                    <a:pt x="4715" y="570"/>
                    <a:pt x="4793" y="633"/>
                    <a:pt x="4883" y="678"/>
                  </a:cubicBezTo>
                  <a:cubicBezTo>
                    <a:pt x="4973" y="723"/>
                    <a:pt x="5069" y="753"/>
                    <a:pt x="5168" y="769"/>
                  </a:cubicBezTo>
                  <a:cubicBezTo>
                    <a:pt x="5218" y="778"/>
                    <a:pt x="5268" y="782"/>
                    <a:pt x="5318" y="784"/>
                  </a:cubicBezTo>
                  <a:cubicBezTo>
                    <a:pt x="5368" y="785"/>
                    <a:pt x="5418" y="784"/>
                    <a:pt x="5468" y="780"/>
                  </a:cubicBezTo>
                  <a:cubicBezTo>
                    <a:pt x="5568" y="773"/>
                    <a:pt x="5667" y="757"/>
                    <a:pt x="5765" y="735"/>
                  </a:cubicBezTo>
                  <a:cubicBezTo>
                    <a:pt x="5863" y="713"/>
                    <a:pt x="5960" y="686"/>
                    <a:pt x="6056" y="656"/>
                  </a:cubicBezTo>
                  <a:cubicBezTo>
                    <a:pt x="6103" y="641"/>
                    <a:pt x="6151" y="625"/>
                    <a:pt x="6198" y="609"/>
                  </a:cubicBezTo>
                  <a:cubicBezTo>
                    <a:pt x="6246" y="592"/>
                    <a:pt x="6292" y="573"/>
                    <a:pt x="6339" y="554"/>
                  </a:cubicBezTo>
                  <a:cubicBezTo>
                    <a:pt x="6432" y="517"/>
                    <a:pt x="6527" y="481"/>
                    <a:pt x="6628" y="469"/>
                  </a:cubicBezTo>
                  <a:cubicBezTo>
                    <a:pt x="6678" y="462"/>
                    <a:pt x="6728" y="461"/>
                    <a:pt x="6778" y="466"/>
                  </a:cubicBezTo>
                  <a:cubicBezTo>
                    <a:pt x="6829" y="470"/>
                    <a:pt x="6878" y="479"/>
                    <a:pt x="6927" y="491"/>
                  </a:cubicBezTo>
                  <a:cubicBezTo>
                    <a:pt x="7025" y="515"/>
                    <a:pt x="7120" y="550"/>
                    <a:pt x="7215" y="582"/>
                  </a:cubicBezTo>
                  <a:cubicBezTo>
                    <a:pt x="7262" y="598"/>
                    <a:pt x="7310" y="613"/>
                    <a:pt x="7358" y="628"/>
                  </a:cubicBezTo>
                  <a:cubicBezTo>
                    <a:pt x="7406" y="642"/>
                    <a:pt x="7454" y="657"/>
                    <a:pt x="7502" y="672"/>
                  </a:cubicBezTo>
                  <a:cubicBezTo>
                    <a:pt x="7598" y="701"/>
                    <a:pt x="7695" y="728"/>
                    <a:pt x="7793" y="750"/>
                  </a:cubicBezTo>
                  <a:cubicBezTo>
                    <a:pt x="7891" y="773"/>
                    <a:pt x="7990" y="789"/>
                    <a:pt x="8089" y="804"/>
                  </a:cubicBezTo>
                  <a:cubicBezTo>
                    <a:pt x="8189" y="818"/>
                    <a:pt x="8289" y="829"/>
                    <a:pt x="8389" y="837"/>
                  </a:cubicBezTo>
                  <a:cubicBezTo>
                    <a:pt x="8589" y="853"/>
                    <a:pt x="8790" y="855"/>
                    <a:pt x="8991" y="841"/>
                  </a:cubicBezTo>
                  <a:cubicBezTo>
                    <a:pt x="8790" y="856"/>
                    <a:pt x="8589" y="854"/>
                    <a:pt x="8389" y="839"/>
                  </a:cubicBezTo>
                  <a:cubicBezTo>
                    <a:pt x="8288" y="831"/>
                    <a:pt x="8189" y="820"/>
                    <a:pt x="8089" y="806"/>
                  </a:cubicBezTo>
                  <a:cubicBezTo>
                    <a:pt x="7990" y="792"/>
                    <a:pt x="7890" y="776"/>
                    <a:pt x="7792" y="754"/>
                  </a:cubicBezTo>
                  <a:cubicBezTo>
                    <a:pt x="7694" y="731"/>
                    <a:pt x="7597" y="704"/>
                    <a:pt x="7501" y="676"/>
                  </a:cubicBezTo>
                  <a:cubicBezTo>
                    <a:pt x="7453" y="661"/>
                    <a:pt x="7405" y="646"/>
                    <a:pt x="7357" y="632"/>
                  </a:cubicBezTo>
                  <a:cubicBezTo>
                    <a:pt x="7309" y="617"/>
                    <a:pt x="7261" y="602"/>
                    <a:pt x="7213" y="586"/>
                  </a:cubicBezTo>
                  <a:cubicBezTo>
                    <a:pt x="7118" y="554"/>
                    <a:pt x="7024" y="520"/>
                    <a:pt x="6926" y="496"/>
                  </a:cubicBezTo>
                  <a:cubicBezTo>
                    <a:pt x="6877" y="484"/>
                    <a:pt x="6828" y="475"/>
                    <a:pt x="6778" y="471"/>
                  </a:cubicBezTo>
                  <a:cubicBezTo>
                    <a:pt x="6728" y="466"/>
                    <a:pt x="6678" y="467"/>
                    <a:pt x="6628" y="473"/>
                  </a:cubicBezTo>
                  <a:cubicBezTo>
                    <a:pt x="6529" y="486"/>
                    <a:pt x="6434" y="522"/>
                    <a:pt x="6341" y="559"/>
                  </a:cubicBezTo>
                  <a:cubicBezTo>
                    <a:pt x="6294" y="578"/>
                    <a:pt x="6248" y="597"/>
                    <a:pt x="6200" y="614"/>
                  </a:cubicBezTo>
                  <a:cubicBezTo>
                    <a:pt x="6153" y="631"/>
                    <a:pt x="6105" y="646"/>
                    <a:pt x="6057" y="661"/>
                  </a:cubicBezTo>
                  <a:cubicBezTo>
                    <a:pt x="5961" y="691"/>
                    <a:pt x="5864" y="719"/>
                    <a:pt x="5766" y="741"/>
                  </a:cubicBezTo>
                  <a:cubicBezTo>
                    <a:pt x="5668" y="762"/>
                    <a:pt x="5569" y="779"/>
                    <a:pt x="5468" y="786"/>
                  </a:cubicBezTo>
                  <a:cubicBezTo>
                    <a:pt x="5418" y="790"/>
                    <a:pt x="5368" y="792"/>
                    <a:pt x="5317" y="790"/>
                  </a:cubicBezTo>
                  <a:cubicBezTo>
                    <a:pt x="5267" y="788"/>
                    <a:pt x="5217" y="784"/>
                    <a:pt x="5167" y="776"/>
                  </a:cubicBezTo>
                  <a:cubicBezTo>
                    <a:pt x="5068" y="760"/>
                    <a:pt x="4970" y="729"/>
                    <a:pt x="4880" y="684"/>
                  </a:cubicBezTo>
                  <a:cubicBezTo>
                    <a:pt x="4835" y="661"/>
                    <a:pt x="4792" y="635"/>
                    <a:pt x="4752" y="605"/>
                  </a:cubicBezTo>
                  <a:cubicBezTo>
                    <a:pt x="4711" y="575"/>
                    <a:pt x="4672" y="543"/>
                    <a:pt x="4634" y="510"/>
                  </a:cubicBezTo>
                  <a:cubicBezTo>
                    <a:pt x="4558" y="444"/>
                    <a:pt x="4487" y="373"/>
                    <a:pt x="4416" y="302"/>
                  </a:cubicBezTo>
                  <a:cubicBezTo>
                    <a:pt x="4380" y="266"/>
                    <a:pt x="4345" y="231"/>
                    <a:pt x="4308" y="196"/>
                  </a:cubicBezTo>
                  <a:cubicBezTo>
                    <a:pt x="4272" y="161"/>
                    <a:pt x="4235" y="128"/>
                    <a:pt x="4193" y="100"/>
                  </a:cubicBezTo>
                  <a:cubicBezTo>
                    <a:pt x="4174" y="84"/>
                    <a:pt x="4152" y="72"/>
                    <a:pt x="4130" y="60"/>
                  </a:cubicBezTo>
                  <a:cubicBezTo>
                    <a:pt x="4108" y="49"/>
                    <a:pt x="4084" y="40"/>
                    <a:pt x="4061" y="32"/>
                  </a:cubicBezTo>
                  <a:cubicBezTo>
                    <a:pt x="4013" y="17"/>
                    <a:pt x="3964" y="9"/>
                    <a:pt x="3914" y="7"/>
                  </a:cubicBezTo>
                  <a:cubicBezTo>
                    <a:pt x="3889" y="6"/>
                    <a:pt x="3864" y="7"/>
                    <a:pt x="3839" y="9"/>
                  </a:cubicBezTo>
                  <a:cubicBezTo>
                    <a:pt x="3814" y="11"/>
                    <a:pt x="3789" y="14"/>
                    <a:pt x="3764" y="18"/>
                  </a:cubicBezTo>
                  <a:cubicBezTo>
                    <a:pt x="3715" y="26"/>
                    <a:pt x="3666" y="38"/>
                    <a:pt x="3618" y="51"/>
                  </a:cubicBezTo>
                  <a:cubicBezTo>
                    <a:pt x="3570" y="66"/>
                    <a:pt x="3523" y="83"/>
                    <a:pt x="3476" y="102"/>
                  </a:cubicBezTo>
                  <a:cubicBezTo>
                    <a:pt x="3430" y="121"/>
                    <a:pt x="3384" y="142"/>
                    <a:pt x="3339" y="164"/>
                  </a:cubicBezTo>
                  <a:cubicBezTo>
                    <a:pt x="3249" y="209"/>
                    <a:pt x="3162" y="258"/>
                    <a:pt x="3072" y="303"/>
                  </a:cubicBezTo>
                  <a:cubicBezTo>
                    <a:pt x="2982" y="348"/>
                    <a:pt x="2891" y="390"/>
                    <a:pt x="2800" y="433"/>
                  </a:cubicBezTo>
                  <a:cubicBezTo>
                    <a:pt x="2618" y="519"/>
                    <a:pt x="2437" y="606"/>
                    <a:pt x="2263" y="706"/>
                  </a:cubicBezTo>
                  <a:cubicBezTo>
                    <a:pt x="2088" y="805"/>
                    <a:pt x="1919" y="914"/>
                    <a:pt x="1743" y="1011"/>
                  </a:cubicBezTo>
                  <a:cubicBezTo>
                    <a:pt x="1710" y="1029"/>
                    <a:pt x="1710" y="1029"/>
                    <a:pt x="1710" y="1029"/>
                  </a:cubicBezTo>
                  <a:cubicBezTo>
                    <a:pt x="1677" y="1047"/>
                    <a:pt x="1677" y="1047"/>
                    <a:pt x="1677" y="1047"/>
                  </a:cubicBezTo>
                  <a:cubicBezTo>
                    <a:pt x="1610" y="1081"/>
                    <a:pt x="1610" y="1081"/>
                    <a:pt x="1610" y="1081"/>
                  </a:cubicBezTo>
                  <a:cubicBezTo>
                    <a:pt x="1541" y="1113"/>
                    <a:pt x="1541" y="1113"/>
                    <a:pt x="1541" y="1113"/>
                  </a:cubicBezTo>
                  <a:cubicBezTo>
                    <a:pt x="1507" y="1129"/>
                    <a:pt x="1507" y="1129"/>
                    <a:pt x="1507" y="1129"/>
                  </a:cubicBezTo>
                  <a:cubicBezTo>
                    <a:pt x="1472" y="1144"/>
                    <a:pt x="1472" y="1144"/>
                    <a:pt x="1472" y="1144"/>
                  </a:cubicBezTo>
                  <a:cubicBezTo>
                    <a:pt x="1403" y="1174"/>
                    <a:pt x="1403" y="1174"/>
                    <a:pt x="1403" y="1174"/>
                  </a:cubicBezTo>
                  <a:cubicBezTo>
                    <a:pt x="1333" y="1200"/>
                    <a:pt x="1333" y="1200"/>
                    <a:pt x="1333" y="1200"/>
                  </a:cubicBezTo>
                  <a:cubicBezTo>
                    <a:pt x="1297" y="1214"/>
                    <a:pt x="1297" y="1214"/>
                    <a:pt x="1297" y="1214"/>
                  </a:cubicBezTo>
                  <a:cubicBezTo>
                    <a:pt x="1262" y="1226"/>
                    <a:pt x="1262" y="1226"/>
                    <a:pt x="1262" y="1226"/>
                  </a:cubicBezTo>
                  <a:cubicBezTo>
                    <a:pt x="1190" y="1250"/>
                    <a:pt x="1190" y="1250"/>
                    <a:pt x="1190" y="1250"/>
                  </a:cubicBezTo>
                  <a:cubicBezTo>
                    <a:pt x="998" y="1309"/>
                    <a:pt x="801" y="1353"/>
                    <a:pt x="601" y="1375"/>
                  </a:cubicBezTo>
                  <a:cubicBezTo>
                    <a:pt x="502" y="1388"/>
                    <a:pt x="401" y="1394"/>
                    <a:pt x="301" y="1396"/>
                  </a:cubicBezTo>
                  <a:cubicBezTo>
                    <a:pt x="225" y="1397"/>
                    <a:pt x="225" y="1397"/>
                    <a:pt x="225" y="1397"/>
                  </a:cubicBezTo>
                  <a:cubicBezTo>
                    <a:pt x="200" y="1397"/>
                    <a:pt x="175" y="1396"/>
                    <a:pt x="150" y="1396"/>
                  </a:cubicBezTo>
                  <a:cubicBezTo>
                    <a:pt x="112" y="1395"/>
                    <a:pt x="112" y="1395"/>
                    <a:pt x="112" y="1395"/>
                  </a:cubicBezTo>
                  <a:cubicBezTo>
                    <a:pt x="100" y="1395"/>
                    <a:pt x="87" y="1394"/>
                    <a:pt x="75" y="1393"/>
                  </a:cubicBezTo>
                  <a:lnTo>
                    <a:pt x="0" y="13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7" name="Freeform 15"/>
            <p:cNvSpPr/>
            <p:nvPr>
              <p:custDataLst>
                <p:tags r:id="rId13"/>
              </p:custDataLst>
            </p:nvPr>
          </p:nvSpPr>
          <p:spPr bwMode="auto">
            <a:xfrm>
              <a:off x="1" y="1044"/>
              <a:ext cx="5755" cy="987"/>
            </a:xfrm>
            <a:custGeom>
              <a:avLst/>
              <a:gdLst>
                <a:gd name="T0" fmla="*/ 1203 w 8991"/>
                <a:gd name="T1" fmla="*/ 1362 h 1541"/>
                <a:gd name="T2" fmla="*/ 2282 w 8991"/>
                <a:gd name="T3" fmla="*/ 802 h 1541"/>
                <a:gd name="T4" fmla="*/ 3078 w 8991"/>
                <a:gd name="T5" fmla="*/ 350 h 1541"/>
                <a:gd name="T6" fmla="*/ 3471 w 8991"/>
                <a:gd name="T7" fmla="*/ 115 h 1541"/>
                <a:gd name="T8" fmla="*/ 3759 w 8991"/>
                <a:gd name="T9" fmla="*/ 15 h 1541"/>
                <a:gd name="T10" fmla="*/ 3949 w 8991"/>
                <a:gd name="T11" fmla="*/ 3 h 1541"/>
                <a:gd name="T12" fmla="*/ 4062 w 8991"/>
                <a:gd name="T13" fmla="*/ 28 h 1541"/>
                <a:gd name="T14" fmla="*/ 4148 w 8991"/>
                <a:gd name="T15" fmla="*/ 69 h 1541"/>
                <a:gd name="T16" fmla="*/ 4195 w 8991"/>
                <a:gd name="T17" fmla="*/ 103 h 1541"/>
                <a:gd name="T18" fmla="*/ 4253 w 8991"/>
                <a:gd name="T19" fmla="*/ 153 h 1541"/>
                <a:gd name="T20" fmla="*/ 4407 w 8991"/>
                <a:gd name="T21" fmla="*/ 322 h 1541"/>
                <a:gd name="T22" fmla="*/ 4845 w 8991"/>
                <a:gd name="T23" fmla="*/ 742 h 1541"/>
                <a:gd name="T24" fmla="*/ 5429 w 8991"/>
                <a:gd name="T25" fmla="*/ 877 h 1541"/>
                <a:gd name="T26" fmla="*/ 6025 w 8991"/>
                <a:gd name="T27" fmla="*/ 763 h 1541"/>
                <a:gd name="T28" fmla="*/ 6310 w 8991"/>
                <a:gd name="T29" fmla="*/ 655 h 1541"/>
                <a:gd name="T30" fmla="*/ 6751 w 8991"/>
                <a:gd name="T31" fmla="*/ 551 h 1541"/>
                <a:gd name="T32" fmla="*/ 7192 w 8991"/>
                <a:gd name="T33" fmla="*/ 668 h 1541"/>
                <a:gd name="T34" fmla="*/ 7483 w 8991"/>
                <a:gd name="T35" fmla="*/ 758 h 1541"/>
                <a:gd name="T36" fmla="*/ 8079 w 8991"/>
                <a:gd name="T37" fmla="*/ 886 h 1541"/>
                <a:gd name="T38" fmla="*/ 8991 w 8991"/>
                <a:gd name="T39" fmla="*/ 918 h 1541"/>
                <a:gd name="T40" fmla="*/ 8078 w 8991"/>
                <a:gd name="T41" fmla="*/ 889 h 1541"/>
                <a:gd name="T42" fmla="*/ 7482 w 8991"/>
                <a:gd name="T43" fmla="*/ 762 h 1541"/>
                <a:gd name="T44" fmla="*/ 7191 w 8991"/>
                <a:gd name="T45" fmla="*/ 672 h 1541"/>
                <a:gd name="T46" fmla="*/ 6750 w 8991"/>
                <a:gd name="T47" fmla="*/ 556 h 1541"/>
                <a:gd name="T48" fmla="*/ 6312 w 8991"/>
                <a:gd name="T49" fmla="*/ 660 h 1541"/>
                <a:gd name="T50" fmla="*/ 6027 w 8991"/>
                <a:gd name="T51" fmla="*/ 769 h 1541"/>
                <a:gd name="T52" fmla="*/ 5429 w 8991"/>
                <a:gd name="T53" fmla="*/ 883 h 1541"/>
                <a:gd name="T54" fmla="*/ 4841 w 8991"/>
                <a:gd name="T55" fmla="*/ 748 h 1541"/>
                <a:gd name="T56" fmla="*/ 4606 w 8991"/>
                <a:gd name="T57" fmla="*/ 553 h 1541"/>
                <a:gd name="T58" fmla="*/ 4300 w 8991"/>
                <a:gd name="T59" fmla="*/ 213 h 1541"/>
                <a:gd name="T60" fmla="*/ 4220 w 8991"/>
                <a:gd name="T61" fmla="*/ 132 h 1541"/>
                <a:gd name="T62" fmla="*/ 4160 w 8991"/>
                <a:gd name="T63" fmla="*/ 85 h 1541"/>
                <a:gd name="T64" fmla="*/ 4128 w 8991"/>
                <a:gd name="T65" fmla="*/ 65 h 1541"/>
                <a:gd name="T66" fmla="*/ 3986 w 8991"/>
                <a:gd name="T67" fmla="*/ 15 h 1541"/>
                <a:gd name="T68" fmla="*/ 3911 w 8991"/>
                <a:gd name="T69" fmla="*/ 8 h 1541"/>
                <a:gd name="T70" fmla="*/ 3474 w 8991"/>
                <a:gd name="T71" fmla="*/ 121 h 1541"/>
                <a:gd name="T72" fmla="*/ 3081 w 8991"/>
                <a:gd name="T73" fmla="*/ 355 h 1541"/>
                <a:gd name="T74" fmla="*/ 2285 w 8991"/>
                <a:gd name="T75" fmla="*/ 806 h 1541"/>
                <a:gd name="T76" fmla="*/ 1204 w 8991"/>
                <a:gd name="T77" fmla="*/ 1365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91" h="1541">
                  <a:moveTo>
                    <a:pt x="0" y="1503"/>
                  </a:moveTo>
                  <a:cubicBezTo>
                    <a:pt x="406" y="1539"/>
                    <a:pt x="817" y="1488"/>
                    <a:pt x="1203" y="1362"/>
                  </a:cubicBezTo>
                  <a:cubicBezTo>
                    <a:pt x="1396" y="1298"/>
                    <a:pt x="1583" y="1217"/>
                    <a:pt x="1760" y="1117"/>
                  </a:cubicBezTo>
                  <a:cubicBezTo>
                    <a:pt x="1937" y="1017"/>
                    <a:pt x="2108" y="906"/>
                    <a:pt x="2282" y="802"/>
                  </a:cubicBezTo>
                  <a:cubicBezTo>
                    <a:pt x="2457" y="697"/>
                    <a:pt x="2636" y="600"/>
                    <a:pt x="2814" y="502"/>
                  </a:cubicBezTo>
                  <a:cubicBezTo>
                    <a:pt x="2902" y="452"/>
                    <a:pt x="2991" y="403"/>
                    <a:pt x="3078" y="350"/>
                  </a:cubicBezTo>
                  <a:cubicBezTo>
                    <a:pt x="3165" y="297"/>
                    <a:pt x="3249" y="240"/>
                    <a:pt x="3337" y="188"/>
                  </a:cubicBezTo>
                  <a:cubicBezTo>
                    <a:pt x="3381" y="163"/>
                    <a:pt x="3425" y="138"/>
                    <a:pt x="3471" y="115"/>
                  </a:cubicBezTo>
                  <a:cubicBezTo>
                    <a:pt x="3517" y="93"/>
                    <a:pt x="3564" y="73"/>
                    <a:pt x="3612" y="56"/>
                  </a:cubicBezTo>
                  <a:cubicBezTo>
                    <a:pt x="3660" y="39"/>
                    <a:pt x="3709" y="26"/>
                    <a:pt x="3759" y="15"/>
                  </a:cubicBezTo>
                  <a:cubicBezTo>
                    <a:pt x="3809" y="5"/>
                    <a:pt x="3860" y="0"/>
                    <a:pt x="3911" y="1"/>
                  </a:cubicBezTo>
                  <a:cubicBezTo>
                    <a:pt x="3924" y="1"/>
                    <a:pt x="3937" y="3"/>
                    <a:pt x="3949" y="3"/>
                  </a:cubicBezTo>
                  <a:cubicBezTo>
                    <a:pt x="3962" y="5"/>
                    <a:pt x="3975" y="6"/>
                    <a:pt x="3987" y="9"/>
                  </a:cubicBezTo>
                  <a:cubicBezTo>
                    <a:pt x="4013" y="13"/>
                    <a:pt x="4038" y="19"/>
                    <a:pt x="4062" y="28"/>
                  </a:cubicBezTo>
                  <a:cubicBezTo>
                    <a:pt x="4086" y="36"/>
                    <a:pt x="4109" y="47"/>
                    <a:pt x="4132" y="59"/>
                  </a:cubicBezTo>
                  <a:cubicBezTo>
                    <a:pt x="4148" y="69"/>
                    <a:pt x="4148" y="69"/>
                    <a:pt x="4148" y="69"/>
                  </a:cubicBezTo>
                  <a:cubicBezTo>
                    <a:pt x="4154" y="72"/>
                    <a:pt x="4159" y="76"/>
                    <a:pt x="4164" y="79"/>
                  </a:cubicBezTo>
                  <a:cubicBezTo>
                    <a:pt x="4175" y="86"/>
                    <a:pt x="4185" y="95"/>
                    <a:pt x="4195" y="103"/>
                  </a:cubicBezTo>
                  <a:cubicBezTo>
                    <a:pt x="4205" y="111"/>
                    <a:pt x="4215" y="118"/>
                    <a:pt x="4225" y="127"/>
                  </a:cubicBezTo>
                  <a:cubicBezTo>
                    <a:pt x="4234" y="135"/>
                    <a:pt x="4244" y="144"/>
                    <a:pt x="4253" y="153"/>
                  </a:cubicBezTo>
                  <a:cubicBezTo>
                    <a:pt x="4271" y="170"/>
                    <a:pt x="4289" y="189"/>
                    <a:pt x="4306" y="208"/>
                  </a:cubicBezTo>
                  <a:cubicBezTo>
                    <a:pt x="4340" y="245"/>
                    <a:pt x="4374" y="284"/>
                    <a:pt x="4407" y="322"/>
                  </a:cubicBezTo>
                  <a:cubicBezTo>
                    <a:pt x="4474" y="399"/>
                    <a:pt x="4540" y="476"/>
                    <a:pt x="4611" y="548"/>
                  </a:cubicBezTo>
                  <a:cubicBezTo>
                    <a:pt x="4682" y="620"/>
                    <a:pt x="4757" y="691"/>
                    <a:pt x="4845" y="742"/>
                  </a:cubicBezTo>
                  <a:cubicBezTo>
                    <a:pt x="4932" y="794"/>
                    <a:pt x="5028" y="830"/>
                    <a:pt x="5127" y="851"/>
                  </a:cubicBezTo>
                  <a:cubicBezTo>
                    <a:pt x="5226" y="873"/>
                    <a:pt x="5327" y="880"/>
                    <a:pt x="5429" y="877"/>
                  </a:cubicBezTo>
                  <a:cubicBezTo>
                    <a:pt x="5530" y="874"/>
                    <a:pt x="5631" y="860"/>
                    <a:pt x="5731" y="840"/>
                  </a:cubicBezTo>
                  <a:cubicBezTo>
                    <a:pt x="5830" y="821"/>
                    <a:pt x="5928" y="794"/>
                    <a:pt x="6025" y="763"/>
                  </a:cubicBezTo>
                  <a:cubicBezTo>
                    <a:pt x="6074" y="748"/>
                    <a:pt x="6122" y="731"/>
                    <a:pt x="6169" y="713"/>
                  </a:cubicBezTo>
                  <a:cubicBezTo>
                    <a:pt x="6217" y="696"/>
                    <a:pt x="6263" y="675"/>
                    <a:pt x="6310" y="655"/>
                  </a:cubicBezTo>
                  <a:cubicBezTo>
                    <a:pt x="6402" y="614"/>
                    <a:pt x="6497" y="573"/>
                    <a:pt x="6598" y="557"/>
                  </a:cubicBezTo>
                  <a:cubicBezTo>
                    <a:pt x="6649" y="549"/>
                    <a:pt x="6700" y="547"/>
                    <a:pt x="6751" y="551"/>
                  </a:cubicBezTo>
                  <a:cubicBezTo>
                    <a:pt x="6802" y="555"/>
                    <a:pt x="6852" y="564"/>
                    <a:pt x="6902" y="576"/>
                  </a:cubicBezTo>
                  <a:cubicBezTo>
                    <a:pt x="7001" y="600"/>
                    <a:pt x="7096" y="635"/>
                    <a:pt x="7192" y="668"/>
                  </a:cubicBezTo>
                  <a:cubicBezTo>
                    <a:pt x="7240" y="685"/>
                    <a:pt x="7289" y="699"/>
                    <a:pt x="7337" y="714"/>
                  </a:cubicBezTo>
                  <a:cubicBezTo>
                    <a:pt x="7386" y="729"/>
                    <a:pt x="7435" y="744"/>
                    <a:pt x="7483" y="758"/>
                  </a:cubicBezTo>
                  <a:cubicBezTo>
                    <a:pt x="7581" y="787"/>
                    <a:pt x="7679" y="814"/>
                    <a:pt x="7778" y="836"/>
                  </a:cubicBezTo>
                  <a:cubicBezTo>
                    <a:pt x="7877" y="858"/>
                    <a:pt x="7978" y="873"/>
                    <a:pt x="8079" y="886"/>
                  </a:cubicBezTo>
                  <a:cubicBezTo>
                    <a:pt x="8179" y="899"/>
                    <a:pt x="8280" y="910"/>
                    <a:pt x="8382" y="916"/>
                  </a:cubicBezTo>
                  <a:cubicBezTo>
                    <a:pt x="8585" y="930"/>
                    <a:pt x="8788" y="931"/>
                    <a:pt x="8991" y="918"/>
                  </a:cubicBezTo>
                  <a:cubicBezTo>
                    <a:pt x="8788" y="931"/>
                    <a:pt x="8585" y="931"/>
                    <a:pt x="8382" y="918"/>
                  </a:cubicBezTo>
                  <a:cubicBezTo>
                    <a:pt x="8280" y="912"/>
                    <a:pt x="8179" y="902"/>
                    <a:pt x="8078" y="889"/>
                  </a:cubicBezTo>
                  <a:cubicBezTo>
                    <a:pt x="7977" y="876"/>
                    <a:pt x="7877" y="861"/>
                    <a:pt x="7777" y="839"/>
                  </a:cubicBezTo>
                  <a:cubicBezTo>
                    <a:pt x="7678" y="818"/>
                    <a:pt x="7580" y="791"/>
                    <a:pt x="7482" y="762"/>
                  </a:cubicBezTo>
                  <a:cubicBezTo>
                    <a:pt x="7433" y="748"/>
                    <a:pt x="7385" y="733"/>
                    <a:pt x="7336" y="718"/>
                  </a:cubicBezTo>
                  <a:cubicBezTo>
                    <a:pt x="7288" y="703"/>
                    <a:pt x="7239" y="689"/>
                    <a:pt x="7191" y="672"/>
                  </a:cubicBezTo>
                  <a:cubicBezTo>
                    <a:pt x="7095" y="640"/>
                    <a:pt x="6999" y="604"/>
                    <a:pt x="6900" y="580"/>
                  </a:cubicBezTo>
                  <a:cubicBezTo>
                    <a:pt x="6851" y="568"/>
                    <a:pt x="6801" y="559"/>
                    <a:pt x="6750" y="556"/>
                  </a:cubicBezTo>
                  <a:cubicBezTo>
                    <a:pt x="6700" y="552"/>
                    <a:pt x="6649" y="554"/>
                    <a:pt x="6599" y="562"/>
                  </a:cubicBezTo>
                  <a:cubicBezTo>
                    <a:pt x="6499" y="578"/>
                    <a:pt x="6405" y="619"/>
                    <a:pt x="6312" y="660"/>
                  </a:cubicBezTo>
                  <a:cubicBezTo>
                    <a:pt x="6265" y="680"/>
                    <a:pt x="6219" y="701"/>
                    <a:pt x="6171" y="719"/>
                  </a:cubicBezTo>
                  <a:cubicBezTo>
                    <a:pt x="6123" y="737"/>
                    <a:pt x="6075" y="753"/>
                    <a:pt x="6027" y="769"/>
                  </a:cubicBezTo>
                  <a:cubicBezTo>
                    <a:pt x="5930" y="800"/>
                    <a:pt x="5832" y="826"/>
                    <a:pt x="5732" y="846"/>
                  </a:cubicBezTo>
                  <a:cubicBezTo>
                    <a:pt x="5632" y="866"/>
                    <a:pt x="5531" y="880"/>
                    <a:pt x="5429" y="883"/>
                  </a:cubicBezTo>
                  <a:cubicBezTo>
                    <a:pt x="5327" y="886"/>
                    <a:pt x="5225" y="880"/>
                    <a:pt x="5125" y="858"/>
                  </a:cubicBezTo>
                  <a:cubicBezTo>
                    <a:pt x="5026" y="836"/>
                    <a:pt x="4929" y="800"/>
                    <a:pt x="4841" y="748"/>
                  </a:cubicBezTo>
                  <a:cubicBezTo>
                    <a:pt x="4797" y="722"/>
                    <a:pt x="4755" y="692"/>
                    <a:pt x="4717" y="658"/>
                  </a:cubicBezTo>
                  <a:cubicBezTo>
                    <a:pt x="4678" y="625"/>
                    <a:pt x="4642" y="590"/>
                    <a:pt x="4606" y="553"/>
                  </a:cubicBezTo>
                  <a:cubicBezTo>
                    <a:pt x="4534" y="481"/>
                    <a:pt x="4468" y="404"/>
                    <a:pt x="4401" y="327"/>
                  </a:cubicBezTo>
                  <a:cubicBezTo>
                    <a:pt x="4368" y="289"/>
                    <a:pt x="4335" y="250"/>
                    <a:pt x="4300" y="213"/>
                  </a:cubicBezTo>
                  <a:cubicBezTo>
                    <a:pt x="4283" y="194"/>
                    <a:pt x="4266" y="175"/>
                    <a:pt x="4248" y="158"/>
                  </a:cubicBezTo>
                  <a:cubicBezTo>
                    <a:pt x="4239" y="149"/>
                    <a:pt x="4229" y="140"/>
                    <a:pt x="4220" y="132"/>
                  </a:cubicBezTo>
                  <a:cubicBezTo>
                    <a:pt x="4210" y="124"/>
                    <a:pt x="4200" y="116"/>
                    <a:pt x="4190" y="108"/>
                  </a:cubicBezTo>
                  <a:cubicBezTo>
                    <a:pt x="4180" y="100"/>
                    <a:pt x="4171" y="92"/>
                    <a:pt x="4160" y="85"/>
                  </a:cubicBezTo>
                  <a:cubicBezTo>
                    <a:pt x="4155" y="82"/>
                    <a:pt x="4150" y="78"/>
                    <a:pt x="4145" y="75"/>
                  </a:cubicBezTo>
                  <a:cubicBezTo>
                    <a:pt x="4128" y="65"/>
                    <a:pt x="4128" y="65"/>
                    <a:pt x="4128" y="65"/>
                  </a:cubicBezTo>
                  <a:cubicBezTo>
                    <a:pt x="4106" y="53"/>
                    <a:pt x="4083" y="42"/>
                    <a:pt x="4059" y="34"/>
                  </a:cubicBezTo>
                  <a:cubicBezTo>
                    <a:pt x="4036" y="26"/>
                    <a:pt x="4011" y="19"/>
                    <a:pt x="3986" y="15"/>
                  </a:cubicBezTo>
                  <a:cubicBezTo>
                    <a:pt x="3974" y="13"/>
                    <a:pt x="3961" y="12"/>
                    <a:pt x="3949" y="10"/>
                  </a:cubicBezTo>
                  <a:cubicBezTo>
                    <a:pt x="3936" y="9"/>
                    <a:pt x="3924" y="8"/>
                    <a:pt x="3911" y="8"/>
                  </a:cubicBezTo>
                  <a:cubicBezTo>
                    <a:pt x="3810" y="5"/>
                    <a:pt x="3710" y="30"/>
                    <a:pt x="3614" y="62"/>
                  </a:cubicBezTo>
                  <a:cubicBezTo>
                    <a:pt x="3566" y="79"/>
                    <a:pt x="3519" y="99"/>
                    <a:pt x="3474" y="121"/>
                  </a:cubicBezTo>
                  <a:cubicBezTo>
                    <a:pt x="3428" y="144"/>
                    <a:pt x="3384" y="168"/>
                    <a:pt x="3340" y="194"/>
                  </a:cubicBezTo>
                  <a:cubicBezTo>
                    <a:pt x="3252" y="245"/>
                    <a:pt x="3168" y="302"/>
                    <a:pt x="3081" y="355"/>
                  </a:cubicBezTo>
                  <a:cubicBezTo>
                    <a:pt x="2994" y="408"/>
                    <a:pt x="2905" y="457"/>
                    <a:pt x="2816" y="507"/>
                  </a:cubicBezTo>
                  <a:cubicBezTo>
                    <a:pt x="2638" y="605"/>
                    <a:pt x="2459" y="701"/>
                    <a:pt x="2285" y="806"/>
                  </a:cubicBezTo>
                  <a:cubicBezTo>
                    <a:pt x="2110" y="910"/>
                    <a:pt x="1940" y="1021"/>
                    <a:pt x="1762" y="1120"/>
                  </a:cubicBezTo>
                  <a:cubicBezTo>
                    <a:pt x="1585" y="1220"/>
                    <a:pt x="1398" y="1302"/>
                    <a:pt x="1204" y="1365"/>
                  </a:cubicBezTo>
                  <a:cubicBezTo>
                    <a:pt x="817" y="1490"/>
                    <a:pt x="406" y="1541"/>
                    <a:pt x="0" y="15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0" name="Freeform 16"/>
            <p:cNvSpPr/>
            <p:nvPr>
              <p:custDataLst>
                <p:tags r:id="rId14"/>
              </p:custDataLst>
            </p:nvPr>
          </p:nvSpPr>
          <p:spPr bwMode="auto">
            <a:xfrm>
              <a:off x="1" y="1022"/>
              <a:ext cx="5755" cy="1046"/>
            </a:xfrm>
            <a:custGeom>
              <a:avLst/>
              <a:gdLst>
                <a:gd name="T0" fmla="*/ 116 w 8991"/>
                <a:gd name="T1" fmla="*/ 1627 h 1633"/>
                <a:gd name="T2" fmla="*/ 231 w 8991"/>
                <a:gd name="T3" fmla="*/ 1631 h 1633"/>
                <a:gd name="T4" fmla="*/ 347 w 8991"/>
                <a:gd name="T5" fmla="*/ 1631 h 1633"/>
                <a:gd name="T6" fmla="*/ 540 w 8991"/>
                <a:gd name="T7" fmla="*/ 1620 h 1633"/>
                <a:gd name="T8" fmla="*/ 693 w 8991"/>
                <a:gd name="T9" fmla="*/ 1602 h 1633"/>
                <a:gd name="T10" fmla="*/ 883 w 8991"/>
                <a:gd name="T11" fmla="*/ 1568 h 1633"/>
                <a:gd name="T12" fmla="*/ 1291 w 8991"/>
                <a:gd name="T13" fmla="*/ 1450 h 1633"/>
                <a:gd name="T14" fmla="*/ 1363 w 8991"/>
                <a:gd name="T15" fmla="*/ 1423 h 1633"/>
                <a:gd name="T16" fmla="*/ 1435 w 8991"/>
                <a:gd name="T17" fmla="*/ 1394 h 1633"/>
                <a:gd name="T18" fmla="*/ 1575 w 8991"/>
                <a:gd name="T19" fmla="*/ 1331 h 1633"/>
                <a:gd name="T20" fmla="*/ 1747 w 8991"/>
                <a:gd name="T21" fmla="*/ 1242 h 1633"/>
                <a:gd name="T22" fmla="*/ 2830 w 8991"/>
                <a:gd name="T23" fmla="*/ 571 h 1633"/>
                <a:gd name="T24" fmla="*/ 3466 w 8991"/>
                <a:gd name="T25" fmla="*/ 133 h 1633"/>
                <a:gd name="T26" fmla="*/ 3829 w 8991"/>
                <a:gd name="T27" fmla="*/ 4 h 1633"/>
                <a:gd name="T28" fmla="*/ 4191 w 8991"/>
                <a:gd name="T29" fmla="*/ 110 h 1633"/>
                <a:gd name="T30" fmla="*/ 4580 w 8991"/>
                <a:gd name="T31" fmla="*/ 590 h 1633"/>
                <a:gd name="T32" fmla="*/ 4802 w 8991"/>
                <a:gd name="T33" fmla="*/ 802 h 1633"/>
                <a:gd name="T34" fmla="*/ 5385 w 8991"/>
                <a:gd name="T35" fmla="*/ 972 h 1633"/>
                <a:gd name="T36" fmla="*/ 6136 w 8991"/>
                <a:gd name="T37" fmla="*/ 819 h 1633"/>
                <a:gd name="T38" fmla="*/ 6565 w 8991"/>
                <a:gd name="T39" fmla="*/ 645 h 1633"/>
                <a:gd name="T40" fmla="*/ 7166 w 8991"/>
                <a:gd name="T41" fmla="*/ 752 h 1633"/>
                <a:gd name="T42" fmla="*/ 7760 w 8991"/>
                <a:gd name="T43" fmla="*/ 920 h 1633"/>
                <a:gd name="T44" fmla="*/ 8991 w 8991"/>
                <a:gd name="T45" fmla="*/ 993 h 1633"/>
                <a:gd name="T46" fmla="*/ 7760 w 8991"/>
                <a:gd name="T47" fmla="*/ 924 h 1633"/>
                <a:gd name="T48" fmla="*/ 7165 w 8991"/>
                <a:gd name="T49" fmla="*/ 756 h 1633"/>
                <a:gd name="T50" fmla="*/ 6566 w 8991"/>
                <a:gd name="T51" fmla="*/ 650 h 1633"/>
                <a:gd name="T52" fmla="*/ 6138 w 8991"/>
                <a:gd name="T53" fmla="*/ 824 h 1633"/>
                <a:gd name="T54" fmla="*/ 5385 w 8991"/>
                <a:gd name="T55" fmla="*/ 979 h 1633"/>
                <a:gd name="T56" fmla="*/ 4798 w 8991"/>
                <a:gd name="T57" fmla="*/ 808 h 1633"/>
                <a:gd name="T58" fmla="*/ 4575 w 8991"/>
                <a:gd name="T59" fmla="*/ 595 h 1633"/>
                <a:gd name="T60" fmla="*/ 4186 w 8991"/>
                <a:gd name="T61" fmla="*/ 115 h 1633"/>
                <a:gd name="T62" fmla="*/ 3830 w 8991"/>
                <a:gd name="T63" fmla="*/ 11 h 1633"/>
                <a:gd name="T64" fmla="*/ 3470 w 8991"/>
                <a:gd name="T65" fmla="*/ 139 h 1633"/>
                <a:gd name="T66" fmla="*/ 2833 w 8991"/>
                <a:gd name="T67" fmla="*/ 576 h 1633"/>
                <a:gd name="T68" fmla="*/ 1749 w 8991"/>
                <a:gd name="T69" fmla="*/ 1246 h 1633"/>
                <a:gd name="T70" fmla="*/ 1577 w 8991"/>
                <a:gd name="T71" fmla="*/ 1334 h 1633"/>
                <a:gd name="T72" fmla="*/ 1436 w 8991"/>
                <a:gd name="T73" fmla="*/ 1398 h 1633"/>
                <a:gd name="T74" fmla="*/ 1364 w 8991"/>
                <a:gd name="T75" fmla="*/ 1427 h 1633"/>
                <a:gd name="T76" fmla="*/ 1292 w 8991"/>
                <a:gd name="T77" fmla="*/ 1454 h 1633"/>
                <a:gd name="T78" fmla="*/ 884 w 8991"/>
                <a:gd name="T79" fmla="*/ 1570 h 1633"/>
                <a:gd name="T80" fmla="*/ 693 w 8991"/>
                <a:gd name="T81" fmla="*/ 1604 h 1633"/>
                <a:gd name="T82" fmla="*/ 540 w 8991"/>
                <a:gd name="T83" fmla="*/ 1622 h 1633"/>
                <a:gd name="T84" fmla="*/ 347 w 8991"/>
                <a:gd name="T85" fmla="*/ 1632 h 1633"/>
                <a:gd name="T86" fmla="*/ 231 w 8991"/>
                <a:gd name="T87" fmla="*/ 1632 h 1633"/>
                <a:gd name="T88" fmla="*/ 116 w 8991"/>
                <a:gd name="T89" fmla="*/ 1627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91" h="1633">
                  <a:moveTo>
                    <a:pt x="0" y="1617"/>
                  </a:moveTo>
                  <a:cubicBezTo>
                    <a:pt x="77" y="1624"/>
                    <a:pt x="77" y="1624"/>
                    <a:pt x="77" y="1624"/>
                  </a:cubicBezTo>
                  <a:cubicBezTo>
                    <a:pt x="90" y="1625"/>
                    <a:pt x="103" y="1626"/>
                    <a:pt x="116" y="1627"/>
                  </a:cubicBezTo>
                  <a:cubicBezTo>
                    <a:pt x="154" y="1629"/>
                    <a:pt x="154" y="1629"/>
                    <a:pt x="154" y="1629"/>
                  </a:cubicBezTo>
                  <a:cubicBezTo>
                    <a:pt x="193" y="1630"/>
                    <a:pt x="193" y="1630"/>
                    <a:pt x="193" y="1630"/>
                  </a:cubicBezTo>
                  <a:cubicBezTo>
                    <a:pt x="206" y="1631"/>
                    <a:pt x="219" y="1632"/>
                    <a:pt x="231" y="1631"/>
                  </a:cubicBezTo>
                  <a:cubicBezTo>
                    <a:pt x="309" y="1632"/>
                    <a:pt x="309" y="1632"/>
                    <a:pt x="309" y="1632"/>
                  </a:cubicBezTo>
                  <a:cubicBezTo>
                    <a:pt x="315" y="1632"/>
                    <a:pt x="321" y="1632"/>
                    <a:pt x="328" y="1632"/>
                  </a:cubicBezTo>
                  <a:cubicBezTo>
                    <a:pt x="347" y="1631"/>
                    <a:pt x="347" y="1631"/>
                    <a:pt x="347" y="1631"/>
                  </a:cubicBezTo>
                  <a:cubicBezTo>
                    <a:pt x="386" y="1630"/>
                    <a:pt x="386" y="1630"/>
                    <a:pt x="386" y="1630"/>
                  </a:cubicBezTo>
                  <a:cubicBezTo>
                    <a:pt x="412" y="1629"/>
                    <a:pt x="437" y="1628"/>
                    <a:pt x="463" y="1626"/>
                  </a:cubicBezTo>
                  <a:cubicBezTo>
                    <a:pt x="540" y="1620"/>
                    <a:pt x="540" y="1620"/>
                    <a:pt x="540" y="1620"/>
                  </a:cubicBezTo>
                  <a:cubicBezTo>
                    <a:pt x="566" y="1618"/>
                    <a:pt x="591" y="1615"/>
                    <a:pt x="617" y="1612"/>
                  </a:cubicBezTo>
                  <a:cubicBezTo>
                    <a:pt x="655" y="1607"/>
                    <a:pt x="655" y="1607"/>
                    <a:pt x="655" y="1607"/>
                  </a:cubicBezTo>
                  <a:cubicBezTo>
                    <a:pt x="693" y="1602"/>
                    <a:pt x="693" y="1602"/>
                    <a:pt x="693" y="1602"/>
                  </a:cubicBezTo>
                  <a:cubicBezTo>
                    <a:pt x="769" y="1590"/>
                    <a:pt x="769" y="1590"/>
                    <a:pt x="769" y="1590"/>
                  </a:cubicBezTo>
                  <a:cubicBezTo>
                    <a:pt x="845" y="1575"/>
                    <a:pt x="845" y="1575"/>
                    <a:pt x="845" y="1575"/>
                  </a:cubicBezTo>
                  <a:cubicBezTo>
                    <a:pt x="858" y="1573"/>
                    <a:pt x="871" y="1571"/>
                    <a:pt x="883" y="1568"/>
                  </a:cubicBezTo>
                  <a:cubicBezTo>
                    <a:pt x="921" y="1559"/>
                    <a:pt x="921" y="1559"/>
                    <a:pt x="921" y="1559"/>
                  </a:cubicBezTo>
                  <a:cubicBezTo>
                    <a:pt x="1021" y="1537"/>
                    <a:pt x="1120" y="1508"/>
                    <a:pt x="1218" y="1476"/>
                  </a:cubicBezTo>
                  <a:cubicBezTo>
                    <a:pt x="1291" y="1450"/>
                    <a:pt x="1291" y="1450"/>
                    <a:pt x="1291" y="1450"/>
                  </a:cubicBezTo>
                  <a:cubicBezTo>
                    <a:pt x="1309" y="1444"/>
                    <a:pt x="1309" y="1444"/>
                    <a:pt x="1309" y="1444"/>
                  </a:cubicBezTo>
                  <a:cubicBezTo>
                    <a:pt x="1327" y="1437"/>
                    <a:pt x="1327" y="1437"/>
                    <a:pt x="1327" y="1437"/>
                  </a:cubicBezTo>
                  <a:cubicBezTo>
                    <a:pt x="1363" y="1423"/>
                    <a:pt x="1363" y="1423"/>
                    <a:pt x="1363" y="1423"/>
                  </a:cubicBezTo>
                  <a:cubicBezTo>
                    <a:pt x="1399" y="1409"/>
                    <a:pt x="1399" y="1409"/>
                    <a:pt x="1399" y="1409"/>
                  </a:cubicBezTo>
                  <a:cubicBezTo>
                    <a:pt x="1417" y="1402"/>
                    <a:pt x="1417" y="1402"/>
                    <a:pt x="1417" y="1402"/>
                  </a:cubicBezTo>
                  <a:cubicBezTo>
                    <a:pt x="1435" y="1394"/>
                    <a:pt x="1435" y="1394"/>
                    <a:pt x="1435" y="1394"/>
                  </a:cubicBezTo>
                  <a:cubicBezTo>
                    <a:pt x="1505" y="1363"/>
                    <a:pt x="1505" y="1363"/>
                    <a:pt x="1505" y="1363"/>
                  </a:cubicBezTo>
                  <a:cubicBezTo>
                    <a:pt x="1517" y="1358"/>
                    <a:pt x="1529" y="1353"/>
                    <a:pt x="1540" y="1347"/>
                  </a:cubicBezTo>
                  <a:cubicBezTo>
                    <a:pt x="1575" y="1331"/>
                    <a:pt x="1575" y="1331"/>
                    <a:pt x="1575" y="1331"/>
                  </a:cubicBezTo>
                  <a:cubicBezTo>
                    <a:pt x="1598" y="1319"/>
                    <a:pt x="1622" y="1309"/>
                    <a:pt x="1645" y="1297"/>
                  </a:cubicBezTo>
                  <a:cubicBezTo>
                    <a:pt x="1713" y="1261"/>
                    <a:pt x="1713" y="1261"/>
                    <a:pt x="1713" y="1261"/>
                  </a:cubicBezTo>
                  <a:cubicBezTo>
                    <a:pt x="1724" y="1255"/>
                    <a:pt x="1736" y="1249"/>
                    <a:pt x="1747" y="1242"/>
                  </a:cubicBezTo>
                  <a:cubicBezTo>
                    <a:pt x="1758" y="1236"/>
                    <a:pt x="1769" y="1230"/>
                    <a:pt x="1780" y="1223"/>
                  </a:cubicBezTo>
                  <a:cubicBezTo>
                    <a:pt x="1960" y="1122"/>
                    <a:pt x="2132" y="1008"/>
                    <a:pt x="2306" y="898"/>
                  </a:cubicBezTo>
                  <a:cubicBezTo>
                    <a:pt x="2480" y="788"/>
                    <a:pt x="2656" y="682"/>
                    <a:pt x="2830" y="571"/>
                  </a:cubicBezTo>
                  <a:cubicBezTo>
                    <a:pt x="2917" y="515"/>
                    <a:pt x="3003" y="459"/>
                    <a:pt x="3086" y="398"/>
                  </a:cubicBezTo>
                  <a:cubicBezTo>
                    <a:pt x="3169" y="338"/>
                    <a:pt x="3250" y="274"/>
                    <a:pt x="3335" y="216"/>
                  </a:cubicBezTo>
                  <a:cubicBezTo>
                    <a:pt x="3378" y="186"/>
                    <a:pt x="3422" y="159"/>
                    <a:pt x="3466" y="133"/>
                  </a:cubicBezTo>
                  <a:cubicBezTo>
                    <a:pt x="3511" y="108"/>
                    <a:pt x="3558" y="85"/>
                    <a:pt x="3606" y="66"/>
                  </a:cubicBezTo>
                  <a:cubicBezTo>
                    <a:pt x="3653" y="46"/>
                    <a:pt x="3703" y="31"/>
                    <a:pt x="3753" y="18"/>
                  </a:cubicBezTo>
                  <a:cubicBezTo>
                    <a:pt x="3778" y="12"/>
                    <a:pt x="3804" y="8"/>
                    <a:pt x="3829" y="4"/>
                  </a:cubicBezTo>
                  <a:cubicBezTo>
                    <a:pt x="3855" y="2"/>
                    <a:pt x="3881" y="0"/>
                    <a:pt x="3907" y="1"/>
                  </a:cubicBezTo>
                  <a:cubicBezTo>
                    <a:pt x="3959" y="2"/>
                    <a:pt x="4011" y="10"/>
                    <a:pt x="4059" y="29"/>
                  </a:cubicBezTo>
                  <a:cubicBezTo>
                    <a:pt x="4108" y="46"/>
                    <a:pt x="4152" y="76"/>
                    <a:pt x="4191" y="110"/>
                  </a:cubicBezTo>
                  <a:cubicBezTo>
                    <a:pt x="4230" y="144"/>
                    <a:pt x="4264" y="183"/>
                    <a:pt x="4296" y="224"/>
                  </a:cubicBezTo>
                  <a:cubicBezTo>
                    <a:pt x="4328" y="264"/>
                    <a:pt x="4360" y="305"/>
                    <a:pt x="4391" y="346"/>
                  </a:cubicBezTo>
                  <a:cubicBezTo>
                    <a:pt x="4453" y="428"/>
                    <a:pt x="4514" y="511"/>
                    <a:pt x="4580" y="590"/>
                  </a:cubicBezTo>
                  <a:cubicBezTo>
                    <a:pt x="4614" y="629"/>
                    <a:pt x="4648" y="667"/>
                    <a:pt x="4684" y="704"/>
                  </a:cubicBezTo>
                  <a:cubicBezTo>
                    <a:pt x="4702" y="722"/>
                    <a:pt x="4721" y="739"/>
                    <a:pt x="4741" y="756"/>
                  </a:cubicBezTo>
                  <a:cubicBezTo>
                    <a:pt x="4761" y="772"/>
                    <a:pt x="4781" y="788"/>
                    <a:pt x="4802" y="802"/>
                  </a:cubicBezTo>
                  <a:cubicBezTo>
                    <a:pt x="4844" y="832"/>
                    <a:pt x="4889" y="857"/>
                    <a:pt x="4936" y="878"/>
                  </a:cubicBezTo>
                  <a:cubicBezTo>
                    <a:pt x="4982" y="900"/>
                    <a:pt x="5031" y="918"/>
                    <a:pt x="5080" y="931"/>
                  </a:cubicBezTo>
                  <a:cubicBezTo>
                    <a:pt x="5179" y="959"/>
                    <a:pt x="5282" y="971"/>
                    <a:pt x="5385" y="972"/>
                  </a:cubicBezTo>
                  <a:cubicBezTo>
                    <a:pt x="5487" y="973"/>
                    <a:pt x="5590" y="964"/>
                    <a:pt x="5691" y="946"/>
                  </a:cubicBezTo>
                  <a:cubicBezTo>
                    <a:pt x="5793" y="928"/>
                    <a:pt x="5892" y="902"/>
                    <a:pt x="5990" y="871"/>
                  </a:cubicBezTo>
                  <a:cubicBezTo>
                    <a:pt x="6039" y="855"/>
                    <a:pt x="6088" y="838"/>
                    <a:pt x="6136" y="819"/>
                  </a:cubicBezTo>
                  <a:cubicBezTo>
                    <a:pt x="6184" y="800"/>
                    <a:pt x="6230" y="778"/>
                    <a:pt x="6276" y="756"/>
                  </a:cubicBezTo>
                  <a:cubicBezTo>
                    <a:pt x="6323" y="734"/>
                    <a:pt x="6369" y="711"/>
                    <a:pt x="6417" y="692"/>
                  </a:cubicBezTo>
                  <a:cubicBezTo>
                    <a:pt x="6465" y="672"/>
                    <a:pt x="6514" y="656"/>
                    <a:pt x="6565" y="645"/>
                  </a:cubicBezTo>
                  <a:cubicBezTo>
                    <a:pt x="6615" y="635"/>
                    <a:pt x="6668" y="632"/>
                    <a:pt x="6719" y="635"/>
                  </a:cubicBezTo>
                  <a:cubicBezTo>
                    <a:pt x="6771" y="637"/>
                    <a:pt x="6822" y="646"/>
                    <a:pt x="6872" y="658"/>
                  </a:cubicBezTo>
                  <a:cubicBezTo>
                    <a:pt x="6973" y="682"/>
                    <a:pt x="7069" y="719"/>
                    <a:pt x="7166" y="752"/>
                  </a:cubicBezTo>
                  <a:cubicBezTo>
                    <a:pt x="7215" y="769"/>
                    <a:pt x="7264" y="784"/>
                    <a:pt x="7313" y="799"/>
                  </a:cubicBezTo>
                  <a:cubicBezTo>
                    <a:pt x="7363" y="814"/>
                    <a:pt x="7412" y="829"/>
                    <a:pt x="7461" y="844"/>
                  </a:cubicBezTo>
                  <a:cubicBezTo>
                    <a:pt x="7560" y="872"/>
                    <a:pt x="7660" y="899"/>
                    <a:pt x="7760" y="920"/>
                  </a:cubicBezTo>
                  <a:cubicBezTo>
                    <a:pt x="7861" y="942"/>
                    <a:pt x="7963" y="956"/>
                    <a:pt x="8065" y="968"/>
                  </a:cubicBezTo>
                  <a:cubicBezTo>
                    <a:pt x="8168" y="980"/>
                    <a:pt x="8270" y="989"/>
                    <a:pt x="8373" y="995"/>
                  </a:cubicBezTo>
                  <a:cubicBezTo>
                    <a:pt x="8579" y="1006"/>
                    <a:pt x="8785" y="1005"/>
                    <a:pt x="8991" y="993"/>
                  </a:cubicBezTo>
                  <a:cubicBezTo>
                    <a:pt x="8785" y="1006"/>
                    <a:pt x="8579" y="1007"/>
                    <a:pt x="8373" y="996"/>
                  </a:cubicBezTo>
                  <a:cubicBezTo>
                    <a:pt x="8270" y="991"/>
                    <a:pt x="8167" y="982"/>
                    <a:pt x="8065" y="971"/>
                  </a:cubicBezTo>
                  <a:cubicBezTo>
                    <a:pt x="7963" y="959"/>
                    <a:pt x="7861" y="945"/>
                    <a:pt x="7760" y="924"/>
                  </a:cubicBezTo>
                  <a:cubicBezTo>
                    <a:pt x="7659" y="903"/>
                    <a:pt x="7559" y="876"/>
                    <a:pt x="7460" y="847"/>
                  </a:cubicBezTo>
                  <a:cubicBezTo>
                    <a:pt x="7411" y="833"/>
                    <a:pt x="7362" y="818"/>
                    <a:pt x="7312" y="803"/>
                  </a:cubicBezTo>
                  <a:cubicBezTo>
                    <a:pt x="7263" y="788"/>
                    <a:pt x="7214" y="773"/>
                    <a:pt x="7165" y="756"/>
                  </a:cubicBezTo>
                  <a:cubicBezTo>
                    <a:pt x="7068" y="723"/>
                    <a:pt x="6971" y="686"/>
                    <a:pt x="6871" y="663"/>
                  </a:cubicBezTo>
                  <a:cubicBezTo>
                    <a:pt x="6821" y="651"/>
                    <a:pt x="6770" y="642"/>
                    <a:pt x="6719" y="639"/>
                  </a:cubicBezTo>
                  <a:cubicBezTo>
                    <a:pt x="6668" y="637"/>
                    <a:pt x="6616" y="640"/>
                    <a:pt x="6566" y="650"/>
                  </a:cubicBezTo>
                  <a:cubicBezTo>
                    <a:pt x="6515" y="661"/>
                    <a:pt x="6467" y="677"/>
                    <a:pt x="6419" y="696"/>
                  </a:cubicBezTo>
                  <a:cubicBezTo>
                    <a:pt x="6371" y="716"/>
                    <a:pt x="6325" y="738"/>
                    <a:pt x="6279" y="761"/>
                  </a:cubicBezTo>
                  <a:cubicBezTo>
                    <a:pt x="6232" y="783"/>
                    <a:pt x="6186" y="805"/>
                    <a:pt x="6138" y="824"/>
                  </a:cubicBezTo>
                  <a:cubicBezTo>
                    <a:pt x="6090" y="843"/>
                    <a:pt x="6041" y="860"/>
                    <a:pt x="5992" y="876"/>
                  </a:cubicBezTo>
                  <a:cubicBezTo>
                    <a:pt x="5894" y="908"/>
                    <a:pt x="5794" y="934"/>
                    <a:pt x="5692" y="952"/>
                  </a:cubicBezTo>
                  <a:cubicBezTo>
                    <a:pt x="5591" y="970"/>
                    <a:pt x="5488" y="979"/>
                    <a:pt x="5385" y="979"/>
                  </a:cubicBezTo>
                  <a:cubicBezTo>
                    <a:pt x="5281" y="977"/>
                    <a:pt x="5178" y="965"/>
                    <a:pt x="5078" y="938"/>
                  </a:cubicBezTo>
                  <a:cubicBezTo>
                    <a:pt x="5029" y="924"/>
                    <a:pt x="4980" y="906"/>
                    <a:pt x="4933" y="885"/>
                  </a:cubicBezTo>
                  <a:cubicBezTo>
                    <a:pt x="4886" y="863"/>
                    <a:pt x="4841" y="838"/>
                    <a:pt x="4798" y="808"/>
                  </a:cubicBezTo>
                  <a:cubicBezTo>
                    <a:pt x="4777" y="794"/>
                    <a:pt x="4756" y="778"/>
                    <a:pt x="4736" y="761"/>
                  </a:cubicBezTo>
                  <a:cubicBezTo>
                    <a:pt x="4717" y="744"/>
                    <a:pt x="4697" y="727"/>
                    <a:pt x="4679" y="709"/>
                  </a:cubicBezTo>
                  <a:cubicBezTo>
                    <a:pt x="4643" y="672"/>
                    <a:pt x="4608" y="634"/>
                    <a:pt x="4575" y="595"/>
                  </a:cubicBezTo>
                  <a:cubicBezTo>
                    <a:pt x="4508" y="516"/>
                    <a:pt x="4447" y="433"/>
                    <a:pt x="4385" y="351"/>
                  </a:cubicBezTo>
                  <a:cubicBezTo>
                    <a:pt x="4354" y="310"/>
                    <a:pt x="4323" y="268"/>
                    <a:pt x="4291" y="228"/>
                  </a:cubicBezTo>
                  <a:cubicBezTo>
                    <a:pt x="4258" y="188"/>
                    <a:pt x="4225" y="149"/>
                    <a:pt x="4186" y="115"/>
                  </a:cubicBezTo>
                  <a:cubicBezTo>
                    <a:pt x="4148" y="82"/>
                    <a:pt x="4105" y="53"/>
                    <a:pt x="4057" y="35"/>
                  </a:cubicBezTo>
                  <a:cubicBezTo>
                    <a:pt x="4009" y="17"/>
                    <a:pt x="3958" y="8"/>
                    <a:pt x="3907" y="7"/>
                  </a:cubicBezTo>
                  <a:cubicBezTo>
                    <a:pt x="3881" y="7"/>
                    <a:pt x="3856" y="9"/>
                    <a:pt x="3830" y="11"/>
                  </a:cubicBezTo>
                  <a:cubicBezTo>
                    <a:pt x="3805" y="14"/>
                    <a:pt x="3779" y="19"/>
                    <a:pt x="3754" y="25"/>
                  </a:cubicBezTo>
                  <a:cubicBezTo>
                    <a:pt x="3705" y="37"/>
                    <a:pt x="3655" y="52"/>
                    <a:pt x="3608" y="72"/>
                  </a:cubicBezTo>
                  <a:cubicBezTo>
                    <a:pt x="3561" y="91"/>
                    <a:pt x="3514" y="113"/>
                    <a:pt x="3470" y="139"/>
                  </a:cubicBezTo>
                  <a:cubicBezTo>
                    <a:pt x="3425" y="164"/>
                    <a:pt x="3381" y="192"/>
                    <a:pt x="3339" y="221"/>
                  </a:cubicBezTo>
                  <a:cubicBezTo>
                    <a:pt x="3254" y="279"/>
                    <a:pt x="3173" y="343"/>
                    <a:pt x="3090" y="403"/>
                  </a:cubicBezTo>
                  <a:cubicBezTo>
                    <a:pt x="3006" y="463"/>
                    <a:pt x="2920" y="520"/>
                    <a:pt x="2833" y="576"/>
                  </a:cubicBezTo>
                  <a:cubicBezTo>
                    <a:pt x="2659" y="686"/>
                    <a:pt x="2482" y="792"/>
                    <a:pt x="2308" y="902"/>
                  </a:cubicBezTo>
                  <a:cubicBezTo>
                    <a:pt x="2134" y="1012"/>
                    <a:pt x="1962" y="1126"/>
                    <a:pt x="1783" y="1227"/>
                  </a:cubicBezTo>
                  <a:cubicBezTo>
                    <a:pt x="1771" y="1234"/>
                    <a:pt x="1760" y="1240"/>
                    <a:pt x="1749" y="1246"/>
                  </a:cubicBezTo>
                  <a:cubicBezTo>
                    <a:pt x="1738" y="1252"/>
                    <a:pt x="1726" y="1259"/>
                    <a:pt x="1715" y="1264"/>
                  </a:cubicBezTo>
                  <a:cubicBezTo>
                    <a:pt x="1646" y="1300"/>
                    <a:pt x="1646" y="1300"/>
                    <a:pt x="1646" y="1300"/>
                  </a:cubicBezTo>
                  <a:cubicBezTo>
                    <a:pt x="1624" y="1313"/>
                    <a:pt x="1600" y="1323"/>
                    <a:pt x="1577" y="1334"/>
                  </a:cubicBezTo>
                  <a:cubicBezTo>
                    <a:pt x="1542" y="1351"/>
                    <a:pt x="1542" y="1351"/>
                    <a:pt x="1542" y="1351"/>
                  </a:cubicBezTo>
                  <a:cubicBezTo>
                    <a:pt x="1531" y="1357"/>
                    <a:pt x="1519" y="1362"/>
                    <a:pt x="1507" y="1367"/>
                  </a:cubicBezTo>
                  <a:cubicBezTo>
                    <a:pt x="1436" y="1398"/>
                    <a:pt x="1436" y="1398"/>
                    <a:pt x="1436" y="1398"/>
                  </a:cubicBezTo>
                  <a:cubicBezTo>
                    <a:pt x="1418" y="1405"/>
                    <a:pt x="1418" y="1405"/>
                    <a:pt x="1418" y="1405"/>
                  </a:cubicBezTo>
                  <a:cubicBezTo>
                    <a:pt x="1400" y="1413"/>
                    <a:pt x="1400" y="1413"/>
                    <a:pt x="1400" y="1413"/>
                  </a:cubicBezTo>
                  <a:cubicBezTo>
                    <a:pt x="1364" y="1427"/>
                    <a:pt x="1364" y="1427"/>
                    <a:pt x="1364" y="1427"/>
                  </a:cubicBezTo>
                  <a:cubicBezTo>
                    <a:pt x="1328" y="1441"/>
                    <a:pt x="1328" y="1441"/>
                    <a:pt x="1328" y="1441"/>
                  </a:cubicBezTo>
                  <a:cubicBezTo>
                    <a:pt x="1310" y="1448"/>
                    <a:pt x="1310" y="1448"/>
                    <a:pt x="1310" y="1448"/>
                  </a:cubicBezTo>
                  <a:cubicBezTo>
                    <a:pt x="1292" y="1454"/>
                    <a:pt x="1292" y="1454"/>
                    <a:pt x="1292" y="1454"/>
                  </a:cubicBezTo>
                  <a:cubicBezTo>
                    <a:pt x="1219" y="1479"/>
                    <a:pt x="1219" y="1479"/>
                    <a:pt x="1219" y="1479"/>
                  </a:cubicBezTo>
                  <a:cubicBezTo>
                    <a:pt x="1121" y="1511"/>
                    <a:pt x="1022" y="1540"/>
                    <a:pt x="921" y="1562"/>
                  </a:cubicBezTo>
                  <a:cubicBezTo>
                    <a:pt x="884" y="1570"/>
                    <a:pt x="884" y="1570"/>
                    <a:pt x="884" y="1570"/>
                  </a:cubicBezTo>
                  <a:cubicBezTo>
                    <a:pt x="871" y="1573"/>
                    <a:pt x="858" y="1575"/>
                    <a:pt x="846" y="1578"/>
                  </a:cubicBezTo>
                  <a:cubicBezTo>
                    <a:pt x="770" y="1592"/>
                    <a:pt x="770" y="1592"/>
                    <a:pt x="770" y="1592"/>
                  </a:cubicBezTo>
                  <a:cubicBezTo>
                    <a:pt x="693" y="1604"/>
                    <a:pt x="693" y="1604"/>
                    <a:pt x="693" y="1604"/>
                  </a:cubicBezTo>
                  <a:cubicBezTo>
                    <a:pt x="655" y="1609"/>
                    <a:pt x="655" y="1609"/>
                    <a:pt x="655" y="1609"/>
                  </a:cubicBezTo>
                  <a:cubicBezTo>
                    <a:pt x="617" y="1614"/>
                    <a:pt x="617" y="1614"/>
                    <a:pt x="617" y="1614"/>
                  </a:cubicBezTo>
                  <a:cubicBezTo>
                    <a:pt x="591" y="1616"/>
                    <a:pt x="566" y="1620"/>
                    <a:pt x="540" y="1622"/>
                  </a:cubicBezTo>
                  <a:cubicBezTo>
                    <a:pt x="463" y="1627"/>
                    <a:pt x="463" y="1627"/>
                    <a:pt x="463" y="1627"/>
                  </a:cubicBezTo>
                  <a:cubicBezTo>
                    <a:pt x="437" y="1630"/>
                    <a:pt x="412" y="1630"/>
                    <a:pt x="386" y="1631"/>
                  </a:cubicBezTo>
                  <a:cubicBezTo>
                    <a:pt x="347" y="1632"/>
                    <a:pt x="347" y="1632"/>
                    <a:pt x="347" y="1632"/>
                  </a:cubicBezTo>
                  <a:cubicBezTo>
                    <a:pt x="328" y="1633"/>
                    <a:pt x="328" y="1633"/>
                    <a:pt x="328" y="1633"/>
                  </a:cubicBezTo>
                  <a:cubicBezTo>
                    <a:pt x="321" y="1633"/>
                    <a:pt x="315" y="1633"/>
                    <a:pt x="309" y="1633"/>
                  </a:cubicBezTo>
                  <a:cubicBezTo>
                    <a:pt x="231" y="1632"/>
                    <a:pt x="231" y="1632"/>
                    <a:pt x="231" y="1632"/>
                  </a:cubicBezTo>
                  <a:cubicBezTo>
                    <a:pt x="218" y="1632"/>
                    <a:pt x="206" y="1632"/>
                    <a:pt x="193" y="1631"/>
                  </a:cubicBezTo>
                  <a:cubicBezTo>
                    <a:pt x="154" y="1629"/>
                    <a:pt x="154" y="1629"/>
                    <a:pt x="154" y="1629"/>
                  </a:cubicBezTo>
                  <a:cubicBezTo>
                    <a:pt x="116" y="1627"/>
                    <a:pt x="116" y="1627"/>
                    <a:pt x="116" y="1627"/>
                  </a:cubicBezTo>
                  <a:cubicBezTo>
                    <a:pt x="103" y="1627"/>
                    <a:pt x="90" y="1625"/>
                    <a:pt x="77" y="1624"/>
                  </a:cubicBezTo>
                  <a:lnTo>
                    <a:pt x="0" y="16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3" name="Freeform 17"/>
            <p:cNvSpPr/>
            <p:nvPr>
              <p:custDataLst>
                <p:tags r:id="rId15"/>
              </p:custDataLst>
            </p:nvPr>
          </p:nvSpPr>
          <p:spPr bwMode="auto">
            <a:xfrm>
              <a:off x="1" y="999"/>
              <a:ext cx="5754" cy="1122"/>
            </a:xfrm>
            <a:custGeom>
              <a:avLst/>
              <a:gdLst>
                <a:gd name="T0" fmla="*/ 117 w 8990"/>
                <a:gd name="T1" fmla="*/ 1743 h 1752"/>
                <a:gd name="T2" fmla="*/ 215 w 8990"/>
                <a:gd name="T3" fmla="*/ 1749 h 1752"/>
                <a:gd name="T4" fmla="*/ 352 w 8990"/>
                <a:gd name="T5" fmla="*/ 1750 h 1752"/>
                <a:gd name="T6" fmla="*/ 469 w 8990"/>
                <a:gd name="T7" fmla="*/ 1746 h 1752"/>
                <a:gd name="T8" fmla="*/ 664 w 8990"/>
                <a:gd name="T9" fmla="*/ 1727 h 1752"/>
                <a:gd name="T10" fmla="*/ 933 w 8990"/>
                <a:gd name="T11" fmla="*/ 1677 h 1752"/>
                <a:gd name="T12" fmla="*/ 1009 w 8990"/>
                <a:gd name="T13" fmla="*/ 1658 h 1752"/>
                <a:gd name="T14" fmla="*/ 1160 w 8990"/>
                <a:gd name="T15" fmla="*/ 1615 h 1752"/>
                <a:gd name="T16" fmla="*/ 1381 w 8990"/>
                <a:gd name="T17" fmla="*/ 1536 h 1752"/>
                <a:gd name="T18" fmla="*/ 1525 w 8990"/>
                <a:gd name="T19" fmla="*/ 1474 h 1752"/>
                <a:gd name="T20" fmla="*/ 1665 w 8990"/>
                <a:gd name="T21" fmla="*/ 1405 h 1752"/>
                <a:gd name="T22" fmla="*/ 2331 w 8990"/>
                <a:gd name="T23" fmla="*/ 993 h 1752"/>
                <a:gd name="T24" fmla="*/ 3334 w 8990"/>
                <a:gd name="T25" fmla="*/ 243 h 1752"/>
                <a:gd name="T26" fmla="*/ 3746 w 8990"/>
                <a:gd name="T27" fmla="*/ 22 h 1752"/>
                <a:gd name="T28" fmla="*/ 4056 w 8990"/>
                <a:gd name="T29" fmla="*/ 31 h 1752"/>
                <a:gd name="T30" fmla="*/ 4373 w 8990"/>
                <a:gd name="T31" fmla="*/ 371 h 1752"/>
                <a:gd name="T32" fmla="*/ 4757 w 8990"/>
                <a:gd name="T33" fmla="*/ 862 h 1752"/>
                <a:gd name="T34" fmla="*/ 5336 w 8990"/>
                <a:gd name="T35" fmla="*/ 1068 h 1752"/>
                <a:gd name="T36" fmla="*/ 6099 w 8990"/>
                <a:gd name="T37" fmla="*/ 927 h 1752"/>
                <a:gd name="T38" fmla="*/ 6528 w 8990"/>
                <a:gd name="T39" fmla="*/ 736 h 1752"/>
                <a:gd name="T40" fmla="*/ 6684 w 8990"/>
                <a:gd name="T41" fmla="*/ 720 h 1752"/>
                <a:gd name="T42" fmla="*/ 7287 w 8990"/>
                <a:gd name="T43" fmla="*/ 884 h 1752"/>
                <a:gd name="T44" fmla="*/ 8051 w 8990"/>
                <a:gd name="T45" fmla="*/ 1050 h 1752"/>
                <a:gd name="T46" fmla="*/ 8363 w 8990"/>
                <a:gd name="T47" fmla="*/ 1076 h 1752"/>
                <a:gd name="T48" fmla="*/ 7436 w 8990"/>
                <a:gd name="T49" fmla="*/ 933 h 1752"/>
                <a:gd name="T50" fmla="*/ 6839 w 8990"/>
                <a:gd name="T51" fmla="*/ 746 h 1752"/>
                <a:gd name="T52" fmla="*/ 6606 w 8990"/>
                <a:gd name="T53" fmla="*/ 727 h 1752"/>
                <a:gd name="T54" fmla="*/ 6243 w 8990"/>
                <a:gd name="T55" fmla="*/ 864 h 1752"/>
                <a:gd name="T56" fmla="*/ 5649 w 8990"/>
                <a:gd name="T57" fmla="*/ 1058 h 1752"/>
                <a:gd name="T58" fmla="*/ 4884 w 8990"/>
                <a:gd name="T59" fmla="*/ 954 h 1752"/>
                <a:gd name="T60" fmla="*/ 4543 w 8990"/>
                <a:gd name="T61" fmla="*/ 635 h 1752"/>
                <a:gd name="T62" fmla="*/ 4181 w 8990"/>
                <a:gd name="T63" fmla="*/ 124 h 1752"/>
                <a:gd name="T64" fmla="*/ 3902 w 8990"/>
                <a:gd name="T65" fmla="*/ 7 h 1752"/>
                <a:gd name="T66" fmla="*/ 3465 w 8990"/>
                <a:gd name="T67" fmla="*/ 157 h 1752"/>
                <a:gd name="T68" fmla="*/ 2851 w 8990"/>
                <a:gd name="T69" fmla="*/ 642 h 1752"/>
                <a:gd name="T70" fmla="*/ 1737 w 8990"/>
                <a:gd name="T71" fmla="*/ 1372 h 1752"/>
                <a:gd name="T72" fmla="*/ 1597 w 8990"/>
                <a:gd name="T73" fmla="*/ 1444 h 1752"/>
                <a:gd name="T74" fmla="*/ 1419 w 8990"/>
                <a:gd name="T75" fmla="*/ 1525 h 1752"/>
                <a:gd name="T76" fmla="*/ 1235 w 8990"/>
                <a:gd name="T77" fmla="*/ 1594 h 1752"/>
                <a:gd name="T78" fmla="*/ 1086 w 8990"/>
                <a:gd name="T79" fmla="*/ 1641 h 1752"/>
                <a:gd name="T80" fmla="*/ 972 w 8990"/>
                <a:gd name="T81" fmla="*/ 1671 h 1752"/>
                <a:gd name="T82" fmla="*/ 703 w 8990"/>
                <a:gd name="T83" fmla="*/ 1723 h 1752"/>
                <a:gd name="T84" fmla="*/ 547 w 8990"/>
                <a:gd name="T85" fmla="*/ 1742 h 1752"/>
                <a:gd name="T86" fmla="*/ 391 w 8990"/>
                <a:gd name="T87" fmla="*/ 1750 h 1752"/>
                <a:gd name="T88" fmla="*/ 234 w 8990"/>
                <a:gd name="T89" fmla="*/ 1750 h 1752"/>
                <a:gd name="T90" fmla="*/ 156 w 8990"/>
                <a:gd name="T91" fmla="*/ 1746 h 1752"/>
                <a:gd name="T92" fmla="*/ 0 w 8990"/>
                <a:gd name="T93" fmla="*/ 1732 h 1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990" h="1752">
                  <a:moveTo>
                    <a:pt x="0" y="1732"/>
                  </a:moveTo>
                  <a:cubicBezTo>
                    <a:pt x="78" y="1740"/>
                    <a:pt x="78" y="1740"/>
                    <a:pt x="78" y="1740"/>
                  </a:cubicBezTo>
                  <a:cubicBezTo>
                    <a:pt x="91" y="1741"/>
                    <a:pt x="104" y="1743"/>
                    <a:pt x="117" y="1743"/>
                  </a:cubicBezTo>
                  <a:cubicBezTo>
                    <a:pt x="156" y="1746"/>
                    <a:pt x="156" y="1746"/>
                    <a:pt x="156" y="1746"/>
                  </a:cubicBezTo>
                  <a:cubicBezTo>
                    <a:pt x="195" y="1748"/>
                    <a:pt x="195" y="1748"/>
                    <a:pt x="195" y="1748"/>
                  </a:cubicBezTo>
                  <a:cubicBezTo>
                    <a:pt x="215" y="1749"/>
                    <a:pt x="215" y="1749"/>
                    <a:pt x="215" y="1749"/>
                  </a:cubicBezTo>
                  <a:cubicBezTo>
                    <a:pt x="221" y="1750"/>
                    <a:pt x="228" y="1749"/>
                    <a:pt x="234" y="1750"/>
                  </a:cubicBezTo>
                  <a:cubicBezTo>
                    <a:pt x="313" y="1751"/>
                    <a:pt x="313" y="1751"/>
                    <a:pt x="313" y="1751"/>
                  </a:cubicBezTo>
                  <a:cubicBezTo>
                    <a:pt x="326" y="1751"/>
                    <a:pt x="339" y="1751"/>
                    <a:pt x="352" y="1750"/>
                  </a:cubicBezTo>
                  <a:cubicBezTo>
                    <a:pt x="391" y="1749"/>
                    <a:pt x="391" y="1749"/>
                    <a:pt x="391" y="1749"/>
                  </a:cubicBezTo>
                  <a:cubicBezTo>
                    <a:pt x="430" y="1748"/>
                    <a:pt x="430" y="1748"/>
                    <a:pt x="430" y="1748"/>
                  </a:cubicBezTo>
                  <a:cubicBezTo>
                    <a:pt x="443" y="1748"/>
                    <a:pt x="456" y="1746"/>
                    <a:pt x="469" y="1746"/>
                  </a:cubicBezTo>
                  <a:cubicBezTo>
                    <a:pt x="547" y="1740"/>
                    <a:pt x="547" y="1740"/>
                    <a:pt x="547" y="1740"/>
                  </a:cubicBezTo>
                  <a:cubicBezTo>
                    <a:pt x="625" y="1731"/>
                    <a:pt x="625" y="1731"/>
                    <a:pt x="625" y="1731"/>
                  </a:cubicBezTo>
                  <a:cubicBezTo>
                    <a:pt x="638" y="1730"/>
                    <a:pt x="651" y="1729"/>
                    <a:pt x="664" y="1727"/>
                  </a:cubicBezTo>
                  <a:cubicBezTo>
                    <a:pt x="703" y="1721"/>
                    <a:pt x="703" y="1721"/>
                    <a:pt x="703" y="1721"/>
                  </a:cubicBezTo>
                  <a:cubicBezTo>
                    <a:pt x="728" y="1717"/>
                    <a:pt x="754" y="1713"/>
                    <a:pt x="780" y="1709"/>
                  </a:cubicBezTo>
                  <a:cubicBezTo>
                    <a:pt x="831" y="1699"/>
                    <a:pt x="883" y="1690"/>
                    <a:pt x="933" y="1677"/>
                  </a:cubicBezTo>
                  <a:cubicBezTo>
                    <a:pt x="971" y="1668"/>
                    <a:pt x="971" y="1668"/>
                    <a:pt x="971" y="1668"/>
                  </a:cubicBezTo>
                  <a:cubicBezTo>
                    <a:pt x="991" y="1664"/>
                    <a:pt x="991" y="1664"/>
                    <a:pt x="991" y="1664"/>
                  </a:cubicBezTo>
                  <a:cubicBezTo>
                    <a:pt x="1009" y="1658"/>
                    <a:pt x="1009" y="1658"/>
                    <a:pt x="1009" y="1658"/>
                  </a:cubicBezTo>
                  <a:cubicBezTo>
                    <a:pt x="1085" y="1638"/>
                    <a:pt x="1085" y="1638"/>
                    <a:pt x="1085" y="1638"/>
                  </a:cubicBezTo>
                  <a:cubicBezTo>
                    <a:pt x="1098" y="1634"/>
                    <a:pt x="1110" y="1630"/>
                    <a:pt x="1122" y="1626"/>
                  </a:cubicBezTo>
                  <a:cubicBezTo>
                    <a:pt x="1160" y="1615"/>
                    <a:pt x="1160" y="1615"/>
                    <a:pt x="1160" y="1615"/>
                  </a:cubicBezTo>
                  <a:cubicBezTo>
                    <a:pt x="1185" y="1607"/>
                    <a:pt x="1210" y="1599"/>
                    <a:pt x="1234" y="1590"/>
                  </a:cubicBezTo>
                  <a:cubicBezTo>
                    <a:pt x="1308" y="1564"/>
                    <a:pt x="1308" y="1564"/>
                    <a:pt x="1308" y="1564"/>
                  </a:cubicBezTo>
                  <a:cubicBezTo>
                    <a:pt x="1332" y="1555"/>
                    <a:pt x="1357" y="1545"/>
                    <a:pt x="1381" y="1536"/>
                  </a:cubicBezTo>
                  <a:cubicBezTo>
                    <a:pt x="1417" y="1521"/>
                    <a:pt x="1417" y="1521"/>
                    <a:pt x="1417" y="1521"/>
                  </a:cubicBezTo>
                  <a:cubicBezTo>
                    <a:pt x="1429" y="1516"/>
                    <a:pt x="1441" y="1511"/>
                    <a:pt x="1453" y="1506"/>
                  </a:cubicBezTo>
                  <a:cubicBezTo>
                    <a:pt x="1525" y="1474"/>
                    <a:pt x="1525" y="1474"/>
                    <a:pt x="1525" y="1474"/>
                  </a:cubicBezTo>
                  <a:cubicBezTo>
                    <a:pt x="1595" y="1440"/>
                    <a:pt x="1595" y="1440"/>
                    <a:pt x="1595" y="1440"/>
                  </a:cubicBezTo>
                  <a:cubicBezTo>
                    <a:pt x="1631" y="1423"/>
                    <a:pt x="1631" y="1423"/>
                    <a:pt x="1631" y="1423"/>
                  </a:cubicBezTo>
                  <a:cubicBezTo>
                    <a:pt x="1665" y="1405"/>
                    <a:pt x="1665" y="1405"/>
                    <a:pt x="1665" y="1405"/>
                  </a:cubicBezTo>
                  <a:cubicBezTo>
                    <a:pt x="1735" y="1368"/>
                    <a:pt x="1735" y="1368"/>
                    <a:pt x="1735" y="1368"/>
                  </a:cubicBezTo>
                  <a:cubicBezTo>
                    <a:pt x="1757" y="1356"/>
                    <a:pt x="1780" y="1343"/>
                    <a:pt x="1803" y="1330"/>
                  </a:cubicBezTo>
                  <a:cubicBezTo>
                    <a:pt x="1984" y="1226"/>
                    <a:pt x="2157" y="1109"/>
                    <a:pt x="2331" y="993"/>
                  </a:cubicBezTo>
                  <a:cubicBezTo>
                    <a:pt x="2505" y="877"/>
                    <a:pt x="2679" y="761"/>
                    <a:pt x="2847" y="638"/>
                  </a:cubicBezTo>
                  <a:cubicBezTo>
                    <a:pt x="2932" y="576"/>
                    <a:pt x="3014" y="512"/>
                    <a:pt x="3094" y="445"/>
                  </a:cubicBezTo>
                  <a:cubicBezTo>
                    <a:pt x="3174" y="377"/>
                    <a:pt x="3251" y="307"/>
                    <a:pt x="3334" y="243"/>
                  </a:cubicBezTo>
                  <a:cubicBezTo>
                    <a:pt x="3375" y="210"/>
                    <a:pt x="3417" y="179"/>
                    <a:pt x="3461" y="151"/>
                  </a:cubicBezTo>
                  <a:cubicBezTo>
                    <a:pt x="3505" y="123"/>
                    <a:pt x="3551" y="97"/>
                    <a:pt x="3599" y="75"/>
                  </a:cubicBezTo>
                  <a:cubicBezTo>
                    <a:pt x="3646" y="53"/>
                    <a:pt x="3696" y="36"/>
                    <a:pt x="3746" y="22"/>
                  </a:cubicBezTo>
                  <a:cubicBezTo>
                    <a:pt x="3797" y="8"/>
                    <a:pt x="3849" y="0"/>
                    <a:pt x="3902" y="1"/>
                  </a:cubicBezTo>
                  <a:cubicBezTo>
                    <a:pt x="3928" y="1"/>
                    <a:pt x="3955" y="3"/>
                    <a:pt x="3980" y="8"/>
                  </a:cubicBezTo>
                  <a:cubicBezTo>
                    <a:pt x="4006" y="14"/>
                    <a:pt x="4032" y="21"/>
                    <a:pt x="4056" y="31"/>
                  </a:cubicBezTo>
                  <a:cubicBezTo>
                    <a:pt x="4105" y="51"/>
                    <a:pt x="4149" y="82"/>
                    <a:pt x="4186" y="119"/>
                  </a:cubicBezTo>
                  <a:cubicBezTo>
                    <a:pt x="4223" y="156"/>
                    <a:pt x="4256" y="198"/>
                    <a:pt x="4286" y="241"/>
                  </a:cubicBezTo>
                  <a:cubicBezTo>
                    <a:pt x="4316" y="283"/>
                    <a:pt x="4345" y="327"/>
                    <a:pt x="4373" y="371"/>
                  </a:cubicBezTo>
                  <a:cubicBezTo>
                    <a:pt x="4431" y="458"/>
                    <a:pt x="4487" y="546"/>
                    <a:pt x="4548" y="631"/>
                  </a:cubicBezTo>
                  <a:cubicBezTo>
                    <a:pt x="4579" y="673"/>
                    <a:pt x="4611" y="714"/>
                    <a:pt x="4646" y="753"/>
                  </a:cubicBezTo>
                  <a:cubicBezTo>
                    <a:pt x="4679" y="793"/>
                    <a:pt x="4717" y="829"/>
                    <a:pt x="4757" y="862"/>
                  </a:cubicBezTo>
                  <a:cubicBezTo>
                    <a:pt x="4798" y="894"/>
                    <a:pt x="4842" y="923"/>
                    <a:pt x="4887" y="948"/>
                  </a:cubicBezTo>
                  <a:cubicBezTo>
                    <a:pt x="4933" y="972"/>
                    <a:pt x="4981" y="993"/>
                    <a:pt x="5030" y="1010"/>
                  </a:cubicBezTo>
                  <a:cubicBezTo>
                    <a:pt x="5129" y="1044"/>
                    <a:pt x="5232" y="1062"/>
                    <a:pt x="5336" y="1068"/>
                  </a:cubicBezTo>
                  <a:cubicBezTo>
                    <a:pt x="5441" y="1074"/>
                    <a:pt x="5545" y="1067"/>
                    <a:pt x="5648" y="1052"/>
                  </a:cubicBezTo>
                  <a:cubicBezTo>
                    <a:pt x="5751" y="1037"/>
                    <a:pt x="5853" y="1012"/>
                    <a:pt x="5952" y="980"/>
                  </a:cubicBezTo>
                  <a:cubicBezTo>
                    <a:pt x="6002" y="964"/>
                    <a:pt x="6051" y="946"/>
                    <a:pt x="6099" y="927"/>
                  </a:cubicBezTo>
                  <a:cubicBezTo>
                    <a:pt x="6148" y="907"/>
                    <a:pt x="6194" y="884"/>
                    <a:pt x="6241" y="860"/>
                  </a:cubicBezTo>
                  <a:cubicBezTo>
                    <a:pt x="6287" y="836"/>
                    <a:pt x="6333" y="811"/>
                    <a:pt x="6381" y="789"/>
                  </a:cubicBezTo>
                  <a:cubicBezTo>
                    <a:pt x="6428" y="767"/>
                    <a:pt x="6477" y="749"/>
                    <a:pt x="6528" y="736"/>
                  </a:cubicBezTo>
                  <a:cubicBezTo>
                    <a:pt x="6554" y="730"/>
                    <a:pt x="6580" y="725"/>
                    <a:pt x="6606" y="723"/>
                  </a:cubicBezTo>
                  <a:cubicBezTo>
                    <a:pt x="6619" y="721"/>
                    <a:pt x="6632" y="721"/>
                    <a:pt x="6645" y="720"/>
                  </a:cubicBezTo>
                  <a:cubicBezTo>
                    <a:pt x="6658" y="719"/>
                    <a:pt x="6671" y="720"/>
                    <a:pt x="6684" y="720"/>
                  </a:cubicBezTo>
                  <a:cubicBezTo>
                    <a:pt x="6737" y="721"/>
                    <a:pt x="6789" y="729"/>
                    <a:pt x="6840" y="741"/>
                  </a:cubicBezTo>
                  <a:cubicBezTo>
                    <a:pt x="6942" y="765"/>
                    <a:pt x="7040" y="802"/>
                    <a:pt x="7138" y="837"/>
                  </a:cubicBezTo>
                  <a:cubicBezTo>
                    <a:pt x="7188" y="854"/>
                    <a:pt x="7237" y="870"/>
                    <a:pt x="7287" y="884"/>
                  </a:cubicBezTo>
                  <a:cubicBezTo>
                    <a:pt x="7338" y="899"/>
                    <a:pt x="7387" y="915"/>
                    <a:pt x="7438" y="929"/>
                  </a:cubicBezTo>
                  <a:cubicBezTo>
                    <a:pt x="7538" y="958"/>
                    <a:pt x="7639" y="985"/>
                    <a:pt x="7741" y="1006"/>
                  </a:cubicBezTo>
                  <a:cubicBezTo>
                    <a:pt x="7844" y="1027"/>
                    <a:pt x="7947" y="1039"/>
                    <a:pt x="8051" y="1050"/>
                  </a:cubicBezTo>
                  <a:cubicBezTo>
                    <a:pt x="8155" y="1061"/>
                    <a:pt x="8259" y="1069"/>
                    <a:pt x="8363" y="1074"/>
                  </a:cubicBezTo>
                  <a:cubicBezTo>
                    <a:pt x="8572" y="1083"/>
                    <a:pt x="8781" y="1081"/>
                    <a:pt x="8990" y="1069"/>
                  </a:cubicBezTo>
                  <a:cubicBezTo>
                    <a:pt x="8781" y="1082"/>
                    <a:pt x="8572" y="1085"/>
                    <a:pt x="8363" y="1076"/>
                  </a:cubicBezTo>
                  <a:cubicBezTo>
                    <a:pt x="8259" y="1071"/>
                    <a:pt x="8155" y="1064"/>
                    <a:pt x="8051" y="1053"/>
                  </a:cubicBezTo>
                  <a:cubicBezTo>
                    <a:pt x="7947" y="1042"/>
                    <a:pt x="7843" y="1030"/>
                    <a:pt x="7741" y="1009"/>
                  </a:cubicBezTo>
                  <a:cubicBezTo>
                    <a:pt x="7638" y="988"/>
                    <a:pt x="7537" y="962"/>
                    <a:pt x="7436" y="933"/>
                  </a:cubicBezTo>
                  <a:cubicBezTo>
                    <a:pt x="7386" y="919"/>
                    <a:pt x="7336" y="903"/>
                    <a:pt x="7286" y="888"/>
                  </a:cubicBezTo>
                  <a:cubicBezTo>
                    <a:pt x="7236" y="874"/>
                    <a:pt x="7186" y="858"/>
                    <a:pt x="7137" y="841"/>
                  </a:cubicBezTo>
                  <a:cubicBezTo>
                    <a:pt x="7038" y="807"/>
                    <a:pt x="6941" y="769"/>
                    <a:pt x="6839" y="746"/>
                  </a:cubicBezTo>
                  <a:cubicBezTo>
                    <a:pt x="6788" y="734"/>
                    <a:pt x="6736" y="726"/>
                    <a:pt x="6684" y="725"/>
                  </a:cubicBezTo>
                  <a:cubicBezTo>
                    <a:pt x="6671" y="725"/>
                    <a:pt x="6658" y="724"/>
                    <a:pt x="6645" y="725"/>
                  </a:cubicBezTo>
                  <a:cubicBezTo>
                    <a:pt x="6632" y="726"/>
                    <a:pt x="6619" y="726"/>
                    <a:pt x="6606" y="727"/>
                  </a:cubicBezTo>
                  <a:cubicBezTo>
                    <a:pt x="6581" y="730"/>
                    <a:pt x="6555" y="734"/>
                    <a:pt x="6530" y="741"/>
                  </a:cubicBezTo>
                  <a:cubicBezTo>
                    <a:pt x="6479" y="753"/>
                    <a:pt x="6430" y="772"/>
                    <a:pt x="6383" y="794"/>
                  </a:cubicBezTo>
                  <a:cubicBezTo>
                    <a:pt x="6336" y="816"/>
                    <a:pt x="6290" y="840"/>
                    <a:pt x="6243" y="864"/>
                  </a:cubicBezTo>
                  <a:cubicBezTo>
                    <a:pt x="6197" y="889"/>
                    <a:pt x="6150" y="912"/>
                    <a:pt x="6101" y="932"/>
                  </a:cubicBezTo>
                  <a:cubicBezTo>
                    <a:pt x="6053" y="952"/>
                    <a:pt x="6004" y="970"/>
                    <a:pt x="5954" y="986"/>
                  </a:cubicBezTo>
                  <a:cubicBezTo>
                    <a:pt x="5855" y="1018"/>
                    <a:pt x="5753" y="1042"/>
                    <a:pt x="5649" y="1058"/>
                  </a:cubicBezTo>
                  <a:cubicBezTo>
                    <a:pt x="5546" y="1073"/>
                    <a:pt x="5441" y="1080"/>
                    <a:pt x="5336" y="1074"/>
                  </a:cubicBezTo>
                  <a:cubicBezTo>
                    <a:pt x="5232" y="1068"/>
                    <a:pt x="5128" y="1050"/>
                    <a:pt x="5028" y="1016"/>
                  </a:cubicBezTo>
                  <a:cubicBezTo>
                    <a:pt x="4979" y="999"/>
                    <a:pt x="4930" y="978"/>
                    <a:pt x="4884" y="954"/>
                  </a:cubicBezTo>
                  <a:cubicBezTo>
                    <a:pt x="4838" y="929"/>
                    <a:pt x="4794" y="900"/>
                    <a:pt x="4753" y="867"/>
                  </a:cubicBezTo>
                  <a:cubicBezTo>
                    <a:pt x="4712" y="835"/>
                    <a:pt x="4674" y="797"/>
                    <a:pt x="4640" y="758"/>
                  </a:cubicBezTo>
                  <a:cubicBezTo>
                    <a:pt x="4606" y="718"/>
                    <a:pt x="4574" y="677"/>
                    <a:pt x="4543" y="635"/>
                  </a:cubicBezTo>
                  <a:cubicBezTo>
                    <a:pt x="4481" y="550"/>
                    <a:pt x="4424" y="462"/>
                    <a:pt x="4367" y="375"/>
                  </a:cubicBezTo>
                  <a:cubicBezTo>
                    <a:pt x="4339" y="331"/>
                    <a:pt x="4310" y="288"/>
                    <a:pt x="4280" y="245"/>
                  </a:cubicBezTo>
                  <a:cubicBezTo>
                    <a:pt x="4250" y="202"/>
                    <a:pt x="4218" y="161"/>
                    <a:pt x="4181" y="124"/>
                  </a:cubicBezTo>
                  <a:cubicBezTo>
                    <a:pt x="4144" y="88"/>
                    <a:pt x="4101" y="57"/>
                    <a:pt x="4053" y="37"/>
                  </a:cubicBezTo>
                  <a:cubicBezTo>
                    <a:pt x="4029" y="27"/>
                    <a:pt x="4004" y="20"/>
                    <a:pt x="3979" y="15"/>
                  </a:cubicBezTo>
                  <a:cubicBezTo>
                    <a:pt x="3954" y="10"/>
                    <a:pt x="3928" y="8"/>
                    <a:pt x="3902" y="7"/>
                  </a:cubicBezTo>
                  <a:cubicBezTo>
                    <a:pt x="3850" y="7"/>
                    <a:pt x="3798" y="15"/>
                    <a:pt x="3748" y="28"/>
                  </a:cubicBezTo>
                  <a:cubicBezTo>
                    <a:pt x="3698" y="43"/>
                    <a:pt x="3648" y="59"/>
                    <a:pt x="3601" y="81"/>
                  </a:cubicBezTo>
                  <a:cubicBezTo>
                    <a:pt x="3554" y="103"/>
                    <a:pt x="3508" y="128"/>
                    <a:pt x="3465" y="157"/>
                  </a:cubicBezTo>
                  <a:cubicBezTo>
                    <a:pt x="3421" y="185"/>
                    <a:pt x="3378" y="215"/>
                    <a:pt x="3337" y="247"/>
                  </a:cubicBezTo>
                  <a:cubicBezTo>
                    <a:pt x="3255" y="312"/>
                    <a:pt x="3178" y="382"/>
                    <a:pt x="3098" y="449"/>
                  </a:cubicBezTo>
                  <a:cubicBezTo>
                    <a:pt x="3018" y="517"/>
                    <a:pt x="2935" y="581"/>
                    <a:pt x="2851" y="642"/>
                  </a:cubicBezTo>
                  <a:cubicBezTo>
                    <a:pt x="2682" y="766"/>
                    <a:pt x="2508" y="881"/>
                    <a:pt x="2334" y="998"/>
                  </a:cubicBezTo>
                  <a:cubicBezTo>
                    <a:pt x="2160" y="1113"/>
                    <a:pt x="1986" y="1230"/>
                    <a:pt x="1805" y="1334"/>
                  </a:cubicBezTo>
                  <a:cubicBezTo>
                    <a:pt x="1782" y="1347"/>
                    <a:pt x="1759" y="1359"/>
                    <a:pt x="1737" y="1372"/>
                  </a:cubicBezTo>
                  <a:cubicBezTo>
                    <a:pt x="1667" y="1409"/>
                    <a:pt x="1667" y="1409"/>
                    <a:pt x="1667" y="1409"/>
                  </a:cubicBezTo>
                  <a:cubicBezTo>
                    <a:pt x="1633" y="1427"/>
                    <a:pt x="1633" y="1427"/>
                    <a:pt x="1633" y="1427"/>
                  </a:cubicBezTo>
                  <a:cubicBezTo>
                    <a:pt x="1597" y="1444"/>
                    <a:pt x="1597" y="1444"/>
                    <a:pt x="1597" y="1444"/>
                  </a:cubicBezTo>
                  <a:cubicBezTo>
                    <a:pt x="1527" y="1478"/>
                    <a:pt x="1527" y="1478"/>
                    <a:pt x="1527" y="1478"/>
                  </a:cubicBezTo>
                  <a:cubicBezTo>
                    <a:pt x="1455" y="1509"/>
                    <a:pt x="1455" y="1509"/>
                    <a:pt x="1455" y="1509"/>
                  </a:cubicBezTo>
                  <a:cubicBezTo>
                    <a:pt x="1443" y="1514"/>
                    <a:pt x="1431" y="1520"/>
                    <a:pt x="1419" y="1525"/>
                  </a:cubicBezTo>
                  <a:cubicBezTo>
                    <a:pt x="1382" y="1539"/>
                    <a:pt x="1382" y="1539"/>
                    <a:pt x="1382" y="1539"/>
                  </a:cubicBezTo>
                  <a:cubicBezTo>
                    <a:pt x="1358" y="1549"/>
                    <a:pt x="1334" y="1559"/>
                    <a:pt x="1309" y="1568"/>
                  </a:cubicBezTo>
                  <a:cubicBezTo>
                    <a:pt x="1235" y="1594"/>
                    <a:pt x="1235" y="1594"/>
                    <a:pt x="1235" y="1594"/>
                  </a:cubicBezTo>
                  <a:cubicBezTo>
                    <a:pt x="1211" y="1603"/>
                    <a:pt x="1186" y="1610"/>
                    <a:pt x="1161" y="1618"/>
                  </a:cubicBezTo>
                  <a:cubicBezTo>
                    <a:pt x="1123" y="1630"/>
                    <a:pt x="1123" y="1630"/>
                    <a:pt x="1123" y="1630"/>
                  </a:cubicBezTo>
                  <a:cubicBezTo>
                    <a:pt x="1111" y="1634"/>
                    <a:pt x="1098" y="1638"/>
                    <a:pt x="1086" y="1641"/>
                  </a:cubicBezTo>
                  <a:cubicBezTo>
                    <a:pt x="1010" y="1661"/>
                    <a:pt x="1010" y="1661"/>
                    <a:pt x="1010" y="1661"/>
                  </a:cubicBezTo>
                  <a:cubicBezTo>
                    <a:pt x="991" y="1666"/>
                    <a:pt x="991" y="1666"/>
                    <a:pt x="991" y="1666"/>
                  </a:cubicBezTo>
                  <a:cubicBezTo>
                    <a:pt x="972" y="1671"/>
                    <a:pt x="972" y="1671"/>
                    <a:pt x="972" y="1671"/>
                  </a:cubicBezTo>
                  <a:cubicBezTo>
                    <a:pt x="934" y="1680"/>
                    <a:pt x="934" y="1680"/>
                    <a:pt x="934" y="1680"/>
                  </a:cubicBezTo>
                  <a:cubicBezTo>
                    <a:pt x="883" y="1692"/>
                    <a:pt x="832" y="1701"/>
                    <a:pt x="780" y="1711"/>
                  </a:cubicBezTo>
                  <a:cubicBezTo>
                    <a:pt x="755" y="1716"/>
                    <a:pt x="729" y="1719"/>
                    <a:pt x="703" y="1723"/>
                  </a:cubicBezTo>
                  <a:cubicBezTo>
                    <a:pt x="664" y="1729"/>
                    <a:pt x="664" y="1729"/>
                    <a:pt x="664" y="1729"/>
                  </a:cubicBezTo>
                  <a:cubicBezTo>
                    <a:pt x="651" y="1731"/>
                    <a:pt x="638" y="1732"/>
                    <a:pt x="625" y="1733"/>
                  </a:cubicBezTo>
                  <a:cubicBezTo>
                    <a:pt x="547" y="1742"/>
                    <a:pt x="547" y="1742"/>
                    <a:pt x="547" y="1742"/>
                  </a:cubicBezTo>
                  <a:cubicBezTo>
                    <a:pt x="469" y="1747"/>
                    <a:pt x="469" y="1747"/>
                    <a:pt x="469" y="1747"/>
                  </a:cubicBezTo>
                  <a:cubicBezTo>
                    <a:pt x="456" y="1748"/>
                    <a:pt x="443" y="1749"/>
                    <a:pt x="430" y="1749"/>
                  </a:cubicBezTo>
                  <a:cubicBezTo>
                    <a:pt x="391" y="1750"/>
                    <a:pt x="391" y="1750"/>
                    <a:pt x="391" y="1750"/>
                  </a:cubicBezTo>
                  <a:cubicBezTo>
                    <a:pt x="352" y="1751"/>
                    <a:pt x="352" y="1751"/>
                    <a:pt x="352" y="1751"/>
                  </a:cubicBezTo>
                  <a:cubicBezTo>
                    <a:pt x="339" y="1752"/>
                    <a:pt x="326" y="1752"/>
                    <a:pt x="313" y="1752"/>
                  </a:cubicBezTo>
                  <a:cubicBezTo>
                    <a:pt x="234" y="1750"/>
                    <a:pt x="234" y="1750"/>
                    <a:pt x="234" y="1750"/>
                  </a:cubicBezTo>
                  <a:cubicBezTo>
                    <a:pt x="228" y="1750"/>
                    <a:pt x="221" y="1750"/>
                    <a:pt x="215" y="1750"/>
                  </a:cubicBezTo>
                  <a:cubicBezTo>
                    <a:pt x="195" y="1749"/>
                    <a:pt x="195" y="1749"/>
                    <a:pt x="195" y="1749"/>
                  </a:cubicBezTo>
                  <a:cubicBezTo>
                    <a:pt x="156" y="1746"/>
                    <a:pt x="156" y="1746"/>
                    <a:pt x="156" y="1746"/>
                  </a:cubicBezTo>
                  <a:cubicBezTo>
                    <a:pt x="117" y="1744"/>
                    <a:pt x="117" y="1744"/>
                    <a:pt x="117" y="1744"/>
                  </a:cubicBezTo>
                  <a:cubicBezTo>
                    <a:pt x="104" y="1743"/>
                    <a:pt x="91" y="1741"/>
                    <a:pt x="78" y="1740"/>
                  </a:cubicBezTo>
                  <a:lnTo>
                    <a:pt x="0" y="17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6" name="Freeform 18"/>
            <p:cNvSpPr/>
            <p:nvPr>
              <p:custDataLst>
                <p:tags r:id="rId16"/>
              </p:custDataLst>
            </p:nvPr>
          </p:nvSpPr>
          <p:spPr bwMode="auto">
            <a:xfrm>
              <a:off x="1" y="976"/>
              <a:ext cx="5753" cy="1198"/>
            </a:xfrm>
            <a:custGeom>
              <a:avLst/>
              <a:gdLst>
                <a:gd name="T0" fmla="*/ 99 w 8989"/>
                <a:gd name="T1" fmla="*/ 1857 h 1870"/>
                <a:gd name="T2" fmla="*/ 158 w 8989"/>
                <a:gd name="T3" fmla="*/ 1862 h 1870"/>
                <a:gd name="T4" fmla="*/ 237 w 8989"/>
                <a:gd name="T5" fmla="*/ 1867 h 1870"/>
                <a:gd name="T6" fmla="*/ 396 w 8989"/>
                <a:gd name="T7" fmla="*/ 1867 h 1870"/>
                <a:gd name="T8" fmla="*/ 555 w 8989"/>
                <a:gd name="T9" fmla="*/ 1859 h 1870"/>
                <a:gd name="T10" fmla="*/ 986 w 8989"/>
                <a:gd name="T11" fmla="*/ 1784 h 1870"/>
                <a:gd name="T12" fmla="*/ 1176 w 8989"/>
                <a:gd name="T13" fmla="*/ 1729 h 1870"/>
                <a:gd name="T14" fmla="*/ 1326 w 8989"/>
                <a:gd name="T15" fmla="*/ 1676 h 1870"/>
                <a:gd name="T16" fmla="*/ 1473 w 8989"/>
                <a:gd name="T17" fmla="*/ 1615 h 1870"/>
                <a:gd name="T18" fmla="*/ 1758 w 8989"/>
                <a:gd name="T19" fmla="*/ 1474 h 1870"/>
                <a:gd name="T20" fmla="*/ 2865 w 8989"/>
                <a:gd name="T21" fmla="*/ 700 h 1870"/>
                <a:gd name="T22" fmla="*/ 3101 w 8989"/>
                <a:gd name="T23" fmla="*/ 488 h 1870"/>
                <a:gd name="T24" fmla="*/ 3455 w 8989"/>
                <a:gd name="T25" fmla="*/ 168 h 1870"/>
                <a:gd name="T26" fmla="*/ 3573 w 8989"/>
                <a:gd name="T27" fmla="*/ 93 h 1870"/>
                <a:gd name="T28" fmla="*/ 3627 w 8989"/>
                <a:gd name="T29" fmla="*/ 67 h 1870"/>
                <a:gd name="T30" fmla="*/ 3701 w 8989"/>
                <a:gd name="T31" fmla="*/ 37 h 1870"/>
                <a:gd name="T32" fmla="*/ 3797 w 8989"/>
                <a:gd name="T33" fmla="*/ 10 h 1870"/>
                <a:gd name="T34" fmla="*/ 3976 w 8989"/>
                <a:gd name="T35" fmla="*/ 8 h 1870"/>
                <a:gd name="T36" fmla="*/ 4137 w 8989"/>
                <a:gd name="T37" fmla="*/ 86 h 1870"/>
                <a:gd name="T38" fmla="*/ 4274 w 8989"/>
                <a:gd name="T39" fmla="*/ 256 h 1870"/>
                <a:gd name="T40" fmla="*/ 4606 w 8989"/>
                <a:gd name="T41" fmla="*/ 799 h 1870"/>
                <a:gd name="T42" fmla="*/ 5285 w 8989"/>
                <a:gd name="T43" fmla="*/ 1161 h 1870"/>
                <a:gd name="T44" fmla="*/ 6060 w 8989"/>
                <a:gd name="T45" fmla="*/ 1035 h 1870"/>
                <a:gd name="T46" fmla="*/ 6490 w 8989"/>
                <a:gd name="T47" fmla="*/ 827 h 1870"/>
                <a:gd name="T48" fmla="*/ 6567 w 8989"/>
                <a:gd name="T49" fmla="*/ 810 h 1870"/>
                <a:gd name="T50" fmla="*/ 6627 w 8989"/>
                <a:gd name="T51" fmla="*/ 804 h 1870"/>
                <a:gd name="T52" fmla="*/ 7108 w 8989"/>
                <a:gd name="T53" fmla="*/ 919 h 1870"/>
                <a:gd name="T54" fmla="*/ 7721 w 8989"/>
                <a:gd name="T55" fmla="*/ 1089 h 1870"/>
                <a:gd name="T56" fmla="*/ 8036 w 8989"/>
                <a:gd name="T57" fmla="*/ 1132 h 1870"/>
                <a:gd name="T58" fmla="*/ 8353 w 8989"/>
                <a:gd name="T59" fmla="*/ 1154 h 1870"/>
                <a:gd name="T60" fmla="*/ 7877 w 8989"/>
                <a:gd name="T61" fmla="*/ 1118 h 1870"/>
                <a:gd name="T62" fmla="*/ 7258 w 8989"/>
                <a:gd name="T63" fmla="*/ 972 h 1870"/>
                <a:gd name="T64" fmla="*/ 6647 w 8989"/>
                <a:gd name="T65" fmla="*/ 809 h 1870"/>
                <a:gd name="T66" fmla="*/ 6588 w 8989"/>
                <a:gd name="T67" fmla="*/ 812 h 1870"/>
                <a:gd name="T68" fmla="*/ 6529 w 8989"/>
                <a:gd name="T69" fmla="*/ 822 h 1870"/>
                <a:gd name="T70" fmla="*/ 6205 w 8989"/>
                <a:gd name="T71" fmla="*/ 969 h 1870"/>
                <a:gd name="T72" fmla="*/ 5602 w 8989"/>
                <a:gd name="T73" fmla="*/ 1163 h 1870"/>
                <a:gd name="T74" fmla="*/ 4707 w 8989"/>
                <a:gd name="T75" fmla="*/ 922 h 1870"/>
                <a:gd name="T76" fmla="*/ 4349 w 8989"/>
                <a:gd name="T77" fmla="*/ 397 h 1870"/>
                <a:gd name="T78" fmla="*/ 4147 w 8989"/>
                <a:gd name="T79" fmla="*/ 104 h 1870"/>
                <a:gd name="T80" fmla="*/ 4050 w 8989"/>
                <a:gd name="T81" fmla="*/ 39 h 1870"/>
                <a:gd name="T82" fmla="*/ 3818 w 8989"/>
                <a:gd name="T83" fmla="*/ 13 h 1870"/>
                <a:gd name="T84" fmla="*/ 3741 w 8989"/>
                <a:gd name="T85" fmla="*/ 31 h 1870"/>
                <a:gd name="T86" fmla="*/ 3666 w 8989"/>
                <a:gd name="T87" fmla="*/ 57 h 1870"/>
                <a:gd name="T88" fmla="*/ 3594 w 8989"/>
                <a:gd name="T89" fmla="*/ 90 h 1870"/>
                <a:gd name="T90" fmla="*/ 3525 w 8989"/>
                <a:gd name="T91" fmla="*/ 129 h 1870"/>
                <a:gd name="T92" fmla="*/ 3335 w 8989"/>
                <a:gd name="T93" fmla="*/ 272 h 1870"/>
                <a:gd name="T94" fmla="*/ 2989 w 8989"/>
                <a:gd name="T95" fmla="*/ 601 h 1870"/>
                <a:gd name="T96" fmla="*/ 1829 w 8989"/>
                <a:gd name="T97" fmla="*/ 1438 h 1870"/>
                <a:gd name="T98" fmla="*/ 1547 w 8989"/>
                <a:gd name="T99" fmla="*/ 1586 h 1870"/>
                <a:gd name="T100" fmla="*/ 1402 w 8989"/>
                <a:gd name="T101" fmla="*/ 1650 h 1870"/>
                <a:gd name="T102" fmla="*/ 1215 w 8989"/>
                <a:gd name="T103" fmla="*/ 1720 h 1870"/>
                <a:gd name="T104" fmla="*/ 1025 w 8989"/>
                <a:gd name="T105" fmla="*/ 1777 h 1870"/>
                <a:gd name="T106" fmla="*/ 634 w 8989"/>
                <a:gd name="T107" fmla="*/ 1852 h 1870"/>
                <a:gd name="T108" fmla="*/ 436 w 8989"/>
                <a:gd name="T109" fmla="*/ 1868 h 1870"/>
                <a:gd name="T110" fmla="*/ 317 w 8989"/>
                <a:gd name="T111" fmla="*/ 1870 h 1870"/>
                <a:gd name="T112" fmla="*/ 198 w 8989"/>
                <a:gd name="T113" fmla="*/ 1865 h 1870"/>
                <a:gd name="T114" fmla="*/ 108 w 8989"/>
                <a:gd name="T115" fmla="*/ 1859 h 1870"/>
                <a:gd name="T116" fmla="*/ 0 w 8989"/>
                <a:gd name="T117" fmla="*/ 1845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9" h="1870">
                  <a:moveTo>
                    <a:pt x="0" y="1845"/>
                  </a:moveTo>
                  <a:cubicBezTo>
                    <a:pt x="79" y="1855"/>
                    <a:pt x="79" y="1855"/>
                    <a:pt x="79" y="1855"/>
                  </a:cubicBezTo>
                  <a:cubicBezTo>
                    <a:pt x="99" y="1857"/>
                    <a:pt x="99" y="1857"/>
                    <a:pt x="99" y="1857"/>
                  </a:cubicBezTo>
                  <a:cubicBezTo>
                    <a:pt x="108" y="1858"/>
                    <a:pt x="108" y="1858"/>
                    <a:pt x="108" y="1858"/>
                  </a:cubicBezTo>
                  <a:cubicBezTo>
                    <a:pt x="118" y="1859"/>
                    <a:pt x="118" y="1859"/>
                    <a:pt x="118" y="1859"/>
                  </a:cubicBezTo>
                  <a:cubicBezTo>
                    <a:pt x="158" y="1862"/>
                    <a:pt x="158" y="1862"/>
                    <a:pt x="158" y="1862"/>
                  </a:cubicBezTo>
                  <a:cubicBezTo>
                    <a:pt x="198" y="1865"/>
                    <a:pt x="198" y="1865"/>
                    <a:pt x="198" y="1865"/>
                  </a:cubicBezTo>
                  <a:cubicBezTo>
                    <a:pt x="217" y="1866"/>
                    <a:pt x="217" y="1866"/>
                    <a:pt x="217" y="1866"/>
                  </a:cubicBezTo>
                  <a:cubicBezTo>
                    <a:pt x="237" y="1867"/>
                    <a:pt x="237" y="1867"/>
                    <a:pt x="237" y="1867"/>
                  </a:cubicBezTo>
                  <a:cubicBezTo>
                    <a:pt x="317" y="1869"/>
                    <a:pt x="317" y="1869"/>
                    <a:pt x="317" y="1869"/>
                  </a:cubicBezTo>
                  <a:cubicBezTo>
                    <a:pt x="330" y="1869"/>
                    <a:pt x="343" y="1868"/>
                    <a:pt x="357" y="1868"/>
                  </a:cubicBezTo>
                  <a:cubicBezTo>
                    <a:pt x="396" y="1867"/>
                    <a:pt x="396" y="1867"/>
                    <a:pt x="396" y="1867"/>
                  </a:cubicBezTo>
                  <a:cubicBezTo>
                    <a:pt x="436" y="1867"/>
                    <a:pt x="436" y="1867"/>
                    <a:pt x="436" y="1867"/>
                  </a:cubicBezTo>
                  <a:cubicBezTo>
                    <a:pt x="449" y="1866"/>
                    <a:pt x="463" y="1865"/>
                    <a:pt x="476" y="1864"/>
                  </a:cubicBezTo>
                  <a:cubicBezTo>
                    <a:pt x="502" y="1862"/>
                    <a:pt x="529" y="1861"/>
                    <a:pt x="555" y="1859"/>
                  </a:cubicBezTo>
                  <a:cubicBezTo>
                    <a:pt x="634" y="1850"/>
                    <a:pt x="634" y="1850"/>
                    <a:pt x="634" y="1850"/>
                  </a:cubicBezTo>
                  <a:cubicBezTo>
                    <a:pt x="739" y="1837"/>
                    <a:pt x="844" y="1819"/>
                    <a:pt x="947" y="1793"/>
                  </a:cubicBezTo>
                  <a:cubicBezTo>
                    <a:pt x="986" y="1784"/>
                    <a:pt x="986" y="1784"/>
                    <a:pt x="986" y="1784"/>
                  </a:cubicBezTo>
                  <a:cubicBezTo>
                    <a:pt x="999" y="1781"/>
                    <a:pt x="1011" y="1777"/>
                    <a:pt x="1024" y="1774"/>
                  </a:cubicBezTo>
                  <a:cubicBezTo>
                    <a:pt x="1101" y="1753"/>
                    <a:pt x="1101" y="1753"/>
                    <a:pt x="1101" y="1753"/>
                  </a:cubicBezTo>
                  <a:cubicBezTo>
                    <a:pt x="1176" y="1729"/>
                    <a:pt x="1176" y="1729"/>
                    <a:pt x="1176" y="1729"/>
                  </a:cubicBezTo>
                  <a:cubicBezTo>
                    <a:pt x="1214" y="1717"/>
                    <a:pt x="1214" y="1717"/>
                    <a:pt x="1214" y="1717"/>
                  </a:cubicBezTo>
                  <a:cubicBezTo>
                    <a:pt x="1252" y="1703"/>
                    <a:pt x="1252" y="1703"/>
                    <a:pt x="1252" y="1703"/>
                  </a:cubicBezTo>
                  <a:cubicBezTo>
                    <a:pt x="1277" y="1694"/>
                    <a:pt x="1302" y="1685"/>
                    <a:pt x="1326" y="1676"/>
                  </a:cubicBezTo>
                  <a:cubicBezTo>
                    <a:pt x="1400" y="1646"/>
                    <a:pt x="1400" y="1646"/>
                    <a:pt x="1400" y="1646"/>
                  </a:cubicBezTo>
                  <a:cubicBezTo>
                    <a:pt x="1412" y="1641"/>
                    <a:pt x="1425" y="1637"/>
                    <a:pt x="1437" y="1631"/>
                  </a:cubicBezTo>
                  <a:cubicBezTo>
                    <a:pt x="1473" y="1615"/>
                    <a:pt x="1473" y="1615"/>
                    <a:pt x="1473" y="1615"/>
                  </a:cubicBezTo>
                  <a:cubicBezTo>
                    <a:pt x="1497" y="1604"/>
                    <a:pt x="1522" y="1594"/>
                    <a:pt x="1546" y="1583"/>
                  </a:cubicBezTo>
                  <a:cubicBezTo>
                    <a:pt x="1593" y="1559"/>
                    <a:pt x="1641" y="1537"/>
                    <a:pt x="1688" y="1511"/>
                  </a:cubicBezTo>
                  <a:cubicBezTo>
                    <a:pt x="1711" y="1499"/>
                    <a:pt x="1735" y="1487"/>
                    <a:pt x="1758" y="1474"/>
                  </a:cubicBezTo>
                  <a:cubicBezTo>
                    <a:pt x="1781" y="1461"/>
                    <a:pt x="1804" y="1448"/>
                    <a:pt x="1827" y="1434"/>
                  </a:cubicBezTo>
                  <a:cubicBezTo>
                    <a:pt x="2010" y="1327"/>
                    <a:pt x="2185" y="1208"/>
                    <a:pt x="2359" y="1085"/>
                  </a:cubicBezTo>
                  <a:cubicBezTo>
                    <a:pt x="2532" y="962"/>
                    <a:pt x="2702" y="836"/>
                    <a:pt x="2865" y="700"/>
                  </a:cubicBezTo>
                  <a:cubicBezTo>
                    <a:pt x="2906" y="666"/>
                    <a:pt x="2946" y="632"/>
                    <a:pt x="2985" y="596"/>
                  </a:cubicBezTo>
                  <a:cubicBezTo>
                    <a:pt x="3005" y="579"/>
                    <a:pt x="3025" y="561"/>
                    <a:pt x="3044" y="543"/>
                  </a:cubicBezTo>
                  <a:cubicBezTo>
                    <a:pt x="3063" y="524"/>
                    <a:pt x="3083" y="506"/>
                    <a:pt x="3101" y="488"/>
                  </a:cubicBezTo>
                  <a:cubicBezTo>
                    <a:pt x="3177" y="414"/>
                    <a:pt x="3251" y="337"/>
                    <a:pt x="3331" y="267"/>
                  </a:cubicBezTo>
                  <a:cubicBezTo>
                    <a:pt x="3351" y="249"/>
                    <a:pt x="3371" y="233"/>
                    <a:pt x="3392" y="216"/>
                  </a:cubicBezTo>
                  <a:cubicBezTo>
                    <a:pt x="3413" y="199"/>
                    <a:pt x="3433" y="183"/>
                    <a:pt x="3455" y="168"/>
                  </a:cubicBezTo>
                  <a:cubicBezTo>
                    <a:pt x="3477" y="152"/>
                    <a:pt x="3499" y="138"/>
                    <a:pt x="3522" y="123"/>
                  </a:cubicBezTo>
                  <a:cubicBezTo>
                    <a:pt x="3533" y="116"/>
                    <a:pt x="3545" y="110"/>
                    <a:pt x="3556" y="103"/>
                  </a:cubicBezTo>
                  <a:cubicBezTo>
                    <a:pt x="3562" y="100"/>
                    <a:pt x="3568" y="96"/>
                    <a:pt x="3573" y="93"/>
                  </a:cubicBezTo>
                  <a:cubicBezTo>
                    <a:pt x="3591" y="84"/>
                    <a:pt x="3591" y="84"/>
                    <a:pt x="3591" y="84"/>
                  </a:cubicBezTo>
                  <a:cubicBezTo>
                    <a:pt x="3609" y="75"/>
                    <a:pt x="3609" y="75"/>
                    <a:pt x="3609" y="75"/>
                  </a:cubicBezTo>
                  <a:cubicBezTo>
                    <a:pt x="3615" y="72"/>
                    <a:pt x="3621" y="69"/>
                    <a:pt x="3627" y="67"/>
                  </a:cubicBezTo>
                  <a:cubicBezTo>
                    <a:pt x="3664" y="51"/>
                    <a:pt x="3664" y="51"/>
                    <a:pt x="3664" y="51"/>
                  </a:cubicBezTo>
                  <a:cubicBezTo>
                    <a:pt x="3670" y="48"/>
                    <a:pt x="3676" y="46"/>
                    <a:pt x="3682" y="44"/>
                  </a:cubicBezTo>
                  <a:cubicBezTo>
                    <a:pt x="3701" y="37"/>
                    <a:pt x="3701" y="37"/>
                    <a:pt x="3701" y="37"/>
                  </a:cubicBezTo>
                  <a:cubicBezTo>
                    <a:pt x="3714" y="32"/>
                    <a:pt x="3726" y="28"/>
                    <a:pt x="3739" y="24"/>
                  </a:cubicBezTo>
                  <a:cubicBezTo>
                    <a:pt x="3752" y="20"/>
                    <a:pt x="3765" y="17"/>
                    <a:pt x="3778" y="14"/>
                  </a:cubicBezTo>
                  <a:cubicBezTo>
                    <a:pt x="3784" y="12"/>
                    <a:pt x="3791" y="11"/>
                    <a:pt x="3797" y="10"/>
                  </a:cubicBezTo>
                  <a:cubicBezTo>
                    <a:pt x="3804" y="8"/>
                    <a:pt x="3810" y="7"/>
                    <a:pt x="3817" y="6"/>
                  </a:cubicBezTo>
                  <a:cubicBezTo>
                    <a:pt x="3843" y="2"/>
                    <a:pt x="3870" y="0"/>
                    <a:pt x="3897" y="0"/>
                  </a:cubicBezTo>
                  <a:cubicBezTo>
                    <a:pt x="3923" y="0"/>
                    <a:pt x="3950" y="3"/>
                    <a:pt x="3976" y="8"/>
                  </a:cubicBezTo>
                  <a:cubicBezTo>
                    <a:pt x="4003" y="13"/>
                    <a:pt x="4028" y="22"/>
                    <a:pt x="4053" y="32"/>
                  </a:cubicBezTo>
                  <a:cubicBezTo>
                    <a:pt x="4077" y="44"/>
                    <a:pt x="4100" y="57"/>
                    <a:pt x="4121" y="73"/>
                  </a:cubicBezTo>
                  <a:cubicBezTo>
                    <a:pt x="4127" y="77"/>
                    <a:pt x="4132" y="82"/>
                    <a:pt x="4137" y="86"/>
                  </a:cubicBezTo>
                  <a:cubicBezTo>
                    <a:pt x="4142" y="90"/>
                    <a:pt x="4147" y="95"/>
                    <a:pt x="4152" y="99"/>
                  </a:cubicBezTo>
                  <a:cubicBezTo>
                    <a:pt x="4162" y="108"/>
                    <a:pt x="4171" y="118"/>
                    <a:pt x="4180" y="128"/>
                  </a:cubicBezTo>
                  <a:cubicBezTo>
                    <a:pt x="4216" y="167"/>
                    <a:pt x="4246" y="211"/>
                    <a:pt x="4274" y="256"/>
                  </a:cubicBezTo>
                  <a:cubicBezTo>
                    <a:pt x="4302" y="302"/>
                    <a:pt x="4329" y="348"/>
                    <a:pt x="4355" y="394"/>
                  </a:cubicBezTo>
                  <a:cubicBezTo>
                    <a:pt x="4408" y="486"/>
                    <a:pt x="4459" y="579"/>
                    <a:pt x="4516" y="668"/>
                  </a:cubicBezTo>
                  <a:cubicBezTo>
                    <a:pt x="4544" y="713"/>
                    <a:pt x="4574" y="757"/>
                    <a:pt x="4606" y="799"/>
                  </a:cubicBezTo>
                  <a:cubicBezTo>
                    <a:pt x="4637" y="842"/>
                    <a:pt x="4672" y="881"/>
                    <a:pt x="4711" y="917"/>
                  </a:cubicBezTo>
                  <a:cubicBezTo>
                    <a:pt x="4789" y="989"/>
                    <a:pt x="4880" y="1046"/>
                    <a:pt x="4978" y="1085"/>
                  </a:cubicBezTo>
                  <a:cubicBezTo>
                    <a:pt x="5076" y="1126"/>
                    <a:pt x="5180" y="1150"/>
                    <a:pt x="5285" y="1161"/>
                  </a:cubicBezTo>
                  <a:cubicBezTo>
                    <a:pt x="5390" y="1172"/>
                    <a:pt x="5497" y="1170"/>
                    <a:pt x="5602" y="1157"/>
                  </a:cubicBezTo>
                  <a:cubicBezTo>
                    <a:pt x="5707" y="1145"/>
                    <a:pt x="5811" y="1122"/>
                    <a:pt x="5912" y="1090"/>
                  </a:cubicBezTo>
                  <a:cubicBezTo>
                    <a:pt x="5962" y="1074"/>
                    <a:pt x="6012" y="1055"/>
                    <a:pt x="6060" y="1035"/>
                  </a:cubicBezTo>
                  <a:cubicBezTo>
                    <a:pt x="6109" y="1014"/>
                    <a:pt x="6156" y="990"/>
                    <a:pt x="6203" y="965"/>
                  </a:cubicBezTo>
                  <a:cubicBezTo>
                    <a:pt x="6249" y="939"/>
                    <a:pt x="6295" y="912"/>
                    <a:pt x="6342" y="888"/>
                  </a:cubicBezTo>
                  <a:cubicBezTo>
                    <a:pt x="6390" y="864"/>
                    <a:pt x="6438" y="842"/>
                    <a:pt x="6490" y="827"/>
                  </a:cubicBezTo>
                  <a:cubicBezTo>
                    <a:pt x="6502" y="824"/>
                    <a:pt x="6515" y="819"/>
                    <a:pt x="6528" y="817"/>
                  </a:cubicBezTo>
                  <a:cubicBezTo>
                    <a:pt x="6548" y="813"/>
                    <a:pt x="6548" y="813"/>
                    <a:pt x="6548" y="813"/>
                  </a:cubicBezTo>
                  <a:cubicBezTo>
                    <a:pt x="6554" y="812"/>
                    <a:pt x="6561" y="811"/>
                    <a:pt x="6567" y="810"/>
                  </a:cubicBezTo>
                  <a:cubicBezTo>
                    <a:pt x="6574" y="809"/>
                    <a:pt x="6581" y="808"/>
                    <a:pt x="6587" y="807"/>
                  </a:cubicBezTo>
                  <a:cubicBezTo>
                    <a:pt x="6607" y="806"/>
                    <a:pt x="6607" y="806"/>
                    <a:pt x="6607" y="806"/>
                  </a:cubicBezTo>
                  <a:cubicBezTo>
                    <a:pt x="6627" y="804"/>
                    <a:pt x="6627" y="804"/>
                    <a:pt x="6627" y="804"/>
                  </a:cubicBezTo>
                  <a:cubicBezTo>
                    <a:pt x="6647" y="804"/>
                    <a:pt x="6647" y="804"/>
                    <a:pt x="6647" y="804"/>
                  </a:cubicBezTo>
                  <a:cubicBezTo>
                    <a:pt x="6700" y="804"/>
                    <a:pt x="6753" y="811"/>
                    <a:pt x="6805" y="823"/>
                  </a:cubicBezTo>
                  <a:cubicBezTo>
                    <a:pt x="6909" y="845"/>
                    <a:pt x="7009" y="884"/>
                    <a:pt x="7108" y="919"/>
                  </a:cubicBezTo>
                  <a:cubicBezTo>
                    <a:pt x="7158" y="937"/>
                    <a:pt x="7209" y="953"/>
                    <a:pt x="7260" y="968"/>
                  </a:cubicBezTo>
                  <a:cubicBezTo>
                    <a:pt x="7412" y="1013"/>
                    <a:pt x="7412" y="1013"/>
                    <a:pt x="7412" y="1013"/>
                  </a:cubicBezTo>
                  <a:cubicBezTo>
                    <a:pt x="7514" y="1043"/>
                    <a:pt x="7617" y="1069"/>
                    <a:pt x="7721" y="1089"/>
                  </a:cubicBezTo>
                  <a:cubicBezTo>
                    <a:pt x="7773" y="1100"/>
                    <a:pt x="7825" y="1108"/>
                    <a:pt x="7878" y="1115"/>
                  </a:cubicBezTo>
                  <a:cubicBezTo>
                    <a:pt x="7957" y="1124"/>
                    <a:pt x="7957" y="1124"/>
                    <a:pt x="7957" y="1124"/>
                  </a:cubicBezTo>
                  <a:cubicBezTo>
                    <a:pt x="7983" y="1127"/>
                    <a:pt x="8009" y="1130"/>
                    <a:pt x="8036" y="1132"/>
                  </a:cubicBezTo>
                  <a:cubicBezTo>
                    <a:pt x="8141" y="1142"/>
                    <a:pt x="8247" y="1148"/>
                    <a:pt x="8353" y="1152"/>
                  </a:cubicBezTo>
                  <a:cubicBezTo>
                    <a:pt x="8565" y="1160"/>
                    <a:pt x="8777" y="1156"/>
                    <a:pt x="8989" y="1145"/>
                  </a:cubicBezTo>
                  <a:cubicBezTo>
                    <a:pt x="8777" y="1156"/>
                    <a:pt x="8565" y="1161"/>
                    <a:pt x="8353" y="1154"/>
                  </a:cubicBezTo>
                  <a:cubicBezTo>
                    <a:pt x="8247" y="1150"/>
                    <a:pt x="8141" y="1144"/>
                    <a:pt x="8036" y="1135"/>
                  </a:cubicBezTo>
                  <a:cubicBezTo>
                    <a:pt x="8009" y="1132"/>
                    <a:pt x="7983" y="1129"/>
                    <a:pt x="7956" y="1127"/>
                  </a:cubicBezTo>
                  <a:cubicBezTo>
                    <a:pt x="7877" y="1118"/>
                    <a:pt x="7877" y="1118"/>
                    <a:pt x="7877" y="1118"/>
                  </a:cubicBezTo>
                  <a:cubicBezTo>
                    <a:pt x="7825" y="1112"/>
                    <a:pt x="7772" y="1103"/>
                    <a:pt x="7720" y="1093"/>
                  </a:cubicBezTo>
                  <a:cubicBezTo>
                    <a:pt x="7616" y="1073"/>
                    <a:pt x="7513" y="1046"/>
                    <a:pt x="7411" y="1017"/>
                  </a:cubicBezTo>
                  <a:cubicBezTo>
                    <a:pt x="7258" y="972"/>
                    <a:pt x="7258" y="972"/>
                    <a:pt x="7258" y="972"/>
                  </a:cubicBezTo>
                  <a:cubicBezTo>
                    <a:pt x="7208" y="958"/>
                    <a:pt x="7157" y="941"/>
                    <a:pt x="7107" y="923"/>
                  </a:cubicBezTo>
                  <a:cubicBezTo>
                    <a:pt x="7007" y="888"/>
                    <a:pt x="6908" y="850"/>
                    <a:pt x="6804" y="827"/>
                  </a:cubicBezTo>
                  <a:cubicBezTo>
                    <a:pt x="6753" y="816"/>
                    <a:pt x="6700" y="809"/>
                    <a:pt x="6647" y="809"/>
                  </a:cubicBezTo>
                  <a:cubicBezTo>
                    <a:pt x="6627" y="809"/>
                    <a:pt x="6627" y="809"/>
                    <a:pt x="6627" y="809"/>
                  </a:cubicBezTo>
                  <a:cubicBezTo>
                    <a:pt x="6608" y="811"/>
                    <a:pt x="6608" y="811"/>
                    <a:pt x="6608" y="811"/>
                  </a:cubicBezTo>
                  <a:cubicBezTo>
                    <a:pt x="6588" y="812"/>
                    <a:pt x="6588" y="812"/>
                    <a:pt x="6588" y="812"/>
                  </a:cubicBezTo>
                  <a:cubicBezTo>
                    <a:pt x="6581" y="813"/>
                    <a:pt x="6575" y="814"/>
                    <a:pt x="6568" y="815"/>
                  </a:cubicBezTo>
                  <a:cubicBezTo>
                    <a:pt x="6562" y="816"/>
                    <a:pt x="6555" y="816"/>
                    <a:pt x="6549" y="818"/>
                  </a:cubicBezTo>
                  <a:cubicBezTo>
                    <a:pt x="6529" y="822"/>
                    <a:pt x="6529" y="822"/>
                    <a:pt x="6529" y="822"/>
                  </a:cubicBezTo>
                  <a:cubicBezTo>
                    <a:pt x="6516" y="824"/>
                    <a:pt x="6504" y="828"/>
                    <a:pt x="6491" y="832"/>
                  </a:cubicBezTo>
                  <a:cubicBezTo>
                    <a:pt x="6440" y="846"/>
                    <a:pt x="6392" y="868"/>
                    <a:pt x="6345" y="893"/>
                  </a:cubicBezTo>
                  <a:cubicBezTo>
                    <a:pt x="6298" y="917"/>
                    <a:pt x="6252" y="943"/>
                    <a:pt x="6205" y="969"/>
                  </a:cubicBezTo>
                  <a:cubicBezTo>
                    <a:pt x="6159" y="995"/>
                    <a:pt x="6112" y="1019"/>
                    <a:pt x="6063" y="1040"/>
                  </a:cubicBezTo>
                  <a:cubicBezTo>
                    <a:pt x="6014" y="1061"/>
                    <a:pt x="5964" y="1079"/>
                    <a:pt x="5913" y="1095"/>
                  </a:cubicBezTo>
                  <a:cubicBezTo>
                    <a:pt x="5812" y="1127"/>
                    <a:pt x="5708" y="1151"/>
                    <a:pt x="5602" y="1163"/>
                  </a:cubicBezTo>
                  <a:cubicBezTo>
                    <a:pt x="5497" y="1176"/>
                    <a:pt x="5390" y="1178"/>
                    <a:pt x="5284" y="1167"/>
                  </a:cubicBezTo>
                  <a:cubicBezTo>
                    <a:pt x="5179" y="1156"/>
                    <a:pt x="5074" y="1132"/>
                    <a:pt x="4975" y="1092"/>
                  </a:cubicBezTo>
                  <a:cubicBezTo>
                    <a:pt x="4877" y="1051"/>
                    <a:pt x="4785" y="994"/>
                    <a:pt x="4707" y="922"/>
                  </a:cubicBezTo>
                  <a:cubicBezTo>
                    <a:pt x="4667" y="886"/>
                    <a:pt x="4632" y="846"/>
                    <a:pt x="4600" y="804"/>
                  </a:cubicBezTo>
                  <a:cubicBezTo>
                    <a:pt x="4568" y="761"/>
                    <a:pt x="4538" y="717"/>
                    <a:pt x="4510" y="672"/>
                  </a:cubicBezTo>
                  <a:cubicBezTo>
                    <a:pt x="4453" y="583"/>
                    <a:pt x="4402" y="489"/>
                    <a:pt x="4349" y="397"/>
                  </a:cubicBezTo>
                  <a:cubicBezTo>
                    <a:pt x="4323" y="351"/>
                    <a:pt x="4296" y="305"/>
                    <a:pt x="4268" y="260"/>
                  </a:cubicBezTo>
                  <a:cubicBezTo>
                    <a:pt x="4240" y="215"/>
                    <a:pt x="4211" y="171"/>
                    <a:pt x="4175" y="133"/>
                  </a:cubicBezTo>
                  <a:cubicBezTo>
                    <a:pt x="4166" y="123"/>
                    <a:pt x="4157" y="114"/>
                    <a:pt x="4147" y="104"/>
                  </a:cubicBezTo>
                  <a:cubicBezTo>
                    <a:pt x="4142" y="100"/>
                    <a:pt x="4137" y="96"/>
                    <a:pt x="4132" y="92"/>
                  </a:cubicBezTo>
                  <a:cubicBezTo>
                    <a:pt x="4127" y="87"/>
                    <a:pt x="4122" y="83"/>
                    <a:pt x="4117" y="79"/>
                  </a:cubicBezTo>
                  <a:cubicBezTo>
                    <a:pt x="4096" y="63"/>
                    <a:pt x="4073" y="50"/>
                    <a:pt x="4050" y="39"/>
                  </a:cubicBezTo>
                  <a:cubicBezTo>
                    <a:pt x="4026" y="28"/>
                    <a:pt x="4001" y="20"/>
                    <a:pt x="3975" y="14"/>
                  </a:cubicBezTo>
                  <a:cubicBezTo>
                    <a:pt x="3949" y="10"/>
                    <a:pt x="3923" y="6"/>
                    <a:pt x="3897" y="7"/>
                  </a:cubicBezTo>
                  <a:cubicBezTo>
                    <a:pt x="3870" y="7"/>
                    <a:pt x="3844" y="8"/>
                    <a:pt x="3818" y="13"/>
                  </a:cubicBezTo>
                  <a:cubicBezTo>
                    <a:pt x="3811" y="14"/>
                    <a:pt x="3805" y="15"/>
                    <a:pt x="3798" y="16"/>
                  </a:cubicBezTo>
                  <a:cubicBezTo>
                    <a:pt x="3792" y="18"/>
                    <a:pt x="3785" y="19"/>
                    <a:pt x="3779" y="20"/>
                  </a:cubicBezTo>
                  <a:cubicBezTo>
                    <a:pt x="3766" y="24"/>
                    <a:pt x="3753" y="27"/>
                    <a:pt x="3741" y="31"/>
                  </a:cubicBezTo>
                  <a:cubicBezTo>
                    <a:pt x="3728" y="34"/>
                    <a:pt x="3716" y="39"/>
                    <a:pt x="3703" y="43"/>
                  </a:cubicBezTo>
                  <a:cubicBezTo>
                    <a:pt x="3685" y="50"/>
                    <a:pt x="3685" y="50"/>
                    <a:pt x="3685" y="50"/>
                  </a:cubicBezTo>
                  <a:cubicBezTo>
                    <a:pt x="3678" y="52"/>
                    <a:pt x="3672" y="54"/>
                    <a:pt x="3666" y="57"/>
                  </a:cubicBezTo>
                  <a:cubicBezTo>
                    <a:pt x="3630" y="73"/>
                    <a:pt x="3630" y="73"/>
                    <a:pt x="3630" y="73"/>
                  </a:cubicBezTo>
                  <a:cubicBezTo>
                    <a:pt x="3624" y="75"/>
                    <a:pt x="3618" y="78"/>
                    <a:pt x="3612" y="81"/>
                  </a:cubicBezTo>
                  <a:cubicBezTo>
                    <a:pt x="3594" y="90"/>
                    <a:pt x="3594" y="90"/>
                    <a:pt x="3594" y="90"/>
                  </a:cubicBezTo>
                  <a:cubicBezTo>
                    <a:pt x="3577" y="99"/>
                    <a:pt x="3577" y="99"/>
                    <a:pt x="3577" y="99"/>
                  </a:cubicBezTo>
                  <a:cubicBezTo>
                    <a:pt x="3571" y="102"/>
                    <a:pt x="3565" y="105"/>
                    <a:pt x="3559" y="109"/>
                  </a:cubicBezTo>
                  <a:cubicBezTo>
                    <a:pt x="3548" y="115"/>
                    <a:pt x="3536" y="122"/>
                    <a:pt x="3525" y="129"/>
                  </a:cubicBezTo>
                  <a:cubicBezTo>
                    <a:pt x="3503" y="143"/>
                    <a:pt x="3480" y="157"/>
                    <a:pt x="3459" y="173"/>
                  </a:cubicBezTo>
                  <a:cubicBezTo>
                    <a:pt x="3437" y="188"/>
                    <a:pt x="3417" y="204"/>
                    <a:pt x="3396" y="221"/>
                  </a:cubicBezTo>
                  <a:cubicBezTo>
                    <a:pt x="3375" y="238"/>
                    <a:pt x="3355" y="254"/>
                    <a:pt x="3335" y="272"/>
                  </a:cubicBezTo>
                  <a:cubicBezTo>
                    <a:pt x="3255" y="342"/>
                    <a:pt x="3182" y="418"/>
                    <a:pt x="3106" y="492"/>
                  </a:cubicBezTo>
                  <a:cubicBezTo>
                    <a:pt x="3087" y="511"/>
                    <a:pt x="3067" y="529"/>
                    <a:pt x="3048" y="547"/>
                  </a:cubicBezTo>
                  <a:cubicBezTo>
                    <a:pt x="3028" y="565"/>
                    <a:pt x="3009" y="583"/>
                    <a:pt x="2989" y="601"/>
                  </a:cubicBezTo>
                  <a:cubicBezTo>
                    <a:pt x="2950" y="636"/>
                    <a:pt x="2909" y="671"/>
                    <a:pt x="2869" y="705"/>
                  </a:cubicBezTo>
                  <a:cubicBezTo>
                    <a:pt x="2706" y="841"/>
                    <a:pt x="2535" y="967"/>
                    <a:pt x="2361" y="1089"/>
                  </a:cubicBezTo>
                  <a:cubicBezTo>
                    <a:pt x="2188" y="1211"/>
                    <a:pt x="2012" y="1331"/>
                    <a:pt x="1829" y="1438"/>
                  </a:cubicBezTo>
                  <a:cubicBezTo>
                    <a:pt x="1806" y="1451"/>
                    <a:pt x="1783" y="1465"/>
                    <a:pt x="1760" y="1477"/>
                  </a:cubicBezTo>
                  <a:cubicBezTo>
                    <a:pt x="1737" y="1490"/>
                    <a:pt x="1713" y="1502"/>
                    <a:pt x="1690" y="1515"/>
                  </a:cubicBezTo>
                  <a:cubicBezTo>
                    <a:pt x="1643" y="1541"/>
                    <a:pt x="1595" y="1563"/>
                    <a:pt x="1547" y="1586"/>
                  </a:cubicBezTo>
                  <a:cubicBezTo>
                    <a:pt x="1524" y="1598"/>
                    <a:pt x="1499" y="1608"/>
                    <a:pt x="1475" y="1619"/>
                  </a:cubicBezTo>
                  <a:cubicBezTo>
                    <a:pt x="1438" y="1635"/>
                    <a:pt x="1438" y="1635"/>
                    <a:pt x="1438" y="1635"/>
                  </a:cubicBezTo>
                  <a:cubicBezTo>
                    <a:pt x="1426" y="1640"/>
                    <a:pt x="1414" y="1645"/>
                    <a:pt x="1402" y="1650"/>
                  </a:cubicBezTo>
                  <a:cubicBezTo>
                    <a:pt x="1328" y="1680"/>
                    <a:pt x="1328" y="1680"/>
                    <a:pt x="1328" y="1680"/>
                  </a:cubicBezTo>
                  <a:cubicBezTo>
                    <a:pt x="1303" y="1689"/>
                    <a:pt x="1278" y="1698"/>
                    <a:pt x="1253" y="1707"/>
                  </a:cubicBezTo>
                  <a:cubicBezTo>
                    <a:pt x="1215" y="1720"/>
                    <a:pt x="1215" y="1720"/>
                    <a:pt x="1215" y="1720"/>
                  </a:cubicBezTo>
                  <a:cubicBezTo>
                    <a:pt x="1177" y="1732"/>
                    <a:pt x="1177" y="1732"/>
                    <a:pt x="1177" y="1732"/>
                  </a:cubicBezTo>
                  <a:cubicBezTo>
                    <a:pt x="1101" y="1756"/>
                    <a:pt x="1101" y="1756"/>
                    <a:pt x="1101" y="1756"/>
                  </a:cubicBezTo>
                  <a:cubicBezTo>
                    <a:pt x="1025" y="1777"/>
                    <a:pt x="1025" y="1777"/>
                    <a:pt x="1025" y="1777"/>
                  </a:cubicBezTo>
                  <a:cubicBezTo>
                    <a:pt x="1012" y="1780"/>
                    <a:pt x="999" y="1784"/>
                    <a:pt x="986" y="1787"/>
                  </a:cubicBezTo>
                  <a:cubicBezTo>
                    <a:pt x="948" y="1796"/>
                    <a:pt x="948" y="1796"/>
                    <a:pt x="948" y="1796"/>
                  </a:cubicBezTo>
                  <a:cubicBezTo>
                    <a:pt x="844" y="1821"/>
                    <a:pt x="740" y="1839"/>
                    <a:pt x="634" y="1852"/>
                  </a:cubicBezTo>
                  <a:cubicBezTo>
                    <a:pt x="555" y="1860"/>
                    <a:pt x="555" y="1860"/>
                    <a:pt x="555" y="1860"/>
                  </a:cubicBezTo>
                  <a:cubicBezTo>
                    <a:pt x="529" y="1862"/>
                    <a:pt x="502" y="1864"/>
                    <a:pt x="476" y="1865"/>
                  </a:cubicBezTo>
                  <a:cubicBezTo>
                    <a:pt x="463" y="1866"/>
                    <a:pt x="449" y="1867"/>
                    <a:pt x="436" y="1868"/>
                  </a:cubicBezTo>
                  <a:cubicBezTo>
                    <a:pt x="396" y="1869"/>
                    <a:pt x="396" y="1869"/>
                    <a:pt x="396" y="1869"/>
                  </a:cubicBezTo>
                  <a:cubicBezTo>
                    <a:pt x="357" y="1869"/>
                    <a:pt x="357" y="1869"/>
                    <a:pt x="357" y="1869"/>
                  </a:cubicBezTo>
                  <a:cubicBezTo>
                    <a:pt x="343" y="1869"/>
                    <a:pt x="330" y="1870"/>
                    <a:pt x="317" y="1870"/>
                  </a:cubicBezTo>
                  <a:cubicBezTo>
                    <a:pt x="237" y="1867"/>
                    <a:pt x="237" y="1867"/>
                    <a:pt x="237" y="1867"/>
                  </a:cubicBezTo>
                  <a:cubicBezTo>
                    <a:pt x="217" y="1867"/>
                    <a:pt x="217" y="1867"/>
                    <a:pt x="217" y="1867"/>
                  </a:cubicBezTo>
                  <a:cubicBezTo>
                    <a:pt x="198" y="1865"/>
                    <a:pt x="198" y="1865"/>
                    <a:pt x="198" y="1865"/>
                  </a:cubicBezTo>
                  <a:cubicBezTo>
                    <a:pt x="158" y="1862"/>
                    <a:pt x="158" y="1862"/>
                    <a:pt x="158" y="1862"/>
                  </a:cubicBezTo>
                  <a:cubicBezTo>
                    <a:pt x="118" y="1859"/>
                    <a:pt x="118" y="1859"/>
                    <a:pt x="118" y="1859"/>
                  </a:cubicBezTo>
                  <a:cubicBezTo>
                    <a:pt x="108" y="1859"/>
                    <a:pt x="108" y="1859"/>
                    <a:pt x="108" y="1859"/>
                  </a:cubicBezTo>
                  <a:cubicBezTo>
                    <a:pt x="99" y="1858"/>
                    <a:pt x="99" y="1858"/>
                    <a:pt x="99" y="1858"/>
                  </a:cubicBezTo>
                  <a:cubicBezTo>
                    <a:pt x="79" y="1855"/>
                    <a:pt x="79" y="1855"/>
                    <a:pt x="79" y="1855"/>
                  </a:cubicBezTo>
                  <a:lnTo>
                    <a:pt x="0" y="18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9" name="Freeform 19"/>
            <p:cNvSpPr/>
            <p:nvPr>
              <p:custDataLst>
                <p:tags r:id="rId17"/>
              </p:custDataLst>
            </p:nvPr>
          </p:nvSpPr>
          <p:spPr bwMode="auto">
            <a:xfrm>
              <a:off x="1" y="953"/>
              <a:ext cx="5753" cy="1274"/>
            </a:xfrm>
            <a:custGeom>
              <a:avLst/>
              <a:gdLst>
                <a:gd name="T0" fmla="*/ 402 w 8989"/>
                <a:gd name="T1" fmla="*/ 1988 h 1990"/>
                <a:gd name="T2" fmla="*/ 523 w 8989"/>
                <a:gd name="T3" fmla="*/ 1982 h 1990"/>
                <a:gd name="T4" fmla="*/ 664 w 8989"/>
                <a:gd name="T5" fmla="*/ 1968 h 1990"/>
                <a:gd name="T6" fmla="*/ 804 w 8989"/>
                <a:gd name="T7" fmla="*/ 1946 h 1990"/>
                <a:gd name="T8" fmla="*/ 1001 w 8989"/>
                <a:gd name="T9" fmla="*/ 1902 h 1990"/>
                <a:gd name="T10" fmla="*/ 1270 w 8989"/>
                <a:gd name="T11" fmla="*/ 1817 h 1990"/>
                <a:gd name="T12" fmla="*/ 2883 w 8989"/>
                <a:gd name="T13" fmla="*/ 762 h 1990"/>
                <a:gd name="T14" fmla="*/ 3328 w 8989"/>
                <a:gd name="T15" fmla="*/ 293 h 1990"/>
                <a:gd name="T16" fmla="*/ 3481 w 8989"/>
                <a:gd name="T17" fmla="*/ 161 h 1990"/>
                <a:gd name="T18" fmla="*/ 3655 w 8989"/>
                <a:gd name="T19" fmla="*/ 58 h 1990"/>
                <a:gd name="T20" fmla="*/ 3731 w 8989"/>
                <a:gd name="T21" fmla="*/ 28 h 1990"/>
                <a:gd name="T22" fmla="*/ 3810 w 8989"/>
                <a:gd name="T23" fmla="*/ 8 h 1990"/>
                <a:gd name="T24" fmla="*/ 3881 w 8989"/>
                <a:gd name="T25" fmla="*/ 1 h 1990"/>
                <a:gd name="T26" fmla="*/ 4067 w 8989"/>
                <a:gd name="T27" fmla="*/ 45 h 1990"/>
                <a:gd name="T28" fmla="*/ 4101 w 8989"/>
                <a:gd name="T29" fmla="*/ 68 h 1990"/>
                <a:gd name="T30" fmla="*/ 4174 w 8989"/>
                <a:gd name="T31" fmla="*/ 138 h 1990"/>
                <a:gd name="T32" fmla="*/ 4483 w 8989"/>
                <a:gd name="T33" fmla="*/ 707 h 1990"/>
                <a:gd name="T34" fmla="*/ 4923 w 8989"/>
                <a:gd name="T35" fmla="*/ 1160 h 1990"/>
                <a:gd name="T36" fmla="*/ 6019 w 8989"/>
                <a:gd name="T37" fmla="*/ 1146 h 1990"/>
                <a:gd name="T38" fmla="*/ 6163 w 8989"/>
                <a:gd name="T39" fmla="*/ 1073 h 1990"/>
                <a:gd name="T40" fmla="*/ 6468 w 8989"/>
                <a:gd name="T41" fmla="*/ 915 h 1990"/>
                <a:gd name="T42" fmla="*/ 6547 w 8989"/>
                <a:gd name="T43" fmla="*/ 897 h 1990"/>
                <a:gd name="T44" fmla="*/ 6607 w 8989"/>
                <a:gd name="T45" fmla="*/ 891 h 1990"/>
                <a:gd name="T46" fmla="*/ 7230 w 8989"/>
                <a:gd name="T47" fmla="*/ 1054 h 1990"/>
                <a:gd name="T48" fmla="*/ 8020 w 8989"/>
                <a:gd name="T49" fmla="*/ 1215 h 1990"/>
                <a:gd name="T50" fmla="*/ 8342 w 8989"/>
                <a:gd name="T51" fmla="*/ 1234 h 1990"/>
                <a:gd name="T52" fmla="*/ 7384 w 8989"/>
                <a:gd name="T53" fmla="*/ 1103 h 1990"/>
                <a:gd name="T54" fmla="*/ 6768 w 8989"/>
                <a:gd name="T55" fmla="*/ 910 h 1990"/>
                <a:gd name="T56" fmla="*/ 6567 w 8989"/>
                <a:gd name="T57" fmla="*/ 899 h 1990"/>
                <a:gd name="T58" fmla="*/ 6488 w 8989"/>
                <a:gd name="T59" fmla="*/ 914 h 1990"/>
                <a:gd name="T60" fmla="*/ 6305 w 8989"/>
                <a:gd name="T61" fmla="*/ 995 h 1990"/>
                <a:gd name="T62" fmla="*/ 6058 w 8989"/>
                <a:gd name="T63" fmla="*/ 1135 h 1990"/>
                <a:gd name="T64" fmla="*/ 5229 w 8989"/>
                <a:gd name="T65" fmla="*/ 1261 h 1990"/>
                <a:gd name="T66" fmla="*/ 4645 w 8989"/>
                <a:gd name="T67" fmla="*/ 962 h 1990"/>
                <a:gd name="T68" fmla="*/ 4582 w 8989"/>
                <a:gd name="T69" fmla="*/ 882 h 1990"/>
                <a:gd name="T70" fmla="*/ 4330 w 8989"/>
                <a:gd name="T71" fmla="*/ 421 h 1990"/>
                <a:gd name="T72" fmla="*/ 4142 w 8989"/>
                <a:gd name="T73" fmla="*/ 113 h 1990"/>
                <a:gd name="T74" fmla="*/ 4089 w 8989"/>
                <a:gd name="T75" fmla="*/ 67 h 1990"/>
                <a:gd name="T76" fmla="*/ 4046 w 8989"/>
                <a:gd name="T77" fmla="*/ 42 h 1990"/>
                <a:gd name="T78" fmla="*/ 3871 w 8989"/>
                <a:gd name="T79" fmla="*/ 8 h 1990"/>
                <a:gd name="T80" fmla="*/ 3772 w 8989"/>
                <a:gd name="T81" fmla="*/ 23 h 1990"/>
                <a:gd name="T82" fmla="*/ 3714 w 8989"/>
                <a:gd name="T83" fmla="*/ 41 h 1990"/>
                <a:gd name="T84" fmla="*/ 3586 w 8989"/>
                <a:gd name="T85" fmla="*/ 100 h 1990"/>
                <a:gd name="T86" fmla="*/ 3469 w 8989"/>
                <a:gd name="T87" fmla="*/ 178 h 1990"/>
                <a:gd name="T88" fmla="*/ 3112 w 8989"/>
                <a:gd name="T89" fmla="*/ 534 h 1990"/>
                <a:gd name="T90" fmla="*/ 2390 w 8989"/>
                <a:gd name="T91" fmla="*/ 1180 h 1990"/>
                <a:gd name="T92" fmla="*/ 1118 w 8989"/>
                <a:gd name="T93" fmla="*/ 1872 h 1990"/>
                <a:gd name="T94" fmla="*/ 962 w 8989"/>
                <a:gd name="T95" fmla="*/ 1914 h 1990"/>
                <a:gd name="T96" fmla="*/ 724 w 8989"/>
                <a:gd name="T97" fmla="*/ 1961 h 1990"/>
                <a:gd name="T98" fmla="*/ 644 w 8989"/>
                <a:gd name="T99" fmla="*/ 1972 h 1990"/>
                <a:gd name="T100" fmla="*/ 483 w 8989"/>
                <a:gd name="T101" fmla="*/ 1986 h 1990"/>
                <a:gd name="T102" fmla="*/ 321 w 8989"/>
                <a:gd name="T103" fmla="*/ 1989 h 1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89" h="1990">
                  <a:moveTo>
                    <a:pt x="0" y="1961"/>
                  </a:moveTo>
                  <a:cubicBezTo>
                    <a:pt x="106" y="1977"/>
                    <a:pt x="214" y="1987"/>
                    <a:pt x="321" y="1989"/>
                  </a:cubicBezTo>
                  <a:cubicBezTo>
                    <a:pt x="348" y="1989"/>
                    <a:pt x="375" y="1988"/>
                    <a:pt x="402" y="1988"/>
                  </a:cubicBezTo>
                  <a:cubicBezTo>
                    <a:pt x="416" y="1987"/>
                    <a:pt x="429" y="1987"/>
                    <a:pt x="443" y="1987"/>
                  </a:cubicBezTo>
                  <a:cubicBezTo>
                    <a:pt x="483" y="1985"/>
                    <a:pt x="483" y="1985"/>
                    <a:pt x="483" y="1985"/>
                  </a:cubicBezTo>
                  <a:cubicBezTo>
                    <a:pt x="523" y="1982"/>
                    <a:pt x="523" y="1982"/>
                    <a:pt x="523" y="1982"/>
                  </a:cubicBezTo>
                  <a:cubicBezTo>
                    <a:pt x="537" y="1981"/>
                    <a:pt x="550" y="1981"/>
                    <a:pt x="564" y="1979"/>
                  </a:cubicBezTo>
                  <a:cubicBezTo>
                    <a:pt x="644" y="1970"/>
                    <a:pt x="644" y="1970"/>
                    <a:pt x="644" y="1970"/>
                  </a:cubicBezTo>
                  <a:cubicBezTo>
                    <a:pt x="664" y="1968"/>
                    <a:pt x="664" y="1968"/>
                    <a:pt x="664" y="1968"/>
                  </a:cubicBezTo>
                  <a:cubicBezTo>
                    <a:pt x="684" y="1965"/>
                    <a:pt x="684" y="1965"/>
                    <a:pt x="684" y="1965"/>
                  </a:cubicBezTo>
                  <a:cubicBezTo>
                    <a:pt x="724" y="1959"/>
                    <a:pt x="724" y="1959"/>
                    <a:pt x="724" y="1959"/>
                  </a:cubicBezTo>
                  <a:cubicBezTo>
                    <a:pt x="750" y="1955"/>
                    <a:pt x="777" y="1951"/>
                    <a:pt x="804" y="1946"/>
                  </a:cubicBezTo>
                  <a:cubicBezTo>
                    <a:pt x="883" y="1930"/>
                    <a:pt x="883" y="1930"/>
                    <a:pt x="883" y="1930"/>
                  </a:cubicBezTo>
                  <a:cubicBezTo>
                    <a:pt x="909" y="1924"/>
                    <a:pt x="935" y="1918"/>
                    <a:pt x="961" y="1912"/>
                  </a:cubicBezTo>
                  <a:cubicBezTo>
                    <a:pt x="974" y="1908"/>
                    <a:pt x="988" y="1905"/>
                    <a:pt x="1001" y="1902"/>
                  </a:cubicBezTo>
                  <a:cubicBezTo>
                    <a:pt x="1040" y="1891"/>
                    <a:pt x="1040" y="1891"/>
                    <a:pt x="1040" y="1891"/>
                  </a:cubicBezTo>
                  <a:cubicBezTo>
                    <a:pt x="1065" y="1884"/>
                    <a:pt x="1092" y="1877"/>
                    <a:pt x="1117" y="1869"/>
                  </a:cubicBezTo>
                  <a:cubicBezTo>
                    <a:pt x="1168" y="1852"/>
                    <a:pt x="1220" y="1837"/>
                    <a:pt x="1270" y="1817"/>
                  </a:cubicBezTo>
                  <a:cubicBezTo>
                    <a:pt x="1473" y="1745"/>
                    <a:pt x="1667" y="1649"/>
                    <a:pt x="1853" y="1539"/>
                  </a:cubicBezTo>
                  <a:cubicBezTo>
                    <a:pt x="2038" y="1429"/>
                    <a:pt x="2215" y="1306"/>
                    <a:pt x="2387" y="1176"/>
                  </a:cubicBezTo>
                  <a:cubicBezTo>
                    <a:pt x="2559" y="1046"/>
                    <a:pt x="2726" y="910"/>
                    <a:pt x="2883" y="762"/>
                  </a:cubicBezTo>
                  <a:cubicBezTo>
                    <a:pt x="2922" y="725"/>
                    <a:pt x="2960" y="687"/>
                    <a:pt x="2998" y="648"/>
                  </a:cubicBezTo>
                  <a:cubicBezTo>
                    <a:pt x="3035" y="610"/>
                    <a:pt x="3072" y="570"/>
                    <a:pt x="3108" y="530"/>
                  </a:cubicBezTo>
                  <a:cubicBezTo>
                    <a:pt x="3180" y="450"/>
                    <a:pt x="3251" y="369"/>
                    <a:pt x="3328" y="293"/>
                  </a:cubicBezTo>
                  <a:cubicBezTo>
                    <a:pt x="3367" y="255"/>
                    <a:pt x="3406" y="219"/>
                    <a:pt x="3449" y="185"/>
                  </a:cubicBezTo>
                  <a:cubicBezTo>
                    <a:pt x="3465" y="173"/>
                    <a:pt x="3465" y="173"/>
                    <a:pt x="3465" y="173"/>
                  </a:cubicBezTo>
                  <a:cubicBezTo>
                    <a:pt x="3481" y="161"/>
                    <a:pt x="3481" y="161"/>
                    <a:pt x="3481" y="161"/>
                  </a:cubicBezTo>
                  <a:cubicBezTo>
                    <a:pt x="3492" y="153"/>
                    <a:pt x="3503" y="145"/>
                    <a:pt x="3514" y="137"/>
                  </a:cubicBezTo>
                  <a:cubicBezTo>
                    <a:pt x="3537" y="123"/>
                    <a:pt x="3559" y="107"/>
                    <a:pt x="3583" y="95"/>
                  </a:cubicBezTo>
                  <a:cubicBezTo>
                    <a:pt x="3606" y="81"/>
                    <a:pt x="3631" y="70"/>
                    <a:pt x="3655" y="58"/>
                  </a:cubicBezTo>
                  <a:cubicBezTo>
                    <a:pt x="3668" y="52"/>
                    <a:pt x="3681" y="48"/>
                    <a:pt x="3693" y="42"/>
                  </a:cubicBezTo>
                  <a:cubicBezTo>
                    <a:pt x="3712" y="35"/>
                    <a:pt x="3712" y="35"/>
                    <a:pt x="3712" y="35"/>
                  </a:cubicBezTo>
                  <a:cubicBezTo>
                    <a:pt x="3731" y="28"/>
                    <a:pt x="3731" y="28"/>
                    <a:pt x="3731" y="28"/>
                  </a:cubicBezTo>
                  <a:cubicBezTo>
                    <a:pt x="3737" y="26"/>
                    <a:pt x="3744" y="24"/>
                    <a:pt x="3750" y="22"/>
                  </a:cubicBezTo>
                  <a:cubicBezTo>
                    <a:pt x="3757" y="21"/>
                    <a:pt x="3763" y="19"/>
                    <a:pt x="3770" y="17"/>
                  </a:cubicBezTo>
                  <a:cubicBezTo>
                    <a:pt x="3783" y="14"/>
                    <a:pt x="3796" y="10"/>
                    <a:pt x="3810" y="8"/>
                  </a:cubicBezTo>
                  <a:cubicBezTo>
                    <a:pt x="3823" y="6"/>
                    <a:pt x="3837" y="4"/>
                    <a:pt x="3850" y="3"/>
                  </a:cubicBezTo>
                  <a:cubicBezTo>
                    <a:pt x="3857" y="2"/>
                    <a:pt x="3864" y="2"/>
                    <a:pt x="3870" y="1"/>
                  </a:cubicBezTo>
                  <a:cubicBezTo>
                    <a:pt x="3881" y="1"/>
                    <a:pt x="3881" y="1"/>
                    <a:pt x="3881" y="1"/>
                  </a:cubicBezTo>
                  <a:cubicBezTo>
                    <a:pt x="3891" y="1"/>
                    <a:pt x="3891" y="1"/>
                    <a:pt x="3891" y="1"/>
                  </a:cubicBezTo>
                  <a:cubicBezTo>
                    <a:pt x="3945" y="0"/>
                    <a:pt x="4000" y="12"/>
                    <a:pt x="4049" y="36"/>
                  </a:cubicBezTo>
                  <a:cubicBezTo>
                    <a:pt x="4067" y="45"/>
                    <a:pt x="4067" y="45"/>
                    <a:pt x="4067" y="45"/>
                  </a:cubicBezTo>
                  <a:cubicBezTo>
                    <a:pt x="4084" y="56"/>
                    <a:pt x="4084" y="56"/>
                    <a:pt x="4084" y="56"/>
                  </a:cubicBezTo>
                  <a:cubicBezTo>
                    <a:pt x="4087" y="58"/>
                    <a:pt x="4090" y="60"/>
                    <a:pt x="4093" y="62"/>
                  </a:cubicBezTo>
                  <a:cubicBezTo>
                    <a:pt x="4101" y="68"/>
                    <a:pt x="4101" y="68"/>
                    <a:pt x="4101" y="68"/>
                  </a:cubicBezTo>
                  <a:cubicBezTo>
                    <a:pt x="4106" y="72"/>
                    <a:pt x="4112" y="76"/>
                    <a:pt x="4117" y="80"/>
                  </a:cubicBezTo>
                  <a:cubicBezTo>
                    <a:pt x="4127" y="89"/>
                    <a:pt x="4137" y="98"/>
                    <a:pt x="4147" y="108"/>
                  </a:cubicBezTo>
                  <a:cubicBezTo>
                    <a:pt x="4156" y="118"/>
                    <a:pt x="4165" y="128"/>
                    <a:pt x="4174" y="138"/>
                  </a:cubicBezTo>
                  <a:cubicBezTo>
                    <a:pt x="4209" y="180"/>
                    <a:pt x="4237" y="227"/>
                    <a:pt x="4262" y="274"/>
                  </a:cubicBezTo>
                  <a:cubicBezTo>
                    <a:pt x="4288" y="322"/>
                    <a:pt x="4313" y="370"/>
                    <a:pt x="4337" y="418"/>
                  </a:cubicBezTo>
                  <a:cubicBezTo>
                    <a:pt x="4385" y="515"/>
                    <a:pt x="4431" y="612"/>
                    <a:pt x="4483" y="707"/>
                  </a:cubicBezTo>
                  <a:cubicBezTo>
                    <a:pt x="4508" y="754"/>
                    <a:pt x="4536" y="800"/>
                    <a:pt x="4565" y="845"/>
                  </a:cubicBezTo>
                  <a:cubicBezTo>
                    <a:pt x="4595" y="890"/>
                    <a:pt x="4627" y="933"/>
                    <a:pt x="4664" y="972"/>
                  </a:cubicBezTo>
                  <a:cubicBezTo>
                    <a:pt x="4738" y="1051"/>
                    <a:pt x="4827" y="1113"/>
                    <a:pt x="4923" y="1160"/>
                  </a:cubicBezTo>
                  <a:cubicBezTo>
                    <a:pt x="5020" y="1207"/>
                    <a:pt x="5124" y="1238"/>
                    <a:pt x="5230" y="1254"/>
                  </a:cubicBezTo>
                  <a:cubicBezTo>
                    <a:pt x="5443" y="1287"/>
                    <a:pt x="5663" y="1266"/>
                    <a:pt x="5868" y="1202"/>
                  </a:cubicBezTo>
                  <a:cubicBezTo>
                    <a:pt x="5919" y="1186"/>
                    <a:pt x="5970" y="1168"/>
                    <a:pt x="6019" y="1146"/>
                  </a:cubicBezTo>
                  <a:cubicBezTo>
                    <a:pt x="6032" y="1141"/>
                    <a:pt x="6044" y="1136"/>
                    <a:pt x="6056" y="1130"/>
                  </a:cubicBezTo>
                  <a:cubicBezTo>
                    <a:pt x="6068" y="1124"/>
                    <a:pt x="6080" y="1118"/>
                    <a:pt x="6092" y="1112"/>
                  </a:cubicBezTo>
                  <a:cubicBezTo>
                    <a:pt x="6116" y="1100"/>
                    <a:pt x="6140" y="1087"/>
                    <a:pt x="6163" y="1073"/>
                  </a:cubicBezTo>
                  <a:cubicBezTo>
                    <a:pt x="6209" y="1046"/>
                    <a:pt x="6255" y="1017"/>
                    <a:pt x="6302" y="991"/>
                  </a:cubicBezTo>
                  <a:cubicBezTo>
                    <a:pt x="6349" y="964"/>
                    <a:pt x="6397" y="940"/>
                    <a:pt x="6448" y="922"/>
                  </a:cubicBezTo>
                  <a:cubicBezTo>
                    <a:pt x="6455" y="919"/>
                    <a:pt x="6461" y="917"/>
                    <a:pt x="6468" y="915"/>
                  </a:cubicBezTo>
                  <a:cubicBezTo>
                    <a:pt x="6487" y="909"/>
                    <a:pt x="6487" y="909"/>
                    <a:pt x="6487" y="909"/>
                  </a:cubicBezTo>
                  <a:cubicBezTo>
                    <a:pt x="6500" y="906"/>
                    <a:pt x="6513" y="903"/>
                    <a:pt x="6527" y="900"/>
                  </a:cubicBezTo>
                  <a:cubicBezTo>
                    <a:pt x="6547" y="897"/>
                    <a:pt x="6547" y="897"/>
                    <a:pt x="6547" y="897"/>
                  </a:cubicBezTo>
                  <a:cubicBezTo>
                    <a:pt x="6553" y="896"/>
                    <a:pt x="6560" y="895"/>
                    <a:pt x="6567" y="894"/>
                  </a:cubicBezTo>
                  <a:cubicBezTo>
                    <a:pt x="6587" y="892"/>
                    <a:pt x="6587" y="892"/>
                    <a:pt x="6587" y="892"/>
                  </a:cubicBezTo>
                  <a:cubicBezTo>
                    <a:pt x="6594" y="892"/>
                    <a:pt x="6601" y="891"/>
                    <a:pt x="6607" y="891"/>
                  </a:cubicBezTo>
                  <a:cubicBezTo>
                    <a:pt x="6661" y="889"/>
                    <a:pt x="6716" y="895"/>
                    <a:pt x="6768" y="906"/>
                  </a:cubicBezTo>
                  <a:cubicBezTo>
                    <a:pt x="6875" y="927"/>
                    <a:pt x="6975" y="967"/>
                    <a:pt x="7077" y="1003"/>
                  </a:cubicBezTo>
                  <a:cubicBezTo>
                    <a:pt x="7127" y="1022"/>
                    <a:pt x="7178" y="1039"/>
                    <a:pt x="7230" y="1054"/>
                  </a:cubicBezTo>
                  <a:cubicBezTo>
                    <a:pt x="7385" y="1099"/>
                    <a:pt x="7385" y="1099"/>
                    <a:pt x="7385" y="1099"/>
                  </a:cubicBezTo>
                  <a:cubicBezTo>
                    <a:pt x="7489" y="1129"/>
                    <a:pt x="7593" y="1155"/>
                    <a:pt x="7699" y="1175"/>
                  </a:cubicBezTo>
                  <a:cubicBezTo>
                    <a:pt x="7805" y="1196"/>
                    <a:pt x="7912" y="1207"/>
                    <a:pt x="8020" y="1215"/>
                  </a:cubicBezTo>
                  <a:cubicBezTo>
                    <a:pt x="8127" y="1224"/>
                    <a:pt x="8235" y="1229"/>
                    <a:pt x="8342" y="1232"/>
                  </a:cubicBezTo>
                  <a:cubicBezTo>
                    <a:pt x="8558" y="1238"/>
                    <a:pt x="8773" y="1233"/>
                    <a:pt x="8989" y="1222"/>
                  </a:cubicBezTo>
                  <a:cubicBezTo>
                    <a:pt x="8773" y="1233"/>
                    <a:pt x="8558" y="1239"/>
                    <a:pt x="8342" y="1234"/>
                  </a:cubicBezTo>
                  <a:cubicBezTo>
                    <a:pt x="8234" y="1232"/>
                    <a:pt x="8127" y="1226"/>
                    <a:pt x="8019" y="1218"/>
                  </a:cubicBezTo>
                  <a:cubicBezTo>
                    <a:pt x="7912" y="1210"/>
                    <a:pt x="7804" y="1199"/>
                    <a:pt x="7698" y="1179"/>
                  </a:cubicBezTo>
                  <a:cubicBezTo>
                    <a:pt x="7592" y="1159"/>
                    <a:pt x="7488" y="1132"/>
                    <a:pt x="7384" y="1103"/>
                  </a:cubicBezTo>
                  <a:cubicBezTo>
                    <a:pt x="7229" y="1058"/>
                    <a:pt x="7229" y="1058"/>
                    <a:pt x="7229" y="1058"/>
                  </a:cubicBezTo>
                  <a:cubicBezTo>
                    <a:pt x="7177" y="1043"/>
                    <a:pt x="7126" y="1026"/>
                    <a:pt x="7075" y="1007"/>
                  </a:cubicBezTo>
                  <a:cubicBezTo>
                    <a:pt x="6974" y="971"/>
                    <a:pt x="6873" y="931"/>
                    <a:pt x="6768" y="910"/>
                  </a:cubicBezTo>
                  <a:cubicBezTo>
                    <a:pt x="6715" y="900"/>
                    <a:pt x="6661" y="894"/>
                    <a:pt x="6607" y="896"/>
                  </a:cubicBezTo>
                  <a:cubicBezTo>
                    <a:pt x="6601" y="896"/>
                    <a:pt x="6594" y="897"/>
                    <a:pt x="6587" y="897"/>
                  </a:cubicBezTo>
                  <a:cubicBezTo>
                    <a:pt x="6567" y="899"/>
                    <a:pt x="6567" y="899"/>
                    <a:pt x="6567" y="899"/>
                  </a:cubicBezTo>
                  <a:cubicBezTo>
                    <a:pt x="6561" y="899"/>
                    <a:pt x="6554" y="901"/>
                    <a:pt x="6547" y="902"/>
                  </a:cubicBezTo>
                  <a:cubicBezTo>
                    <a:pt x="6528" y="905"/>
                    <a:pt x="6528" y="905"/>
                    <a:pt x="6528" y="905"/>
                  </a:cubicBezTo>
                  <a:cubicBezTo>
                    <a:pt x="6515" y="908"/>
                    <a:pt x="6501" y="911"/>
                    <a:pt x="6488" y="914"/>
                  </a:cubicBezTo>
                  <a:cubicBezTo>
                    <a:pt x="6469" y="920"/>
                    <a:pt x="6469" y="920"/>
                    <a:pt x="6469" y="920"/>
                  </a:cubicBezTo>
                  <a:cubicBezTo>
                    <a:pt x="6463" y="922"/>
                    <a:pt x="6456" y="924"/>
                    <a:pt x="6450" y="926"/>
                  </a:cubicBezTo>
                  <a:cubicBezTo>
                    <a:pt x="6399" y="944"/>
                    <a:pt x="6351" y="969"/>
                    <a:pt x="6305" y="995"/>
                  </a:cubicBezTo>
                  <a:cubicBezTo>
                    <a:pt x="6258" y="1022"/>
                    <a:pt x="6212" y="1051"/>
                    <a:pt x="6166" y="1078"/>
                  </a:cubicBezTo>
                  <a:cubicBezTo>
                    <a:pt x="6142" y="1091"/>
                    <a:pt x="6119" y="1105"/>
                    <a:pt x="6095" y="1117"/>
                  </a:cubicBezTo>
                  <a:cubicBezTo>
                    <a:pt x="6083" y="1123"/>
                    <a:pt x="6071" y="1129"/>
                    <a:pt x="6058" y="1135"/>
                  </a:cubicBezTo>
                  <a:cubicBezTo>
                    <a:pt x="6046" y="1141"/>
                    <a:pt x="6034" y="1146"/>
                    <a:pt x="6021" y="1151"/>
                  </a:cubicBezTo>
                  <a:cubicBezTo>
                    <a:pt x="5972" y="1173"/>
                    <a:pt x="5921" y="1191"/>
                    <a:pt x="5870" y="1207"/>
                  </a:cubicBezTo>
                  <a:cubicBezTo>
                    <a:pt x="5664" y="1271"/>
                    <a:pt x="5443" y="1293"/>
                    <a:pt x="5229" y="1261"/>
                  </a:cubicBezTo>
                  <a:cubicBezTo>
                    <a:pt x="5123" y="1244"/>
                    <a:pt x="5018" y="1213"/>
                    <a:pt x="4920" y="1166"/>
                  </a:cubicBezTo>
                  <a:cubicBezTo>
                    <a:pt x="4823" y="1119"/>
                    <a:pt x="4733" y="1056"/>
                    <a:pt x="4659" y="977"/>
                  </a:cubicBezTo>
                  <a:cubicBezTo>
                    <a:pt x="4655" y="972"/>
                    <a:pt x="4650" y="967"/>
                    <a:pt x="4645" y="962"/>
                  </a:cubicBezTo>
                  <a:cubicBezTo>
                    <a:pt x="4632" y="947"/>
                    <a:pt x="4632" y="947"/>
                    <a:pt x="4632" y="947"/>
                  </a:cubicBezTo>
                  <a:cubicBezTo>
                    <a:pt x="4623" y="937"/>
                    <a:pt x="4615" y="926"/>
                    <a:pt x="4606" y="915"/>
                  </a:cubicBezTo>
                  <a:cubicBezTo>
                    <a:pt x="4598" y="904"/>
                    <a:pt x="4590" y="893"/>
                    <a:pt x="4582" y="882"/>
                  </a:cubicBezTo>
                  <a:cubicBezTo>
                    <a:pt x="4560" y="849"/>
                    <a:pt x="4560" y="849"/>
                    <a:pt x="4560" y="849"/>
                  </a:cubicBezTo>
                  <a:cubicBezTo>
                    <a:pt x="4530" y="804"/>
                    <a:pt x="4502" y="757"/>
                    <a:pt x="4476" y="710"/>
                  </a:cubicBezTo>
                  <a:cubicBezTo>
                    <a:pt x="4424" y="615"/>
                    <a:pt x="4378" y="518"/>
                    <a:pt x="4330" y="421"/>
                  </a:cubicBezTo>
                  <a:cubicBezTo>
                    <a:pt x="4306" y="373"/>
                    <a:pt x="4282" y="325"/>
                    <a:pt x="4256" y="278"/>
                  </a:cubicBezTo>
                  <a:cubicBezTo>
                    <a:pt x="4230" y="230"/>
                    <a:pt x="4203" y="184"/>
                    <a:pt x="4168" y="143"/>
                  </a:cubicBezTo>
                  <a:cubicBezTo>
                    <a:pt x="4160" y="133"/>
                    <a:pt x="4151" y="123"/>
                    <a:pt x="4142" y="113"/>
                  </a:cubicBezTo>
                  <a:cubicBezTo>
                    <a:pt x="4132" y="103"/>
                    <a:pt x="4122" y="95"/>
                    <a:pt x="4112" y="86"/>
                  </a:cubicBezTo>
                  <a:cubicBezTo>
                    <a:pt x="4107" y="81"/>
                    <a:pt x="4102" y="78"/>
                    <a:pt x="4097" y="73"/>
                  </a:cubicBezTo>
                  <a:cubicBezTo>
                    <a:pt x="4089" y="67"/>
                    <a:pt x="4089" y="67"/>
                    <a:pt x="4089" y="67"/>
                  </a:cubicBezTo>
                  <a:cubicBezTo>
                    <a:pt x="4086" y="65"/>
                    <a:pt x="4083" y="64"/>
                    <a:pt x="4080" y="62"/>
                  </a:cubicBezTo>
                  <a:cubicBezTo>
                    <a:pt x="4063" y="51"/>
                    <a:pt x="4063" y="51"/>
                    <a:pt x="4063" y="51"/>
                  </a:cubicBezTo>
                  <a:cubicBezTo>
                    <a:pt x="4046" y="42"/>
                    <a:pt x="4046" y="42"/>
                    <a:pt x="4046" y="42"/>
                  </a:cubicBezTo>
                  <a:cubicBezTo>
                    <a:pt x="3998" y="18"/>
                    <a:pt x="3944" y="7"/>
                    <a:pt x="3891" y="8"/>
                  </a:cubicBezTo>
                  <a:cubicBezTo>
                    <a:pt x="3881" y="8"/>
                    <a:pt x="3881" y="8"/>
                    <a:pt x="3881" y="8"/>
                  </a:cubicBezTo>
                  <a:cubicBezTo>
                    <a:pt x="3871" y="8"/>
                    <a:pt x="3871" y="8"/>
                    <a:pt x="3871" y="8"/>
                  </a:cubicBezTo>
                  <a:cubicBezTo>
                    <a:pt x="3864" y="9"/>
                    <a:pt x="3857" y="9"/>
                    <a:pt x="3851" y="9"/>
                  </a:cubicBezTo>
                  <a:cubicBezTo>
                    <a:pt x="3837" y="11"/>
                    <a:pt x="3824" y="12"/>
                    <a:pt x="3811" y="15"/>
                  </a:cubicBezTo>
                  <a:cubicBezTo>
                    <a:pt x="3798" y="17"/>
                    <a:pt x="3785" y="20"/>
                    <a:pt x="3772" y="23"/>
                  </a:cubicBezTo>
                  <a:cubicBezTo>
                    <a:pt x="3765" y="25"/>
                    <a:pt x="3759" y="27"/>
                    <a:pt x="3752" y="29"/>
                  </a:cubicBezTo>
                  <a:cubicBezTo>
                    <a:pt x="3746" y="31"/>
                    <a:pt x="3739" y="32"/>
                    <a:pt x="3733" y="35"/>
                  </a:cubicBezTo>
                  <a:cubicBezTo>
                    <a:pt x="3714" y="41"/>
                    <a:pt x="3714" y="41"/>
                    <a:pt x="3714" y="41"/>
                  </a:cubicBezTo>
                  <a:cubicBezTo>
                    <a:pt x="3695" y="49"/>
                    <a:pt x="3695" y="49"/>
                    <a:pt x="3695" y="49"/>
                  </a:cubicBezTo>
                  <a:cubicBezTo>
                    <a:pt x="3683" y="54"/>
                    <a:pt x="3670" y="58"/>
                    <a:pt x="3658" y="64"/>
                  </a:cubicBezTo>
                  <a:cubicBezTo>
                    <a:pt x="3634" y="76"/>
                    <a:pt x="3609" y="86"/>
                    <a:pt x="3586" y="100"/>
                  </a:cubicBezTo>
                  <a:cubicBezTo>
                    <a:pt x="3563" y="113"/>
                    <a:pt x="3540" y="128"/>
                    <a:pt x="3518" y="142"/>
                  </a:cubicBezTo>
                  <a:cubicBezTo>
                    <a:pt x="3507" y="150"/>
                    <a:pt x="3496" y="158"/>
                    <a:pt x="3485" y="166"/>
                  </a:cubicBezTo>
                  <a:cubicBezTo>
                    <a:pt x="3469" y="178"/>
                    <a:pt x="3469" y="178"/>
                    <a:pt x="3469" y="178"/>
                  </a:cubicBezTo>
                  <a:cubicBezTo>
                    <a:pt x="3453" y="190"/>
                    <a:pt x="3453" y="190"/>
                    <a:pt x="3453" y="190"/>
                  </a:cubicBezTo>
                  <a:cubicBezTo>
                    <a:pt x="3410" y="223"/>
                    <a:pt x="3371" y="260"/>
                    <a:pt x="3332" y="297"/>
                  </a:cubicBezTo>
                  <a:cubicBezTo>
                    <a:pt x="3255" y="373"/>
                    <a:pt x="3185" y="454"/>
                    <a:pt x="3112" y="534"/>
                  </a:cubicBezTo>
                  <a:cubicBezTo>
                    <a:pt x="3076" y="574"/>
                    <a:pt x="3040" y="614"/>
                    <a:pt x="3002" y="652"/>
                  </a:cubicBezTo>
                  <a:cubicBezTo>
                    <a:pt x="2964" y="691"/>
                    <a:pt x="2926" y="729"/>
                    <a:pt x="2886" y="766"/>
                  </a:cubicBezTo>
                  <a:cubicBezTo>
                    <a:pt x="2730" y="914"/>
                    <a:pt x="2562" y="1050"/>
                    <a:pt x="2390" y="1180"/>
                  </a:cubicBezTo>
                  <a:cubicBezTo>
                    <a:pt x="2218" y="1310"/>
                    <a:pt x="2040" y="1433"/>
                    <a:pt x="1855" y="1543"/>
                  </a:cubicBezTo>
                  <a:cubicBezTo>
                    <a:pt x="1669" y="1652"/>
                    <a:pt x="1475" y="1748"/>
                    <a:pt x="1272" y="1821"/>
                  </a:cubicBezTo>
                  <a:cubicBezTo>
                    <a:pt x="1221" y="1840"/>
                    <a:pt x="1169" y="1855"/>
                    <a:pt x="1118" y="1872"/>
                  </a:cubicBezTo>
                  <a:cubicBezTo>
                    <a:pt x="1092" y="1880"/>
                    <a:pt x="1066" y="1887"/>
                    <a:pt x="1040" y="1894"/>
                  </a:cubicBezTo>
                  <a:cubicBezTo>
                    <a:pt x="1001" y="1905"/>
                    <a:pt x="1001" y="1905"/>
                    <a:pt x="1001" y="1905"/>
                  </a:cubicBezTo>
                  <a:cubicBezTo>
                    <a:pt x="988" y="1908"/>
                    <a:pt x="975" y="1911"/>
                    <a:pt x="962" y="1914"/>
                  </a:cubicBezTo>
                  <a:cubicBezTo>
                    <a:pt x="936" y="1920"/>
                    <a:pt x="910" y="1927"/>
                    <a:pt x="883" y="1933"/>
                  </a:cubicBezTo>
                  <a:cubicBezTo>
                    <a:pt x="804" y="1948"/>
                    <a:pt x="804" y="1948"/>
                    <a:pt x="804" y="1948"/>
                  </a:cubicBezTo>
                  <a:cubicBezTo>
                    <a:pt x="778" y="1954"/>
                    <a:pt x="751" y="1957"/>
                    <a:pt x="724" y="1961"/>
                  </a:cubicBezTo>
                  <a:cubicBezTo>
                    <a:pt x="684" y="1967"/>
                    <a:pt x="684" y="1967"/>
                    <a:pt x="684" y="1967"/>
                  </a:cubicBezTo>
                  <a:cubicBezTo>
                    <a:pt x="664" y="1970"/>
                    <a:pt x="664" y="1970"/>
                    <a:pt x="664" y="1970"/>
                  </a:cubicBezTo>
                  <a:cubicBezTo>
                    <a:pt x="644" y="1972"/>
                    <a:pt x="644" y="1972"/>
                    <a:pt x="644" y="1972"/>
                  </a:cubicBezTo>
                  <a:cubicBezTo>
                    <a:pt x="564" y="1981"/>
                    <a:pt x="564" y="1981"/>
                    <a:pt x="564" y="1981"/>
                  </a:cubicBezTo>
                  <a:cubicBezTo>
                    <a:pt x="550" y="1982"/>
                    <a:pt x="537" y="1983"/>
                    <a:pt x="523" y="1983"/>
                  </a:cubicBezTo>
                  <a:cubicBezTo>
                    <a:pt x="483" y="1986"/>
                    <a:pt x="483" y="1986"/>
                    <a:pt x="483" y="1986"/>
                  </a:cubicBezTo>
                  <a:cubicBezTo>
                    <a:pt x="443" y="1988"/>
                    <a:pt x="443" y="1988"/>
                    <a:pt x="443" y="1988"/>
                  </a:cubicBezTo>
                  <a:cubicBezTo>
                    <a:pt x="429" y="1989"/>
                    <a:pt x="416" y="1989"/>
                    <a:pt x="402" y="1989"/>
                  </a:cubicBezTo>
                  <a:cubicBezTo>
                    <a:pt x="375" y="1989"/>
                    <a:pt x="348" y="1990"/>
                    <a:pt x="321" y="1989"/>
                  </a:cubicBezTo>
                  <a:cubicBezTo>
                    <a:pt x="214" y="1988"/>
                    <a:pt x="106" y="1978"/>
                    <a:pt x="0" y="19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3" name="Freeform 20"/>
            <p:cNvSpPr/>
            <p:nvPr>
              <p:custDataLst>
                <p:tags r:id="rId18"/>
              </p:custDataLst>
            </p:nvPr>
          </p:nvSpPr>
          <p:spPr bwMode="auto">
            <a:xfrm>
              <a:off x="1" y="929"/>
              <a:ext cx="5753" cy="1351"/>
            </a:xfrm>
            <a:custGeom>
              <a:avLst/>
              <a:gdLst>
                <a:gd name="T0" fmla="*/ 409 w 8989"/>
                <a:gd name="T1" fmla="*/ 2107 h 2109"/>
                <a:gd name="T2" fmla="*/ 533 w 8989"/>
                <a:gd name="T3" fmla="*/ 2102 h 2109"/>
                <a:gd name="T4" fmla="*/ 655 w 8989"/>
                <a:gd name="T5" fmla="*/ 2090 h 2109"/>
                <a:gd name="T6" fmla="*/ 1368 w 8989"/>
                <a:gd name="T7" fmla="*/ 1900 h 2109"/>
                <a:gd name="T8" fmla="*/ 1556 w 8989"/>
                <a:gd name="T9" fmla="*/ 1818 h 2109"/>
                <a:gd name="T10" fmla="*/ 1738 w 8989"/>
                <a:gd name="T11" fmla="*/ 1724 h 2109"/>
                <a:gd name="T12" fmla="*/ 2900 w 8989"/>
                <a:gd name="T13" fmla="*/ 819 h 2109"/>
                <a:gd name="T14" fmla="*/ 3325 w 8989"/>
                <a:gd name="T15" fmla="*/ 317 h 2109"/>
                <a:gd name="T16" fmla="*/ 3611 w 8989"/>
                <a:gd name="T17" fmla="*/ 83 h 2109"/>
                <a:gd name="T18" fmla="*/ 3704 w 8989"/>
                <a:gd name="T19" fmla="*/ 39 h 2109"/>
                <a:gd name="T20" fmla="*/ 3844 w 8989"/>
                <a:gd name="T21" fmla="*/ 3 h 2109"/>
                <a:gd name="T22" fmla="*/ 3968 w 8989"/>
                <a:gd name="T23" fmla="*/ 9 h 2109"/>
                <a:gd name="T24" fmla="*/ 4063 w 8989"/>
                <a:gd name="T25" fmla="*/ 49 h 2109"/>
                <a:gd name="T26" fmla="*/ 4113 w 8989"/>
                <a:gd name="T27" fmla="*/ 86 h 2109"/>
                <a:gd name="T28" fmla="*/ 4319 w 8989"/>
                <a:gd name="T29" fmla="*/ 440 h 2109"/>
                <a:gd name="T30" fmla="*/ 4618 w 8989"/>
                <a:gd name="T31" fmla="*/ 1023 h 2109"/>
                <a:gd name="T32" fmla="*/ 5500 w 8989"/>
                <a:gd name="T33" fmla="*/ 1369 h 2109"/>
                <a:gd name="T34" fmla="*/ 6123 w 8989"/>
                <a:gd name="T35" fmla="*/ 1183 h 2109"/>
                <a:gd name="T36" fmla="*/ 6566 w 8989"/>
                <a:gd name="T37" fmla="*/ 978 h 2109"/>
                <a:gd name="T38" fmla="*/ 7358 w 8989"/>
                <a:gd name="T39" fmla="*/ 1184 h 2109"/>
                <a:gd name="T40" fmla="*/ 7921 w 8989"/>
                <a:gd name="T41" fmla="*/ 1292 h 2109"/>
                <a:gd name="T42" fmla="*/ 8989 w 8989"/>
                <a:gd name="T43" fmla="*/ 1298 h 2109"/>
                <a:gd name="T44" fmla="*/ 7921 w 8989"/>
                <a:gd name="T45" fmla="*/ 1295 h 2109"/>
                <a:gd name="T46" fmla="*/ 7357 w 8989"/>
                <a:gd name="T47" fmla="*/ 1188 h 2109"/>
                <a:gd name="T48" fmla="*/ 6567 w 8989"/>
                <a:gd name="T49" fmla="*/ 983 h 2109"/>
                <a:gd name="T50" fmla="*/ 6125 w 8989"/>
                <a:gd name="T51" fmla="*/ 1187 h 2109"/>
                <a:gd name="T52" fmla="*/ 5501 w 8989"/>
                <a:gd name="T53" fmla="*/ 1375 h 2109"/>
                <a:gd name="T54" fmla="*/ 4612 w 8989"/>
                <a:gd name="T55" fmla="*/ 1027 h 2109"/>
                <a:gd name="T56" fmla="*/ 4312 w 8989"/>
                <a:gd name="T57" fmla="*/ 443 h 2109"/>
                <a:gd name="T58" fmla="*/ 4108 w 8989"/>
                <a:gd name="T59" fmla="*/ 92 h 2109"/>
                <a:gd name="T60" fmla="*/ 4060 w 8989"/>
                <a:gd name="T61" fmla="*/ 55 h 2109"/>
                <a:gd name="T62" fmla="*/ 3966 w 8989"/>
                <a:gd name="T63" fmla="*/ 16 h 2109"/>
                <a:gd name="T64" fmla="*/ 3845 w 8989"/>
                <a:gd name="T65" fmla="*/ 10 h 2109"/>
                <a:gd name="T66" fmla="*/ 3707 w 8989"/>
                <a:gd name="T67" fmla="*/ 45 h 2109"/>
                <a:gd name="T68" fmla="*/ 3614 w 8989"/>
                <a:gd name="T69" fmla="*/ 89 h 2109"/>
                <a:gd name="T70" fmla="*/ 3330 w 8989"/>
                <a:gd name="T71" fmla="*/ 321 h 2109"/>
                <a:gd name="T72" fmla="*/ 2905 w 8989"/>
                <a:gd name="T73" fmla="*/ 822 h 2109"/>
                <a:gd name="T74" fmla="*/ 1740 w 8989"/>
                <a:gd name="T75" fmla="*/ 1728 h 2109"/>
                <a:gd name="T76" fmla="*/ 1557 w 8989"/>
                <a:gd name="T77" fmla="*/ 1822 h 2109"/>
                <a:gd name="T78" fmla="*/ 1369 w 8989"/>
                <a:gd name="T79" fmla="*/ 1904 h 2109"/>
                <a:gd name="T80" fmla="*/ 655 w 8989"/>
                <a:gd name="T81" fmla="*/ 2092 h 2109"/>
                <a:gd name="T82" fmla="*/ 533 w 8989"/>
                <a:gd name="T83" fmla="*/ 2103 h 2109"/>
                <a:gd name="T84" fmla="*/ 409 w 8989"/>
                <a:gd name="T85" fmla="*/ 2108 h 2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989" h="2109">
                  <a:moveTo>
                    <a:pt x="0" y="2076"/>
                  </a:moveTo>
                  <a:cubicBezTo>
                    <a:pt x="109" y="2094"/>
                    <a:pt x="218" y="2105"/>
                    <a:pt x="327" y="2108"/>
                  </a:cubicBezTo>
                  <a:cubicBezTo>
                    <a:pt x="355" y="2108"/>
                    <a:pt x="382" y="2107"/>
                    <a:pt x="409" y="2107"/>
                  </a:cubicBezTo>
                  <a:cubicBezTo>
                    <a:pt x="423" y="2107"/>
                    <a:pt x="437" y="2107"/>
                    <a:pt x="451" y="2106"/>
                  </a:cubicBezTo>
                  <a:cubicBezTo>
                    <a:pt x="492" y="2104"/>
                    <a:pt x="492" y="2104"/>
                    <a:pt x="492" y="2104"/>
                  </a:cubicBezTo>
                  <a:cubicBezTo>
                    <a:pt x="533" y="2102"/>
                    <a:pt x="533" y="2102"/>
                    <a:pt x="533" y="2102"/>
                  </a:cubicBezTo>
                  <a:cubicBezTo>
                    <a:pt x="553" y="2100"/>
                    <a:pt x="553" y="2100"/>
                    <a:pt x="553" y="2100"/>
                  </a:cubicBezTo>
                  <a:cubicBezTo>
                    <a:pt x="560" y="2100"/>
                    <a:pt x="567" y="2099"/>
                    <a:pt x="573" y="2098"/>
                  </a:cubicBezTo>
                  <a:cubicBezTo>
                    <a:pt x="655" y="2090"/>
                    <a:pt x="655" y="2090"/>
                    <a:pt x="655" y="2090"/>
                  </a:cubicBezTo>
                  <a:cubicBezTo>
                    <a:pt x="873" y="2062"/>
                    <a:pt x="1086" y="2007"/>
                    <a:pt x="1291" y="1930"/>
                  </a:cubicBezTo>
                  <a:cubicBezTo>
                    <a:pt x="1330" y="1916"/>
                    <a:pt x="1330" y="1916"/>
                    <a:pt x="1330" y="1916"/>
                  </a:cubicBezTo>
                  <a:cubicBezTo>
                    <a:pt x="1342" y="1911"/>
                    <a:pt x="1355" y="1905"/>
                    <a:pt x="1368" y="1900"/>
                  </a:cubicBezTo>
                  <a:cubicBezTo>
                    <a:pt x="1444" y="1869"/>
                    <a:pt x="1444" y="1869"/>
                    <a:pt x="1444" y="1869"/>
                  </a:cubicBezTo>
                  <a:cubicBezTo>
                    <a:pt x="1518" y="1835"/>
                    <a:pt x="1518" y="1835"/>
                    <a:pt x="1518" y="1835"/>
                  </a:cubicBezTo>
                  <a:cubicBezTo>
                    <a:pt x="1531" y="1830"/>
                    <a:pt x="1543" y="1824"/>
                    <a:pt x="1556" y="1818"/>
                  </a:cubicBezTo>
                  <a:cubicBezTo>
                    <a:pt x="1593" y="1800"/>
                    <a:pt x="1593" y="1800"/>
                    <a:pt x="1593" y="1800"/>
                  </a:cubicBezTo>
                  <a:cubicBezTo>
                    <a:pt x="1617" y="1788"/>
                    <a:pt x="1642" y="1776"/>
                    <a:pt x="1666" y="1763"/>
                  </a:cubicBezTo>
                  <a:cubicBezTo>
                    <a:pt x="1738" y="1724"/>
                    <a:pt x="1738" y="1724"/>
                    <a:pt x="1738" y="1724"/>
                  </a:cubicBezTo>
                  <a:cubicBezTo>
                    <a:pt x="1787" y="1698"/>
                    <a:pt x="1834" y="1671"/>
                    <a:pt x="1881" y="1642"/>
                  </a:cubicBezTo>
                  <a:cubicBezTo>
                    <a:pt x="2068" y="1529"/>
                    <a:pt x="2247" y="1401"/>
                    <a:pt x="2418" y="1264"/>
                  </a:cubicBezTo>
                  <a:cubicBezTo>
                    <a:pt x="2588" y="1126"/>
                    <a:pt x="2751" y="978"/>
                    <a:pt x="2900" y="819"/>
                  </a:cubicBezTo>
                  <a:cubicBezTo>
                    <a:pt x="2976" y="739"/>
                    <a:pt x="3047" y="655"/>
                    <a:pt x="3115" y="570"/>
                  </a:cubicBezTo>
                  <a:cubicBezTo>
                    <a:pt x="3149" y="527"/>
                    <a:pt x="3183" y="484"/>
                    <a:pt x="3218" y="441"/>
                  </a:cubicBezTo>
                  <a:cubicBezTo>
                    <a:pt x="3252" y="399"/>
                    <a:pt x="3288" y="357"/>
                    <a:pt x="3325" y="317"/>
                  </a:cubicBezTo>
                  <a:cubicBezTo>
                    <a:pt x="3400" y="236"/>
                    <a:pt x="3481" y="161"/>
                    <a:pt x="3576" y="104"/>
                  </a:cubicBezTo>
                  <a:cubicBezTo>
                    <a:pt x="3593" y="93"/>
                    <a:pt x="3593" y="93"/>
                    <a:pt x="3593" y="93"/>
                  </a:cubicBezTo>
                  <a:cubicBezTo>
                    <a:pt x="3599" y="89"/>
                    <a:pt x="3605" y="86"/>
                    <a:pt x="3611" y="83"/>
                  </a:cubicBezTo>
                  <a:cubicBezTo>
                    <a:pt x="3648" y="64"/>
                    <a:pt x="3648" y="64"/>
                    <a:pt x="3648" y="64"/>
                  </a:cubicBezTo>
                  <a:cubicBezTo>
                    <a:pt x="3685" y="47"/>
                    <a:pt x="3685" y="47"/>
                    <a:pt x="3685" y="47"/>
                  </a:cubicBezTo>
                  <a:cubicBezTo>
                    <a:pt x="3692" y="44"/>
                    <a:pt x="3698" y="41"/>
                    <a:pt x="3704" y="39"/>
                  </a:cubicBezTo>
                  <a:cubicBezTo>
                    <a:pt x="3724" y="32"/>
                    <a:pt x="3724" y="32"/>
                    <a:pt x="3724" y="32"/>
                  </a:cubicBezTo>
                  <a:cubicBezTo>
                    <a:pt x="3750" y="22"/>
                    <a:pt x="3776" y="14"/>
                    <a:pt x="3803" y="9"/>
                  </a:cubicBezTo>
                  <a:cubicBezTo>
                    <a:pt x="3817" y="6"/>
                    <a:pt x="3830" y="5"/>
                    <a:pt x="3844" y="3"/>
                  </a:cubicBezTo>
                  <a:cubicBezTo>
                    <a:pt x="3858" y="2"/>
                    <a:pt x="3872" y="0"/>
                    <a:pt x="3885" y="1"/>
                  </a:cubicBezTo>
                  <a:cubicBezTo>
                    <a:pt x="3899" y="0"/>
                    <a:pt x="3913" y="2"/>
                    <a:pt x="3927" y="2"/>
                  </a:cubicBezTo>
                  <a:cubicBezTo>
                    <a:pt x="3940" y="4"/>
                    <a:pt x="3954" y="6"/>
                    <a:pt x="3968" y="9"/>
                  </a:cubicBezTo>
                  <a:cubicBezTo>
                    <a:pt x="3981" y="12"/>
                    <a:pt x="3994" y="17"/>
                    <a:pt x="4008" y="21"/>
                  </a:cubicBezTo>
                  <a:cubicBezTo>
                    <a:pt x="4020" y="27"/>
                    <a:pt x="4033" y="31"/>
                    <a:pt x="4045" y="38"/>
                  </a:cubicBezTo>
                  <a:cubicBezTo>
                    <a:pt x="4051" y="42"/>
                    <a:pt x="4058" y="45"/>
                    <a:pt x="4063" y="49"/>
                  </a:cubicBezTo>
                  <a:cubicBezTo>
                    <a:pt x="4081" y="60"/>
                    <a:pt x="4081" y="60"/>
                    <a:pt x="4081" y="60"/>
                  </a:cubicBezTo>
                  <a:cubicBezTo>
                    <a:pt x="4086" y="64"/>
                    <a:pt x="4092" y="69"/>
                    <a:pt x="4097" y="73"/>
                  </a:cubicBezTo>
                  <a:cubicBezTo>
                    <a:pt x="4102" y="77"/>
                    <a:pt x="4108" y="81"/>
                    <a:pt x="4113" y="86"/>
                  </a:cubicBezTo>
                  <a:cubicBezTo>
                    <a:pt x="4133" y="105"/>
                    <a:pt x="4152" y="126"/>
                    <a:pt x="4168" y="148"/>
                  </a:cubicBezTo>
                  <a:cubicBezTo>
                    <a:pt x="4201" y="192"/>
                    <a:pt x="4227" y="241"/>
                    <a:pt x="4251" y="290"/>
                  </a:cubicBezTo>
                  <a:cubicBezTo>
                    <a:pt x="4275" y="340"/>
                    <a:pt x="4297" y="390"/>
                    <a:pt x="4319" y="440"/>
                  </a:cubicBezTo>
                  <a:cubicBezTo>
                    <a:pt x="4362" y="541"/>
                    <a:pt x="4403" y="643"/>
                    <a:pt x="4450" y="742"/>
                  </a:cubicBezTo>
                  <a:cubicBezTo>
                    <a:pt x="4474" y="791"/>
                    <a:pt x="4499" y="840"/>
                    <a:pt x="4526" y="887"/>
                  </a:cubicBezTo>
                  <a:cubicBezTo>
                    <a:pt x="4554" y="935"/>
                    <a:pt x="4583" y="981"/>
                    <a:pt x="4618" y="1023"/>
                  </a:cubicBezTo>
                  <a:cubicBezTo>
                    <a:pt x="4687" y="1107"/>
                    <a:pt x="4773" y="1178"/>
                    <a:pt x="4868" y="1231"/>
                  </a:cubicBezTo>
                  <a:cubicBezTo>
                    <a:pt x="4963" y="1285"/>
                    <a:pt x="5067" y="1322"/>
                    <a:pt x="5174" y="1345"/>
                  </a:cubicBezTo>
                  <a:cubicBezTo>
                    <a:pt x="5281" y="1367"/>
                    <a:pt x="5391" y="1375"/>
                    <a:pt x="5500" y="1369"/>
                  </a:cubicBezTo>
                  <a:cubicBezTo>
                    <a:pt x="5610" y="1364"/>
                    <a:pt x="5718" y="1345"/>
                    <a:pt x="5823" y="1314"/>
                  </a:cubicBezTo>
                  <a:cubicBezTo>
                    <a:pt x="5875" y="1298"/>
                    <a:pt x="5927" y="1280"/>
                    <a:pt x="5977" y="1258"/>
                  </a:cubicBezTo>
                  <a:cubicBezTo>
                    <a:pt x="6027" y="1237"/>
                    <a:pt x="6076" y="1211"/>
                    <a:pt x="6123" y="1183"/>
                  </a:cubicBezTo>
                  <a:cubicBezTo>
                    <a:pt x="6169" y="1154"/>
                    <a:pt x="6215" y="1124"/>
                    <a:pt x="6261" y="1095"/>
                  </a:cubicBezTo>
                  <a:cubicBezTo>
                    <a:pt x="6308" y="1066"/>
                    <a:pt x="6356" y="1038"/>
                    <a:pt x="6407" y="1017"/>
                  </a:cubicBezTo>
                  <a:cubicBezTo>
                    <a:pt x="6457" y="996"/>
                    <a:pt x="6511" y="982"/>
                    <a:pt x="6566" y="978"/>
                  </a:cubicBezTo>
                  <a:cubicBezTo>
                    <a:pt x="6621" y="974"/>
                    <a:pt x="6676" y="978"/>
                    <a:pt x="6730" y="988"/>
                  </a:cubicBezTo>
                  <a:cubicBezTo>
                    <a:pt x="6839" y="1007"/>
                    <a:pt x="6942" y="1048"/>
                    <a:pt x="7044" y="1086"/>
                  </a:cubicBezTo>
                  <a:cubicBezTo>
                    <a:pt x="7147" y="1125"/>
                    <a:pt x="7253" y="1152"/>
                    <a:pt x="7358" y="1184"/>
                  </a:cubicBezTo>
                  <a:cubicBezTo>
                    <a:pt x="7463" y="1213"/>
                    <a:pt x="7569" y="1240"/>
                    <a:pt x="7677" y="1260"/>
                  </a:cubicBezTo>
                  <a:cubicBezTo>
                    <a:pt x="7731" y="1270"/>
                    <a:pt x="7785" y="1278"/>
                    <a:pt x="7840" y="1284"/>
                  </a:cubicBezTo>
                  <a:cubicBezTo>
                    <a:pt x="7867" y="1287"/>
                    <a:pt x="7894" y="1289"/>
                    <a:pt x="7921" y="1292"/>
                  </a:cubicBezTo>
                  <a:cubicBezTo>
                    <a:pt x="8003" y="1298"/>
                    <a:pt x="8003" y="1298"/>
                    <a:pt x="8003" y="1298"/>
                  </a:cubicBezTo>
                  <a:cubicBezTo>
                    <a:pt x="8113" y="1305"/>
                    <a:pt x="8222" y="1310"/>
                    <a:pt x="8332" y="1312"/>
                  </a:cubicBezTo>
                  <a:cubicBezTo>
                    <a:pt x="8551" y="1315"/>
                    <a:pt x="8770" y="1308"/>
                    <a:pt x="8989" y="1298"/>
                  </a:cubicBezTo>
                  <a:cubicBezTo>
                    <a:pt x="8770" y="1309"/>
                    <a:pt x="8551" y="1316"/>
                    <a:pt x="8332" y="1313"/>
                  </a:cubicBezTo>
                  <a:cubicBezTo>
                    <a:pt x="8222" y="1312"/>
                    <a:pt x="8113" y="1308"/>
                    <a:pt x="8003" y="1301"/>
                  </a:cubicBezTo>
                  <a:cubicBezTo>
                    <a:pt x="7921" y="1295"/>
                    <a:pt x="7921" y="1295"/>
                    <a:pt x="7921" y="1295"/>
                  </a:cubicBezTo>
                  <a:cubicBezTo>
                    <a:pt x="7894" y="1292"/>
                    <a:pt x="7867" y="1290"/>
                    <a:pt x="7839" y="1287"/>
                  </a:cubicBezTo>
                  <a:cubicBezTo>
                    <a:pt x="7785" y="1282"/>
                    <a:pt x="7730" y="1273"/>
                    <a:pt x="7677" y="1264"/>
                  </a:cubicBezTo>
                  <a:cubicBezTo>
                    <a:pt x="7569" y="1244"/>
                    <a:pt x="7462" y="1217"/>
                    <a:pt x="7357" y="1188"/>
                  </a:cubicBezTo>
                  <a:cubicBezTo>
                    <a:pt x="7252" y="1156"/>
                    <a:pt x="7145" y="1129"/>
                    <a:pt x="7043" y="1090"/>
                  </a:cubicBezTo>
                  <a:cubicBezTo>
                    <a:pt x="6940" y="1052"/>
                    <a:pt x="6837" y="1012"/>
                    <a:pt x="6730" y="992"/>
                  </a:cubicBezTo>
                  <a:cubicBezTo>
                    <a:pt x="6676" y="983"/>
                    <a:pt x="6621" y="978"/>
                    <a:pt x="6567" y="983"/>
                  </a:cubicBezTo>
                  <a:cubicBezTo>
                    <a:pt x="6512" y="987"/>
                    <a:pt x="6459" y="1001"/>
                    <a:pt x="6409" y="1022"/>
                  </a:cubicBezTo>
                  <a:cubicBezTo>
                    <a:pt x="6358" y="1043"/>
                    <a:pt x="6310" y="1070"/>
                    <a:pt x="6264" y="1099"/>
                  </a:cubicBezTo>
                  <a:cubicBezTo>
                    <a:pt x="6218" y="1128"/>
                    <a:pt x="6172" y="1159"/>
                    <a:pt x="6125" y="1187"/>
                  </a:cubicBezTo>
                  <a:cubicBezTo>
                    <a:pt x="6079" y="1216"/>
                    <a:pt x="6030" y="1241"/>
                    <a:pt x="5979" y="1263"/>
                  </a:cubicBezTo>
                  <a:cubicBezTo>
                    <a:pt x="5929" y="1285"/>
                    <a:pt x="5877" y="1304"/>
                    <a:pt x="5824" y="1319"/>
                  </a:cubicBezTo>
                  <a:cubicBezTo>
                    <a:pt x="5719" y="1351"/>
                    <a:pt x="5610" y="1370"/>
                    <a:pt x="5501" y="1375"/>
                  </a:cubicBezTo>
                  <a:cubicBezTo>
                    <a:pt x="5391" y="1381"/>
                    <a:pt x="5281" y="1373"/>
                    <a:pt x="5173" y="1351"/>
                  </a:cubicBezTo>
                  <a:cubicBezTo>
                    <a:pt x="5065" y="1328"/>
                    <a:pt x="4961" y="1291"/>
                    <a:pt x="4865" y="1237"/>
                  </a:cubicBezTo>
                  <a:cubicBezTo>
                    <a:pt x="4769" y="1183"/>
                    <a:pt x="4682" y="1112"/>
                    <a:pt x="4612" y="1027"/>
                  </a:cubicBezTo>
                  <a:cubicBezTo>
                    <a:pt x="4577" y="985"/>
                    <a:pt x="4548" y="938"/>
                    <a:pt x="4520" y="891"/>
                  </a:cubicBezTo>
                  <a:cubicBezTo>
                    <a:pt x="4493" y="843"/>
                    <a:pt x="4468" y="794"/>
                    <a:pt x="4444" y="745"/>
                  </a:cubicBezTo>
                  <a:cubicBezTo>
                    <a:pt x="4397" y="646"/>
                    <a:pt x="4355" y="544"/>
                    <a:pt x="4312" y="443"/>
                  </a:cubicBezTo>
                  <a:cubicBezTo>
                    <a:pt x="4290" y="393"/>
                    <a:pt x="4268" y="343"/>
                    <a:pt x="4244" y="294"/>
                  </a:cubicBezTo>
                  <a:cubicBezTo>
                    <a:pt x="4221" y="244"/>
                    <a:pt x="4195" y="196"/>
                    <a:pt x="4162" y="152"/>
                  </a:cubicBezTo>
                  <a:cubicBezTo>
                    <a:pt x="4146" y="130"/>
                    <a:pt x="4128" y="110"/>
                    <a:pt x="4108" y="92"/>
                  </a:cubicBezTo>
                  <a:cubicBezTo>
                    <a:pt x="4103" y="87"/>
                    <a:pt x="4098" y="83"/>
                    <a:pt x="4093" y="78"/>
                  </a:cubicBezTo>
                  <a:cubicBezTo>
                    <a:pt x="4087" y="74"/>
                    <a:pt x="4082" y="69"/>
                    <a:pt x="4077" y="66"/>
                  </a:cubicBezTo>
                  <a:cubicBezTo>
                    <a:pt x="4060" y="55"/>
                    <a:pt x="4060" y="55"/>
                    <a:pt x="4060" y="55"/>
                  </a:cubicBezTo>
                  <a:cubicBezTo>
                    <a:pt x="4054" y="51"/>
                    <a:pt x="4048" y="48"/>
                    <a:pt x="4042" y="45"/>
                  </a:cubicBezTo>
                  <a:cubicBezTo>
                    <a:pt x="4030" y="38"/>
                    <a:pt x="4018" y="33"/>
                    <a:pt x="4005" y="28"/>
                  </a:cubicBezTo>
                  <a:cubicBezTo>
                    <a:pt x="3992" y="23"/>
                    <a:pt x="3979" y="19"/>
                    <a:pt x="3966" y="16"/>
                  </a:cubicBezTo>
                  <a:cubicBezTo>
                    <a:pt x="3953" y="13"/>
                    <a:pt x="3939" y="11"/>
                    <a:pt x="3926" y="9"/>
                  </a:cubicBezTo>
                  <a:cubicBezTo>
                    <a:pt x="3913" y="8"/>
                    <a:pt x="3899" y="7"/>
                    <a:pt x="3885" y="8"/>
                  </a:cubicBezTo>
                  <a:cubicBezTo>
                    <a:pt x="3872" y="7"/>
                    <a:pt x="3858" y="9"/>
                    <a:pt x="3845" y="10"/>
                  </a:cubicBezTo>
                  <a:cubicBezTo>
                    <a:pt x="3831" y="12"/>
                    <a:pt x="3818" y="13"/>
                    <a:pt x="3804" y="16"/>
                  </a:cubicBezTo>
                  <a:cubicBezTo>
                    <a:pt x="3778" y="21"/>
                    <a:pt x="3752" y="29"/>
                    <a:pt x="3726" y="38"/>
                  </a:cubicBezTo>
                  <a:cubicBezTo>
                    <a:pt x="3707" y="45"/>
                    <a:pt x="3707" y="45"/>
                    <a:pt x="3707" y="45"/>
                  </a:cubicBezTo>
                  <a:cubicBezTo>
                    <a:pt x="3700" y="47"/>
                    <a:pt x="3694" y="50"/>
                    <a:pt x="3688" y="53"/>
                  </a:cubicBezTo>
                  <a:cubicBezTo>
                    <a:pt x="3651" y="70"/>
                    <a:pt x="3651" y="70"/>
                    <a:pt x="3651" y="70"/>
                  </a:cubicBezTo>
                  <a:cubicBezTo>
                    <a:pt x="3614" y="89"/>
                    <a:pt x="3614" y="89"/>
                    <a:pt x="3614" y="89"/>
                  </a:cubicBezTo>
                  <a:cubicBezTo>
                    <a:pt x="3608" y="92"/>
                    <a:pt x="3602" y="95"/>
                    <a:pt x="3596" y="99"/>
                  </a:cubicBezTo>
                  <a:cubicBezTo>
                    <a:pt x="3579" y="109"/>
                    <a:pt x="3579" y="109"/>
                    <a:pt x="3579" y="109"/>
                  </a:cubicBezTo>
                  <a:cubicBezTo>
                    <a:pt x="3485" y="166"/>
                    <a:pt x="3404" y="241"/>
                    <a:pt x="3330" y="321"/>
                  </a:cubicBezTo>
                  <a:cubicBezTo>
                    <a:pt x="3293" y="361"/>
                    <a:pt x="3257" y="403"/>
                    <a:pt x="3222" y="445"/>
                  </a:cubicBezTo>
                  <a:cubicBezTo>
                    <a:pt x="3188" y="487"/>
                    <a:pt x="3153" y="530"/>
                    <a:pt x="3119" y="573"/>
                  </a:cubicBezTo>
                  <a:cubicBezTo>
                    <a:pt x="3051" y="659"/>
                    <a:pt x="2980" y="743"/>
                    <a:pt x="2905" y="822"/>
                  </a:cubicBezTo>
                  <a:cubicBezTo>
                    <a:pt x="2754" y="982"/>
                    <a:pt x="2592" y="1130"/>
                    <a:pt x="2421" y="1268"/>
                  </a:cubicBezTo>
                  <a:cubicBezTo>
                    <a:pt x="2250" y="1405"/>
                    <a:pt x="2071" y="1533"/>
                    <a:pt x="1883" y="1646"/>
                  </a:cubicBezTo>
                  <a:cubicBezTo>
                    <a:pt x="1836" y="1674"/>
                    <a:pt x="1789" y="1702"/>
                    <a:pt x="1740" y="1728"/>
                  </a:cubicBezTo>
                  <a:cubicBezTo>
                    <a:pt x="1668" y="1767"/>
                    <a:pt x="1668" y="1767"/>
                    <a:pt x="1668" y="1767"/>
                  </a:cubicBezTo>
                  <a:cubicBezTo>
                    <a:pt x="1644" y="1780"/>
                    <a:pt x="1619" y="1791"/>
                    <a:pt x="1594" y="1804"/>
                  </a:cubicBezTo>
                  <a:cubicBezTo>
                    <a:pt x="1557" y="1822"/>
                    <a:pt x="1557" y="1822"/>
                    <a:pt x="1557" y="1822"/>
                  </a:cubicBezTo>
                  <a:cubicBezTo>
                    <a:pt x="1545" y="1828"/>
                    <a:pt x="1533" y="1833"/>
                    <a:pt x="1520" y="1839"/>
                  </a:cubicBezTo>
                  <a:cubicBezTo>
                    <a:pt x="1445" y="1873"/>
                    <a:pt x="1445" y="1873"/>
                    <a:pt x="1445" y="1873"/>
                  </a:cubicBezTo>
                  <a:cubicBezTo>
                    <a:pt x="1369" y="1904"/>
                    <a:pt x="1369" y="1904"/>
                    <a:pt x="1369" y="1904"/>
                  </a:cubicBezTo>
                  <a:cubicBezTo>
                    <a:pt x="1356" y="1909"/>
                    <a:pt x="1344" y="1914"/>
                    <a:pt x="1331" y="1919"/>
                  </a:cubicBezTo>
                  <a:cubicBezTo>
                    <a:pt x="1292" y="1933"/>
                    <a:pt x="1292" y="1933"/>
                    <a:pt x="1292" y="1933"/>
                  </a:cubicBezTo>
                  <a:cubicBezTo>
                    <a:pt x="1087" y="2010"/>
                    <a:pt x="873" y="2064"/>
                    <a:pt x="655" y="2092"/>
                  </a:cubicBezTo>
                  <a:cubicBezTo>
                    <a:pt x="574" y="2100"/>
                    <a:pt x="574" y="2100"/>
                    <a:pt x="574" y="2100"/>
                  </a:cubicBezTo>
                  <a:cubicBezTo>
                    <a:pt x="567" y="2101"/>
                    <a:pt x="560" y="2101"/>
                    <a:pt x="553" y="2102"/>
                  </a:cubicBezTo>
                  <a:cubicBezTo>
                    <a:pt x="533" y="2103"/>
                    <a:pt x="533" y="2103"/>
                    <a:pt x="533" y="2103"/>
                  </a:cubicBezTo>
                  <a:cubicBezTo>
                    <a:pt x="492" y="2105"/>
                    <a:pt x="492" y="2105"/>
                    <a:pt x="492" y="2105"/>
                  </a:cubicBezTo>
                  <a:cubicBezTo>
                    <a:pt x="451" y="2108"/>
                    <a:pt x="451" y="2108"/>
                    <a:pt x="451" y="2108"/>
                  </a:cubicBezTo>
                  <a:cubicBezTo>
                    <a:pt x="437" y="2108"/>
                    <a:pt x="423" y="2108"/>
                    <a:pt x="409" y="2108"/>
                  </a:cubicBezTo>
                  <a:cubicBezTo>
                    <a:pt x="382" y="2108"/>
                    <a:pt x="355" y="2109"/>
                    <a:pt x="327" y="2109"/>
                  </a:cubicBezTo>
                  <a:cubicBezTo>
                    <a:pt x="218" y="2106"/>
                    <a:pt x="108" y="2094"/>
                    <a:pt x="0" y="20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4" name="Freeform 21"/>
            <p:cNvSpPr/>
            <p:nvPr>
              <p:custDataLst>
                <p:tags r:id="rId19"/>
              </p:custDataLst>
            </p:nvPr>
          </p:nvSpPr>
          <p:spPr bwMode="auto">
            <a:xfrm>
              <a:off x="1" y="906"/>
              <a:ext cx="5752" cy="1428"/>
            </a:xfrm>
            <a:custGeom>
              <a:avLst/>
              <a:gdLst>
                <a:gd name="T0" fmla="*/ 416 w 8988"/>
                <a:gd name="T1" fmla="*/ 2227 h 2228"/>
                <a:gd name="T2" fmla="*/ 624 w 8988"/>
                <a:gd name="T3" fmla="*/ 2214 h 2228"/>
                <a:gd name="T4" fmla="*/ 1034 w 8988"/>
                <a:gd name="T5" fmla="*/ 2134 h 2228"/>
                <a:gd name="T6" fmla="*/ 1154 w 8988"/>
                <a:gd name="T7" fmla="*/ 2098 h 2228"/>
                <a:gd name="T8" fmla="*/ 1312 w 8988"/>
                <a:gd name="T9" fmla="*/ 2042 h 2228"/>
                <a:gd name="T10" fmla="*/ 1389 w 8988"/>
                <a:gd name="T11" fmla="*/ 2011 h 2228"/>
                <a:gd name="T12" fmla="*/ 1580 w 8988"/>
                <a:gd name="T13" fmla="*/ 1926 h 2228"/>
                <a:gd name="T14" fmla="*/ 1692 w 8988"/>
                <a:gd name="T15" fmla="*/ 1869 h 2228"/>
                <a:gd name="T16" fmla="*/ 1874 w 8988"/>
                <a:gd name="T17" fmla="*/ 1766 h 2228"/>
                <a:gd name="T18" fmla="*/ 2253 w 8988"/>
                <a:gd name="T19" fmla="*/ 1507 h 2228"/>
                <a:gd name="T20" fmla="*/ 2447 w 8988"/>
                <a:gd name="T21" fmla="*/ 1349 h 2228"/>
                <a:gd name="T22" fmla="*/ 3020 w 8988"/>
                <a:gd name="T23" fmla="*/ 742 h 2228"/>
                <a:gd name="T24" fmla="*/ 3376 w 8988"/>
                <a:gd name="T25" fmla="*/ 277 h 2228"/>
                <a:gd name="T26" fmla="*/ 3451 w 8988"/>
                <a:gd name="T27" fmla="*/ 204 h 2228"/>
                <a:gd name="T28" fmla="*/ 3532 w 8988"/>
                <a:gd name="T29" fmla="*/ 137 h 2228"/>
                <a:gd name="T30" fmla="*/ 3602 w 8988"/>
                <a:gd name="T31" fmla="*/ 91 h 2228"/>
                <a:gd name="T32" fmla="*/ 3879 w 8988"/>
                <a:gd name="T33" fmla="*/ 1 h 2228"/>
                <a:gd name="T34" fmla="*/ 4050 w 8988"/>
                <a:gd name="T35" fmla="*/ 46 h 2228"/>
                <a:gd name="T36" fmla="*/ 4107 w 8988"/>
                <a:gd name="T37" fmla="*/ 93 h 2228"/>
                <a:gd name="T38" fmla="*/ 4161 w 8988"/>
                <a:gd name="T39" fmla="*/ 158 h 2228"/>
                <a:gd name="T40" fmla="*/ 4418 w 8988"/>
                <a:gd name="T41" fmla="*/ 775 h 2228"/>
                <a:gd name="T42" fmla="*/ 4680 w 8988"/>
                <a:gd name="T43" fmla="*/ 1197 h 2228"/>
                <a:gd name="T44" fmla="*/ 5775 w 8988"/>
                <a:gd name="T45" fmla="*/ 1426 h 2228"/>
                <a:gd name="T46" fmla="*/ 6080 w 8988"/>
                <a:gd name="T47" fmla="*/ 1294 h 2228"/>
                <a:gd name="T48" fmla="*/ 6401 w 8988"/>
                <a:gd name="T49" fmla="*/ 1098 h 2228"/>
                <a:gd name="T50" fmla="*/ 6690 w 8988"/>
                <a:gd name="T51" fmla="*/ 1070 h 2228"/>
                <a:gd name="T52" fmla="*/ 7653 w 8988"/>
                <a:gd name="T53" fmla="*/ 1345 h 2228"/>
                <a:gd name="T54" fmla="*/ 8320 w 8988"/>
                <a:gd name="T55" fmla="*/ 1391 h 2228"/>
                <a:gd name="T56" fmla="*/ 7985 w 8988"/>
                <a:gd name="T57" fmla="*/ 1383 h 2228"/>
                <a:gd name="T58" fmla="*/ 7327 w 8988"/>
                <a:gd name="T59" fmla="*/ 1272 h 2228"/>
                <a:gd name="T60" fmla="*/ 6523 w 8988"/>
                <a:gd name="T61" fmla="*/ 1071 h 2228"/>
                <a:gd name="T62" fmla="*/ 6010 w 8988"/>
                <a:gd name="T63" fmla="*/ 1340 h 2228"/>
                <a:gd name="T64" fmla="*/ 5113 w 8988"/>
                <a:gd name="T65" fmla="*/ 1439 h 2228"/>
                <a:gd name="T66" fmla="*/ 4565 w 8988"/>
                <a:gd name="T67" fmla="*/ 1075 h 2228"/>
                <a:gd name="T68" fmla="*/ 4292 w 8988"/>
                <a:gd name="T69" fmla="*/ 465 h 2228"/>
                <a:gd name="T70" fmla="*/ 4130 w 8988"/>
                <a:gd name="T71" fmla="*/ 128 h 2228"/>
                <a:gd name="T72" fmla="*/ 4072 w 8988"/>
                <a:gd name="T73" fmla="*/ 70 h 2228"/>
                <a:gd name="T74" fmla="*/ 4037 w 8988"/>
                <a:gd name="T75" fmla="*/ 47 h 2228"/>
                <a:gd name="T76" fmla="*/ 3717 w 8988"/>
                <a:gd name="T77" fmla="*/ 41 h 2228"/>
                <a:gd name="T78" fmla="*/ 3587 w 8988"/>
                <a:gd name="T79" fmla="*/ 107 h 2228"/>
                <a:gd name="T80" fmla="*/ 3503 w 8988"/>
                <a:gd name="T81" fmla="*/ 168 h 2228"/>
                <a:gd name="T82" fmla="*/ 3440 w 8988"/>
                <a:gd name="T83" fmla="*/ 222 h 2228"/>
                <a:gd name="T84" fmla="*/ 3325 w 8988"/>
                <a:gd name="T85" fmla="*/ 344 h 2228"/>
                <a:gd name="T86" fmla="*/ 2974 w 8988"/>
                <a:gd name="T87" fmla="*/ 812 h 2228"/>
                <a:gd name="T88" fmla="*/ 2387 w 8988"/>
                <a:gd name="T89" fmla="*/ 1406 h 2228"/>
                <a:gd name="T90" fmla="*/ 2189 w 8988"/>
                <a:gd name="T91" fmla="*/ 1561 h 2228"/>
                <a:gd name="T92" fmla="*/ 1840 w 8988"/>
                <a:gd name="T93" fmla="*/ 1791 h 2228"/>
                <a:gd name="T94" fmla="*/ 1656 w 8988"/>
                <a:gd name="T95" fmla="*/ 1892 h 2228"/>
                <a:gd name="T96" fmla="*/ 1544 w 8988"/>
                <a:gd name="T97" fmla="*/ 1947 h 2228"/>
                <a:gd name="T98" fmla="*/ 1372 w 8988"/>
                <a:gd name="T99" fmla="*/ 2023 h 2228"/>
                <a:gd name="T100" fmla="*/ 1274 w 8988"/>
                <a:gd name="T101" fmla="*/ 2061 h 2228"/>
                <a:gd name="T102" fmla="*/ 1075 w 8988"/>
                <a:gd name="T103" fmla="*/ 2126 h 2228"/>
                <a:gd name="T104" fmla="*/ 994 w 8988"/>
                <a:gd name="T105" fmla="*/ 2148 h 2228"/>
                <a:gd name="T106" fmla="*/ 583 w 8988"/>
                <a:gd name="T107" fmla="*/ 2219 h 2228"/>
                <a:gd name="T108" fmla="*/ 332 w 8988"/>
                <a:gd name="T109" fmla="*/ 2227 h 2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988" h="2228">
                  <a:moveTo>
                    <a:pt x="0" y="2191"/>
                  </a:moveTo>
                  <a:cubicBezTo>
                    <a:pt x="110" y="2211"/>
                    <a:pt x="221" y="2223"/>
                    <a:pt x="332" y="2226"/>
                  </a:cubicBezTo>
                  <a:cubicBezTo>
                    <a:pt x="416" y="2227"/>
                    <a:pt x="416" y="2227"/>
                    <a:pt x="416" y="2227"/>
                  </a:cubicBezTo>
                  <a:cubicBezTo>
                    <a:pt x="444" y="2226"/>
                    <a:pt x="472" y="2225"/>
                    <a:pt x="499" y="2224"/>
                  </a:cubicBezTo>
                  <a:cubicBezTo>
                    <a:pt x="527" y="2223"/>
                    <a:pt x="555" y="2220"/>
                    <a:pt x="583" y="2218"/>
                  </a:cubicBezTo>
                  <a:cubicBezTo>
                    <a:pt x="624" y="2214"/>
                    <a:pt x="624" y="2214"/>
                    <a:pt x="624" y="2214"/>
                  </a:cubicBezTo>
                  <a:cubicBezTo>
                    <a:pt x="638" y="2213"/>
                    <a:pt x="652" y="2210"/>
                    <a:pt x="666" y="2209"/>
                  </a:cubicBezTo>
                  <a:cubicBezTo>
                    <a:pt x="777" y="2196"/>
                    <a:pt x="886" y="2173"/>
                    <a:pt x="994" y="2145"/>
                  </a:cubicBezTo>
                  <a:cubicBezTo>
                    <a:pt x="1034" y="2134"/>
                    <a:pt x="1034" y="2134"/>
                    <a:pt x="1034" y="2134"/>
                  </a:cubicBezTo>
                  <a:cubicBezTo>
                    <a:pt x="1054" y="2129"/>
                    <a:pt x="1054" y="2129"/>
                    <a:pt x="1054" y="2129"/>
                  </a:cubicBezTo>
                  <a:cubicBezTo>
                    <a:pt x="1061" y="2127"/>
                    <a:pt x="1068" y="2125"/>
                    <a:pt x="1074" y="2123"/>
                  </a:cubicBezTo>
                  <a:cubicBezTo>
                    <a:pt x="1154" y="2098"/>
                    <a:pt x="1154" y="2098"/>
                    <a:pt x="1154" y="2098"/>
                  </a:cubicBezTo>
                  <a:cubicBezTo>
                    <a:pt x="1181" y="2090"/>
                    <a:pt x="1207" y="2080"/>
                    <a:pt x="1233" y="2071"/>
                  </a:cubicBezTo>
                  <a:cubicBezTo>
                    <a:pt x="1246" y="2067"/>
                    <a:pt x="1260" y="2062"/>
                    <a:pt x="1273" y="2057"/>
                  </a:cubicBezTo>
                  <a:cubicBezTo>
                    <a:pt x="1312" y="2042"/>
                    <a:pt x="1312" y="2042"/>
                    <a:pt x="1312" y="2042"/>
                  </a:cubicBezTo>
                  <a:cubicBezTo>
                    <a:pt x="1351" y="2027"/>
                    <a:pt x="1351" y="2027"/>
                    <a:pt x="1351" y="2027"/>
                  </a:cubicBezTo>
                  <a:cubicBezTo>
                    <a:pt x="1370" y="2020"/>
                    <a:pt x="1370" y="2020"/>
                    <a:pt x="1370" y="2020"/>
                  </a:cubicBezTo>
                  <a:cubicBezTo>
                    <a:pt x="1389" y="2011"/>
                    <a:pt x="1389" y="2011"/>
                    <a:pt x="1389" y="2011"/>
                  </a:cubicBezTo>
                  <a:cubicBezTo>
                    <a:pt x="1466" y="1979"/>
                    <a:pt x="1466" y="1979"/>
                    <a:pt x="1466" y="1979"/>
                  </a:cubicBezTo>
                  <a:cubicBezTo>
                    <a:pt x="1492" y="1967"/>
                    <a:pt x="1517" y="1955"/>
                    <a:pt x="1542" y="1944"/>
                  </a:cubicBezTo>
                  <a:cubicBezTo>
                    <a:pt x="1555" y="1938"/>
                    <a:pt x="1568" y="1932"/>
                    <a:pt x="1580" y="1926"/>
                  </a:cubicBezTo>
                  <a:cubicBezTo>
                    <a:pt x="1617" y="1907"/>
                    <a:pt x="1617" y="1907"/>
                    <a:pt x="1617" y="1907"/>
                  </a:cubicBezTo>
                  <a:cubicBezTo>
                    <a:pt x="1655" y="1888"/>
                    <a:pt x="1655" y="1888"/>
                    <a:pt x="1655" y="1888"/>
                  </a:cubicBezTo>
                  <a:cubicBezTo>
                    <a:pt x="1667" y="1882"/>
                    <a:pt x="1680" y="1876"/>
                    <a:pt x="1692" y="1869"/>
                  </a:cubicBezTo>
                  <a:cubicBezTo>
                    <a:pt x="1765" y="1829"/>
                    <a:pt x="1765" y="1829"/>
                    <a:pt x="1765" y="1829"/>
                  </a:cubicBezTo>
                  <a:cubicBezTo>
                    <a:pt x="1790" y="1816"/>
                    <a:pt x="1813" y="1801"/>
                    <a:pt x="1838" y="1787"/>
                  </a:cubicBezTo>
                  <a:cubicBezTo>
                    <a:pt x="1874" y="1766"/>
                    <a:pt x="1874" y="1766"/>
                    <a:pt x="1874" y="1766"/>
                  </a:cubicBezTo>
                  <a:cubicBezTo>
                    <a:pt x="1909" y="1744"/>
                    <a:pt x="1909" y="1744"/>
                    <a:pt x="1909" y="1744"/>
                  </a:cubicBezTo>
                  <a:cubicBezTo>
                    <a:pt x="2004" y="1686"/>
                    <a:pt x="2096" y="1623"/>
                    <a:pt x="2186" y="1557"/>
                  </a:cubicBezTo>
                  <a:cubicBezTo>
                    <a:pt x="2253" y="1507"/>
                    <a:pt x="2253" y="1507"/>
                    <a:pt x="2253" y="1507"/>
                  </a:cubicBezTo>
                  <a:cubicBezTo>
                    <a:pt x="2319" y="1455"/>
                    <a:pt x="2319" y="1455"/>
                    <a:pt x="2319" y="1455"/>
                  </a:cubicBezTo>
                  <a:cubicBezTo>
                    <a:pt x="2341" y="1438"/>
                    <a:pt x="2362" y="1420"/>
                    <a:pt x="2384" y="1403"/>
                  </a:cubicBezTo>
                  <a:cubicBezTo>
                    <a:pt x="2405" y="1385"/>
                    <a:pt x="2427" y="1367"/>
                    <a:pt x="2447" y="1349"/>
                  </a:cubicBezTo>
                  <a:cubicBezTo>
                    <a:pt x="2616" y="1203"/>
                    <a:pt x="2773" y="1044"/>
                    <a:pt x="2916" y="873"/>
                  </a:cubicBezTo>
                  <a:cubicBezTo>
                    <a:pt x="2969" y="808"/>
                    <a:pt x="2969" y="808"/>
                    <a:pt x="2969" y="808"/>
                  </a:cubicBezTo>
                  <a:cubicBezTo>
                    <a:pt x="3020" y="742"/>
                    <a:pt x="3020" y="742"/>
                    <a:pt x="3020" y="742"/>
                  </a:cubicBezTo>
                  <a:cubicBezTo>
                    <a:pt x="3054" y="698"/>
                    <a:pt x="3087" y="652"/>
                    <a:pt x="3119" y="607"/>
                  </a:cubicBezTo>
                  <a:cubicBezTo>
                    <a:pt x="3184" y="516"/>
                    <a:pt x="3249" y="425"/>
                    <a:pt x="3321" y="340"/>
                  </a:cubicBezTo>
                  <a:cubicBezTo>
                    <a:pt x="3339" y="319"/>
                    <a:pt x="3357" y="297"/>
                    <a:pt x="3376" y="277"/>
                  </a:cubicBezTo>
                  <a:cubicBezTo>
                    <a:pt x="3386" y="267"/>
                    <a:pt x="3395" y="257"/>
                    <a:pt x="3405" y="247"/>
                  </a:cubicBezTo>
                  <a:cubicBezTo>
                    <a:pt x="3435" y="218"/>
                    <a:pt x="3435" y="218"/>
                    <a:pt x="3435" y="218"/>
                  </a:cubicBezTo>
                  <a:cubicBezTo>
                    <a:pt x="3440" y="213"/>
                    <a:pt x="3446" y="208"/>
                    <a:pt x="3451" y="204"/>
                  </a:cubicBezTo>
                  <a:cubicBezTo>
                    <a:pt x="3467" y="190"/>
                    <a:pt x="3467" y="190"/>
                    <a:pt x="3467" y="190"/>
                  </a:cubicBezTo>
                  <a:cubicBezTo>
                    <a:pt x="3477" y="180"/>
                    <a:pt x="3488" y="171"/>
                    <a:pt x="3499" y="163"/>
                  </a:cubicBezTo>
                  <a:cubicBezTo>
                    <a:pt x="3532" y="137"/>
                    <a:pt x="3532" y="137"/>
                    <a:pt x="3532" y="137"/>
                  </a:cubicBezTo>
                  <a:cubicBezTo>
                    <a:pt x="3543" y="129"/>
                    <a:pt x="3555" y="121"/>
                    <a:pt x="3566" y="113"/>
                  </a:cubicBezTo>
                  <a:cubicBezTo>
                    <a:pt x="3584" y="101"/>
                    <a:pt x="3584" y="101"/>
                    <a:pt x="3584" y="101"/>
                  </a:cubicBezTo>
                  <a:cubicBezTo>
                    <a:pt x="3602" y="91"/>
                    <a:pt x="3602" y="91"/>
                    <a:pt x="3602" y="91"/>
                  </a:cubicBezTo>
                  <a:cubicBezTo>
                    <a:pt x="3614" y="84"/>
                    <a:pt x="3626" y="76"/>
                    <a:pt x="3638" y="70"/>
                  </a:cubicBezTo>
                  <a:cubicBezTo>
                    <a:pt x="3664" y="58"/>
                    <a:pt x="3688" y="45"/>
                    <a:pt x="3715" y="35"/>
                  </a:cubicBezTo>
                  <a:cubicBezTo>
                    <a:pt x="3767" y="15"/>
                    <a:pt x="3822" y="1"/>
                    <a:pt x="3879" y="1"/>
                  </a:cubicBezTo>
                  <a:cubicBezTo>
                    <a:pt x="3907" y="0"/>
                    <a:pt x="3935" y="3"/>
                    <a:pt x="3962" y="10"/>
                  </a:cubicBezTo>
                  <a:cubicBezTo>
                    <a:pt x="3990" y="17"/>
                    <a:pt x="4016" y="27"/>
                    <a:pt x="4041" y="41"/>
                  </a:cubicBezTo>
                  <a:cubicBezTo>
                    <a:pt x="4050" y="46"/>
                    <a:pt x="4050" y="46"/>
                    <a:pt x="4050" y="46"/>
                  </a:cubicBezTo>
                  <a:cubicBezTo>
                    <a:pt x="4053" y="48"/>
                    <a:pt x="4056" y="50"/>
                    <a:pt x="4059" y="52"/>
                  </a:cubicBezTo>
                  <a:cubicBezTo>
                    <a:pt x="4064" y="56"/>
                    <a:pt x="4070" y="60"/>
                    <a:pt x="4076" y="64"/>
                  </a:cubicBezTo>
                  <a:cubicBezTo>
                    <a:pt x="4086" y="74"/>
                    <a:pt x="4098" y="82"/>
                    <a:pt x="4107" y="93"/>
                  </a:cubicBezTo>
                  <a:cubicBezTo>
                    <a:pt x="4112" y="98"/>
                    <a:pt x="4117" y="103"/>
                    <a:pt x="4122" y="108"/>
                  </a:cubicBezTo>
                  <a:cubicBezTo>
                    <a:pt x="4127" y="113"/>
                    <a:pt x="4131" y="118"/>
                    <a:pt x="4136" y="124"/>
                  </a:cubicBezTo>
                  <a:cubicBezTo>
                    <a:pt x="4145" y="135"/>
                    <a:pt x="4153" y="146"/>
                    <a:pt x="4161" y="158"/>
                  </a:cubicBezTo>
                  <a:cubicBezTo>
                    <a:pt x="4192" y="204"/>
                    <a:pt x="4216" y="255"/>
                    <a:pt x="4238" y="307"/>
                  </a:cubicBezTo>
                  <a:cubicBezTo>
                    <a:pt x="4260" y="358"/>
                    <a:pt x="4280" y="410"/>
                    <a:pt x="4299" y="462"/>
                  </a:cubicBezTo>
                  <a:cubicBezTo>
                    <a:pt x="4339" y="567"/>
                    <a:pt x="4375" y="672"/>
                    <a:pt x="4418" y="775"/>
                  </a:cubicBezTo>
                  <a:cubicBezTo>
                    <a:pt x="4439" y="827"/>
                    <a:pt x="4461" y="878"/>
                    <a:pt x="4486" y="928"/>
                  </a:cubicBezTo>
                  <a:cubicBezTo>
                    <a:pt x="4511" y="977"/>
                    <a:pt x="4538" y="1026"/>
                    <a:pt x="4571" y="1071"/>
                  </a:cubicBezTo>
                  <a:cubicBezTo>
                    <a:pt x="4603" y="1117"/>
                    <a:pt x="4640" y="1159"/>
                    <a:pt x="4680" y="1197"/>
                  </a:cubicBezTo>
                  <a:cubicBezTo>
                    <a:pt x="4720" y="1235"/>
                    <a:pt x="4764" y="1269"/>
                    <a:pt x="4811" y="1300"/>
                  </a:cubicBezTo>
                  <a:cubicBezTo>
                    <a:pt x="4904" y="1360"/>
                    <a:pt x="5007" y="1404"/>
                    <a:pt x="5115" y="1433"/>
                  </a:cubicBezTo>
                  <a:cubicBezTo>
                    <a:pt x="5330" y="1490"/>
                    <a:pt x="5560" y="1486"/>
                    <a:pt x="5775" y="1426"/>
                  </a:cubicBezTo>
                  <a:cubicBezTo>
                    <a:pt x="5828" y="1411"/>
                    <a:pt x="5881" y="1393"/>
                    <a:pt x="5932" y="1371"/>
                  </a:cubicBezTo>
                  <a:cubicBezTo>
                    <a:pt x="5957" y="1360"/>
                    <a:pt x="5983" y="1348"/>
                    <a:pt x="6007" y="1335"/>
                  </a:cubicBezTo>
                  <a:cubicBezTo>
                    <a:pt x="6032" y="1323"/>
                    <a:pt x="6056" y="1309"/>
                    <a:pt x="6080" y="1294"/>
                  </a:cubicBezTo>
                  <a:cubicBezTo>
                    <a:pt x="6174" y="1235"/>
                    <a:pt x="6261" y="1164"/>
                    <a:pt x="6362" y="1115"/>
                  </a:cubicBezTo>
                  <a:cubicBezTo>
                    <a:pt x="6369" y="1112"/>
                    <a:pt x="6375" y="1109"/>
                    <a:pt x="6382" y="1107"/>
                  </a:cubicBezTo>
                  <a:cubicBezTo>
                    <a:pt x="6401" y="1098"/>
                    <a:pt x="6401" y="1098"/>
                    <a:pt x="6401" y="1098"/>
                  </a:cubicBezTo>
                  <a:cubicBezTo>
                    <a:pt x="6414" y="1093"/>
                    <a:pt x="6427" y="1089"/>
                    <a:pt x="6440" y="1084"/>
                  </a:cubicBezTo>
                  <a:cubicBezTo>
                    <a:pt x="6467" y="1076"/>
                    <a:pt x="6495" y="1069"/>
                    <a:pt x="6522" y="1066"/>
                  </a:cubicBezTo>
                  <a:cubicBezTo>
                    <a:pt x="6578" y="1059"/>
                    <a:pt x="6634" y="1061"/>
                    <a:pt x="6690" y="1070"/>
                  </a:cubicBezTo>
                  <a:cubicBezTo>
                    <a:pt x="6800" y="1087"/>
                    <a:pt x="6905" y="1128"/>
                    <a:pt x="7009" y="1167"/>
                  </a:cubicBezTo>
                  <a:cubicBezTo>
                    <a:pt x="7113" y="1208"/>
                    <a:pt x="7221" y="1237"/>
                    <a:pt x="7328" y="1268"/>
                  </a:cubicBezTo>
                  <a:cubicBezTo>
                    <a:pt x="7435" y="1298"/>
                    <a:pt x="7544" y="1325"/>
                    <a:pt x="7653" y="1345"/>
                  </a:cubicBezTo>
                  <a:cubicBezTo>
                    <a:pt x="7708" y="1355"/>
                    <a:pt x="7763" y="1363"/>
                    <a:pt x="7819" y="1368"/>
                  </a:cubicBezTo>
                  <a:cubicBezTo>
                    <a:pt x="7874" y="1373"/>
                    <a:pt x="7930" y="1377"/>
                    <a:pt x="7985" y="1381"/>
                  </a:cubicBezTo>
                  <a:cubicBezTo>
                    <a:pt x="8097" y="1387"/>
                    <a:pt x="8208" y="1390"/>
                    <a:pt x="8320" y="1391"/>
                  </a:cubicBezTo>
                  <a:cubicBezTo>
                    <a:pt x="8543" y="1392"/>
                    <a:pt x="8765" y="1384"/>
                    <a:pt x="8988" y="1375"/>
                  </a:cubicBezTo>
                  <a:cubicBezTo>
                    <a:pt x="8765" y="1385"/>
                    <a:pt x="8543" y="1394"/>
                    <a:pt x="8320" y="1393"/>
                  </a:cubicBezTo>
                  <a:cubicBezTo>
                    <a:pt x="8208" y="1392"/>
                    <a:pt x="8097" y="1390"/>
                    <a:pt x="7985" y="1383"/>
                  </a:cubicBezTo>
                  <a:cubicBezTo>
                    <a:pt x="7930" y="1380"/>
                    <a:pt x="7874" y="1377"/>
                    <a:pt x="7818" y="1371"/>
                  </a:cubicBezTo>
                  <a:cubicBezTo>
                    <a:pt x="7763" y="1366"/>
                    <a:pt x="7708" y="1358"/>
                    <a:pt x="7653" y="1348"/>
                  </a:cubicBezTo>
                  <a:cubicBezTo>
                    <a:pt x="7543" y="1329"/>
                    <a:pt x="7434" y="1302"/>
                    <a:pt x="7327" y="1272"/>
                  </a:cubicBezTo>
                  <a:cubicBezTo>
                    <a:pt x="7220" y="1241"/>
                    <a:pt x="7112" y="1212"/>
                    <a:pt x="7008" y="1171"/>
                  </a:cubicBezTo>
                  <a:cubicBezTo>
                    <a:pt x="6904" y="1133"/>
                    <a:pt x="6799" y="1092"/>
                    <a:pt x="6689" y="1074"/>
                  </a:cubicBezTo>
                  <a:cubicBezTo>
                    <a:pt x="6634" y="1066"/>
                    <a:pt x="6578" y="1064"/>
                    <a:pt x="6523" y="1071"/>
                  </a:cubicBezTo>
                  <a:cubicBezTo>
                    <a:pt x="6468" y="1078"/>
                    <a:pt x="6414" y="1095"/>
                    <a:pt x="6365" y="1120"/>
                  </a:cubicBezTo>
                  <a:cubicBezTo>
                    <a:pt x="6264" y="1168"/>
                    <a:pt x="6177" y="1239"/>
                    <a:pt x="6083" y="1298"/>
                  </a:cubicBezTo>
                  <a:cubicBezTo>
                    <a:pt x="6059" y="1313"/>
                    <a:pt x="6035" y="1327"/>
                    <a:pt x="6010" y="1340"/>
                  </a:cubicBezTo>
                  <a:cubicBezTo>
                    <a:pt x="5985" y="1353"/>
                    <a:pt x="5960" y="1365"/>
                    <a:pt x="5934" y="1376"/>
                  </a:cubicBezTo>
                  <a:cubicBezTo>
                    <a:pt x="5883" y="1398"/>
                    <a:pt x="5830" y="1417"/>
                    <a:pt x="5776" y="1432"/>
                  </a:cubicBezTo>
                  <a:cubicBezTo>
                    <a:pt x="5561" y="1492"/>
                    <a:pt x="5330" y="1496"/>
                    <a:pt x="5113" y="1439"/>
                  </a:cubicBezTo>
                  <a:cubicBezTo>
                    <a:pt x="5005" y="1410"/>
                    <a:pt x="4901" y="1366"/>
                    <a:pt x="4807" y="1305"/>
                  </a:cubicBezTo>
                  <a:cubicBezTo>
                    <a:pt x="4760" y="1275"/>
                    <a:pt x="4716" y="1240"/>
                    <a:pt x="4675" y="1202"/>
                  </a:cubicBezTo>
                  <a:cubicBezTo>
                    <a:pt x="4635" y="1163"/>
                    <a:pt x="4598" y="1121"/>
                    <a:pt x="4565" y="1075"/>
                  </a:cubicBezTo>
                  <a:cubicBezTo>
                    <a:pt x="4532" y="1030"/>
                    <a:pt x="4505" y="981"/>
                    <a:pt x="4480" y="931"/>
                  </a:cubicBezTo>
                  <a:cubicBezTo>
                    <a:pt x="4455" y="881"/>
                    <a:pt x="4432" y="830"/>
                    <a:pt x="4411" y="778"/>
                  </a:cubicBezTo>
                  <a:cubicBezTo>
                    <a:pt x="4368" y="675"/>
                    <a:pt x="4332" y="569"/>
                    <a:pt x="4292" y="465"/>
                  </a:cubicBezTo>
                  <a:cubicBezTo>
                    <a:pt x="4273" y="413"/>
                    <a:pt x="4253" y="361"/>
                    <a:pt x="4231" y="309"/>
                  </a:cubicBezTo>
                  <a:cubicBezTo>
                    <a:pt x="4210" y="258"/>
                    <a:pt x="4186" y="208"/>
                    <a:pt x="4155" y="162"/>
                  </a:cubicBezTo>
                  <a:cubicBezTo>
                    <a:pt x="4147" y="150"/>
                    <a:pt x="4139" y="139"/>
                    <a:pt x="4130" y="128"/>
                  </a:cubicBezTo>
                  <a:cubicBezTo>
                    <a:pt x="4126" y="123"/>
                    <a:pt x="4121" y="118"/>
                    <a:pt x="4117" y="112"/>
                  </a:cubicBezTo>
                  <a:cubicBezTo>
                    <a:pt x="4112" y="107"/>
                    <a:pt x="4107" y="103"/>
                    <a:pt x="4102" y="98"/>
                  </a:cubicBezTo>
                  <a:cubicBezTo>
                    <a:pt x="4093" y="87"/>
                    <a:pt x="4082" y="79"/>
                    <a:pt x="4072" y="70"/>
                  </a:cubicBezTo>
                  <a:cubicBezTo>
                    <a:pt x="4066" y="66"/>
                    <a:pt x="4060" y="62"/>
                    <a:pt x="4055" y="58"/>
                  </a:cubicBezTo>
                  <a:cubicBezTo>
                    <a:pt x="4052" y="56"/>
                    <a:pt x="4049" y="54"/>
                    <a:pt x="4046" y="52"/>
                  </a:cubicBezTo>
                  <a:cubicBezTo>
                    <a:pt x="4037" y="47"/>
                    <a:pt x="4037" y="47"/>
                    <a:pt x="4037" y="47"/>
                  </a:cubicBezTo>
                  <a:cubicBezTo>
                    <a:pt x="4013" y="33"/>
                    <a:pt x="3987" y="23"/>
                    <a:pt x="3961" y="17"/>
                  </a:cubicBezTo>
                  <a:cubicBezTo>
                    <a:pt x="3934" y="10"/>
                    <a:pt x="3906" y="7"/>
                    <a:pt x="3879" y="7"/>
                  </a:cubicBezTo>
                  <a:cubicBezTo>
                    <a:pt x="3823" y="8"/>
                    <a:pt x="3769" y="21"/>
                    <a:pt x="3717" y="41"/>
                  </a:cubicBezTo>
                  <a:cubicBezTo>
                    <a:pt x="3691" y="51"/>
                    <a:pt x="3667" y="64"/>
                    <a:pt x="3641" y="76"/>
                  </a:cubicBezTo>
                  <a:cubicBezTo>
                    <a:pt x="3629" y="82"/>
                    <a:pt x="3617" y="90"/>
                    <a:pt x="3605" y="96"/>
                  </a:cubicBezTo>
                  <a:cubicBezTo>
                    <a:pt x="3587" y="107"/>
                    <a:pt x="3587" y="107"/>
                    <a:pt x="3587" y="107"/>
                  </a:cubicBezTo>
                  <a:cubicBezTo>
                    <a:pt x="3570" y="119"/>
                    <a:pt x="3570" y="119"/>
                    <a:pt x="3570" y="119"/>
                  </a:cubicBezTo>
                  <a:cubicBezTo>
                    <a:pt x="3559" y="126"/>
                    <a:pt x="3547" y="134"/>
                    <a:pt x="3536" y="142"/>
                  </a:cubicBezTo>
                  <a:cubicBezTo>
                    <a:pt x="3503" y="168"/>
                    <a:pt x="3503" y="168"/>
                    <a:pt x="3503" y="168"/>
                  </a:cubicBezTo>
                  <a:cubicBezTo>
                    <a:pt x="3492" y="176"/>
                    <a:pt x="3481" y="185"/>
                    <a:pt x="3471" y="195"/>
                  </a:cubicBezTo>
                  <a:cubicBezTo>
                    <a:pt x="3455" y="208"/>
                    <a:pt x="3455" y="208"/>
                    <a:pt x="3455" y="208"/>
                  </a:cubicBezTo>
                  <a:cubicBezTo>
                    <a:pt x="3450" y="213"/>
                    <a:pt x="3445" y="217"/>
                    <a:pt x="3440" y="222"/>
                  </a:cubicBezTo>
                  <a:cubicBezTo>
                    <a:pt x="3410" y="251"/>
                    <a:pt x="3410" y="251"/>
                    <a:pt x="3410" y="251"/>
                  </a:cubicBezTo>
                  <a:cubicBezTo>
                    <a:pt x="3400" y="261"/>
                    <a:pt x="3391" y="272"/>
                    <a:pt x="3381" y="282"/>
                  </a:cubicBezTo>
                  <a:cubicBezTo>
                    <a:pt x="3362" y="301"/>
                    <a:pt x="3344" y="323"/>
                    <a:pt x="3325" y="344"/>
                  </a:cubicBezTo>
                  <a:cubicBezTo>
                    <a:pt x="3254" y="429"/>
                    <a:pt x="3189" y="520"/>
                    <a:pt x="3124" y="610"/>
                  </a:cubicBezTo>
                  <a:cubicBezTo>
                    <a:pt x="3091" y="656"/>
                    <a:pt x="3059" y="701"/>
                    <a:pt x="3025" y="745"/>
                  </a:cubicBezTo>
                  <a:cubicBezTo>
                    <a:pt x="2974" y="812"/>
                    <a:pt x="2974" y="812"/>
                    <a:pt x="2974" y="812"/>
                  </a:cubicBezTo>
                  <a:cubicBezTo>
                    <a:pt x="2920" y="876"/>
                    <a:pt x="2920" y="876"/>
                    <a:pt x="2920" y="876"/>
                  </a:cubicBezTo>
                  <a:cubicBezTo>
                    <a:pt x="2777" y="1048"/>
                    <a:pt x="2620" y="1206"/>
                    <a:pt x="2451" y="1352"/>
                  </a:cubicBezTo>
                  <a:cubicBezTo>
                    <a:pt x="2430" y="1371"/>
                    <a:pt x="2408" y="1388"/>
                    <a:pt x="2387" y="1406"/>
                  </a:cubicBezTo>
                  <a:cubicBezTo>
                    <a:pt x="2365" y="1424"/>
                    <a:pt x="2344" y="1442"/>
                    <a:pt x="2322" y="1459"/>
                  </a:cubicBezTo>
                  <a:cubicBezTo>
                    <a:pt x="2256" y="1511"/>
                    <a:pt x="2256" y="1511"/>
                    <a:pt x="2256" y="1511"/>
                  </a:cubicBezTo>
                  <a:cubicBezTo>
                    <a:pt x="2189" y="1561"/>
                    <a:pt x="2189" y="1561"/>
                    <a:pt x="2189" y="1561"/>
                  </a:cubicBezTo>
                  <a:cubicBezTo>
                    <a:pt x="2099" y="1627"/>
                    <a:pt x="2007" y="1690"/>
                    <a:pt x="1911" y="1748"/>
                  </a:cubicBezTo>
                  <a:cubicBezTo>
                    <a:pt x="1876" y="1770"/>
                    <a:pt x="1876" y="1770"/>
                    <a:pt x="1876" y="1770"/>
                  </a:cubicBezTo>
                  <a:cubicBezTo>
                    <a:pt x="1840" y="1791"/>
                    <a:pt x="1840" y="1791"/>
                    <a:pt x="1840" y="1791"/>
                  </a:cubicBezTo>
                  <a:cubicBezTo>
                    <a:pt x="1816" y="1805"/>
                    <a:pt x="1792" y="1819"/>
                    <a:pt x="1767" y="1833"/>
                  </a:cubicBezTo>
                  <a:cubicBezTo>
                    <a:pt x="1694" y="1873"/>
                    <a:pt x="1694" y="1873"/>
                    <a:pt x="1694" y="1873"/>
                  </a:cubicBezTo>
                  <a:cubicBezTo>
                    <a:pt x="1681" y="1879"/>
                    <a:pt x="1669" y="1886"/>
                    <a:pt x="1656" y="1892"/>
                  </a:cubicBezTo>
                  <a:cubicBezTo>
                    <a:pt x="1619" y="1911"/>
                    <a:pt x="1619" y="1911"/>
                    <a:pt x="1619" y="1911"/>
                  </a:cubicBezTo>
                  <a:cubicBezTo>
                    <a:pt x="1582" y="1929"/>
                    <a:pt x="1582" y="1929"/>
                    <a:pt x="1582" y="1929"/>
                  </a:cubicBezTo>
                  <a:cubicBezTo>
                    <a:pt x="1569" y="1936"/>
                    <a:pt x="1556" y="1941"/>
                    <a:pt x="1544" y="1947"/>
                  </a:cubicBezTo>
                  <a:cubicBezTo>
                    <a:pt x="1519" y="1959"/>
                    <a:pt x="1493" y="1971"/>
                    <a:pt x="1468" y="1982"/>
                  </a:cubicBezTo>
                  <a:cubicBezTo>
                    <a:pt x="1391" y="2015"/>
                    <a:pt x="1391" y="2015"/>
                    <a:pt x="1391" y="2015"/>
                  </a:cubicBezTo>
                  <a:cubicBezTo>
                    <a:pt x="1372" y="2023"/>
                    <a:pt x="1372" y="2023"/>
                    <a:pt x="1372" y="2023"/>
                  </a:cubicBezTo>
                  <a:cubicBezTo>
                    <a:pt x="1352" y="2031"/>
                    <a:pt x="1352" y="2031"/>
                    <a:pt x="1352" y="2031"/>
                  </a:cubicBezTo>
                  <a:cubicBezTo>
                    <a:pt x="1313" y="2046"/>
                    <a:pt x="1313" y="2046"/>
                    <a:pt x="1313" y="2046"/>
                  </a:cubicBezTo>
                  <a:cubicBezTo>
                    <a:pt x="1274" y="2061"/>
                    <a:pt x="1274" y="2061"/>
                    <a:pt x="1274" y="2061"/>
                  </a:cubicBezTo>
                  <a:cubicBezTo>
                    <a:pt x="1261" y="2066"/>
                    <a:pt x="1248" y="2070"/>
                    <a:pt x="1234" y="2074"/>
                  </a:cubicBezTo>
                  <a:cubicBezTo>
                    <a:pt x="1208" y="2083"/>
                    <a:pt x="1182" y="2093"/>
                    <a:pt x="1155" y="2101"/>
                  </a:cubicBezTo>
                  <a:cubicBezTo>
                    <a:pt x="1075" y="2126"/>
                    <a:pt x="1075" y="2126"/>
                    <a:pt x="1075" y="2126"/>
                  </a:cubicBezTo>
                  <a:cubicBezTo>
                    <a:pt x="1069" y="2128"/>
                    <a:pt x="1062" y="2130"/>
                    <a:pt x="1055" y="2132"/>
                  </a:cubicBezTo>
                  <a:cubicBezTo>
                    <a:pt x="1035" y="2137"/>
                    <a:pt x="1035" y="2137"/>
                    <a:pt x="1035" y="2137"/>
                  </a:cubicBezTo>
                  <a:cubicBezTo>
                    <a:pt x="994" y="2148"/>
                    <a:pt x="994" y="2148"/>
                    <a:pt x="994" y="2148"/>
                  </a:cubicBezTo>
                  <a:cubicBezTo>
                    <a:pt x="886" y="2175"/>
                    <a:pt x="777" y="2198"/>
                    <a:pt x="666" y="2211"/>
                  </a:cubicBezTo>
                  <a:cubicBezTo>
                    <a:pt x="652" y="2212"/>
                    <a:pt x="639" y="2215"/>
                    <a:pt x="625" y="2216"/>
                  </a:cubicBezTo>
                  <a:cubicBezTo>
                    <a:pt x="583" y="2219"/>
                    <a:pt x="583" y="2219"/>
                    <a:pt x="583" y="2219"/>
                  </a:cubicBezTo>
                  <a:cubicBezTo>
                    <a:pt x="555" y="2221"/>
                    <a:pt x="527" y="2225"/>
                    <a:pt x="500" y="2225"/>
                  </a:cubicBezTo>
                  <a:cubicBezTo>
                    <a:pt x="472" y="2226"/>
                    <a:pt x="444" y="2227"/>
                    <a:pt x="416" y="2228"/>
                  </a:cubicBezTo>
                  <a:cubicBezTo>
                    <a:pt x="332" y="2227"/>
                    <a:pt x="332" y="2227"/>
                    <a:pt x="332" y="2227"/>
                  </a:cubicBezTo>
                  <a:cubicBezTo>
                    <a:pt x="221" y="2224"/>
                    <a:pt x="110" y="2212"/>
                    <a:pt x="0" y="219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5" name="Freeform 22"/>
            <p:cNvSpPr/>
            <p:nvPr>
              <p:custDataLst>
                <p:tags r:id="rId20"/>
              </p:custDataLst>
            </p:nvPr>
          </p:nvSpPr>
          <p:spPr bwMode="auto">
            <a:xfrm>
              <a:off x="1" y="978"/>
              <a:ext cx="5752" cy="1336"/>
            </a:xfrm>
            <a:custGeom>
              <a:avLst/>
              <a:gdLst>
                <a:gd name="T0" fmla="*/ 102 w 8988"/>
                <a:gd name="T1" fmla="*/ 2070 h 2086"/>
                <a:gd name="T2" fmla="*/ 203 w 8988"/>
                <a:gd name="T3" fmla="*/ 2079 h 2086"/>
                <a:gd name="T4" fmla="*/ 326 w 8988"/>
                <a:gd name="T5" fmla="*/ 2084 h 2086"/>
                <a:gd name="T6" fmla="*/ 449 w 8988"/>
                <a:gd name="T7" fmla="*/ 2083 h 2086"/>
                <a:gd name="T8" fmla="*/ 652 w 8988"/>
                <a:gd name="T9" fmla="*/ 2065 h 2086"/>
                <a:gd name="T10" fmla="*/ 814 w 8988"/>
                <a:gd name="T11" fmla="*/ 2039 h 2086"/>
                <a:gd name="T12" fmla="*/ 1033 w 8988"/>
                <a:gd name="T13" fmla="*/ 1988 h 2086"/>
                <a:gd name="T14" fmla="*/ 1150 w 8988"/>
                <a:gd name="T15" fmla="*/ 1953 h 2086"/>
                <a:gd name="T16" fmla="*/ 1286 w 8988"/>
                <a:gd name="T17" fmla="*/ 1907 h 2086"/>
                <a:gd name="T18" fmla="*/ 1438 w 8988"/>
                <a:gd name="T19" fmla="*/ 1849 h 2086"/>
                <a:gd name="T20" fmla="*/ 2427 w 8988"/>
                <a:gd name="T21" fmla="*/ 1278 h 2086"/>
                <a:gd name="T22" fmla="*/ 3017 w 8988"/>
                <a:gd name="T23" fmla="*/ 714 h 2086"/>
                <a:gd name="T24" fmla="*/ 3356 w 8988"/>
                <a:gd name="T25" fmla="*/ 304 h 2086"/>
                <a:gd name="T26" fmla="*/ 3444 w 8988"/>
                <a:gd name="T27" fmla="*/ 218 h 2086"/>
                <a:gd name="T28" fmla="*/ 3507 w 8988"/>
                <a:gd name="T29" fmla="*/ 165 h 2086"/>
                <a:gd name="T30" fmla="*/ 3609 w 8988"/>
                <a:gd name="T31" fmla="*/ 96 h 2086"/>
                <a:gd name="T32" fmla="*/ 3663 w 8988"/>
                <a:gd name="T33" fmla="*/ 66 h 2086"/>
                <a:gd name="T34" fmla="*/ 3878 w 8988"/>
                <a:gd name="T35" fmla="*/ 2 h 2086"/>
                <a:gd name="T36" fmla="*/ 4110 w 8988"/>
                <a:gd name="T37" fmla="*/ 71 h 2086"/>
                <a:gd name="T38" fmla="*/ 4168 w 8988"/>
                <a:gd name="T39" fmla="*/ 129 h 2086"/>
                <a:gd name="T40" fmla="*/ 4460 w 8988"/>
                <a:gd name="T41" fmla="*/ 715 h 2086"/>
                <a:gd name="T42" fmla="*/ 4688 w 8988"/>
                <a:gd name="T43" fmla="*/ 1050 h 2086"/>
                <a:gd name="T44" fmla="*/ 5036 w 8988"/>
                <a:gd name="T45" fmla="*/ 1256 h 2086"/>
                <a:gd name="T46" fmla="*/ 5840 w 8988"/>
                <a:gd name="T47" fmla="*/ 1264 h 2086"/>
                <a:gd name="T48" fmla="*/ 6103 w 8988"/>
                <a:gd name="T49" fmla="*/ 1155 h 2086"/>
                <a:gd name="T50" fmla="*/ 6424 w 8988"/>
                <a:gd name="T51" fmla="*/ 975 h 2086"/>
                <a:gd name="T52" fmla="*/ 7056 w 8988"/>
                <a:gd name="T53" fmla="*/ 1066 h 2086"/>
                <a:gd name="T54" fmla="*/ 7683 w 8988"/>
                <a:gd name="T55" fmla="*/ 1251 h 2086"/>
                <a:gd name="T56" fmla="*/ 8007 w 8988"/>
                <a:gd name="T57" fmla="*/ 1291 h 2086"/>
                <a:gd name="T58" fmla="*/ 8334 w 8988"/>
                <a:gd name="T59" fmla="*/ 1308 h 2086"/>
                <a:gd name="T60" fmla="*/ 7844 w 8988"/>
                <a:gd name="T61" fmla="*/ 1279 h 2086"/>
                <a:gd name="T62" fmla="*/ 7209 w 8988"/>
                <a:gd name="T63" fmla="*/ 1125 h 2086"/>
                <a:gd name="T64" fmla="*/ 6585 w 8988"/>
                <a:gd name="T65" fmla="*/ 946 h 2086"/>
                <a:gd name="T66" fmla="*/ 6141 w 8988"/>
                <a:gd name="T67" fmla="*/ 1139 h 2086"/>
                <a:gd name="T68" fmla="*/ 5996 w 8988"/>
                <a:gd name="T69" fmla="*/ 1214 h 2086"/>
                <a:gd name="T70" fmla="*/ 5193 w 8988"/>
                <a:gd name="T71" fmla="*/ 1304 h 2086"/>
                <a:gd name="T72" fmla="*/ 4746 w 8988"/>
                <a:gd name="T73" fmla="*/ 1109 h 2086"/>
                <a:gd name="T74" fmla="*/ 4531 w 8988"/>
                <a:gd name="T75" fmla="*/ 862 h 2086"/>
                <a:gd name="T76" fmla="*/ 4249 w 8988"/>
                <a:gd name="T77" fmla="*/ 271 h 2086"/>
                <a:gd name="T78" fmla="*/ 4121 w 8988"/>
                <a:gd name="T79" fmla="*/ 90 h 2086"/>
                <a:gd name="T80" fmla="*/ 3959 w 8988"/>
                <a:gd name="T81" fmla="*/ 12 h 2086"/>
                <a:gd name="T82" fmla="*/ 3684 w 8988"/>
                <a:gd name="T83" fmla="*/ 64 h 2086"/>
                <a:gd name="T84" fmla="*/ 3647 w 8988"/>
                <a:gd name="T85" fmla="*/ 82 h 2086"/>
                <a:gd name="T86" fmla="*/ 3577 w 8988"/>
                <a:gd name="T87" fmla="*/ 123 h 2086"/>
                <a:gd name="T88" fmla="*/ 3464 w 8988"/>
                <a:gd name="T89" fmla="*/ 209 h 2086"/>
                <a:gd name="T90" fmla="*/ 3389 w 8988"/>
                <a:gd name="T91" fmla="*/ 279 h 2086"/>
                <a:gd name="T92" fmla="*/ 3125 w 8988"/>
                <a:gd name="T93" fmla="*/ 591 h 2086"/>
                <a:gd name="T94" fmla="*/ 2680 w 8988"/>
                <a:gd name="T95" fmla="*/ 1071 h 2086"/>
                <a:gd name="T96" fmla="*/ 1590 w 8988"/>
                <a:gd name="T97" fmla="*/ 1787 h 2086"/>
                <a:gd name="T98" fmla="*/ 1364 w 8988"/>
                <a:gd name="T99" fmla="*/ 1882 h 2086"/>
                <a:gd name="T100" fmla="*/ 1171 w 8988"/>
                <a:gd name="T101" fmla="*/ 1950 h 2086"/>
                <a:gd name="T102" fmla="*/ 1053 w 8988"/>
                <a:gd name="T103" fmla="*/ 1985 h 2086"/>
                <a:gd name="T104" fmla="*/ 974 w 8988"/>
                <a:gd name="T105" fmla="*/ 2006 h 2086"/>
                <a:gd name="T106" fmla="*/ 693 w 8988"/>
                <a:gd name="T107" fmla="*/ 2061 h 2086"/>
                <a:gd name="T108" fmla="*/ 489 w 8988"/>
                <a:gd name="T109" fmla="*/ 2082 h 2086"/>
                <a:gd name="T110" fmla="*/ 367 w 8988"/>
                <a:gd name="T111" fmla="*/ 2085 h 2086"/>
                <a:gd name="T112" fmla="*/ 224 w 8988"/>
                <a:gd name="T113" fmla="*/ 2082 h 2086"/>
                <a:gd name="T114" fmla="*/ 122 w 8988"/>
                <a:gd name="T115" fmla="*/ 2073 h 2086"/>
                <a:gd name="T116" fmla="*/ 0 w 8988"/>
                <a:gd name="T117" fmla="*/ 2055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8" h="2086">
                  <a:moveTo>
                    <a:pt x="0" y="2055"/>
                  </a:moveTo>
                  <a:cubicBezTo>
                    <a:pt x="81" y="2067"/>
                    <a:pt x="81" y="2067"/>
                    <a:pt x="81" y="2067"/>
                  </a:cubicBezTo>
                  <a:cubicBezTo>
                    <a:pt x="102" y="2070"/>
                    <a:pt x="102" y="2070"/>
                    <a:pt x="102" y="2070"/>
                  </a:cubicBezTo>
                  <a:cubicBezTo>
                    <a:pt x="108" y="2071"/>
                    <a:pt x="115" y="2072"/>
                    <a:pt x="122" y="2072"/>
                  </a:cubicBezTo>
                  <a:cubicBezTo>
                    <a:pt x="163" y="2076"/>
                    <a:pt x="163" y="2076"/>
                    <a:pt x="163" y="2076"/>
                  </a:cubicBezTo>
                  <a:cubicBezTo>
                    <a:pt x="203" y="2079"/>
                    <a:pt x="203" y="2079"/>
                    <a:pt x="203" y="2079"/>
                  </a:cubicBezTo>
                  <a:cubicBezTo>
                    <a:pt x="224" y="2081"/>
                    <a:pt x="224" y="2081"/>
                    <a:pt x="224" y="2081"/>
                  </a:cubicBezTo>
                  <a:cubicBezTo>
                    <a:pt x="231" y="2082"/>
                    <a:pt x="237" y="2082"/>
                    <a:pt x="244" y="2082"/>
                  </a:cubicBezTo>
                  <a:cubicBezTo>
                    <a:pt x="326" y="2084"/>
                    <a:pt x="326" y="2084"/>
                    <a:pt x="326" y="2084"/>
                  </a:cubicBezTo>
                  <a:cubicBezTo>
                    <a:pt x="340" y="2085"/>
                    <a:pt x="353" y="2085"/>
                    <a:pt x="367" y="2084"/>
                  </a:cubicBezTo>
                  <a:cubicBezTo>
                    <a:pt x="408" y="2084"/>
                    <a:pt x="408" y="2084"/>
                    <a:pt x="408" y="2084"/>
                  </a:cubicBezTo>
                  <a:cubicBezTo>
                    <a:pt x="449" y="2083"/>
                    <a:pt x="449" y="2083"/>
                    <a:pt x="449" y="2083"/>
                  </a:cubicBezTo>
                  <a:cubicBezTo>
                    <a:pt x="462" y="2083"/>
                    <a:pt x="476" y="2081"/>
                    <a:pt x="489" y="2080"/>
                  </a:cubicBezTo>
                  <a:cubicBezTo>
                    <a:pt x="571" y="2074"/>
                    <a:pt x="571" y="2074"/>
                    <a:pt x="571" y="2074"/>
                  </a:cubicBezTo>
                  <a:cubicBezTo>
                    <a:pt x="652" y="2065"/>
                    <a:pt x="652" y="2065"/>
                    <a:pt x="652" y="2065"/>
                  </a:cubicBezTo>
                  <a:cubicBezTo>
                    <a:pt x="666" y="2063"/>
                    <a:pt x="679" y="2061"/>
                    <a:pt x="693" y="2059"/>
                  </a:cubicBezTo>
                  <a:cubicBezTo>
                    <a:pt x="733" y="2053"/>
                    <a:pt x="733" y="2053"/>
                    <a:pt x="733" y="2053"/>
                  </a:cubicBezTo>
                  <a:cubicBezTo>
                    <a:pt x="760" y="2048"/>
                    <a:pt x="787" y="2044"/>
                    <a:pt x="814" y="2039"/>
                  </a:cubicBezTo>
                  <a:cubicBezTo>
                    <a:pt x="867" y="2027"/>
                    <a:pt x="921" y="2017"/>
                    <a:pt x="973" y="2003"/>
                  </a:cubicBezTo>
                  <a:cubicBezTo>
                    <a:pt x="1013" y="1993"/>
                    <a:pt x="1013" y="1993"/>
                    <a:pt x="1013" y="1993"/>
                  </a:cubicBezTo>
                  <a:cubicBezTo>
                    <a:pt x="1033" y="1988"/>
                    <a:pt x="1033" y="1988"/>
                    <a:pt x="1033" y="1988"/>
                  </a:cubicBezTo>
                  <a:cubicBezTo>
                    <a:pt x="1039" y="1986"/>
                    <a:pt x="1046" y="1984"/>
                    <a:pt x="1052" y="1982"/>
                  </a:cubicBezTo>
                  <a:cubicBezTo>
                    <a:pt x="1131" y="1959"/>
                    <a:pt x="1131" y="1959"/>
                    <a:pt x="1131" y="1959"/>
                  </a:cubicBezTo>
                  <a:cubicBezTo>
                    <a:pt x="1150" y="1953"/>
                    <a:pt x="1150" y="1953"/>
                    <a:pt x="1150" y="1953"/>
                  </a:cubicBezTo>
                  <a:cubicBezTo>
                    <a:pt x="1170" y="1947"/>
                    <a:pt x="1170" y="1947"/>
                    <a:pt x="1170" y="1947"/>
                  </a:cubicBezTo>
                  <a:cubicBezTo>
                    <a:pt x="1209" y="1934"/>
                    <a:pt x="1209" y="1934"/>
                    <a:pt x="1209" y="1934"/>
                  </a:cubicBezTo>
                  <a:cubicBezTo>
                    <a:pt x="1234" y="1925"/>
                    <a:pt x="1260" y="1917"/>
                    <a:pt x="1286" y="1907"/>
                  </a:cubicBezTo>
                  <a:cubicBezTo>
                    <a:pt x="1362" y="1879"/>
                    <a:pt x="1362" y="1879"/>
                    <a:pt x="1362" y="1879"/>
                  </a:cubicBezTo>
                  <a:cubicBezTo>
                    <a:pt x="1375" y="1874"/>
                    <a:pt x="1388" y="1869"/>
                    <a:pt x="1400" y="1864"/>
                  </a:cubicBezTo>
                  <a:cubicBezTo>
                    <a:pt x="1438" y="1849"/>
                    <a:pt x="1438" y="1849"/>
                    <a:pt x="1438" y="1849"/>
                  </a:cubicBezTo>
                  <a:cubicBezTo>
                    <a:pt x="1489" y="1829"/>
                    <a:pt x="1539" y="1806"/>
                    <a:pt x="1588" y="1784"/>
                  </a:cubicBezTo>
                  <a:cubicBezTo>
                    <a:pt x="1687" y="1738"/>
                    <a:pt x="1785" y="1689"/>
                    <a:pt x="1880" y="1636"/>
                  </a:cubicBezTo>
                  <a:cubicBezTo>
                    <a:pt x="2071" y="1531"/>
                    <a:pt x="2254" y="1411"/>
                    <a:pt x="2427" y="1278"/>
                  </a:cubicBezTo>
                  <a:cubicBezTo>
                    <a:pt x="2513" y="1211"/>
                    <a:pt x="2596" y="1141"/>
                    <a:pt x="2677" y="1067"/>
                  </a:cubicBezTo>
                  <a:cubicBezTo>
                    <a:pt x="2757" y="993"/>
                    <a:pt x="2835" y="917"/>
                    <a:pt x="2909" y="837"/>
                  </a:cubicBezTo>
                  <a:cubicBezTo>
                    <a:pt x="2946" y="797"/>
                    <a:pt x="2982" y="756"/>
                    <a:pt x="3017" y="714"/>
                  </a:cubicBezTo>
                  <a:cubicBezTo>
                    <a:pt x="3053" y="673"/>
                    <a:pt x="3087" y="630"/>
                    <a:pt x="3120" y="587"/>
                  </a:cubicBezTo>
                  <a:cubicBezTo>
                    <a:pt x="3188" y="501"/>
                    <a:pt x="3255" y="415"/>
                    <a:pt x="3328" y="334"/>
                  </a:cubicBezTo>
                  <a:cubicBezTo>
                    <a:pt x="3337" y="324"/>
                    <a:pt x="3347" y="314"/>
                    <a:pt x="3356" y="304"/>
                  </a:cubicBezTo>
                  <a:cubicBezTo>
                    <a:pt x="3366" y="294"/>
                    <a:pt x="3375" y="284"/>
                    <a:pt x="3385" y="275"/>
                  </a:cubicBezTo>
                  <a:cubicBezTo>
                    <a:pt x="3414" y="246"/>
                    <a:pt x="3414" y="246"/>
                    <a:pt x="3414" y="246"/>
                  </a:cubicBezTo>
                  <a:cubicBezTo>
                    <a:pt x="3444" y="218"/>
                    <a:pt x="3444" y="218"/>
                    <a:pt x="3444" y="218"/>
                  </a:cubicBezTo>
                  <a:cubicBezTo>
                    <a:pt x="3459" y="204"/>
                    <a:pt x="3459" y="204"/>
                    <a:pt x="3459" y="204"/>
                  </a:cubicBezTo>
                  <a:cubicBezTo>
                    <a:pt x="3475" y="191"/>
                    <a:pt x="3475" y="191"/>
                    <a:pt x="3475" y="191"/>
                  </a:cubicBezTo>
                  <a:cubicBezTo>
                    <a:pt x="3486" y="183"/>
                    <a:pt x="3496" y="174"/>
                    <a:pt x="3507" y="165"/>
                  </a:cubicBezTo>
                  <a:cubicBezTo>
                    <a:pt x="3529" y="149"/>
                    <a:pt x="3550" y="132"/>
                    <a:pt x="3574" y="118"/>
                  </a:cubicBezTo>
                  <a:cubicBezTo>
                    <a:pt x="3591" y="107"/>
                    <a:pt x="3591" y="107"/>
                    <a:pt x="3591" y="107"/>
                  </a:cubicBezTo>
                  <a:cubicBezTo>
                    <a:pt x="3597" y="103"/>
                    <a:pt x="3603" y="99"/>
                    <a:pt x="3609" y="96"/>
                  </a:cubicBezTo>
                  <a:cubicBezTo>
                    <a:pt x="3644" y="76"/>
                    <a:pt x="3644" y="76"/>
                    <a:pt x="3644" y="76"/>
                  </a:cubicBezTo>
                  <a:cubicBezTo>
                    <a:pt x="3647" y="74"/>
                    <a:pt x="3650" y="72"/>
                    <a:pt x="3653" y="71"/>
                  </a:cubicBezTo>
                  <a:cubicBezTo>
                    <a:pt x="3663" y="66"/>
                    <a:pt x="3663" y="66"/>
                    <a:pt x="3663" y="66"/>
                  </a:cubicBezTo>
                  <a:cubicBezTo>
                    <a:pt x="3681" y="58"/>
                    <a:pt x="3681" y="58"/>
                    <a:pt x="3681" y="58"/>
                  </a:cubicBezTo>
                  <a:cubicBezTo>
                    <a:pt x="3694" y="52"/>
                    <a:pt x="3706" y="46"/>
                    <a:pt x="3719" y="41"/>
                  </a:cubicBezTo>
                  <a:cubicBezTo>
                    <a:pt x="3769" y="20"/>
                    <a:pt x="3823" y="6"/>
                    <a:pt x="3878" y="2"/>
                  </a:cubicBezTo>
                  <a:cubicBezTo>
                    <a:pt x="3905" y="0"/>
                    <a:pt x="3933" y="1"/>
                    <a:pt x="3960" y="5"/>
                  </a:cubicBezTo>
                  <a:cubicBezTo>
                    <a:pt x="3987" y="9"/>
                    <a:pt x="4014" y="17"/>
                    <a:pt x="4040" y="28"/>
                  </a:cubicBezTo>
                  <a:cubicBezTo>
                    <a:pt x="4065" y="40"/>
                    <a:pt x="4088" y="54"/>
                    <a:pt x="4110" y="71"/>
                  </a:cubicBezTo>
                  <a:cubicBezTo>
                    <a:pt x="4115" y="75"/>
                    <a:pt x="4120" y="80"/>
                    <a:pt x="4125" y="85"/>
                  </a:cubicBezTo>
                  <a:cubicBezTo>
                    <a:pt x="4130" y="89"/>
                    <a:pt x="4136" y="94"/>
                    <a:pt x="4140" y="99"/>
                  </a:cubicBezTo>
                  <a:cubicBezTo>
                    <a:pt x="4150" y="109"/>
                    <a:pt x="4159" y="119"/>
                    <a:pt x="4168" y="129"/>
                  </a:cubicBezTo>
                  <a:cubicBezTo>
                    <a:pt x="4203" y="172"/>
                    <a:pt x="4231" y="219"/>
                    <a:pt x="4256" y="268"/>
                  </a:cubicBezTo>
                  <a:cubicBezTo>
                    <a:pt x="4281" y="317"/>
                    <a:pt x="4304" y="366"/>
                    <a:pt x="4326" y="416"/>
                  </a:cubicBezTo>
                  <a:cubicBezTo>
                    <a:pt x="4370" y="516"/>
                    <a:pt x="4412" y="617"/>
                    <a:pt x="4460" y="715"/>
                  </a:cubicBezTo>
                  <a:cubicBezTo>
                    <a:pt x="4484" y="764"/>
                    <a:pt x="4509" y="812"/>
                    <a:pt x="4537" y="859"/>
                  </a:cubicBezTo>
                  <a:cubicBezTo>
                    <a:pt x="4564" y="906"/>
                    <a:pt x="4595" y="951"/>
                    <a:pt x="4631" y="992"/>
                  </a:cubicBezTo>
                  <a:cubicBezTo>
                    <a:pt x="4649" y="1012"/>
                    <a:pt x="4668" y="1031"/>
                    <a:pt x="4688" y="1050"/>
                  </a:cubicBezTo>
                  <a:cubicBezTo>
                    <a:pt x="4708" y="1069"/>
                    <a:pt x="4728" y="1087"/>
                    <a:pt x="4750" y="1103"/>
                  </a:cubicBezTo>
                  <a:cubicBezTo>
                    <a:pt x="4793" y="1136"/>
                    <a:pt x="4838" y="1166"/>
                    <a:pt x="4887" y="1191"/>
                  </a:cubicBezTo>
                  <a:cubicBezTo>
                    <a:pt x="4935" y="1217"/>
                    <a:pt x="4985" y="1238"/>
                    <a:pt x="5036" y="1256"/>
                  </a:cubicBezTo>
                  <a:cubicBezTo>
                    <a:pt x="5088" y="1273"/>
                    <a:pt x="5141" y="1287"/>
                    <a:pt x="5194" y="1297"/>
                  </a:cubicBezTo>
                  <a:cubicBezTo>
                    <a:pt x="5301" y="1318"/>
                    <a:pt x="5410" y="1325"/>
                    <a:pt x="5519" y="1319"/>
                  </a:cubicBezTo>
                  <a:cubicBezTo>
                    <a:pt x="5628" y="1314"/>
                    <a:pt x="5736" y="1295"/>
                    <a:pt x="5840" y="1264"/>
                  </a:cubicBezTo>
                  <a:cubicBezTo>
                    <a:pt x="5892" y="1249"/>
                    <a:pt x="5943" y="1230"/>
                    <a:pt x="5994" y="1209"/>
                  </a:cubicBezTo>
                  <a:cubicBezTo>
                    <a:pt x="6019" y="1198"/>
                    <a:pt x="6043" y="1187"/>
                    <a:pt x="6067" y="1174"/>
                  </a:cubicBezTo>
                  <a:cubicBezTo>
                    <a:pt x="6080" y="1168"/>
                    <a:pt x="6091" y="1162"/>
                    <a:pt x="6103" y="1155"/>
                  </a:cubicBezTo>
                  <a:cubicBezTo>
                    <a:pt x="6115" y="1148"/>
                    <a:pt x="6127" y="1141"/>
                    <a:pt x="6139" y="1134"/>
                  </a:cubicBezTo>
                  <a:cubicBezTo>
                    <a:pt x="6185" y="1106"/>
                    <a:pt x="6231" y="1076"/>
                    <a:pt x="6278" y="1048"/>
                  </a:cubicBezTo>
                  <a:cubicBezTo>
                    <a:pt x="6324" y="1020"/>
                    <a:pt x="6373" y="994"/>
                    <a:pt x="6424" y="975"/>
                  </a:cubicBezTo>
                  <a:cubicBezTo>
                    <a:pt x="6475" y="955"/>
                    <a:pt x="6530" y="943"/>
                    <a:pt x="6584" y="941"/>
                  </a:cubicBezTo>
                  <a:cubicBezTo>
                    <a:pt x="6639" y="939"/>
                    <a:pt x="6694" y="946"/>
                    <a:pt x="6747" y="958"/>
                  </a:cubicBezTo>
                  <a:cubicBezTo>
                    <a:pt x="6854" y="982"/>
                    <a:pt x="6955" y="1026"/>
                    <a:pt x="7056" y="1066"/>
                  </a:cubicBezTo>
                  <a:cubicBezTo>
                    <a:pt x="7107" y="1086"/>
                    <a:pt x="7158" y="1104"/>
                    <a:pt x="7210" y="1121"/>
                  </a:cubicBezTo>
                  <a:cubicBezTo>
                    <a:pt x="7262" y="1137"/>
                    <a:pt x="7314" y="1154"/>
                    <a:pt x="7366" y="1170"/>
                  </a:cubicBezTo>
                  <a:cubicBezTo>
                    <a:pt x="7471" y="1201"/>
                    <a:pt x="7576" y="1230"/>
                    <a:pt x="7683" y="1251"/>
                  </a:cubicBezTo>
                  <a:cubicBezTo>
                    <a:pt x="7737" y="1261"/>
                    <a:pt x="7790" y="1270"/>
                    <a:pt x="7845" y="1276"/>
                  </a:cubicBezTo>
                  <a:cubicBezTo>
                    <a:pt x="7872" y="1279"/>
                    <a:pt x="7899" y="1282"/>
                    <a:pt x="7926" y="1284"/>
                  </a:cubicBezTo>
                  <a:cubicBezTo>
                    <a:pt x="7953" y="1287"/>
                    <a:pt x="7980" y="1289"/>
                    <a:pt x="8007" y="1291"/>
                  </a:cubicBezTo>
                  <a:cubicBezTo>
                    <a:pt x="8116" y="1299"/>
                    <a:pt x="8225" y="1304"/>
                    <a:pt x="8334" y="1306"/>
                  </a:cubicBezTo>
                  <a:cubicBezTo>
                    <a:pt x="8552" y="1311"/>
                    <a:pt x="8770" y="1304"/>
                    <a:pt x="8988" y="1292"/>
                  </a:cubicBezTo>
                  <a:cubicBezTo>
                    <a:pt x="8770" y="1304"/>
                    <a:pt x="8552" y="1312"/>
                    <a:pt x="8334" y="1308"/>
                  </a:cubicBezTo>
                  <a:cubicBezTo>
                    <a:pt x="8225" y="1306"/>
                    <a:pt x="8116" y="1302"/>
                    <a:pt x="8007" y="1294"/>
                  </a:cubicBezTo>
                  <a:cubicBezTo>
                    <a:pt x="7980" y="1292"/>
                    <a:pt x="7953" y="1290"/>
                    <a:pt x="7926" y="1287"/>
                  </a:cubicBezTo>
                  <a:cubicBezTo>
                    <a:pt x="7898" y="1285"/>
                    <a:pt x="7871" y="1282"/>
                    <a:pt x="7844" y="1279"/>
                  </a:cubicBezTo>
                  <a:cubicBezTo>
                    <a:pt x="7790" y="1273"/>
                    <a:pt x="7736" y="1265"/>
                    <a:pt x="7682" y="1254"/>
                  </a:cubicBezTo>
                  <a:cubicBezTo>
                    <a:pt x="7575" y="1233"/>
                    <a:pt x="7470" y="1205"/>
                    <a:pt x="7365" y="1174"/>
                  </a:cubicBezTo>
                  <a:cubicBezTo>
                    <a:pt x="7313" y="1158"/>
                    <a:pt x="7261" y="1141"/>
                    <a:pt x="7209" y="1125"/>
                  </a:cubicBezTo>
                  <a:cubicBezTo>
                    <a:pt x="7157" y="1108"/>
                    <a:pt x="7106" y="1090"/>
                    <a:pt x="7055" y="1070"/>
                  </a:cubicBezTo>
                  <a:cubicBezTo>
                    <a:pt x="6953" y="1030"/>
                    <a:pt x="6853" y="987"/>
                    <a:pt x="6746" y="963"/>
                  </a:cubicBezTo>
                  <a:cubicBezTo>
                    <a:pt x="6693" y="951"/>
                    <a:pt x="6639" y="944"/>
                    <a:pt x="6585" y="946"/>
                  </a:cubicBezTo>
                  <a:cubicBezTo>
                    <a:pt x="6530" y="948"/>
                    <a:pt x="6477" y="960"/>
                    <a:pt x="6426" y="979"/>
                  </a:cubicBezTo>
                  <a:cubicBezTo>
                    <a:pt x="6375" y="999"/>
                    <a:pt x="6327" y="1024"/>
                    <a:pt x="6280" y="1053"/>
                  </a:cubicBezTo>
                  <a:cubicBezTo>
                    <a:pt x="6234" y="1081"/>
                    <a:pt x="6188" y="1111"/>
                    <a:pt x="6141" y="1139"/>
                  </a:cubicBezTo>
                  <a:cubicBezTo>
                    <a:pt x="6130" y="1146"/>
                    <a:pt x="6118" y="1153"/>
                    <a:pt x="6106" y="1160"/>
                  </a:cubicBezTo>
                  <a:cubicBezTo>
                    <a:pt x="6094" y="1166"/>
                    <a:pt x="6082" y="1173"/>
                    <a:pt x="6070" y="1179"/>
                  </a:cubicBezTo>
                  <a:cubicBezTo>
                    <a:pt x="6046" y="1192"/>
                    <a:pt x="6021" y="1203"/>
                    <a:pt x="5996" y="1214"/>
                  </a:cubicBezTo>
                  <a:cubicBezTo>
                    <a:pt x="5945" y="1236"/>
                    <a:pt x="5894" y="1254"/>
                    <a:pt x="5842" y="1270"/>
                  </a:cubicBezTo>
                  <a:cubicBezTo>
                    <a:pt x="5737" y="1301"/>
                    <a:pt x="5628" y="1319"/>
                    <a:pt x="5519" y="1325"/>
                  </a:cubicBezTo>
                  <a:cubicBezTo>
                    <a:pt x="5410" y="1331"/>
                    <a:pt x="5300" y="1325"/>
                    <a:pt x="5193" y="1304"/>
                  </a:cubicBezTo>
                  <a:cubicBezTo>
                    <a:pt x="5139" y="1293"/>
                    <a:pt x="5086" y="1279"/>
                    <a:pt x="5034" y="1262"/>
                  </a:cubicBezTo>
                  <a:cubicBezTo>
                    <a:pt x="4982" y="1244"/>
                    <a:pt x="4932" y="1222"/>
                    <a:pt x="4884" y="1197"/>
                  </a:cubicBezTo>
                  <a:cubicBezTo>
                    <a:pt x="4835" y="1172"/>
                    <a:pt x="4789" y="1142"/>
                    <a:pt x="4746" y="1109"/>
                  </a:cubicBezTo>
                  <a:cubicBezTo>
                    <a:pt x="4724" y="1092"/>
                    <a:pt x="4703" y="1074"/>
                    <a:pt x="4683" y="1055"/>
                  </a:cubicBezTo>
                  <a:cubicBezTo>
                    <a:pt x="4663" y="1036"/>
                    <a:pt x="4644" y="1017"/>
                    <a:pt x="4626" y="996"/>
                  </a:cubicBezTo>
                  <a:cubicBezTo>
                    <a:pt x="4590" y="955"/>
                    <a:pt x="4558" y="910"/>
                    <a:pt x="4531" y="862"/>
                  </a:cubicBezTo>
                  <a:cubicBezTo>
                    <a:pt x="4503" y="816"/>
                    <a:pt x="4477" y="767"/>
                    <a:pt x="4453" y="718"/>
                  </a:cubicBezTo>
                  <a:cubicBezTo>
                    <a:pt x="4405" y="620"/>
                    <a:pt x="4363" y="519"/>
                    <a:pt x="4319" y="419"/>
                  </a:cubicBezTo>
                  <a:cubicBezTo>
                    <a:pt x="4297" y="369"/>
                    <a:pt x="4274" y="320"/>
                    <a:pt x="4249" y="271"/>
                  </a:cubicBezTo>
                  <a:cubicBezTo>
                    <a:pt x="4225" y="223"/>
                    <a:pt x="4197" y="176"/>
                    <a:pt x="4163" y="134"/>
                  </a:cubicBezTo>
                  <a:cubicBezTo>
                    <a:pt x="4154" y="124"/>
                    <a:pt x="4145" y="113"/>
                    <a:pt x="4135" y="104"/>
                  </a:cubicBezTo>
                  <a:cubicBezTo>
                    <a:pt x="4131" y="99"/>
                    <a:pt x="4126" y="95"/>
                    <a:pt x="4121" y="90"/>
                  </a:cubicBezTo>
                  <a:cubicBezTo>
                    <a:pt x="4115" y="86"/>
                    <a:pt x="4111" y="80"/>
                    <a:pt x="4105" y="77"/>
                  </a:cubicBezTo>
                  <a:cubicBezTo>
                    <a:pt x="4084" y="60"/>
                    <a:pt x="4061" y="46"/>
                    <a:pt x="4037" y="34"/>
                  </a:cubicBezTo>
                  <a:cubicBezTo>
                    <a:pt x="4012" y="24"/>
                    <a:pt x="3986" y="16"/>
                    <a:pt x="3959" y="12"/>
                  </a:cubicBezTo>
                  <a:cubicBezTo>
                    <a:pt x="3932" y="8"/>
                    <a:pt x="3905" y="7"/>
                    <a:pt x="3878" y="9"/>
                  </a:cubicBezTo>
                  <a:cubicBezTo>
                    <a:pt x="3824" y="13"/>
                    <a:pt x="3771" y="26"/>
                    <a:pt x="3721" y="47"/>
                  </a:cubicBezTo>
                  <a:cubicBezTo>
                    <a:pt x="3708" y="52"/>
                    <a:pt x="3696" y="58"/>
                    <a:pt x="3684" y="64"/>
                  </a:cubicBezTo>
                  <a:cubicBezTo>
                    <a:pt x="3666" y="72"/>
                    <a:pt x="3666" y="72"/>
                    <a:pt x="3666" y="72"/>
                  </a:cubicBezTo>
                  <a:cubicBezTo>
                    <a:pt x="3656" y="77"/>
                    <a:pt x="3656" y="77"/>
                    <a:pt x="3656" y="77"/>
                  </a:cubicBezTo>
                  <a:cubicBezTo>
                    <a:pt x="3653" y="78"/>
                    <a:pt x="3650" y="80"/>
                    <a:pt x="3647" y="82"/>
                  </a:cubicBezTo>
                  <a:cubicBezTo>
                    <a:pt x="3612" y="102"/>
                    <a:pt x="3612" y="102"/>
                    <a:pt x="3612" y="102"/>
                  </a:cubicBezTo>
                  <a:cubicBezTo>
                    <a:pt x="3606" y="105"/>
                    <a:pt x="3600" y="108"/>
                    <a:pt x="3595" y="112"/>
                  </a:cubicBezTo>
                  <a:cubicBezTo>
                    <a:pt x="3577" y="123"/>
                    <a:pt x="3577" y="123"/>
                    <a:pt x="3577" y="123"/>
                  </a:cubicBezTo>
                  <a:cubicBezTo>
                    <a:pt x="3554" y="137"/>
                    <a:pt x="3533" y="154"/>
                    <a:pt x="3511" y="170"/>
                  </a:cubicBezTo>
                  <a:cubicBezTo>
                    <a:pt x="3500" y="179"/>
                    <a:pt x="3490" y="188"/>
                    <a:pt x="3479" y="196"/>
                  </a:cubicBezTo>
                  <a:cubicBezTo>
                    <a:pt x="3464" y="209"/>
                    <a:pt x="3464" y="209"/>
                    <a:pt x="3464" y="209"/>
                  </a:cubicBezTo>
                  <a:cubicBezTo>
                    <a:pt x="3448" y="223"/>
                    <a:pt x="3448" y="223"/>
                    <a:pt x="3448" y="223"/>
                  </a:cubicBezTo>
                  <a:cubicBezTo>
                    <a:pt x="3418" y="250"/>
                    <a:pt x="3418" y="250"/>
                    <a:pt x="3418" y="250"/>
                  </a:cubicBezTo>
                  <a:cubicBezTo>
                    <a:pt x="3389" y="279"/>
                    <a:pt x="3389" y="279"/>
                    <a:pt x="3389" y="279"/>
                  </a:cubicBezTo>
                  <a:cubicBezTo>
                    <a:pt x="3379" y="288"/>
                    <a:pt x="3370" y="298"/>
                    <a:pt x="3361" y="308"/>
                  </a:cubicBezTo>
                  <a:cubicBezTo>
                    <a:pt x="3351" y="318"/>
                    <a:pt x="3342" y="328"/>
                    <a:pt x="3333" y="338"/>
                  </a:cubicBezTo>
                  <a:cubicBezTo>
                    <a:pt x="3260" y="419"/>
                    <a:pt x="3193" y="505"/>
                    <a:pt x="3125" y="591"/>
                  </a:cubicBezTo>
                  <a:cubicBezTo>
                    <a:pt x="3091" y="634"/>
                    <a:pt x="3057" y="676"/>
                    <a:pt x="3022" y="718"/>
                  </a:cubicBezTo>
                  <a:cubicBezTo>
                    <a:pt x="2986" y="759"/>
                    <a:pt x="2950" y="800"/>
                    <a:pt x="2913" y="840"/>
                  </a:cubicBezTo>
                  <a:cubicBezTo>
                    <a:pt x="2839" y="920"/>
                    <a:pt x="2761" y="997"/>
                    <a:pt x="2680" y="1071"/>
                  </a:cubicBezTo>
                  <a:cubicBezTo>
                    <a:pt x="2600" y="1144"/>
                    <a:pt x="2516" y="1215"/>
                    <a:pt x="2430" y="1281"/>
                  </a:cubicBezTo>
                  <a:cubicBezTo>
                    <a:pt x="2257" y="1415"/>
                    <a:pt x="2074" y="1535"/>
                    <a:pt x="1883" y="1640"/>
                  </a:cubicBezTo>
                  <a:cubicBezTo>
                    <a:pt x="1787" y="1693"/>
                    <a:pt x="1689" y="1741"/>
                    <a:pt x="1590" y="1787"/>
                  </a:cubicBezTo>
                  <a:cubicBezTo>
                    <a:pt x="1540" y="1809"/>
                    <a:pt x="1491" y="1832"/>
                    <a:pt x="1440" y="1852"/>
                  </a:cubicBezTo>
                  <a:cubicBezTo>
                    <a:pt x="1402" y="1868"/>
                    <a:pt x="1402" y="1868"/>
                    <a:pt x="1402" y="1868"/>
                  </a:cubicBezTo>
                  <a:cubicBezTo>
                    <a:pt x="1389" y="1873"/>
                    <a:pt x="1377" y="1878"/>
                    <a:pt x="1364" y="1882"/>
                  </a:cubicBezTo>
                  <a:cubicBezTo>
                    <a:pt x="1287" y="1911"/>
                    <a:pt x="1287" y="1911"/>
                    <a:pt x="1287" y="1911"/>
                  </a:cubicBezTo>
                  <a:cubicBezTo>
                    <a:pt x="1262" y="1921"/>
                    <a:pt x="1235" y="1929"/>
                    <a:pt x="1210" y="1937"/>
                  </a:cubicBezTo>
                  <a:cubicBezTo>
                    <a:pt x="1171" y="1950"/>
                    <a:pt x="1171" y="1950"/>
                    <a:pt x="1171" y="1950"/>
                  </a:cubicBezTo>
                  <a:cubicBezTo>
                    <a:pt x="1151" y="1957"/>
                    <a:pt x="1151" y="1957"/>
                    <a:pt x="1151" y="1957"/>
                  </a:cubicBezTo>
                  <a:cubicBezTo>
                    <a:pt x="1132" y="1962"/>
                    <a:pt x="1132" y="1962"/>
                    <a:pt x="1132" y="1962"/>
                  </a:cubicBezTo>
                  <a:cubicBezTo>
                    <a:pt x="1053" y="1985"/>
                    <a:pt x="1053" y="1985"/>
                    <a:pt x="1053" y="1985"/>
                  </a:cubicBezTo>
                  <a:cubicBezTo>
                    <a:pt x="1047" y="1987"/>
                    <a:pt x="1040" y="1989"/>
                    <a:pt x="1033" y="1991"/>
                  </a:cubicBezTo>
                  <a:cubicBezTo>
                    <a:pt x="1014" y="1996"/>
                    <a:pt x="1014" y="1996"/>
                    <a:pt x="1014" y="1996"/>
                  </a:cubicBezTo>
                  <a:cubicBezTo>
                    <a:pt x="974" y="2006"/>
                    <a:pt x="974" y="2006"/>
                    <a:pt x="974" y="2006"/>
                  </a:cubicBezTo>
                  <a:cubicBezTo>
                    <a:pt x="921" y="2020"/>
                    <a:pt x="867" y="2030"/>
                    <a:pt x="814" y="2041"/>
                  </a:cubicBezTo>
                  <a:cubicBezTo>
                    <a:pt x="787" y="2046"/>
                    <a:pt x="760" y="2050"/>
                    <a:pt x="733" y="2055"/>
                  </a:cubicBezTo>
                  <a:cubicBezTo>
                    <a:pt x="693" y="2061"/>
                    <a:pt x="693" y="2061"/>
                    <a:pt x="693" y="2061"/>
                  </a:cubicBezTo>
                  <a:cubicBezTo>
                    <a:pt x="680" y="2063"/>
                    <a:pt x="666" y="2065"/>
                    <a:pt x="652" y="2066"/>
                  </a:cubicBezTo>
                  <a:cubicBezTo>
                    <a:pt x="571" y="2076"/>
                    <a:pt x="571" y="2076"/>
                    <a:pt x="571" y="2076"/>
                  </a:cubicBezTo>
                  <a:cubicBezTo>
                    <a:pt x="489" y="2082"/>
                    <a:pt x="489" y="2082"/>
                    <a:pt x="489" y="2082"/>
                  </a:cubicBezTo>
                  <a:cubicBezTo>
                    <a:pt x="476" y="2082"/>
                    <a:pt x="462" y="2084"/>
                    <a:pt x="449" y="2084"/>
                  </a:cubicBezTo>
                  <a:cubicBezTo>
                    <a:pt x="408" y="2085"/>
                    <a:pt x="408" y="2085"/>
                    <a:pt x="408" y="2085"/>
                  </a:cubicBezTo>
                  <a:cubicBezTo>
                    <a:pt x="367" y="2085"/>
                    <a:pt x="367" y="2085"/>
                    <a:pt x="367" y="2085"/>
                  </a:cubicBezTo>
                  <a:cubicBezTo>
                    <a:pt x="353" y="2086"/>
                    <a:pt x="340" y="2086"/>
                    <a:pt x="326" y="2085"/>
                  </a:cubicBezTo>
                  <a:cubicBezTo>
                    <a:pt x="244" y="2083"/>
                    <a:pt x="244" y="2083"/>
                    <a:pt x="244" y="2083"/>
                  </a:cubicBezTo>
                  <a:cubicBezTo>
                    <a:pt x="237" y="2082"/>
                    <a:pt x="231" y="2082"/>
                    <a:pt x="224" y="2082"/>
                  </a:cubicBezTo>
                  <a:cubicBezTo>
                    <a:pt x="203" y="2080"/>
                    <a:pt x="203" y="2080"/>
                    <a:pt x="203" y="2080"/>
                  </a:cubicBezTo>
                  <a:cubicBezTo>
                    <a:pt x="163" y="2076"/>
                    <a:pt x="163" y="2076"/>
                    <a:pt x="163" y="2076"/>
                  </a:cubicBezTo>
                  <a:cubicBezTo>
                    <a:pt x="122" y="2073"/>
                    <a:pt x="122" y="2073"/>
                    <a:pt x="122" y="2073"/>
                  </a:cubicBezTo>
                  <a:cubicBezTo>
                    <a:pt x="115" y="2072"/>
                    <a:pt x="108" y="2071"/>
                    <a:pt x="102" y="2070"/>
                  </a:cubicBezTo>
                  <a:cubicBezTo>
                    <a:pt x="81" y="2067"/>
                    <a:pt x="81" y="2067"/>
                    <a:pt x="81" y="2067"/>
                  </a:cubicBezTo>
                  <a:lnTo>
                    <a:pt x="0" y="20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6" name="Freeform 23"/>
            <p:cNvSpPr/>
            <p:nvPr>
              <p:custDataLst>
                <p:tags r:id="rId21"/>
              </p:custDataLst>
            </p:nvPr>
          </p:nvSpPr>
          <p:spPr bwMode="auto">
            <a:xfrm>
              <a:off x="1" y="1049"/>
              <a:ext cx="5752" cy="1245"/>
            </a:xfrm>
            <a:custGeom>
              <a:avLst/>
              <a:gdLst>
                <a:gd name="T0" fmla="*/ 119 w 8987"/>
                <a:gd name="T1" fmla="*/ 1933 h 1943"/>
                <a:gd name="T2" fmla="*/ 239 w 8987"/>
                <a:gd name="T3" fmla="*/ 1941 h 1943"/>
                <a:gd name="T4" fmla="*/ 678 w 8987"/>
                <a:gd name="T5" fmla="*/ 1914 h 1943"/>
                <a:gd name="T6" fmla="*/ 875 w 8987"/>
                <a:gd name="T7" fmla="*/ 1878 h 1943"/>
                <a:gd name="T8" fmla="*/ 1030 w 8987"/>
                <a:gd name="T9" fmla="*/ 1840 h 1943"/>
                <a:gd name="T10" fmla="*/ 1184 w 8987"/>
                <a:gd name="T11" fmla="*/ 1795 h 1943"/>
                <a:gd name="T12" fmla="*/ 2405 w 8987"/>
                <a:gd name="T13" fmla="*/ 1203 h 1943"/>
                <a:gd name="T14" fmla="*/ 3013 w 8987"/>
                <a:gd name="T15" fmla="*/ 684 h 1943"/>
                <a:gd name="T16" fmla="*/ 3363 w 8987"/>
                <a:gd name="T17" fmla="*/ 298 h 1943"/>
                <a:gd name="T18" fmla="*/ 3514 w 8987"/>
                <a:gd name="T19" fmla="*/ 167 h 1943"/>
                <a:gd name="T20" fmla="*/ 3614 w 8987"/>
                <a:gd name="T21" fmla="*/ 100 h 1943"/>
                <a:gd name="T22" fmla="*/ 3685 w 8987"/>
                <a:gd name="T23" fmla="*/ 62 h 1943"/>
                <a:gd name="T24" fmla="*/ 3808 w 8987"/>
                <a:gd name="T25" fmla="*/ 16 h 1943"/>
                <a:gd name="T26" fmla="*/ 3877 w 8987"/>
                <a:gd name="T27" fmla="*/ 3 h 1943"/>
                <a:gd name="T28" fmla="*/ 3947 w 8987"/>
                <a:gd name="T29" fmla="*/ 0 h 1943"/>
                <a:gd name="T30" fmla="*/ 4110 w 8987"/>
                <a:gd name="T31" fmla="*/ 51 h 1943"/>
                <a:gd name="T32" fmla="*/ 4173 w 8987"/>
                <a:gd name="T33" fmla="*/ 102 h 1943"/>
                <a:gd name="T34" fmla="*/ 4502 w 8987"/>
                <a:gd name="T35" fmla="*/ 651 h 1943"/>
                <a:gd name="T36" fmla="*/ 4693 w 8987"/>
                <a:gd name="T37" fmla="*/ 905 h 1943"/>
                <a:gd name="T38" fmla="*/ 4961 w 8987"/>
                <a:gd name="T39" fmla="*/ 1076 h 1943"/>
                <a:gd name="T40" fmla="*/ 5902 w 8987"/>
                <a:gd name="T41" fmla="*/ 1102 h 1943"/>
                <a:gd name="T42" fmla="*/ 6335 w 8987"/>
                <a:gd name="T43" fmla="*/ 898 h 1943"/>
                <a:gd name="T44" fmla="*/ 6484 w 8987"/>
                <a:gd name="T45" fmla="*/ 838 h 1943"/>
                <a:gd name="T46" fmla="*/ 6762 w 8987"/>
                <a:gd name="T47" fmla="*/ 837 h 1943"/>
                <a:gd name="T48" fmla="*/ 7175 w 8987"/>
                <a:gd name="T49" fmla="*/ 993 h 1943"/>
                <a:gd name="T50" fmla="*/ 7710 w 8987"/>
                <a:gd name="T51" fmla="*/ 1156 h 1943"/>
                <a:gd name="T52" fmla="*/ 8347 w 8987"/>
                <a:gd name="T53" fmla="*/ 1221 h 1943"/>
                <a:gd name="T54" fmla="*/ 8027 w 8987"/>
                <a:gd name="T55" fmla="*/ 1204 h 1943"/>
                <a:gd name="T56" fmla="*/ 7400 w 8987"/>
                <a:gd name="T57" fmla="*/ 1075 h 1943"/>
                <a:gd name="T58" fmla="*/ 7098 w 8987"/>
                <a:gd name="T59" fmla="*/ 967 h 1943"/>
                <a:gd name="T60" fmla="*/ 6722 w 8987"/>
                <a:gd name="T61" fmla="*/ 834 h 1943"/>
                <a:gd name="T62" fmla="*/ 6447 w 8987"/>
                <a:gd name="T63" fmla="*/ 854 h 1943"/>
                <a:gd name="T64" fmla="*/ 6198 w 8987"/>
                <a:gd name="T65" fmla="*/ 981 h 1943"/>
                <a:gd name="T66" fmla="*/ 5589 w 8987"/>
                <a:gd name="T67" fmla="*/ 1168 h 1943"/>
                <a:gd name="T68" fmla="*/ 4816 w 8987"/>
                <a:gd name="T69" fmla="*/ 1008 h 1943"/>
                <a:gd name="T70" fmla="*/ 4632 w 8987"/>
                <a:gd name="T71" fmla="*/ 853 h 1943"/>
                <a:gd name="T72" fmla="*/ 4344 w 8987"/>
                <a:gd name="T73" fmla="*/ 372 h 1943"/>
                <a:gd name="T74" fmla="*/ 4138 w 8987"/>
                <a:gd name="T75" fmla="*/ 81 h 1943"/>
                <a:gd name="T76" fmla="*/ 4035 w 8987"/>
                <a:gd name="T77" fmla="*/ 24 h 1943"/>
                <a:gd name="T78" fmla="*/ 3937 w 8987"/>
                <a:gd name="T79" fmla="*/ 7 h 1943"/>
                <a:gd name="T80" fmla="*/ 3838 w 8987"/>
                <a:gd name="T81" fmla="*/ 16 h 1943"/>
                <a:gd name="T82" fmla="*/ 3800 w 8987"/>
                <a:gd name="T83" fmla="*/ 26 h 1943"/>
                <a:gd name="T84" fmla="*/ 3670 w 8987"/>
                <a:gd name="T85" fmla="*/ 77 h 1943"/>
                <a:gd name="T86" fmla="*/ 3584 w 8987"/>
                <a:gd name="T87" fmla="*/ 126 h 1943"/>
                <a:gd name="T88" fmla="*/ 3456 w 8987"/>
                <a:gd name="T89" fmla="*/ 222 h 1943"/>
                <a:gd name="T90" fmla="*/ 3339 w 8987"/>
                <a:gd name="T91" fmla="*/ 331 h 1943"/>
                <a:gd name="T92" fmla="*/ 2904 w 8987"/>
                <a:gd name="T93" fmla="*/ 802 h 1943"/>
                <a:gd name="T94" fmla="*/ 1853 w 8987"/>
                <a:gd name="T95" fmla="*/ 1528 h 1943"/>
                <a:gd name="T96" fmla="*/ 1147 w 8987"/>
                <a:gd name="T97" fmla="*/ 1810 h 1943"/>
                <a:gd name="T98" fmla="*/ 953 w 8987"/>
                <a:gd name="T99" fmla="*/ 1862 h 1943"/>
                <a:gd name="T100" fmla="*/ 797 w 8987"/>
                <a:gd name="T101" fmla="*/ 1896 h 1943"/>
                <a:gd name="T102" fmla="*/ 638 w 8987"/>
                <a:gd name="T103" fmla="*/ 1921 h 1943"/>
                <a:gd name="T104" fmla="*/ 199 w 8987"/>
                <a:gd name="T105" fmla="*/ 1939 h 1943"/>
                <a:gd name="T106" fmla="*/ 79 w 8987"/>
                <a:gd name="T107" fmla="*/ 1929 h 1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7" h="1943">
                  <a:moveTo>
                    <a:pt x="0" y="1918"/>
                  </a:moveTo>
                  <a:cubicBezTo>
                    <a:pt x="79" y="1928"/>
                    <a:pt x="79" y="1928"/>
                    <a:pt x="79" y="1928"/>
                  </a:cubicBezTo>
                  <a:cubicBezTo>
                    <a:pt x="92" y="1930"/>
                    <a:pt x="106" y="1932"/>
                    <a:pt x="119" y="1933"/>
                  </a:cubicBezTo>
                  <a:cubicBezTo>
                    <a:pt x="159" y="1936"/>
                    <a:pt x="159" y="1936"/>
                    <a:pt x="159" y="1936"/>
                  </a:cubicBezTo>
                  <a:cubicBezTo>
                    <a:pt x="199" y="1938"/>
                    <a:pt x="199" y="1938"/>
                    <a:pt x="199" y="1938"/>
                  </a:cubicBezTo>
                  <a:cubicBezTo>
                    <a:pt x="212" y="1939"/>
                    <a:pt x="225" y="1941"/>
                    <a:pt x="239" y="1941"/>
                  </a:cubicBezTo>
                  <a:cubicBezTo>
                    <a:pt x="319" y="1942"/>
                    <a:pt x="319" y="1942"/>
                    <a:pt x="319" y="1942"/>
                  </a:cubicBezTo>
                  <a:cubicBezTo>
                    <a:pt x="426" y="1941"/>
                    <a:pt x="532" y="1935"/>
                    <a:pt x="638" y="1919"/>
                  </a:cubicBezTo>
                  <a:cubicBezTo>
                    <a:pt x="678" y="1914"/>
                    <a:pt x="678" y="1914"/>
                    <a:pt x="678" y="1914"/>
                  </a:cubicBezTo>
                  <a:cubicBezTo>
                    <a:pt x="691" y="1913"/>
                    <a:pt x="704" y="1910"/>
                    <a:pt x="717" y="1908"/>
                  </a:cubicBezTo>
                  <a:cubicBezTo>
                    <a:pt x="796" y="1894"/>
                    <a:pt x="796" y="1894"/>
                    <a:pt x="796" y="1894"/>
                  </a:cubicBezTo>
                  <a:cubicBezTo>
                    <a:pt x="875" y="1878"/>
                    <a:pt x="875" y="1878"/>
                    <a:pt x="875" y="1878"/>
                  </a:cubicBezTo>
                  <a:cubicBezTo>
                    <a:pt x="914" y="1870"/>
                    <a:pt x="914" y="1870"/>
                    <a:pt x="914" y="1870"/>
                  </a:cubicBezTo>
                  <a:cubicBezTo>
                    <a:pt x="953" y="1860"/>
                    <a:pt x="953" y="1860"/>
                    <a:pt x="953" y="1860"/>
                  </a:cubicBezTo>
                  <a:cubicBezTo>
                    <a:pt x="1030" y="1840"/>
                    <a:pt x="1030" y="1840"/>
                    <a:pt x="1030" y="1840"/>
                  </a:cubicBezTo>
                  <a:cubicBezTo>
                    <a:pt x="1107" y="1818"/>
                    <a:pt x="1107" y="1818"/>
                    <a:pt x="1107" y="1818"/>
                  </a:cubicBezTo>
                  <a:cubicBezTo>
                    <a:pt x="1146" y="1807"/>
                    <a:pt x="1146" y="1807"/>
                    <a:pt x="1146" y="1807"/>
                  </a:cubicBezTo>
                  <a:cubicBezTo>
                    <a:pt x="1184" y="1795"/>
                    <a:pt x="1184" y="1795"/>
                    <a:pt x="1184" y="1795"/>
                  </a:cubicBezTo>
                  <a:cubicBezTo>
                    <a:pt x="1260" y="1770"/>
                    <a:pt x="1260" y="1770"/>
                    <a:pt x="1260" y="1770"/>
                  </a:cubicBezTo>
                  <a:cubicBezTo>
                    <a:pt x="1462" y="1701"/>
                    <a:pt x="1659" y="1618"/>
                    <a:pt x="1851" y="1525"/>
                  </a:cubicBezTo>
                  <a:cubicBezTo>
                    <a:pt x="2043" y="1431"/>
                    <a:pt x="2229" y="1324"/>
                    <a:pt x="2405" y="1203"/>
                  </a:cubicBezTo>
                  <a:cubicBezTo>
                    <a:pt x="2493" y="1143"/>
                    <a:pt x="2578" y="1078"/>
                    <a:pt x="2661" y="1011"/>
                  </a:cubicBezTo>
                  <a:cubicBezTo>
                    <a:pt x="2744" y="943"/>
                    <a:pt x="2823" y="872"/>
                    <a:pt x="2900" y="798"/>
                  </a:cubicBezTo>
                  <a:cubicBezTo>
                    <a:pt x="2938" y="761"/>
                    <a:pt x="2976" y="723"/>
                    <a:pt x="3013" y="684"/>
                  </a:cubicBezTo>
                  <a:cubicBezTo>
                    <a:pt x="3049" y="645"/>
                    <a:pt x="3085" y="605"/>
                    <a:pt x="3120" y="565"/>
                  </a:cubicBezTo>
                  <a:cubicBezTo>
                    <a:pt x="3190" y="485"/>
                    <a:pt x="3260" y="403"/>
                    <a:pt x="3334" y="327"/>
                  </a:cubicBezTo>
                  <a:cubicBezTo>
                    <a:pt x="3344" y="317"/>
                    <a:pt x="3353" y="308"/>
                    <a:pt x="3363" y="298"/>
                  </a:cubicBezTo>
                  <a:cubicBezTo>
                    <a:pt x="3372" y="289"/>
                    <a:pt x="3382" y="279"/>
                    <a:pt x="3392" y="270"/>
                  </a:cubicBezTo>
                  <a:cubicBezTo>
                    <a:pt x="3411" y="252"/>
                    <a:pt x="3431" y="234"/>
                    <a:pt x="3451" y="217"/>
                  </a:cubicBezTo>
                  <a:cubicBezTo>
                    <a:pt x="3471" y="199"/>
                    <a:pt x="3493" y="183"/>
                    <a:pt x="3514" y="167"/>
                  </a:cubicBezTo>
                  <a:cubicBezTo>
                    <a:pt x="3525" y="158"/>
                    <a:pt x="3536" y="151"/>
                    <a:pt x="3547" y="143"/>
                  </a:cubicBezTo>
                  <a:cubicBezTo>
                    <a:pt x="3558" y="136"/>
                    <a:pt x="3569" y="128"/>
                    <a:pt x="3580" y="121"/>
                  </a:cubicBezTo>
                  <a:cubicBezTo>
                    <a:pt x="3614" y="100"/>
                    <a:pt x="3614" y="100"/>
                    <a:pt x="3614" y="100"/>
                  </a:cubicBezTo>
                  <a:cubicBezTo>
                    <a:pt x="3626" y="93"/>
                    <a:pt x="3638" y="87"/>
                    <a:pt x="3650" y="81"/>
                  </a:cubicBezTo>
                  <a:cubicBezTo>
                    <a:pt x="3667" y="71"/>
                    <a:pt x="3667" y="71"/>
                    <a:pt x="3667" y="71"/>
                  </a:cubicBezTo>
                  <a:cubicBezTo>
                    <a:pt x="3673" y="68"/>
                    <a:pt x="3679" y="65"/>
                    <a:pt x="3685" y="62"/>
                  </a:cubicBezTo>
                  <a:cubicBezTo>
                    <a:pt x="3722" y="46"/>
                    <a:pt x="3722" y="46"/>
                    <a:pt x="3722" y="46"/>
                  </a:cubicBezTo>
                  <a:cubicBezTo>
                    <a:pt x="3747" y="36"/>
                    <a:pt x="3772" y="26"/>
                    <a:pt x="3798" y="19"/>
                  </a:cubicBezTo>
                  <a:cubicBezTo>
                    <a:pt x="3808" y="16"/>
                    <a:pt x="3808" y="16"/>
                    <a:pt x="3808" y="16"/>
                  </a:cubicBezTo>
                  <a:cubicBezTo>
                    <a:pt x="3817" y="14"/>
                    <a:pt x="3817" y="14"/>
                    <a:pt x="3817" y="14"/>
                  </a:cubicBezTo>
                  <a:cubicBezTo>
                    <a:pt x="3824" y="13"/>
                    <a:pt x="3831" y="11"/>
                    <a:pt x="3837" y="10"/>
                  </a:cubicBezTo>
                  <a:cubicBezTo>
                    <a:pt x="3850" y="7"/>
                    <a:pt x="3864" y="4"/>
                    <a:pt x="3877" y="3"/>
                  </a:cubicBezTo>
                  <a:cubicBezTo>
                    <a:pt x="3890" y="1"/>
                    <a:pt x="3904" y="1"/>
                    <a:pt x="3917" y="0"/>
                  </a:cubicBezTo>
                  <a:cubicBezTo>
                    <a:pt x="3924" y="0"/>
                    <a:pt x="3931" y="0"/>
                    <a:pt x="3937" y="0"/>
                  </a:cubicBezTo>
                  <a:cubicBezTo>
                    <a:pt x="3947" y="0"/>
                    <a:pt x="3947" y="0"/>
                    <a:pt x="3947" y="0"/>
                  </a:cubicBezTo>
                  <a:cubicBezTo>
                    <a:pt x="3958" y="1"/>
                    <a:pt x="3958" y="1"/>
                    <a:pt x="3958" y="1"/>
                  </a:cubicBezTo>
                  <a:cubicBezTo>
                    <a:pt x="3984" y="3"/>
                    <a:pt x="4011" y="9"/>
                    <a:pt x="4037" y="17"/>
                  </a:cubicBezTo>
                  <a:cubicBezTo>
                    <a:pt x="4063" y="25"/>
                    <a:pt x="4087" y="37"/>
                    <a:pt x="4110" y="51"/>
                  </a:cubicBezTo>
                  <a:cubicBezTo>
                    <a:pt x="4127" y="63"/>
                    <a:pt x="4127" y="63"/>
                    <a:pt x="4127" y="63"/>
                  </a:cubicBezTo>
                  <a:cubicBezTo>
                    <a:pt x="4132" y="67"/>
                    <a:pt x="4137" y="71"/>
                    <a:pt x="4142" y="75"/>
                  </a:cubicBezTo>
                  <a:cubicBezTo>
                    <a:pt x="4153" y="83"/>
                    <a:pt x="4163" y="93"/>
                    <a:pt x="4173" y="102"/>
                  </a:cubicBezTo>
                  <a:cubicBezTo>
                    <a:pt x="4211" y="140"/>
                    <a:pt x="4243" y="183"/>
                    <a:pt x="4272" y="229"/>
                  </a:cubicBezTo>
                  <a:cubicBezTo>
                    <a:pt x="4300" y="274"/>
                    <a:pt x="4326" y="321"/>
                    <a:pt x="4351" y="368"/>
                  </a:cubicBezTo>
                  <a:cubicBezTo>
                    <a:pt x="4401" y="463"/>
                    <a:pt x="4448" y="559"/>
                    <a:pt x="4502" y="651"/>
                  </a:cubicBezTo>
                  <a:cubicBezTo>
                    <a:pt x="4529" y="697"/>
                    <a:pt x="4557" y="742"/>
                    <a:pt x="4588" y="785"/>
                  </a:cubicBezTo>
                  <a:cubicBezTo>
                    <a:pt x="4604" y="807"/>
                    <a:pt x="4620" y="828"/>
                    <a:pt x="4638" y="848"/>
                  </a:cubicBezTo>
                  <a:cubicBezTo>
                    <a:pt x="4655" y="868"/>
                    <a:pt x="4673" y="888"/>
                    <a:pt x="4693" y="905"/>
                  </a:cubicBezTo>
                  <a:cubicBezTo>
                    <a:pt x="4712" y="924"/>
                    <a:pt x="4733" y="941"/>
                    <a:pt x="4754" y="957"/>
                  </a:cubicBezTo>
                  <a:cubicBezTo>
                    <a:pt x="4775" y="973"/>
                    <a:pt x="4797" y="988"/>
                    <a:pt x="4820" y="1002"/>
                  </a:cubicBezTo>
                  <a:cubicBezTo>
                    <a:pt x="4865" y="1031"/>
                    <a:pt x="4912" y="1055"/>
                    <a:pt x="4961" y="1076"/>
                  </a:cubicBezTo>
                  <a:cubicBezTo>
                    <a:pt x="5060" y="1117"/>
                    <a:pt x="5164" y="1143"/>
                    <a:pt x="5269" y="1157"/>
                  </a:cubicBezTo>
                  <a:cubicBezTo>
                    <a:pt x="5375" y="1171"/>
                    <a:pt x="5482" y="1172"/>
                    <a:pt x="5589" y="1163"/>
                  </a:cubicBezTo>
                  <a:cubicBezTo>
                    <a:pt x="5695" y="1153"/>
                    <a:pt x="5800" y="1133"/>
                    <a:pt x="5902" y="1102"/>
                  </a:cubicBezTo>
                  <a:cubicBezTo>
                    <a:pt x="5953" y="1086"/>
                    <a:pt x="6003" y="1068"/>
                    <a:pt x="6052" y="1048"/>
                  </a:cubicBezTo>
                  <a:cubicBezTo>
                    <a:pt x="6102" y="1027"/>
                    <a:pt x="6149" y="1003"/>
                    <a:pt x="6195" y="976"/>
                  </a:cubicBezTo>
                  <a:cubicBezTo>
                    <a:pt x="6242" y="950"/>
                    <a:pt x="6288" y="923"/>
                    <a:pt x="6335" y="898"/>
                  </a:cubicBezTo>
                  <a:cubicBezTo>
                    <a:pt x="6359" y="886"/>
                    <a:pt x="6383" y="875"/>
                    <a:pt x="6408" y="864"/>
                  </a:cubicBezTo>
                  <a:cubicBezTo>
                    <a:pt x="6421" y="859"/>
                    <a:pt x="6433" y="854"/>
                    <a:pt x="6446" y="850"/>
                  </a:cubicBezTo>
                  <a:cubicBezTo>
                    <a:pt x="6458" y="845"/>
                    <a:pt x="6471" y="841"/>
                    <a:pt x="6484" y="838"/>
                  </a:cubicBezTo>
                  <a:cubicBezTo>
                    <a:pt x="6536" y="823"/>
                    <a:pt x="6590" y="817"/>
                    <a:pt x="6643" y="820"/>
                  </a:cubicBezTo>
                  <a:cubicBezTo>
                    <a:pt x="6670" y="821"/>
                    <a:pt x="6697" y="824"/>
                    <a:pt x="6723" y="829"/>
                  </a:cubicBezTo>
                  <a:cubicBezTo>
                    <a:pt x="6736" y="831"/>
                    <a:pt x="6749" y="835"/>
                    <a:pt x="6762" y="837"/>
                  </a:cubicBezTo>
                  <a:cubicBezTo>
                    <a:pt x="6775" y="841"/>
                    <a:pt x="6788" y="844"/>
                    <a:pt x="6801" y="848"/>
                  </a:cubicBezTo>
                  <a:cubicBezTo>
                    <a:pt x="6904" y="877"/>
                    <a:pt x="7002" y="922"/>
                    <a:pt x="7100" y="963"/>
                  </a:cubicBezTo>
                  <a:cubicBezTo>
                    <a:pt x="7125" y="973"/>
                    <a:pt x="7150" y="983"/>
                    <a:pt x="7175" y="993"/>
                  </a:cubicBezTo>
                  <a:cubicBezTo>
                    <a:pt x="7200" y="1002"/>
                    <a:pt x="7225" y="1011"/>
                    <a:pt x="7250" y="1019"/>
                  </a:cubicBezTo>
                  <a:cubicBezTo>
                    <a:pt x="7300" y="1037"/>
                    <a:pt x="7351" y="1054"/>
                    <a:pt x="7402" y="1071"/>
                  </a:cubicBezTo>
                  <a:cubicBezTo>
                    <a:pt x="7503" y="1104"/>
                    <a:pt x="7606" y="1133"/>
                    <a:pt x="7710" y="1156"/>
                  </a:cubicBezTo>
                  <a:cubicBezTo>
                    <a:pt x="7762" y="1167"/>
                    <a:pt x="7815" y="1176"/>
                    <a:pt x="7868" y="1183"/>
                  </a:cubicBezTo>
                  <a:cubicBezTo>
                    <a:pt x="7921" y="1190"/>
                    <a:pt x="7974" y="1196"/>
                    <a:pt x="8027" y="1201"/>
                  </a:cubicBezTo>
                  <a:cubicBezTo>
                    <a:pt x="8133" y="1211"/>
                    <a:pt x="8240" y="1218"/>
                    <a:pt x="8347" y="1221"/>
                  </a:cubicBezTo>
                  <a:cubicBezTo>
                    <a:pt x="8560" y="1228"/>
                    <a:pt x="8774" y="1222"/>
                    <a:pt x="8987" y="1209"/>
                  </a:cubicBezTo>
                  <a:cubicBezTo>
                    <a:pt x="8774" y="1223"/>
                    <a:pt x="8560" y="1229"/>
                    <a:pt x="8347" y="1223"/>
                  </a:cubicBezTo>
                  <a:cubicBezTo>
                    <a:pt x="8240" y="1220"/>
                    <a:pt x="8133" y="1214"/>
                    <a:pt x="8027" y="1204"/>
                  </a:cubicBezTo>
                  <a:cubicBezTo>
                    <a:pt x="7974" y="1199"/>
                    <a:pt x="7921" y="1193"/>
                    <a:pt x="7868" y="1187"/>
                  </a:cubicBezTo>
                  <a:cubicBezTo>
                    <a:pt x="7815" y="1180"/>
                    <a:pt x="7762" y="1171"/>
                    <a:pt x="7710" y="1159"/>
                  </a:cubicBezTo>
                  <a:cubicBezTo>
                    <a:pt x="7605" y="1137"/>
                    <a:pt x="7502" y="1108"/>
                    <a:pt x="7400" y="1075"/>
                  </a:cubicBezTo>
                  <a:cubicBezTo>
                    <a:pt x="7350" y="1058"/>
                    <a:pt x="7299" y="1041"/>
                    <a:pt x="7249" y="1023"/>
                  </a:cubicBezTo>
                  <a:cubicBezTo>
                    <a:pt x="7223" y="1015"/>
                    <a:pt x="7198" y="1006"/>
                    <a:pt x="7173" y="997"/>
                  </a:cubicBezTo>
                  <a:cubicBezTo>
                    <a:pt x="7148" y="987"/>
                    <a:pt x="7123" y="977"/>
                    <a:pt x="7098" y="967"/>
                  </a:cubicBezTo>
                  <a:cubicBezTo>
                    <a:pt x="7000" y="926"/>
                    <a:pt x="6902" y="881"/>
                    <a:pt x="6800" y="852"/>
                  </a:cubicBezTo>
                  <a:cubicBezTo>
                    <a:pt x="6787" y="848"/>
                    <a:pt x="6774" y="845"/>
                    <a:pt x="6761" y="842"/>
                  </a:cubicBezTo>
                  <a:cubicBezTo>
                    <a:pt x="6748" y="839"/>
                    <a:pt x="6735" y="836"/>
                    <a:pt x="6722" y="834"/>
                  </a:cubicBezTo>
                  <a:cubicBezTo>
                    <a:pt x="6696" y="829"/>
                    <a:pt x="6670" y="826"/>
                    <a:pt x="6643" y="824"/>
                  </a:cubicBezTo>
                  <a:cubicBezTo>
                    <a:pt x="6590" y="822"/>
                    <a:pt x="6536" y="828"/>
                    <a:pt x="6485" y="842"/>
                  </a:cubicBezTo>
                  <a:cubicBezTo>
                    <a:pt x="6472" y="845"/>
                    <a:pt x="6460" y="850"/>
                    <a:pt x="6447" y="854"/>
                  </a:cubicBezTo>
                  <a:cubicBezTo>
                    <a:pt x="6435" y="859"/>
                    <a:pt x="6422" y="864"/>
                    <a:pt x="6410" y="869"/>
                  </a:cubicBezTo>
                  <a:cubicBezTo>
                    <a:pt x="6386" y="879"/>
                    <a:pt x="6361" y="890"/>
                    <a:pt x="6338" y="903"/>
                  </a:cubicBezTo>
                  <a:cubicBezTo>
                    <a:pt x="6290" y="927"/>
                    <a:pt x="6245" y="955"/>
                    <a:pt x="6198" y="981"/>
                  </a:cubicBezTo>
                  <a:cubicBezTo>
                    <a:pt x="6152" y="1007"/>
                    <a:pt x="6104" y="1032"/>
                    <a:pt x="6055" y="1053"/>
                  </a:cubicBezTo>
                  <a:cubicBezTo>
                    <a:pt x="6005" y="1074"/>
                    <a:pt x="5955" y="1092"/>
                    <a:pt x="5904" y="1107"/>
                  </a:cubicBezTo>
                  <a:cubicBezTo>
                    <a:pt x="5801" y="1138"/>
                    <a:pt x="5696" y="1159"/>
                    <a:pt x="5589" y="1168"/>
                  </a:cubicBezTo>
                  <a:cubicBezTo>
                    <a:pt x="5482" y="1178"/>
                    <a:pt x="5375" y="1177"/>
                    <a:pt x="5269" y="1163"/>
                  </a:cubicBezTo>
                  <a:cubicBezTo>
                    <a:pt x="5163" y="1149"/>
                    <a:pt x="5058" y="1123"/>
                    <a:pt x="4959" y="1082"/>
                  </a:cubicBezTo>
                  <a:cubicBezTo>
                    <a:pt x="4909" y="1061"/>
                    <a:pt x="4861" y="1037"/>
                    <a:pt x="4816" y="1008"/>
                  </a:cubicBezTo>
                  <a:cubicBezTo>
                    <a:pt x="4793" y="994"/>
                    <a:pt x="4771" y="978"/>
                    <a:pt x="4750" y="962"/>
                  </a:cubicBezTo>
                  <a:cubicBezTo>
                    <a:pt x="4729" y="946"/>
                    <a:pt x="4708" y="929"/>
                    <a:pt x="4688" y="910"/>
                  </a:cubicBezTo>
                  <a:cubicBezTo>
                    <a:pt x="4669" y="892"/>
                    <a:pt x="4650" y="873"/>
                    <a:pt x="4632" y="853"/>
                  </a:cubicBezTo>
                  <a:cubicBezTo>
                    <a:pt x="4615" y="832"/>
                    <a:pt x="4598" y="811"/>
                    <a:pt x="4583" y="790"/>
                  </a:cubicBezTo>
                  <a:cubicBezTo>
                    <a:pt x="4551" y="746"/>
                    <a:pt x="4523" y="701"/>
                    <a:pt x="4496" y="654"/>
                  </a:cubicBezTo>
                  <a:cubicBezTo>
                    <a:pt x="4442" y="562"/>
                    <a:pt x="4395" y="466"/>
                    <a:pt x="4344" y="372"/>
                  </a:cubicBezTo>
                  <a:cubicBezTo>
                    <a:pt x="4319" y="325"/>
                    <a:pt x="4293" y="278"/>
                    <a:pt x="4265" y="233"/>
                  </a:cubicBezTo>
                  <a:cubicBezTo>
                    <a:pt x="4237" y="187"/>
                    <a:pt x="4205" y="144"/>
                    <a:pt x="4168" y="107"/>
                  </a:cubicBezTo>
                  <a:cubicBezTo>
                    <a:pt x="4158" y="98"/>
                    <a:pt x="4148" y="89"/>
                    <a:pt x="4138" y="81"/>
                  </a:cubicBezTo>
                  <a:cubicBezTo>
                    <a:pt x="4133" y="77"/>
                    <a:pt x="4128" y="72"/>
                    <a:pt x="4122" y="68"/>
                  </a:cubicBezTo>
                  <a:cubicBezTo>
                    <a:pt x="4106" y="57"/>
                    <a:pt x="4106" y="57"/>
                    <a:pt x="4106" y="57"/>
                  </a:cubicBezTo>
                  <a:cubicBezTo>
                    <a:pt x="4084" y="43"/>
                    <a:pt x="4060" y="31"/>
                    <a:pt x="4035" y="24"/>
                  </a:cubicBezTo>
                  <a:cubicBezTo>
                    <a:pt x="4009" y="15"/>
                    <a:pt x="3983" y="10"/>
                    <a:pt x="3957" y="8"/>
                  </a:cubicBezTo>
                  <a:cubicBezTo>
                    <a:pt x="3947" y="7"/>
                    <a:pt x="3947" y="7"/>
                    <a:pt x="3947" y="7"/>
                  </a:cubicBezTo>
                  <a:cubicBezTo>
                    <a:pt x="3937" y="7"/>
                    <a:pt x="3937" y="7"/>
                    <a:pt x="3937" y="7"/>
                  </a:cubicBezTo>
                  <a:cubicBezTo>
                    <a:pt x="3931" y="7"/>
                    <a:pt x="3924" y="7"/>
                    <a:pt x="3917" y="7"/>
                  </a:cubicBezTo>
                  <a:cubicBezTo>
                    <a:pt x="3904" y="8"/>
                    <a:pt x="3891" y="8"/>
                    <a:pt x="3878" y="10"/>
                  </a:cubicBezTo>
                  <a:cubicBezTo>
                    <a:pt x="3865" y="11"/>
                    <a:pt x="3852" y="14"/>
                    <a:pt x="3838" y="16"/>
                  </a:cubicBezTo>
                  <a:cubicBezTo>
                    <a:pt x="3819" y="21"/>
                    <a:pt x="3819" y="21"/>
                    <a:pt x="3819" y="21"/>
                  </a:cubicBezTo>
                  <a:cubicBezTo>
                    <a:pt x="3809" y="23"/>
                    <a:pt x="3809" y="23"/>
                    <a:pt x="3809" y="23"/>
                  </a:cubicBezTo>
                  <a:cubicBezTo>
                    <a:pt x="3800" y="26"/>
                    <a:pt x="3800" y="26"/>
                    <a:pt x="3800" y="26"/>
                  </a:cubicBezTo>
                  <a:cubicBezTo>
                    <a:pt x="3774" y="32"/>
                    <a:pt x="3749" y="42"/>
                    <a:pt x="3725" y="52"/>
                  </a:cubicBezTo>
                  <a:cubicBezTo>
                    <a:pt x="3688" y="68"/>
                    <a:pt x="3688" y="68"/>
                    <a:pt x="3688" y="68"/>
                  </a:cubicBezTo>
                  <a:cubicBezTo>
                    <a:pt x="3682" y="71"/>
                    <a:pt x="3676" y="74"/>
                    <a:pt x="3670" y="77"/>
                  </a:cubicBezTo>
                  <a:cubicBezTo>
                    <a:pt x="3653" y="86"/>
                    <a:pt x="3653" y="86"/>
                    <a:pt x="3653" y="86"/>
                  </a:cubicBezTo>
                  <a:cubicBezTo>
                    <a:pt x="3641" y="93"/>
                    <a:pt x="3629" y="99"/>
                    <a:pt x="3618" y="105"/>
                  </a:cubicBezTo>
                  <a:cubicBezTo>
                    <a:pt x="3584" y="126"/>
                    <a:pt x="3584" y="126"/>
                    <a:pt x="3584" y="126"/>
                  </a:cubicBezTo>
                  <a:cubicBezTo>
                    <a:pt x="3572" y="133"/>
                    <a:pt x="3561" y="141"/>
                    <a:pt x="3550" y="149"/>
                  </a:cubicBezTo>
                  <a:cubicBezTo>
                    <a:pt x="3540" y="156"/>
                    <a:pt x="3528" y="164"/>
                    <a:pt x="3518" y="172"/>
                  </a:cubicBezTo>
                  <a:cubicBezTo>
                    <a:pt x="3497" y="188"/>
                    <a:pt x="3476" y="204"/>
                    <a:pt x="3456" y="222"/>
                  </a:cubicBezTo>
                  <a:cubicBezTo>
                    <a:pt x="3435" y="239"/>
                    <a:pt x="3416" y="257"/>
                    <a:pt x="3396" y="275"/>
                  </a:cubicBezTo>
                  <a:cubicBezTo>
                    <a:pt x="3386" y="284"/>
                    <a:pt x="3377" y="294"/>
                    <a:pt x="3367" y="303"/>
                  </a:cubicBezTo>
                  <a:cubicBezTo>
                    <a:pt x="3358" y="312"/>
                    <a:pt x="3348" y="321"/>
                    <a:pt x="3339" y="331"/>
                  </a:cubicBezTo>
                  <a:cubicBezTo>
                    <a:pt x="3264" y="407"/>
                    <a:pt x="3195" y="489"/>
                    <a:pt x="3125" y="569"/>
                  </a:cubicBezTo>
                  <a:cubicBezTo>
                    <a:pt x="3089" y="609"/>
                    <a:pt x="3054" y="649"/>
                    <a:pt x="3017" y="688"/>
                  </a:cubicBezTo>
                  <a:cubicBezTo>
                    <a:pt x="2980" y="727"/>
                    <a:pt x="2942" y="765"/>
                    <a:pt x="2904" y="802"/>
                  </a:cubicBezTo>
                  <a:cubicBezTo>
                    <a:pt x="2827" y="876"/>
                    <a:pt x="2747" y="947"/>
                    <a:pt x="2664" y="1015"/>
                  </a:cubicBezTo>
                  <a:cubicBezTo>
                    <a:pt x="2581" y="1082"/>
                    <a:pt x="2496" y="1147"/>
                    <a:pt x="2407" y="1207"/>
                  </a:cubicBezTo>
                  <a:cubicBezTo>
                    <a:pt x="2231" y="1328"/>
                    <a:pt x="2045" y="1435"/>
                    <a:pt x="1853" y="1528"/>
                  </a:cubicBezTo>
                  <a:cubicBezTo>
                    <a:pt x="1661" y="1622"/>
                    <a:pt x="1464" y="1705"/>
                    <a:pt x="1261" y="1774"/>
                  </a:cubicBezTo>
                  <a:cubicBezTo>
                    <a:pt x="1185" y="1798"/>
                    <a:pt x="1185" y="1798"/>
                    <a:pt x="1185" y="1798"/>
                  </a:cubicBezTo>
                  <a:cubicBezTo>
                    <a:pt x="1147" y="1810"/>
                    <a:pt x="1147" y="1810"/>
                    <a:pt x="1147" y="1810"/>
                  </a:cubicBezTo>
                  <a:cubicBezTo>
                    <a:pt x="1108" y="1821"/>
                    <a:pt x="1108" y="1821"/>
                    <a:pt x="1108" y="1821"/>
                  </a:cubicBezTo>
                  <a:cubicBezTo>
                    <a:pt x="1031" y="1843"/>
                    <a:pt x="1031" y="1843"/>
                    <a:pt x="1031" y="1843"/>
                  </a:cubicBezTo>
                  <a:cubicBezTo>
                    <a:pt x="953" y="1862"/>
                    <a:pt x="953" y="1862"/>
                    <a:pt x="953" y="1862"/>
                  </a:cubicBezTo>
                  <a:cubicBezTo>
                    <a:pt x="914" y="1872"/>
                    <a:pt x="914" y="1872"/>
                    <a:pt x="914" y="1872"/>
                  </a:cubicBezTo>
                  <a:cubicBezTo>
                    <a:pt x="875" y="1880"/>
                    <a:pt x="875" y="1880"/>
                    <a:pt x="875" y="1880"/>
                  </a:cubicBezTo>
                  <a:cubicBezTo>
                    <a:pt x="797" y="1896"/>
                    <a:pt x="797" y="1896"/>
                    <a:pt x="797" y="1896"/>
                  </a:cubicBezTo>
                  <a:cubicBezTo>
                    <a:pt x="718" y="1910"/>
                    <a:pt x="718" y="1910"/>
                    <a:pt x="718" y="1910"/>
                  </a:cubicBezTo>
                  <a:cubicBezTo>
                    <a:pt x="705" y="1912"/>
                    <a:pt x="691" y="1915"/>
                    <a:pt x="678" y="1916"/>
                  </a:cubicBezTo>
                  <a:cubicBezTo>
                    <a:pt x="638" y="1921"/>
                    <a:pt x="638" y="1921"/>
                    <a:pt x="638" y="1921"/>
                  </a:cubicBezTo>
                  <a:cubicBezTo>
                    <a:pt x="533" y="1936"/>
                    <a:pt x="426" y="1942"/>
                    <a:pt x="319" y="1943"/>
                  </a:cubicBezTo>
                  <a:cubicBezTo>
                    <a:pt x="239" y="1941"/>
                    <a:pt x="239" y="1941"/>
                    <a:pt x="239" y="1941"/>
                  </a:cubicBezTo>
                  <a:cubicBezTo>
                    <a:pt x="225" y="1941"/>
                    <a:pt x="212" y="1940"/>
                    <a:pt x="199" y="1939"/>
                  </a:cubicBezTo>
                  <a:cubicBezTo>
                    <a:pt x="159" y="1936"/>
                    <a:pt x="159" y="1936"/>
                    <a:pt x="159" y="1936"/>
                  </a:cubicBezTo>
                  <a:cubicBezTo>
                    <a:pt x="119" y="1933"/>
                    <a:pt x="119" y="1933"/>
                    <a:pt x="119" y="1933"/>
                  </a:cubicBezTo>
                  <a:cubicBezTo>
                    <a:pt x="106" y="1932"/>
                    <a:pt x="92" y="1930"/>
                    <a:pt x="79" y="1929"/>
                  </a:cubicBezTo>
                  <a:lnTo>
                    <a:pt x="0" y="19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7" name="Freeform 24"/>
            <p:cNvSpPr/>
            <p:nvPr>
              <p:custDataLst>
                <p:tags r:id="rId22"/>
              </p:custDataLst>
            </p:nvPr>
          </p:nvSpPr>
          <p:spPr bwMode="auto">
            <a:xfrm>
              <a:off x="1" y="1119"/>
              <a:ext cx="5752" cy="1155"/>
            </a:xfrm>
            <a:custGeom>
              <a:avLst/>
              <a:gdLst>
                <a:gd name="T0" fmla="*/ 117 w 8987"/>
                <a:gd name="T1" fmla="*/ 1797 h 1803"/>
                <a:gd name="T2" fmla="*/ 215 w 8987"/>
                <a:gd name="T3" fmla="*/ 1802 h 1803"/>
                <a:gd name="T4" fmla="*/ 313 w 8987"/>
                <a:gd name="T5" fmla="*/ 1802 h 1803"/>
                <a:gd name="T6" fmla="*/ 450 w 8987"/>
                <a:gd name="T7" fmla="*/ 1796 h 1803"/>
                <a:gd name="T8" fmla="*/ 568 w 8987"/>
                <a:gd name="T9" fmla="*/ 1785 h 1803"/>
                <a:gd name="T10" fmla="*/ 1237 w 8987"/>
                <a:gd name="T11" fmla="*/ 1634 h 1803"/>
                <a:gd name="T12" fmla="*/ 1752 w 8987"/>
                <a:gd name="T13" fmla="*/ 1443 h 1803"/>
                <a:gd name="T14" fmla="*/ 2892 w 8987"/>
                <a:gd name="T15" fmla="*/ 761 h 1803"/>
                <a:gd name="T16" fmla="*/ 3588 w 8987"/>
                <a:gd name="T17" fmla="*/ 126 h 1803"/>
                <a:gd name="T18" fmla="*/ 3727 w 8987"/>
                <a:gd name="T19" fmla="*/ 54 h 1803"/>
                <a:gd name="T20" fmla="*/ 4177 w 8987"/>
                <a:gd name="T21" fmla="*/ 80 h 1803"/>
                <a:gd name="T22" fmla="*/ 4546 w 8987"/>
                <a:gd name="T23" fmla="*/ 587 h 1803"/>
                <a:gd name="T24" fmla="*/ 4726 w 8987"/>
                <a:gd name="T25" fmla="*/ 792 h 1803"/>
                <a:gd name="T26" fmla="*/ 4789 w 8987"/>
                <a:gd name="T27" fmla="*/ 839 h 1803"/>
                <a:gd name="T28" fmla="*/ 4891 w 8987"/>
                <a:gd name="T29" fmla="*/ 898 h 1803"/>
                <a:gd name="T30" fmla="*/ 4944 w 8987"/>
                <a:gd name="T31" fmla="*/ 923 h 1803"/>
                <a:gd name="T32" fmla="*/ 5036 w 8987"/>
                <a:gd name="T33" fmla="*/ 957 h 1803"/>
                <a:gd name="T34" fmla="*/ 5111 w 8987"/>
                <a:gd name="T35" fmla="*/ 978 h 1803"/>
                <a:gd name="T36" fmla="*/ 5226 w 8987"/>
                <a:gd name="T37" fmla="*/ 1001 h 1803"/>
                <a:gd name="T38" fmla="*/ 5962 w 8987"/>
                <a:gd name="T39" fmla="*/ 944 h 1803"/>
                <a:gd name="T40" fmla="*/ 6393 w 8987"/>
                <a:gd name="T41" fmla="*/ 755 h 1803"/>
                <a:gd name="T42" fmla="*/ 6700 w 8987"/>
                <a:gd name="T43" fmla="*/ 704 h 1803"/>
                <a:gd name="T44" fmla="*/ 7288 w 8987"/>
                <a:gd name="T45" fmla="*/ 921 h 1803"/>
                <a:gd name="T46" fmla="*/ 8046 w 8987"/>
                <a:gd name="T47" fmla="*/ 1115 h 1803"/>
                <a:gd name="T48" fmla="*/ 8359 w 8987"/>
                <a:gd name="T49" fmla="*/ 1141 h 1803"/>
                <a:gd name="T50" fmla="*/ 7434 w 8987"/>
                <a:gd name="T51" fmla="*/ 979 h 1803"/>
                <a:gd name="T52" fmla="*/ 6851 w 8987"/>
                <a:gd name="T53" fmla="*/ 746 h 1803"/>
                <a:gd name="T54" fmla="*/ 6544 w 8987"/>
                <a:gd name="T55" fmla="*/ 712 h 1803"/>
                <a:gd name="T56" fmla="*/ 6112 w 8987"/>
                <a:gd name="T57" fmla="*/ 897 h 1803"/>
                <a:gd name="T58" fmla="*/ 5264 w 8987"/>
                <a:gd name="T59" fmla="*/ 1013 h 1803"/>
                <a:gd name="T60" fmla="*/ 5148 w 8987"/>
                <a:gd name="T61" fmla="*/ 993 h 1803"/>
                <a:gd name="T62" fmla="*/ 5052 w 8987"/>
                <a:gd name="T63" fmla="*/ 969 h 1803"/>
                <a:gd name="T64" fmla="*/ 4960 w 8987"/>
                <a:gd name="T65" fmla="*/ 936 h 1803"/>
                <a:gd name="T66" fmla="*/ 4923 w 8987"/>
                <a:gd name="T67" fmla="*/ 921 h 1803"/>
                <a:gd name="T68" fmla="*/ 4818 w 8987"/>
                <a:gd name="T69" fmla="*/ 866 h 1803"/>
                <a:gd name="T70" fmla="*/ 4753 w 8987"/>
                <a:gd name="T71" fmla="*/ 822 h 1803"/>
                <a:gd name="T72" fmla="*/ 4637 w 8987"/>
                <a:gd name="T73" fmla="*/ 715 h 1803"/>
                <a:gd name="T74" fmla="*/ 4281 w 8987"/>
                <a:gd name="T75" fmla="*/ 198 h 1803"/>
                <a:gd name="T76" fmla="*/ 3879 w 8987"/>
                <a:gd name="T77" fmla="*/ 15 h 1803"/>
                <a:gd name="T78" fmla="*/ 3659 w 8987"/>
                <a:gd name="T79" fmla="*/ 93 h 1803"/>
                <a:gd name="T80" fmla="*/ 3125 w 8987"/>
                <a:gd name="T81" fmla="*/ 549 h 1803"/>
                <a:gd name="T82" fmla="*/ 1826 w 8987"/>
                <a:gd name="T83" fmla="*/ 1417 h 1803"/>
                <a:gd name="T84" fmla="*/ 1535 w 8987"/>
                <a:gd name="T85" fmla="*/ 1534 h 1803"/>
                <a:gd name="T86" fmla="*/ 587 w 8987"/>
                <a:gd name="T87" fmla="*/ 1784 h 1803"/>
                <a:gd name="T88" fmla="*/ 470 w 8987"/>
                <a:gd name="T89" fmla="*/ 1796 h 1803"/>
                <a:gd name="T90" fmla="*/ 392 w 8987"/>
                <a:gd name="T91" fmla="*/ 1800 h 1803"/>
                <a:gd name="T92" fmla="*/ 225 w 8987"/>
                <a:gd name="T93" fmla="*/ 1803 h 1803"/>
                <a:gd name="T94" fmla="*/ 156 w 8987"/>
                <a:gd name="T95" fmla="*/ 1799 h 1803"/>
                <a:gd name="T96" fmla="*/ 0 w 8987"/>
                <a:gd name="T97" fmla="*/ 1785 h 1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7" h="1803">
                  <a:moveTo>
                    <a:pt x="0" y="1785"/>
                  </a:moveTo>
                  <a:cubicBezTo>
                    <a:pt x="78" y="1793"/>
                    <a:pt x="78" y="1793"/>
                    <a:pt x="78" y="1793"/>
                  </a:cubicBezTo>
                  <a:cubicBezTo>
                    <a:pt x="91" y="1794"/>
                    <a:pt x="104" y="1796"/>
                    <a:pt x="117" y="1797"/>
                  </a:cubicBezTo>
                  <a:cubicBezTo>
                    <a:pt x="156" y="1799"/>
                    <a:pt x="156" y="1799"/>
                    <a:pt x="156" y="1799"/>
                  </a:cubicBezTo>
                  <a:cubicBezTo>
                    <a:pt x="195" y="1801"/>
                    <a:pt x="195" y="1801"/>
                    <a:pt x="195" y="1801"/>
                  </a:cubicBezTo>
                  <a:cubicBezTo>
                    <a:pt x="215" y="1802"/>
                    <a:pt x="215" y="1802"/>
                    <a:pt x="215" y="1802"/>
                  </a:cubicBezTo>
                  <a:cubicBezTo>
                    <a:pt x="225" y="1802"/>
                    <a:pt x="225" y="1802"/>
                    <a:pt x="225" y="1802"/>
                  </a:cubicBezTo>
                  <a:cubicBezTo>
                    <a:pt x="235" y="1802"/>
                    <a:pt x="235" y="1802"/>
                    <a:pt x="235" y="1802"/>
                  </a:cubicBezTo>
                  <a:cubicBezTo>
                    <a:pt x="313" y="1802"/>
                    <a:pt x="313" y="1802"/>
                    <a:pt x="313" y="1802"/>
                  </a:cubicBezTo>
                  <a:cubicBezTo>
                    <a:pt x="339" y="1802"/>
                    <a:pt x="366" y="1800"/>
                    <a:pt x="392" y="1799"/>
                  </a:cubicBezTo>
                  <a:cubicBezTo>
                    <a:pt x="431" y="1797"/>
                    <a:pt x="431" y="1797"/>
                    <a:pt x="431" y="1797"/>
                  </a:cubicBezTo>
                  <a:cubicBezTo>
                    <a:pt x="450" y="1796"/>
                    <a:pt x="450" y="1796"/>
                    <a:pt x="450" y="1796"/>
                  </a:cubicBezTo>
                  <a:cubicBezTo>
                    <a:pt x="457" y="1796"/>
                    <a:pt x="463" y="1795"/>
                    <a:pt x="470" y="1794"/>
                  </a:cubicBezTo>
                  <a:cubicBezTo>
                    <a:pt x="548" y="1787"/>
                    <a:pt x="548" y="1787"/>
                    <a:pt x="548" y="1787"/>
                  </a:cubicBezTo>
                  <a:cubicBezTo>
                    <a:pt x="568" y="1785"/>
                    <a:pt x="568" y="1785"/>
                    <a:pt x="568" y="1785"/>
                  </a:cubicBezTo>
                  <a:cubicBezTo>
                    <a:pt x="587" y="1782"/>
                    <a:pt x="587" y="1782"/>
                    <a:pt x="587" y="1782"/>
                  </a:cubicBezTo>
                  <a:cubicBezTo>
                    <a:pt x="626" y="1777"/>
                    <a:pt x="626" y="1777"/>
                    <a:pt x="626" y="1777"/>
                  </a:cubicBezTo>
                  <a:cubicBezTo>
                    <a:pt x="834" y="1749"/>
                    <a:pt x="1037" y="1697"/>
                    <a:pt x="1237" y="1634"/>
                  </a:cubicBezTo>
                  <a:cubicBezTo>
                    <a:pt x="1337" y="1602"/>
                    <a:pt x="1436" y="1568"/>
                    <a:pt x="1533" y="1530"/>
                  </a:cubicBezTo>
                  <a:cubicBezTo>
                    <a:pt x="1582" y="1512"/>
                    <a:pt x="1631" y="1492"/>
                    <a:pt x="1680" y="1473"/>
                  </a:cubicBezTo>
                  <a:cubicBezTo>
                    <a:pt x="1704" y="1463"/>
                    <a:pt x="1728" y="1453"/>
                    <a:pt x="1752" y="1443"/>
                  </a:cubicBezTo>
                  <a:cubicBezTo>
                    <a:pt x="1776" y="1433"/>
                    <a:pt x="1800" y="1423"/>
                    <a:pt x="1824" y="1413"/>
                  </a:cubicBezTo>
                  <a:cubicBezTo>
                    <a:pt x="2017" y="1330"/>
                    <a:pt x="2205" y="1237"/>
                    <a:pt x="2384" y="1129"/>
                  </a:cubicBezTo>
                  <a:cubicBezTo>
                    <a:pt x="2564" y="1021"/>
                    <a:pt x="2734" y="897"/>
                    <a:pt x="2892" y="761"/>
                  </a:cubicBezTo>
                  <a:cubicBezTo>
                    <a:pt x="2971" y="692"/>
                    <a:pt x="3047" y="620"/>
                    <a:pt x="3120" y="545"/>
                  </a:cubicBezTo>
                  <a:cubicBezTo>
                    <a:pt x="3193" y="470"/>
                    <a:pt x="3265" y="394"/>
                    <a:pt x="3341" y="322"/>
                  </a:cubicBezTo>
                  <a:cubicBezTo>
                    <a:pt x="3417" y="249"/>
                    <a:pt x="3499" y="182"/>
                    <a:pt x="3588" y="126"/>
                  </a:cubicBezTo>
                  <a:cubicBezTo>
                    <a:pt x="3610" y="113"/>
                    <a:pt x="3633" y="99"/>
                    <a:pt x="3656" y="87"/>
                  </a:cubicBezTo>
                  <a:cubicBezTo>
                    <a:pt x="3668" y="82"/>
                    <a:pt x="3679" y="75"/>
                    <a:pt x="3691" y="70"/>
                  </a:cubicBezTo>
                  <a:cubicBezTo>
                    <a:pt x="3727" y="54"/>
                    <a:pt x="3727" y="54"/>
                    <a:pt x="3727" y="54"/>
                  </a:cubicBezTo>
                  <a:cubicBezTo>
                    <a:pt x="3775" y="32"/>
                    <a:pt x="3826" y="17"/>
                    <a:pt x="3878" y="8"/>
                  </a:cubicBezTo>
                  <a:cubicBezTo>
                    <a:pt x="3930" y="0"/>
                    <a:pt x="3984" y="0"/>
                    <a:pt x="4036" y="11"/>
                  </a:cubicBezTo>
                  <a:cubicBezTo>
                    <a:pt x="4087" y="23"/>
                    <a:pt x="4136" y="47"/>
                    <a:pt x="4177" y="80"/>
                  </a:cubicBezTo>
                  <a:cubicBezTo>
                    <a:pt x="4218" y="113"/>
                    <a:pt x="4254" y="152"/>
                    <a:pt x="4287" y="193"/>
                  </a:cubicBezTo>
                  <a:cubicBezTo>
                    <a:pt x="4319" y="235"/>
                    <a:pt x="4348" y="279"/>
                    <a:pt x="4376" y="323"/>
                  </a:cubicBezTo>
                  <a:cubicBezTo>
                    <a:pt x="4433" y="411"/>
                    <a:pt x="4486" y="501"/>
                    <a:pt x="4546" y="587"/>
                  </a:cubicBezTo>
                  <a:cubicBezTo>
                    <a:pt x="4576" y="630"/>
                    <a:pt x="4608" y="672"/>
                    <a:pt x="4642" y="711"/>
                  </a:cubicBezTo>
                  <a:cubicBezTo>
                    <a:pt x="4660" y="730"/>
                    <a:pt x="4677" y="749"/>
                    <a:pt x="4697" y="766"/>
                  </a:cubicBezTo>
                  <a:cubicBezTo>
                    <a:pt x="4707" y="775"/>
                    <a:pt x="4716" y="784"/>
                    <a:pt x="4726" y="792"/>
                  </a:cubicBezTo>
                  <a:cubicBezTo>
                    <a:pt x="4757" y="816"/>
                    <a:pt x="4757" y="816"/>
                    <a:pt x="4757" y="816"/>
                  </a:cubicBezTo>
                  <a:cubicBezTo>
                    <a:pt x="4763" y="820"/>
                    <a:pt x="4768" y="824"/>
                    <a:pt x="4773" y="828"/>
                  </a:cubicBezTo>
                  <a:cubicBezTo>
                    <a:pt x="4789" y="839"/>
                    <a:pt x="4789" y="839"/>
                    <a:pt x="4789" y="839"/>
                  </a:cubicBezTo>
                  <a:cubicBezTo>
                    <a:pt x="4822" y="860"/>
                    <a:pt x="4822" y="860"/>
                    <a:pt x="4822" y="860"/>
                  </a:cubicBezTo>
                  <a:cubicBezTo>
                    <a:pt x="4856" y="880"/>
                    <a:pt x="4856" y="880"/>
                    <a:pt x="4856" y="880"/>
                  </a:cubicBezTo>
                  <a:cubicBezTo>
                    <a:pt x="4867" y="886"/>
                    <a:pt x="4879" y="893"/>
                    <a:pt x="4891" y="898"/>
                  </a:cubicBezTo>
                  <a:cubicBezTo>
                    <a:pt x="4926" y="915"/>
                    <a:pt x="4926" y="915"/>
                    <a:pt x="4926" y="915"/>
                  </a:cubicBezTo>
                  <a:cubicBezTo>
                    <a:pt x="4935" y="919"/>
                    <a:pt x="4935" y="919"/>
                    <a:pt x="4935" y="919"/>
                  </a:cubicBezTo>
                  <a:cubicBezTo>
                    <a:pt x="4944" y="923"/>
                    <a:pt x="4944" y="923"/>
                    <a:pt x="4944" y="923"/>
                  </a:cubicBezTo>
                  <a:cubicBezTo>
                    <a:pt x="4962" y="930"/>
                    <a:pt x="4962" y="930"/>
                    <a:pt x="4962" y="930"/>
                  </a:cubicBezTo>
                  <a:cubicBezTo>
                    <a:pt x="4974" y="935"/>
                    <a:pt x="4986" y="940"/>
                    <a:pt x="4998" y="944"/>
                  </a:cubicBezTo>
                  <a:cubicBezTo>
                    <a:pt x="5036" y="957"/>
                    <a:pt x="5036" y="957"/>
                    <a:pt x="5036" y="957"/>
                  </a:cubicBezTo>
                  <a:cubicBezTo>
                    <a:pt x="5054" y="963"/>
                    <a:pt x="5054" y="963"/>
                    <a:pt x="5054" y="963"/>
                  </a:cubicBezTo>
                  <a:cubicBezTo>
                    <a:pt x="5073" y="968"/>
                    <a:pt x="5073" y="968"/>
                    <a:pt x="5073" y="968"/>
                  </a:cubicBezTo>
                  <a:cubicBezTo>
                    <a:pt x="5111" y="978"/>
                    <a:pt x="5111" y="978"/>
                    <a:pt x="5111" y="978"/>
                  </a:cubicBezTo>
                  <a:cubicBezTo>
                    <a:pt x="5123" y="982"/>
                    <a:pt x="5136" y="984"/>
                    <a:pt x="5149" y="987"/>
                  </a:cubicBezTo>
                  <a:cubicBezTo>
                    <a:pt x="5162" y="990"/>
                    <a:pt x="5175" y="993"/>
                    <a:pt x="5187" y="995"/>
                  </a:cubicBezTo>
                  <a:cubicBezTo>
                    <a:pt x="5226" y="1001"/>
                    <a:pt x="5226" y="1001"/>
                    <a:pt x="5226" y="1001"/>
                  </a:cubicBezTo>
                  <a:cubicBezTo>
                    <a:pt x="5239" y="1004"/>
                    <a:pt x="5252" y="1006"/>
                    <a:pt x="5265" y="1007"/>
                  </a:cubicBezTo>
                  <a:cubicBezTo>
                    <a:pt x="5291" y="1010"/>
                    <a:pt x="5317" y="1014"/>
                    <a:pt x="5343" y="1015"/>
                  </a:cubicBezTo>
                  <a:cubicBezTo>
                    <a:pt x="5551" y="1030"/>
                    <a:pt x="5762" y="1005"/>
                    <a:pt x="5962" y="944"/>
                  </a:cubicBezTo>
                  <a:cubicBezTo>
                    <a:pt x="6012" y="929"/>
                    <a:pt x="6062" y="911"/>
                    <a:pt x="6110" y="891"/>
                  </a:cubicBezTo>
                  <a:cubicBezTo>
                    <a:pt x="6159" y="872"/>
                    <a:pt x="6205" y="848"/>
                    <a:pt x="6252" y="824"/>
                  </a:cubicBezTo>
                  <a:cubicBezTo>
                    <a:pt x="6298" y="800"/>
                    <a:pt x="6345" y="776"/>
                    <a:pt x="6393" y="755"/>
                  </a:cubicBezTo>
                  <a:cubicBezTo>
                    <a:pt x="6441" y="734"/>
                    <a:pt x="6491" y="717"/>
                    <a:pt x="6543" y="707"/>
                  </a:cubicBezTo>
                  <a:cubicBezTo>
                    <a:pt x="6569" y="703"/>
                    <a:pt x="6595" y="700"/>
                    <a:pt x="6621" y="699"/>
                  </a:cubicBezTo>
                  <a:cubicBezTo>
                    <a:pt x="6648" y="699"/>
                    <a:pt x="6674" y="700"/>
                    <a:pt x="6700" y="704"/>
                  </a:cubicBezTo>
                  <a:cubicBezTo>
                    <a:pt x="6752" y="711"/>
                    <a:pt x="6803" y="725"/>
                    <a:pt x="6853" y="741"/>
                  </a:cubicBezTo>
                  <a:cubicBezTo>
                    <a:pt x="6952" y="775"/>
                    <a:pt x="7046" y="822"/>
                    <a:pt x="7142" y="864"/>
                  </a:cubicBezTo>
                  <a:cubicBezTo>
                    <a:pt x="7190" y="885"/>
                    <a:pt x="7239" y="903"/>
                    <a:pt x="7288" y="921"/>
                  </a:cubicBezTo>
                  <a:cubicBezTo>
                    <a:pt x="7337" y="940"/>
                    <a:pt x="7386" y="958"/>
                    <a:pt x="7436" y="975"/>
                  </a:cubicBezTo>
                  <a:cubicBezTo>
                    <a:pt x="7535" y="1010"/>
                    <a:pt x="7635" y="1041"/>
                    <a:pt x="7737" y="1064"/>
                  </a:cubicBezTo>
                  <a:cubicBezTo>
                    <a:pt x="7838" y="1089"/>
                    <a:pt x="7942" y="1102"/>
                    <a:pt x="8046" y="1115"/>
                  </a:cubicBezTo>
                  <a:cubicBezTo>
                    <a:pt x="8150" y="1126"/>
                    <a:pt x="8255" y="1135"/>
                    <a:pt x="8359" y="1139"/>
                  </a:cubicBezTo>
                  <a:cubicBezTo>
                    <a:pt x="8569" y="1148"/>
                    <a:pt x="8778" y="1144"/>
                    <a:pt x="8987" y="1128"/>
                  </a:cubicBezTo>
                  <a:cubicBezTo>
                    <a:pt x="8778" y="1145"/>
                    <a:pt x="8569" y="1149"/>
                    <a:pt x="8359" y="1141"/>
                  </a:cubicBezTo>
                  <a:cubicBezTo>
                    <a:pt x="8255" y="1137"/>
                    <a:pt x="8150" y="1129"/>
                    <a:pt x="8046" y="1117"/>
                  </a:cubicBezTo>
                  <a:cubicBezTo>
                    <a:pt x="7942" y="1105"/>
                    <a:pt x="7838" y="1092"/>
                    <a:pt x="7736" y="1068"/>
                  </a:cubicBezTo>
                  <a:cubicBezTo>
                    <a:pt x="7634" y="1044"/>
                    <a:pt x="7533" y="1013"/>
                    <a:pt x="7434" y="979"/>
                  </a:cubicBezTo>
                  <a:cubicBezTo>
                    <a:pt x="7385" y="962"/>
                    <a:pt x="7336" y="944"/>
                    <a:pt x="7287" y="925"/>
                  </a:cubicBezTo>
                  <a:cubicBezTo>
                    <a:pt x="7238" y="907"/>
                    <a:pt x="7189" y="889"/>
                    <a:pt x="7141" y="868"/>
                  </a:cubicBezTo>
                  <a:cubicBezTo>
                    <a:pt x="7044" y="826"/>
                    <a:pt x="6950" y="779"/>
                    <a:pt x="6851" y="746"/>
                  </a:cubicBezTo>
                  <a:cubicBezTo>
                    <a:pt x="6802" y="729"/>
                    <a:pt x="6751" y="716"/>
                    <a:pt x="6699" y="709"/>
                  </a:cubicBezTo>
                  <a:cubicBezTo>
                    <a:pt x="6674" y="705"/>
                    <a:pt x="6647" y="704"/>
                    <a:pt x="6621" y="704"/>
                  </a:cubicBezTo>
                  <a:cubicBezTo>
                    <a:pt x="6595" y="705"/>
                    <a:pt x="6569" y="708"/>
                    <a:pt x="6544" y="712"/>
                  </a:cubicBezTo>
                  <a:cubicBezTo>
                    <a:pt x="6492" y="722"/>
                    <a:pt x="6443" y="739"/>
                    <a:pt x="6395" y="760"/>
                  </a:cubicBezTo>
                  <a:cubicBezTo>
                    <a:pt x="6347" y="781"/>
                    <a:pt x="6301" y="805"/>
                    <a:pt x="6254" y="829"/>
                  </a:cubicBezTo>
                  <a:cubicBezTo>
                    <a:pt x="6208" y="853"/>
                    <a:pt x="6161" y="877"/>
                    <a:pt x="6112" y="897"/>
                  </a:cubicBezTo>
                  <a:cubicBezTo>
                    <a:pt x="6064" y="916"/>
                    <a:pt x="6014" y="934"/>
                    <a:pt x="5964" y="949"/>
                  </a:cubicBezTo>
                  <a:cubicBezTo>
                    <a:pt x="5763" y="1010"/>
                    <a:pt x="5552" y="1036"/>
                    <a:pt x="5342" y="1021"/>
                  </a:cubicBezTo>
                  <a:cubicBezTo>
                    <a:pt x="5316" y="1020"/>
                    <a:pt x="5290" y="1016"/>
                    <a:pt x="5264" y="1013"/>
                  </a:cubicBezTo>
                  <a:cubicBezTo>
                    <a:pt x="5251" y="1012"/>
                    <a:pt x="5238" y="1010"/>
                    <a:pt x="5225" y="1008"/>
                  </a:cubicBezTo>
                  <a:cubicBezTo>
                    <a:pt x="5186" y="1001"/>
                    <a:pt x="5186" y="1001"/>
                    <a:pt x="5186" y="1001"/>
                  </a:cubicBezTo>
                  <a:cubicBezTo>
                    <a:pt x="5173" y="999"/>
                    <a:pt x="5160" y="996"/>
                    <a:pt x="5148" y="993"/>
                  </a:cubicBezTo>
                  <a:cubicBezTo>
                    <a:pt x="5135" y="990"/>
                    <a:pt x="5122" y="988"/>
                    <a:pt x="5109" y="985"/>
                  </a:cubicBezTo>
                  <a:cubicBezTo>
                    <a:pt x="5071" y="974"/>
                    <a:pt x="5071" y="974"/>
                    <a:pt x="5071" y="974"/>
                  </a:cubicBezTo>
                  <a:cubicBezTo>
                    <a:pt x="5052" y="969"/>
                    <a:pt x="5052" y="969"/>
                    <a:pt x="5052" y="969"/>
                  </a:cubicBezTo>
                  <a:cubicBezTo>
                    <a:pt x="5034" y="963"/>
                    <a:pt x="5034" y="963"/>
                    <a:pt x="5034" y="963"/>
                  </a:cubicBezTo>
                  <a:cubicBezTo>
                    <a:pt x="4996" y="950"/>
                    <a:pt x="4996" y="950"/>
                    <a:pt x="4996" y="950"/>
                  </a:cubicBezTo>
                  <a:cubicBezTo>
                    <a:pt x="4984" y="946"/>
                    <a:pt x="4972" y="941"/>
                    <a:pt x="4960" y="936"/>
                  </a:cubicBezTo>
                  <a:cubicBezTo>
                    <a:pt x="4941" y="929"/>
                    <a:pt x="4941" y="929"/>
                    <a:pt x="4941" y="929"/>
                  </a:cubicBezTo>
                  <a:cubicBezTo>
                    <a:pt x="4932" y="925"/>
                    <a:pt x="4932" y="925"/>
                    <a:pt x="4932" y="925"/>
                  </a:cubicBezTo>
                  <a:cubicBezTo>
                    <a:pt x="4923" y="921"/>
                    <a:pt x="4923" y="921"/>
                    <a:pt x="4923" y="921"/>
                  </a:cubicBezTo>
                  <a:cubicBezTo>
                    <a:pt x="4888" y="904"/>
                    <a:pt x="4888" y="904"/>
                    <a:pt x="4888" y="904"/>
                  </a:cubicBezTo>
                  <a:cubicBezTo>
                    <a:pt x="4876" y="899"/>
                    <a:pt x="4864" y="892"/>
                    <a:pt x="4853" y="886"/>
                  </a:cubicBezTo>
                  <a:cubicBezTo>
                    <a:pt x="4818" y="866"/>
                    <a:pt x="4818" y="866"/>
                    <a:pt x="4818" y="866"/>
                  </a:cubicBezTo>
                  <a:cubicBezTo>
                    <a:pt x="4785" y="845"/>
                    <a:pt x="4785" y="845"/>
                    <a:pt x="4785" y="845"/>
                  </a:cubicBezTo>
                  <a:cubicBezTo>
                    <a:pt x="4769" y="834"/>
                    <a:pt x="4769" y="834"/>
                    <a:pt x="4769" y="834"/>
                  </a:cubicBezTo>
                  <a:cubicBezTo>
                    <a:pt x="4764" y="830"/>
                    <a:pt x="4759" y="826"/>
                    <a:pt x="4753" y="822"/>
                  </a:cubicBezTo>
                  <a:cubicBezTo>
                    <a:pt x="4722" y="798"/>
                    <a:pt x="4722" y="798"/>
                    <a:pt x="4722" y="798"/>
                  </a:cubicBezTo>
                  <a:cubicBezTo>
                    <a:pt x="4712" y="789"/>
                    <a:pt x="4702" y="780"/>
                    <a:pt x="4693" y="771"/>
                  </a:cubicBezTo>
                  <a:cubicBezTo>
                    <a:pt x="4672" y="754"/>
                    <a:pt x="4655" y="734"/>
                    <a:pt x="4637" y="715"/>
                  </a:cubicBezTo>
                  <a:cubicBezTo>
                    <a:pt x="4602" y="676"/>
                    <a:pt x="4571" y="634"/>
                    <a:pt x="4540" y="591"/>
                  </a:cubicBezTo>
                  <a:cubicBezTo>
                    <a:pt x="4480" y="505"/>
                    <a:pt x="4427" y="415"/>
                    <a:pt x="4370" y="327"/>
                  </a:cubicBezTo>
                  <a:cubicBezTo>
                    <a:pt x="4341" y="283"/>
                    <a:pt x="4313" y="239"/>
                    <a:pt x="4281" y="198"/>
                  </a:cubicBezTo>
                  <a:cubicBezTo>
                    <a:pt x="4249" y="157"/>
                    <a:pt x="4213" y="119"/>
                    <a:pt x="4172" y="86"/>
                  </a:cubicBezTo>
                  <a:cubicBezTo>
                    <a:pt x="4132" y="53"/>
                    <a:pt x="4085" y="29"/>
                    <a:pt x="4034" y="18"/>
                  </a:cubicBezTo>
                  <a:cubicBezTo>
                    <a:pt x="3983" y="7"/>
                    <a:pt x="3931" y="7"/>
                    <a:pt x="3879" y="15"/>
                  </a:cubicBezTo>
                  <a:cubicBezTo>
                    <a:pt x="3828" y="24"/>
                    <a:pt x="3778" y="39"/>
                    <a:pt x="3730" y="60"/>
                  </a:cubicBezTo>
                  <a:cubicBezTo>
                    <a:pt x="3694" y="76"/>
                    <a:pt x="3694" y="76"/>
                    <a:pt x="3694" y="76"/>
                  </a:cubicBezTo>
                  <a:cubicBezTo>
                    <a:pt x="3682" y="81"/>
                    <a:pt x="3671" y="87"/>
                    <a:pt x="3659" y="93"/>
                  </a:cubicBezTo>
                  <a:cubicBezTo>
                    <a:pt x="3636" y="105"/>
                    <a:pt x="3614" y="119"/>
                    <a:pt x="3591" y="132"/>
                  </a:cubicBezTo>
                  <a:cubicBezTo>
                    <a:pt x="3503" y="187"/>
                    <a:pt x="3421" y="254"/>
                    <a:pt x="3346" y="326"/>
                  </a:cubicBezTo>
                  <a:cubicBezTo>
                    <a:pt x="3269" y="398"/>
                    <a:pt x="3198" y="474"/>
                    <a:pt x="3125" y="549"/>
                  </a:cubicBezTo>
                  <a:cubicBezTo>
                    <a:pt x="3052" y="624"/>
                    <a:pt x="2975" y="697"/>
                    <a:pt x="2896" y="765"/>
                  </a:cubicBezTo>
                  <a:cubicBezTo>
                    <a:pt x="2737" y="902"/>
                    <a:pt x="2566" y="1025"/>
                    <a:pt x="2387" y="1133"/>
                  </a:cubicBezTo>
                  <a:cubicBezTo>
                    <a:pt x="2207" y="1241"/>
                    <a:pt x="2019" y="1334"/>
                    <a:pt x="1826" y="1417"/>
                  </a:cubicBezTo>
                  <a:cubicBezTo>
                    <a:pt x="1802" y="1427"/>
                    <a:pt x="1778" y="1437"/>
                    <a:pt x="1754" y="1447"/>
                  </a:cubicBezTo>
                  <a:cubicBezTo>
                    <a:pt x="1730" y="1457"/>
                    <a:pt x="1705" y="1467"/>
                    <a:pt x="1681" y="1477"/>
                  </a:cubicBezTo>
                  <a:cubicBezTo>
                    <a:pt x="1632" y="1496"/>
                    <a:pt x="1584" y="1516"/>
                    <a:pt x="1535" y="1534"/>
                  </a:cubicBezTo>
                  <a:cubicBezTo>
                    <a:pt x="1437" y="1572"/>
                    <a:pt x="1338" y="1606"/>
                    <a:pt x="1238" y="1638"/>
                  </a:cubicBezTo>
                  <a:cubicBezTo>
                    <a:pt x="1038" y="1700"/>
                    <a:pt x="834" y="1751"/>
                    <a:pt x="626" y="1779"/>
                  </a:cubicBezTo>
                  <a:cubicBezTo>
                    <a:pt x="587" y="1784"/>
                    <a:pt x="587" y="1784"/>
                    <a:pt x="587" y="1784"/>
                  </a:cubicBezTo>
                  <a:cubicBezTo>
                    <a:pt x="568" y="1787"/>
                    <a:pt x="568" y="1787"/>
                    <a:pt x="568" y="1787"/>
                  </a:cubicBezTo>
                  <a:cubicBezTo>
                    <a:pt x="548" y="1788"/>
                    <a:pt x="548" y="1788"/>
                    <a:pt x="548" y="1788"/>
                  </a:cubicBezTo>
                  <a:cubicBezTo>
                    <a:pt x="470" y="1796"/>
                    <a:pt x="470" y="1796"/>
                    <a:pt x="470" y="1796"/>
                  </a:cubicBezTo>
                  <a:cubicBezTo>
                    <a:pt x="464" y="1796"/>
                    <a:pt x="457" y="1797"/>
                    <a:pt x="451" y="1797"/>
                  </a:cubicBezTo>
                  <a:cubicBezTo>
                    <a:pt x="431" y="1798"/>
                    <a:pt x="431" y="1798"/>
                    <a:pt x="431" y="1798"/>
                  </a:cubicBezTo>
                  <a:cubicBezTo>
                    <a:pt x="392" y="1800"/>
                    <a:pt x="392" y="1800"/>
                    <a:pt x="392" y="1800"/>
                  </a:cubicBezTo>
                  <a:cubicBezTo>
                    <a:pt x="366" y="1801"/>
                    <a:pt x="339" y="1803"/>
                    <a:pt x="313" y="1803"/>
                  </a:cubicBezTo>
                  <a:cubicBezTo>
                    <a:pt x="235" y="1803"/>
                    <a:pt x="235" y="1803"/>
                    <a:pt x="235" y="1803"/>
                  </a:cubicBezTo>
                  <a:cubicBezTo>
                    <a:pt x="225" y="1803"/>
                    <a:pt x="225" y="1803"/>
                    <a:pt x="225" y="1803"/>
                  </a:cubicBezTo>
                  <a:cubicBezTo>
                    <a:pt x="215" y="1802"/>
                    <a:pt x="215" y="1802"/>
                    <a:pt x="215" y="1802"/>
                  </a:cubicBezTo>
                  <a:cubicBezTo>
                    <a:pt x="195" y="1801"/>
                    <a:pt x="195" y="1801"/>
                    <a:pt x="195" y="1801"/>
                  </a:cubicBezTo>
                  <a:cubicBezTo>
                    <a:pt x="156" y="1799"/>
                    <a:pt x="156" y="1799"/>
                    <a:pt x="156" y="1799"/>
                  </a:cubicBezTo>
                  <a:cubicBezTo>
                    <a:pt x="117" y="1797"/>
                    <a:pt x="117" y="1797"/>
                    <a:pt x="117" y="1797"/>
                  </a:cubicBezTo>
                  <a:cubicBezTo>
                    <a:pt x="104" y="1796"/>
                    <a:pt x="91" y="1795"/>
                    <a:pt x="78" y="1793"/>
                  </a:cubicBezTo>
                  <a:lnTo>
                    <a:pt x="0" y="17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8" name="Freeform 25"/>
            <p:cNvSpPr/>
            <p:nvPr>
              <p:custDataLst>
                <p:tags r:id="rId23"/>
              </p:custDataLst>
            </p:nvPr>
          </p:nvSpPr>
          <p:spPr bwMode="auto">
            <a:xfrm>
              <a:off x="1" y="1190"/>
              <a:ext cx="5752" cy="1071"/>
            </a:xfrm>
            <a:custGeom>
              <a:avLst/>
              <a:gdLst>
                <a:gd name="T0" fmla="*/ 918 w 8987"/>
                <a:gd name="T1" fmla="*/ 1576 h 1672"/>
                <a:gd name="T2" fmla="*/ 1216 w 8987"/>
                <a:gd name="T3" fmla="*/ 1496 h 1672"/>
                <a:gd name="T4" fmla="*/ 1509 w 8987"/>
                <a:gd name="T5" fmla="*/ 1402 h 1672"/>
                <a:gd name="T6" fmla="*/ 2884 w 8987"/>
                <a:gd name="T7" fmla="*/ 720 h 1672"/>
                <a:gd name="T8" fmla="*/ 3468 w 8987"/>
                <a:gd name="T9" fmla="*/ 217 h 1672"/>
                <a:gd name="T10" fmla="*/ 3734 w 8987"/>
                <a:gd name="T11" fmla="*/ 60 h 1672"/>
                <a:gd name="T12" fmla="*/ 3881 w 8987"/>
                <a:gd name="T13" fmla="*/ 13 h 1672"/>
                <a:gd name="T14" fmla="*/ 4180 w 8987"/>
                <a:gd name="T15" fmla="*/ 60 h 1672"/>
                <a:gd name="T16" fmla="*/ 4401 w 8987"/>
                <a:gd name="T17" fmla="*/ 276 h 1672"/>
                <a:gd name="T18" fmla="*/ 4643 w 8987"/>
                <a:gd name="T19" fmla="*/ 576 h 1672"/>
                <a:gd name="T20" fmla="*/ 4719 w 8987"/>
                <a:gd name="T21" fmla="*/ 649 h 1672"/>
                <a:gd name="T22" fmla="*/ 4765 w 8987"/>
                <a:gd name="T23" fmla="*/ 684 h 1672"/>
                <a:gd name="T24" fmla="*/ 4805 w 8987"/>
                <a:gd name="T25" fmla="*/ 710 h 1672"/>
                <a:gd name="T26" fmla="*/ 4889 w 8987"/>
                <a:gd name="T27" fmla="*/ 756 h 1672"/>
                <a:gd name="T28" fmla="*/ 4978 w 8987"/>
                <a:gd name="T29" fmla="*/ 793 h 1672"/>
                <a:gd name="T30" fmla="*/ 5069 w 8987"/>
                <a:gd name="T31" fmla="*/ 822 h 1672"/>
                <a:gd name="T32" fmla="*/ 5450 w 8987"/>
                <a:gd name="T33" fmla="*/ 870 h 1672"/>
                <a:gd name="T34" fmla="*/ 5642 w 8987"/>
                <a:gd name="T35" fmla="*/ 861 h 1672"/>
                <a:gd name="T36" fmla="*/ 6019 w 8987"/>
                <a:gd name="T37" fmla="*/ 786 h 1672"/>
                <a:gd name="T38" fmla="*/ 6449 w 8987"/>
                <a:gd name="T39" fmla="*/ 615 h 1672"/>
                <a:gd name="T40" fmla="*/ 6901 w 8987"/>
                <a:gd name="T41" fmla="*/ 635 h 1672"/>
                <a:gd name="T42" fmla="*/ 7467 w 8987"/>
                <a:gd name="T43" fmla="*/ 878 h 1672"/>
                <a:gd name="T44" fmla="*/ 7950 w 8987"/>
                <a:gd name="T45" fmla="*/ 1011 h 1672"/>
                <a:gd name="T46" fmla="*/ 8371 w 8987"/>
                <a:gd name="T47" fmla="*/ 1056 h 1672"/>
                <a:gd name="T48" fmla="*/ 8064 w 8987"/>
                <a:gd name="T49" fmla="*/ 1030 h 1672"/>
                <a:gd name="T50" fmla="*/ 7911 w 8987"/>
                <a:gd name="T51" fmla="*/ 1007 h 1672"/>
                <a:gd name="T52" fmla="*/ 7322 w 8987"/>
                <a:gd name="T53" fmla="*/ 826 h 1672"/>
                <a:gd name="T54" fmla="*/ 6752 w 8987"/>
                <a:gd name="T55" fmla="*/ 594 h 1672"/>
                <a:gd name="T56" fmla="*/ 6308 w 8987"/>
                <a:gd name="T57" fmla="*/ 679 h 1672"/>
                <a:gd name="T58" fmla="*/ 5871 w 8987"/>
                <a:gd name="T59" fmla="*/ 830 h 1672"/>
                <a:gd name="T60" fmla="*/ 5566 w 8987"/>
                <a:gd name="T61" fmla="*/ 873 h 1672"/>
                <a:gd name="T62" fmla="*/ 5411 w 8987"/>
                <a:gd name="T63" fmla="*/ 876 h 1672"/>
                <a:gd name="T64" fmla="*/ 5030 w 8987"/>
                <a:gd name="T65" fmla="*/ 818 h 1672"/>
                <a:gd name="T66" fmla="*/ 4957 w 8987"/>
                <a:gd name="T67" fmla="*/ 793 h 1672"/>
                <a:gd name="T68" fmla="*/ 4818 w 8987"/>
                <a:gd name="T69" fmla="*/ 726 h 1672"/>
                <a:gd name="T70" fmla="*/ 4785 w 8987"/>
                <a:gd name="T71" fmla="*/ 706 h 1672"/>
                <a:gd name="T72" fmla="*/ 4753 w 8987"/>
                <a:gd name="T73" fmla="*/ 684 h 1672"/>
                <a:gd name="T74" fmla="*/ 4707 w 8987"/>
                <a:gd name="T75" fmla="*/ 648 h 1672"/>
                <a:gd name="T76" fmla="*/ 4611 w 8987"/>
                <a:gd name="T77" fmla="*/ 552 h 1672"/>
                <a:gd name="T78" fmla="*/ 4346 w 8987"/>
                <a:gd name="T79" fmla="*/ 221 h 1672"/>
                <a:gd name="T80" fmla="*/ 4108 w 8987"/>
                <a:gd name="T81" fmla="*/ 32 h 1672"/>
                <a:gd name="T82" fmla="*/ 3845 w 8987"/>
                <a:gd name="T83" fmla="*/ 28 h 1672"/>
                <a:gd name="T84" fmla="*/ 3599 w 8987"/>
                <a:gd name="T85" fmla="*/ 136 h 1672"/>
                <a:gd name="T86" fmla="*/ 3352 w 8987"/>
                <a:gd name="T87" fmla="*/ 319 h 1672"/>
                <a:gd name="T88" fmla="*/ 2367 w 8987"/>
                <a:gd name="T89" fmla="*/ 1055 h 1672"/>
                <a:gd name="T90" fmla="*/ 1364 w 8987"/>
                <a:gd name="T91" fmla="*/ 1454 h 1672"/>
                <a:gd name="T92" fmla="*/ 1143 w 8987"/>
                <a:gd name="T93" fmla="*/ 1521 h 1672"/>
                <a:gd name="T94" fmla="*/ 615 w 8987"/>
                <a:gd name="T95" fmla="*/ 1635 h 1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7" h="1672">
                  <a:moveTo>
                    <a:pt x="0" y="1650"/>
                  </a:moveTo>
                  <a:cubicBezTo>
                    <a:pt x="205" y="1671"/>
                    <a:pt x="412" y="1664"/>
                    <a:pt x="615" y="1634"/>
                  </a:cubicBezTo>
                  <a:cubicBezTo>
                    <a:pt x="717" y="1620"/>
                    <a:pt x="818" y="1599"/>
                    <a:pt x="918" y="1576"/>
                  </a:cubicBezTo>
                  <a:cubicBezTo>
                    <a:pt x="968" y="1564"/>
                    <a:pt x="1018" y="1552"/>
                    <a:pt x="1067" y="1539"/>
                  </a:cubicBezTo>
                  <a:cubicBezTo>
                    <a:pt x="1092" y="1532"/>
                    <a:pt x="1117" y="1525"/>
                    <a:pt x="1142" y="1518"/>
                  </a:cubicBezTo>
                  <a:cubicBezTo>
                    <a:pt x="1216" y="1496"/>
                    <a:pt x="1216" y="1496"/>
                    <a:pt x="1216" y="1496"/>
                  </a:cubicBezTo>
                  <a:cubicBezTo>
                    <a:pt x="1240" y="1489"/>
                    <a:pt x="1265" y="1482"/>
                    <a:pt x="1289" y="1474"/>
                  </a:cubicBezTo>
                  <a:cubicBezTo>
                    <a:pt x="1363" y="1451"/>
                    <a:pt x="1363" y="1451"/>
                    <a:pt x="1363" y="1451"/>
                  </a:cubicBezTo>
                  <a:cubicBezTo>
                    <a:pt x="1412" y="1434"/>
                    <a:pt x="1461" y="1419"/>
                    <a:pt x="1509" y="1402"/>
                  </a:cubicBezTo>
                  <a:cubicBezTo>
                    <a:pt x="1606" y="1368"/>
                    <a:pt x="1703" y="1333"/>
                    <a:pt x="1799" y="1297"/>
                  </a:cubicBezTo>
                  <a:cubicBezTo>
                    <a:pt x="1992" y="1225"/>
                    <a:pt x="2182" y="1145"/>
                    <a:pt x="2364" y="1051"/>
                  </a:cubicBezTo>
                  <a:cubicBezTo>
                    <a:pt x="2547" y="956"/>
                    <a:pt x="2721" y="845"/>
                    <a:pt x="2884" y="720"/>
                  </a:cubicBezTo>
                  <a:cubicBezTo>
                    <a:pt x="2966" y="658"/>
                    <a:pt x="3045" y="592"/>
                    <a:pt x="3120" y="523"/>
                  </a:cubicBezTo>
                  <a:cubicBezTo>
                    <a:pt x="3196" y="453"/>
                    <a:pt x="3270" y="382"/>
                    <a:pt x="3348" y="314"/>
                  </a:cubicBezTo>
                  <a:cubicBezTo>
                    <a:pt x="3387" y="280"/>
                    <a:pt x="3427" y="248"/>
                    <a:pt x="3468" y="217"/>
                  </a:cubicBezTo>
                  <a:cubicBezTo>
                    <a:pt x="3489" y="201"/>
                    <a:pt x="3509" y="186"/>
                    <a:pt x="3531" y="172"/>
                  </a:cubicBezTo>
                  <a:cubicBezTo>
                    <a:pt x="3552" y="157"/>
                    <a:pt x="3574" y="144"/>
                    <a:pt x="3596" y="130"/>
                  </a:cubicBezTo>
                  <a:cubicBezTo>
                    <a:pt x="3640" y="104"/>
                    <a:pt x="3686" y="80"/>
                    <a:pt x="3734" y="60"/>
                  </a:cubicBezTo>
                  <a:cubicBezTo>
                    <a:pt x="3757" y="49"/>
                    <a:pt x="3781" y="40"/>
                    <a:pt x="3806" y="32"/>
                  </a:cubicBezTo>
                  <a:cubicBezTo>
                    <a:pt x="3818" y="28"/>
                    <a:pt x="3831" y="25"/>
                    <a:pt x="3843" y="21"/>
                  </a:cubicBezTo>
                  <a:cubicBezTo>
                    <a:pt x="3856" y="18"/>
                    <a:pt x="3868" y="15"/>
                    <a:pt x="3881" y="13"/>
                  </a:cubicBezTo>
                  <a:cubicBezTo>
                    <a:pt x="3932" y="3"/>
                    <a:pt x="3984" y="0"/>
                    <a:pt x="4035" y="7"/>
                  </a:cubicBezTo>
                  <a:cubicBezTo>
                    <a:pt x="4061" y="11"/>
                    <a:pt x="4086" y="17"/>
                    <a:pt x="4111" y="26"/>
                  </a:cubicBezTo>
                  <a:cubicBezTo>
                    <a:pt x="4135" y="35"/>
                    <a:pt x="4158" y="47"/>
                    <a:pt x="4180" y="60"/>
                  </a:cubicBezTo>
                  <a:cubicBezTo>
                    <a:pt x="4224" y="89"/>
                    <a:pt x="4264" y="122"/>
                    <a:pt x="4300" y="159"/>
                  </a:cubicBezTo>
                  <a:cubicBezTo>
                    <a:pt x="4318" y="177"/>
                    <a:pt x="4335" y="197"/>
                    <a:pt x="4352" y="216"/>
                  </a:cubicBezTo>
                  <a:cubicBezTo>
                    <a:pt x="4368" y="236"/>
                    <a:pt x="4385" y="256"/>
                    <a:pt x="4401" y="276"/>
                  </a:cubicBezTo>
                  <a:cubicBezTo>
                    <a:pt x="4464" y="357"/>
                    <a:pt x="4524" y="441"/>
                    <a:pt x="4591" y="519"/>
                  </a:cubicBezTo>
                  <a:cubicBezTo>
                    <a:pt x="4600" y="528"/>
                    <a:pt x="4608" y="538"/>
                    <a:pt x="4617" y="548"/>
                  </a:cubicBezTo>
                  <a:cubicBezTo>
                    <a:pt x="4625" y="557"/>
                    <a:pt x="4634" y="567"/>
                    <a:pt x="4643" y="576"/>
                  </a:cubicBezTo>
                  <a:cubicBezTo>
                    <a:pt x="4660" y="595"/>
                    <a:pt x="4678" y="613"/>
                    <a:pt x="4698" y="630"/>
                  </a:cubicBezTo>
                  <a:cubicBezTo>
                    <a:pt x="4712" y="643"/>
                    <a:pt x="4712" y="643"/>
                    <a:pt x="4712" y="643"/>
                  </a:cubicBezTo>
                  <a:cubicBezTo>
                    <a:pt x="4714" y="645"/>
                    <a:pt x="4717" y="647"/>
                    <a:pt x="4719" y="649"/>
                  </a:cubicBezTo>
                  <a:cubicBezTo>
                    <a:pt x="4727" y="655"/>
                    <a:pt x="4727" y="655"/>
                    <a:pt x="4727" y="655"/>
                  </a:cubicBezTo>
                  <a:cubicBezTo>
                    <a:pt x="4757" y="678"/>
                    <a:pt x="4757" y="678"/>
                    <a:pt x="4757" y="678"/>
                  </a:cubicBezTo>
                  <a:cubicBezTo>
                    <a:pt x="4765" y="684"/>
                    <a:pt x="4765" y="684"/>
                    <a:pt x="4765" y="684"/>
                  </a:cubicBezTo>
                  <a:cubicBezTo>
                    <a:pt x="4773" y="689"/>
                    <a:pt x="4773" y="689"/>
                    <a:pt x="4773" y="689"/>
                  </a:cubicBezTo>
                  <a:cubicBezTo>
                    <a:pt x="4789" y="700"/>
                    <a:pt x="4789" y="700"/>
                    <a:pt x="4789" y="700"/>
                  </a:cubicBezTo>
                  <a:cubicBezTo>
                    <a:pt x="4805" y="710"/>
                    <a:pt x="4805" y="710"/>
                    <a:pt x="4805" y="710"/>
                  </a:cubicBezTo>
                  <a:cubicBezTo>
                    <a:pt x="4813" y="715"/>
                    <a:pt x="4813" y="715"/>
                    <a:pt x="4813" y="715"/>
                  </a:cubicBezTo>
                  <a:cubicBezTo>
                    <a:pt x="4821" y="720"/>
                    <a:pt x="4821" y="720"/>
                    <a:pt x="4821" y="720"/>
                  </a:cubicBezTo>
                  <a:cubicBezTo>
                    <a:pt x="4844" y="733"/>
                    <a:pt x="4866" y="746"/>
                    <a:pt x="4889" y="756"/>
                  </a:cubicBezTo>
                  <a:cubicBezTo>
                    <a:pt x="4901" y="761"/>
                    <a:pt x="4912" y="767"/>
                    <a:pt x="4924" y="772"/>
                  </a:cubicBezTo>
                  <a:cubicBezTo>
                    <a:pt x="4960" y="786"/>
                    <a:pt x="4960" y="786"/>
                    <a:pt x="4960" y="786"/>
                  </a:cubicBezTo>
                  <a:cubicBezTo>
                    <a:pt x="4966" y="789"/>
                    <a:pt x="4972" y="791"/>
                    <a:pt x="4978" y="793"/>
                  </a:cubicBezTo>
                  <a:cubicBezTo>
                    <a:pt x="4996" y="799"/>
                    <a:pt x="4996" y="799"/>
                    <a:pt x="4996" y="799"/>
                  </a:cubicBezTo>
                  <a:cubicBezTo>
                    <a:pt x="5032" y="812"/>
                    <a:pt x="5032" y="812"/>
                    <a:pt x="5032" y="812"/>
                  </a:cubicBezTo>
                  <a:cubicBezTo>
                    <a:pt x="5045" y="815"/>
                    <a:pt x="5057" y="818"/>
                    <a:pt x="5069" y="822"/>
                  </a:cubicBezTo>
                  <a:cubicBezTo>
                    <a:pt x="5082" y="825"/>
                    <a:pt x="5094" y="829"/>
                    <a:pt x="5107" y="832"/>
                  </a:cubicBezTo>
                  <a:cubicBezTo>
                    <a:pt x="5207" y="855"/>
                    <a:pt x="5309" y="867"/>
                    <a:pt x="5412" y="869"/>
                  </a:cubicBezTo>
                  <a:cubicBezTo>
                    <a:pt x="5424" y="870"/>
                    <a:pt x="5437" y="870"/>
                    <a:pt x="5450" y="870"/>
                  </a:cubicBezTo>
                  <a:cubicBezTo>
                    <a:pt x="5489" y="870"/>
                    <a:pt x="5489" y="870"/>
                    <a:pt x="5489" y="870"/>
                  </a:cubicBezTo>
                  <a:cubicBezTo>
                    <a:pt x="5514" y="869"/>
                    <a:pt x="5540" y="868"/>
                    <a:pt x="5565" y="867"/>
                  </a:cubicBezTo>
                  <a:cubicBezTo>
                    <a:pt x="5591" y="865"/>
                    <a:pt x="5617" y="863"/>
                    <a:pt x="5642" y="861"/>
                  </a:cubicBezTo>
                  <a:cubicBezTo>
                    <a:pt x="5719" y="851"/>
                    <a:pt x="5719" y="851"/>
                    <a:pt x="5719" y="851"/>
                  </a:cubicBezTo>
                  <a:cubicBezTo>
                    <a:pt x="5770" y="845"/>
                    <a:pt x="5820" y="835"/>
                    <a:pt x="5870" y="825"/>
                  </a:cubicBezTo>
                  <a:cubicBezTo>
                    <a:pt x="5920" y="814"/>
                    <a:pt x="5970" y="801"/>
                    <a:pt x="6019" y="786"/>
                  </a:cubicBezTo>
                  <a:cubicBezTo>
                    <a:pt x="6069" y="771"/>
                    <a:pt x="6117" y="755"/>
                    <a:pt x="6165" y="736"/>
                  </a:cubicBezTo>
                  <a:cubicBezTo>
                    <a:pt x="6213" y="718"/>
                    <a:pt x="6259" y="696"/>
                    <a:pt x="6306" y="674"/>
                  </a:cubicBezTo>
                  <a:cubicBezTo>
                    <a:pt x="6353" y="653"/>
                    <a:pt x="6400" y="632"/>
                    <a:pt x="6449" y="615"/>
                  </a:cubicBezTo>
                  <a:cubicBezTo>
                    <a:pt x="6497" y="598"/>
                    <a:pt x="6548" y="585"/>
                    <a:pt x="6599" y="580"/>
                  </a:cubicBezTo>
                  <a:cubicBezTo>
                    <a:pt x="6651" y="575"/>
                    <a:pt x="6703" y="579"/>
                    <a:pt x="6753" y="589"/>
                  </a:cubicBezTo>
                  <a:cubicBezTo>
                    <a:pt x="6804" y="600"/>
                    <a:pt x="6853" y="616"/>
                    <a:pt x="6901" y="635"/>
                  </a:cubicBezTo>
                  <a:cubicBezTo>
                    <a:pt x="6997" y="672"/>
                    <a:pt x="7088" y="720"/>
                    <a:pt x="7182" y="763"/>
                  </a:cubicBezTo>
                  <a:cubicBezTo>
                    <a:pt x="7228" y="784"/>
                    <a:pt x="7276" y="803"/>
                    <a:pt x="7324" y="822"/>
                  </a:cubicBezTo>
                  <a:cubicBezTo>
                    <a:pt x="7371" y="842"/>
                    <a:pt x="7419" y="861"/>
                    <a:pt x="7467" y="878"/>
                  </a:cubicBezTo>
                  <a:cubicBezTo>
                    <a:pt x="7564" y="914"/>
                    <a:pt x="7661" y="947"/>
                    <a:pt x="7761" y="972"/>
                  </a:cubicBezTo>
                  <a:cubicBezTo>
                    <a:pt x="7811" y="985"/>
                    <a:pt x="7861" y="996"/>
                    <a:pt x="7912" y="1004"/>
                  </a:cubicBezTo>
                  <a:cubicBezTo>
                    <a:pt x="7950" y="1011"/>
                    <a:pt x="7950" y="1011"/>
                    <a:pt x="7950" y="1011"/>
                  </a:cubicBezTo>
                  <a:cubicBezTo>
                    <a:pt x="7988" y="1016"/>
                    <a:pt x="7988" y="1016"/>
                    <a:pt x="7988" y="1016"/>
                  </a:cubicBezTo>
                  <a:cubicBezTo>
                    <a:pt x="8013" y="1020"/>
                    <a:pt x="8039" y="1024"/>
                    <a:pt x="8064" y="1027"/>
                  </a:cubicBezTo>
                  <a:cubicBezTo>
                    <a:pt x="8166" y="1041"/>
                    <a:pt x="8268" y="1051"/>
                    <a:pt x="8371" y="1056"/>
                  </a:cubicBezTo>
                  <a:cubicBezTo>
                    <a:pt x="8576" y="1068"/>
                    <a:pt x="8782" y="1065"/>
                    <a:pt x="8987" y="1047"/>
                  </a:cubicBezTo>
                  <a:cubicBezTo>
                    <a:pt x="8782" y="1065"/>
                    <a:pt x="8576" y="1069"/>
                    <a:pt x="8371" y="1058"/>
                  </a:cubicBezTo>
                  <a:cubicBezTo>
                    <a:pt x="8268" y="1053"/>
                    <a:pt x="8166" y="1043"/>
                    <a:pt x="8064" y="1030"/>
                  </a:cubicBezTo>
                  <a:cubicBezTo>
                    <a:pt x="8038" y="1027"/>
                    <a:pt x="8013" y="1023"/>
                    <a:pt x="7987" y="1019"/>
                  </a:cubicBezTo>
                  <a:cubicBezTo>
                    <a:pt x="7949" y="1014"/>
                    <a:pt x="7949" y="1014"/>
                    <a:pt x="7949" y="1014"/>
                  </a:cubicBezTo>
                  <a:cubicBezTo>
                    <a:pt x="7911" y="1007"/>
                    <a:pt x="7911" y="1007"/>
                    <a:pt x="7911" y="1007"/>
                  </a:cubicBezTo>
                  <a:cubicBezTo>
                    <a:pt x="7860" y="999"/>
                    <a:pt x="7810" y="988"/>
                    <a:pt x="7760" y="976"/>
                  </a:cubicBezTo>
                  <a:cubicBezTo>
                    <a:pt x="7660" y="950"/>
                    <a:pt x="7562" y="918"/>
                    <a:pt x="7466" y="882"/>
                  </a:cubicBezTo>
                  <a:cubicBezTo>
                    <a:pt x="7418" y="864"/>
                    <a:pt x="7370" y="846"/>
                    <a:pt x="7322" y="826"/>
                  </a:cubicBezTo>
                  <a:cubicBezTo>
                    <a:pt x="7274" y="807"/>
                    <a:pt x="7227" y="788"/>
                    <a:pt x="7180" y="767"/>
                  </a:cubicBezTo>
                  <a:cubicBezTo>
                    <a:pt x="7086" y="724"/>
                    <a:pt x="6995" y="676"/>
                    <a:pt x="6899" y="639"/>
                  </a:cubicBezTo>
                  <a:cubicBezTo>
                    <a:pt x="6851" y="620"/>
                    <a:pt x="6802" y="604"/>
                    <a:pt x="6752" y="594"/>
                  </a:cubicBezTo>
                  <a:cubicBezTo>
                    <a:pt x="6702" y="583"/>
                    <a:pt x="6650" y="580"/>
                    <a:pt x="6600" y="585"/>
                  </a:cubicBezTo>
                  <a:cubicBezTo>
                    <a:pt x="6549" y="590"/>
                    <a:pt x="6499" y="603"/>
                    <a:pt x="6450" y="619"/>
                  </a:cubicBezTo>
                  <a:cubicBezTo>
                    <a:pt x="6402" y="637"/>
                    <a:pt x="6355" y="658"/>
                    <a:pt x="6308" y="679"/>
                  </a:cubicBezTo>
                  <a:cubicBezTo>
                    <a:pt x="6262" y="701"/>
                    <a:pt x="6215" y="723"/>
                    <a:pt x="6167" y="741"/>
                  </a:cubicBezTo>
                  <a:cubicBezTo>
                    <a:pt x="6119" y="760"/>
                    <a:pt x="6070" y="777"/>
                    <a:pt x="6021" y="791"/>
                  </a:cubicBezTo>
                  <a:cubicBezTo>
                    <a:pt x="5972" y="806"/>
                    <a:pt x="5922" y="819"/>
                    <a:pt x="5871" y="830"/>
                  </a:cubicBezTo>
                  <a:cubicBezTo>
                    <a:pt x="5821" y="841"/>
                    <a:pt x="5771" y="851"/>
                    <a:pt x="5719" y="857"/>
                  </a:cubicBezTo>
                  <a:cubicBezTo>
                    <a:pt x="5643" y="866"/>
                    <a:pt x="5643" y="866"/>
                    <a:pt x="5643" y="866"/>
                  </a:cubicBezTo>
                  <a:cubicBezTo>
                    <a:pt x="5617" y="869"/>
                    <a:pt x="5591" y="871"/>
                    <a:pt x="5566" y="873"/>
                  </a:cubicBezTo>
                  <a:cubicBezTo>
                    <a:pt x="5540" y="874"/>
                    <a:pt x="5514" y="875"/>
                    <a:pt x="5489" y="876"/>
                  </a:cubicBezTo>
                  <a:cubicBezTo>
                    <a:pt x="5450" y="876"/>
                    <a:pt x="5450" y="876"/>
                    <a:pt x="5450" y="876"/>
                  </a:cubicBezTo>
                  <a:cubicBezTo>
                    <a:pt x="5437" y="876"/>
                    <a:pt x="5424" y="876"/>
                    <a:pt x="5411" y="876"/>
                  </a:cubicBezTo>
                  <a:cubicBezTo>
                    <a:pt x="5308" y="873"/>
                    <a:pt x="5206" y="861"/>
                    <a:pt x="5105" y="838"/>
                  </a:cubicBezTo>
                  <a:cubicBezTo>
                    <a:pt x="5092" y="835"/>
                    <a:pt x="5080" y="831"/>
                    <a:pt x="5068" y="828"/>
                  </a:cubicBezTo>
                  <a:cubicBezTo>
                    <a:pt x="5055" y="825"/>
                    <a:pt x="5043" y="822"/>
                    <a:pt x="5030" y="818"/>
                  </a:cubicBezTo>
                  <a:cubicBezTo>
                    <a:pt x="4994" y="806"/>
                    <a:pt x="4994" y="806"/>
                    <a:pt x="4994" y="806"/>
                  </a:cubicBezTo>
                  <a:cubicBezTo>
                    <a:pt x="4975" y="800"/>
                    <a:pt x="4975" y="800"/>
                    <a:pt x="4975" y="800"/>
                  </a:cubicBezTo>
                  <a:cubicBezTo>
                    <a:pt x="4969" y="797"/>
                    <a:pt x="4963" y="795"/>
                    <a:pt x="4957" y="793"/>
                  </a:cubicBezTo>
                  <a:cubicBezTo>
                    <a:pt x="4921" y="778"/>
                    <a:pt x="4921" y="778"/>
                    <a:pt x="4921" y="778"/>
                  </a:cubicBezTo>
                  <a:cubicBezTo>
                    <a:pt x="4909" y="773"/>
                    <a:pt x="4898" y="767"/>
                    <a:pt x="4886" y="762"/>
                  </a:cubicBezTo>
                  <a:cubicBezTo>
                    <a:pt x="4863" y="752"/>
                    <a:pt x="4840" y="739"/>
                    <a:pt x="4818" y="726"/>
                  </a:cubicBezTo>
                  <a:cubicBezTo>
                    <a:pt x="4809" y="721"/>
                    <a:pt x="4809" y="721"/>
                    <a:pt x="4809" y="721"/>
                  </a:cubicBezTo>
                  <a:cubicBezTo>
                    <a:pt x="4801" y="716"/>
                    <a:pt x="4801" y="716"/>
                    <a:pt x="4801" y="716"/>
                  </a:cubicBezTo>
                  <a:cubicBezTo>
                    <a:pt x="4785" y="706"/>
                    <a:pt x="4785" y="706"/>
                    <a:pt x="4785" y="706"/>
                  </a:cubicBezTo>
                  <a:cubicBezTo>
                    <a:pt x="4769" y="695"/>
                    <a:pt x="4769" y="695"/>
                    <a:pt x="4769" y="695"/>
                  </a:cubicBezTo>
                  <a:cubicBezTo>
                    <a:pt x="4761" y="690"/>
                    <a:pt x="4761" y="690"/>
                    <a:pt x="4761" y="690"/>
                  </a:cubicBezTo>
                  <a:cubicBezTo>
                    <a:pt x="4753" y="684"/>
                    <a:pt x="4753" y="684"/>
                    <a:pt x="4753" y="684"/>
                  </a:cubicBezTo>
                  <a:cubicBezTo>
                    <a:pt x="4722" y="660"/>
                    <a:pt x="4722" y="660"/>
                    <a:pt x="4722" y="660"/>
                  </a:cubicBezTo>
                  <a:cubicBezTo>
                    <a:pt x="4714" y="654"/>
                    <a:pt x="4714" y="654"/>
                    <a:pt x="4714" y="654"/>
                  </a:cubicBezTo>
                  <a:cubicBezTo>
                    <a:pt x="4712" y="652"/>
                    <a:pt x="4710" y="650"/>
                    <a:pt x="4707" y="648"/>
                  </a:cubicBezTo>
                  <a:cubicBezTo>
                    <a:pt x="4693" y="635"/>
                    <a:pt x="4693" y="635"/>
                    <a:pt x="4693" y="635"/>
                  </a:cubicBezTo>
                  <a:cubicBezTo>
                    <a:pt x="4673" y="618"/>
                    <a:pt x="4655" y="600"/>
                    <a:pt x="4637" y="581"/>
                  </a:cubicBezTo>
                  <a:cubicBezTo>
                    <a:pt x="4629" y="571"/>
                    <a:pt x="4620" y="562"/>
                    <a:pt x="4611" y="552"/>
                  </a:cubicBezTo>
                  <a:cubicBezTo>
                    <a:pt x="4603" y="543"/>
                    <a:pt x="4594" y="533"/>
                    <a:pt x="4586" y="523"/>
                  </a:cubicBezTo>
                  <a:cubicBezTo>
                    <a:pt x="4519" y="445"/>
                    <a:pt x="4458" y="361"/>
                    <a:pt x="4395" y="281"/>
                  </a:cubicBezTo>
                  <a:cubicBezTo>
                    <a:pt x="4379" y="261"/>
                    <a:pt x="4363" y="241"/>
                    <a:pt x="4346" y="221"/>
                  </a:cubicBezTo>
                  <a:cubicBezTo>
                    <a:pt x="4329" y="201"/>
                    <a:pt x="4313" y="182"/>
                    <a:pt x="4295" y="164"/>
                  </a:cubicBezTo>
                  <a:cubicBezTo>
                    <a:pt x="4259" y="127"/>
                    <a:pt x="4219" y="94"/>
                    <a:pt x="4177" y="67"/>
                  </a:cubicBezTo>
                  <a:cubicBezTo>
                    <a:pt x="4155" y="53"/>
                    <a:pt x="4132" y="41"/>
                    <a:pt x="4108" y="32"/>
                  </a:cubicBezTo>
                  <a:cubicBezTo>
                    <a:pt x="4084" y="24"/>
                    <a:pt x="4060" y="18"/>
                    <a:pt x="4034" y="14"/>
                  </a:cubicBezTo>
                  <a:cubicBezTo>
                    <a:pt x="3984" y="7"/>
                    <a:pt x="3932" y="10"/>
                    <a:pt x="3882" y="20"/>
                  </a:cubicBezTo>
                  <a:cubicBezTo>
                    <a:pt x="3870" y="22"/>
                    <a:pt x="3857" y="25"/>
                    <a:pt x="3845" y="28"/>
                  </a:cubicBezTo>
                  <a:cubicBezTo>
                    <a:pt x="3832" y="31"/>
                    <a:pt x="3820" y="35"/>
                    <a:pt x="3808" y="39"/>
                  </a:cubicBezTo>
                  <a:cubicBezTo>
                    <a:pt x="3783" y="46"/>
                    <a:pt x="3760" y="56"/>
                    <a:pt x="3736" y="66"/>
                  </a:cubicBezTo>
                  <a:cubicBezTo>
                    <a:pt x="3689" y="86"/>
                    <a:pt x="3644" y="110"/>
                    <a:pt x="3599" y="136"/>
                  </a:cubicBezTo>
                  <a:cubicBezTo>
                    <a:pt x="3577" y="149"/>
                    <a:pt x="3555" y="162"/>
                    <a:pt x="3534" y="177"/>
                  </a:cubicBezTo>
                  <a:cubicBezTo>
                    <a:pt x="3513" y="191"/>
                    <a:pt x="3492" y="207"/>
                    <a:pt x="3472" y="222"/>
                  </a:cubicBezTo>
                  <a:cubicBezTo>
                    <a:pt x="3431" y="253"/>
                    <a:pt x="3391" y="285"/>
                    <a:pt x="3352" y="319"/>
                  </a:cubicBezTo>
                  <a:cubicBezTo>
                    <a:pt x="3274" y="386"/>
                    <a:pt x="3201" y="458"/>
                    <a:pt x="3124" y="527"/>
                  </a:cubicBezTo>
                  <a:cubicBezTo>
                    <a:pt x="3049" y="597"/>
                    <a:pt x="2969" y="662"/>
                    <a:pt x="2887" y="725"/>
                  </a:cubicBezTo>
                  <a:cubicBezTo>
                    <a:pt x="2724" y="850"/>
                    <a:pt x="2549" y="961"/>
                    <a:pt x="2367" y="1055"/>
                  </a:cubicBezTo>
                  <a:cubicBezTo>
                    <a:pt x="2184" y="1150"/>
                    <a:pt x="1994" y="1230"/>
                    <a:pt x="1801" y="1301"/>
                  </a:cubicBezTo>
                  <a:cubicBezTo>
                    <a:pt x="1704" y="1337"/>
                    <a:pt x="1608" y="1372"/>
                    <a:pt x="1510" y="1405"/>
                  </a:cubicBezTo>
                  <a:cubicBezTo>
                    <a:pt x="1462" y="1422"/>
                    <a:pt x="1413" y="1438"/>
                    <a:pt x="1364" y="1454"/>
                  </a:cubicBezTo>
                  <a:cubicBezTo>
                    <a:pt x="1291" y="1477"/>
                    <a:pt x="1291" y="1477"/>
                    <a:pt x="1291" y="1477"/>
                  </a:cubicBezTo>
                  <a:cubicBezTo>
                    <a:pt x="1266" y="1485"/>
                    <a:pt x="1241" y="1493"/>
                    <a:pt x="1217" y="1500"/>
                  </a:cubicBezTo>
                  <a:cubicBezTo>
                    <a:pt x="1143" y="1521"/>
                    <a:pt x="1143" y="1521"/>
                    <a:pt x="1143" y="1521"/>
                  </a:cubicBezTo>
                  <a:cubicBezTo>
                    <a:pt x="1118" y="1529"/>
                    <a:pt x="1093" y="1535"/>
                    <a:pt x="1068" y="1542"/>
                  </a:cubicBezTo>
                  <a:cubicBezTo>
                    <a:pt x="1019" y="1555"/>
                    <a:pt x="968" y="1567"/>
                    <a:pt x="918" y="1579"/>
                  </a:cubicBezTo>
                  <a:cubicBezTo>
                    <a:pt x="818" y="1601"/>
                    <a:pt x="717" y="1622"/>
                    <a:pt x="615" y="1635"/>
                  </a:cubicBezTo>
                  <a:cubicBezTo>
                    <a:pt x="412" y="1666"/>
                    <a:pt x="205" y="1672"/>
                    <a:pt x="0" y="16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9" name="Freeform 26"/>
            <p:cNvSpPr/>
            <p:nvPr>
              <p:custDataLst>
                <p:tags r:id="rId24"/>
              </p:custDataLst>
            </p:nvPr>
          </p:nvSpPr>
          <p:spPr bwMode="auto">
            <a:xfrm>
              <a:off x="1" y="1261"/>
              <a:ext cx="5752" cy="975"/>
            </a:xfrm>
            <a:custGeom>
              <a:avLst/>
              <a:gdLst>
                <a:gd name="T0" fmla="*/ 114 w 8987"/>
                <a:gd name="T1" fmla="*/ 1522 h 1523"/>
                <a:gd name="T2" fmla="*/ 303 w 8987"/>
                <a:gd name="T3" fmla="*/ 1520 h 1523"/>
                <a:gd name="T4" fmla="*/ 455 w 8987"/>
                <a:gd name="T5" fmla="*/ 1509 h 1523"/>
                <a:gd name="T6" fmla="*/ 605 w 8987"/>
                <a:gd name="T7" fmla="*/ 1489 h 1523"/>
                <a:gd name="T8" fmla="*/ 792 w 8987"/>
                <a:gd name="T9" fmla="*/ 1457 h 1523"/>
                <a:gd name="T10" fmla="*/ 1197 w 8987"/>
                <a:gd name="T11" fmla="*/ 1357 h 1523"/>
                <a:gd name="T12" fmla="*/ 2877 w 8987"/>
                <a:gd name="T13" fmla="*/ 677 h 1523"/>
                <a:gd name="T14" fmla="*/ 3477 w 8987"/>
                <a:gd name="T15" fmla="*/ 213 h 1523"/>
                <a:gd name="T16" fmla="*/ 3540 w 8987"/>
                <a:gd name="T17" fmla="*/ 171 h 1523"/>
                <a:gd name="T18" fmla="*/ 3622 w 8987"/>
                <a:gd name="T19" fmla="*/ 122 h 1523"/>
                <a:gd name="T20" fmla="*/ 3706 w 8987"/>
                <a:gd name="T21" fmla="*/ 80 h 1523"/>
                <a:gd name="T22" fmla="*/ 3886 w 8987"/>
                <a:gd name="T23" fmla="*/ 16 h 1523"/>
                <a:gd name="T24" fmla="*/ 4056 w 8987"/>
                <a:gd name="T25" fmla="*/ 6 h 1523"/>
                <a:gd name="T26" fmla="*/ 4149 w 8987"/>
                <a:gd name="T27" fmla="*/ 27 h 1523"/>
                <a:gd name="T28" fmla="*/ 4370 w 8987"/>
                <a:gd name="T29" fmla="*/ 176 h 1523"/>
                <a:gd name="T30" fmla="*/ 4752 w 8987"/>
                <a:gd name="T31" fmla="*/ 542 h 1523"/>
                <a:gd name="T32" fmla="*/ 5475 w 8987"/>
                <a:gd name="T33" fmla="*/ 721 h 1523"/>
                <a:gd name="T34" fmla="*/ 6358 w 8987"/>
                <a:gd name="T35" fmla="*/ 527 h 1523"/>
                <a:gd name="T36" fmla="*/ 6614 w 8987"/>
                <a:gd name="T37" fmla="*/ 456 h 1523"/>
                <a:gd name="T38" fmla="*/ 6652 w 8987"/>
                <a:gd name="T39" fmla="*/ 455 h 1523"/>
                <a:gd name="T40" fmla="*/ 7218 w 8987"/>
                <a:gd name="T41" fmla="*/ 660 h 1523"/>
                <a:gd name="T42" fmla="*/ 7783 w 8987"/>
                <a:gd name="T43" fmla="*/ 879 h 1523"/>
                <a:gd name="T44" fmla="*/ 8381 w 8987"/>
                <a:gd name="T45" fmla="*/ 973 h 1523"/>
                <a:gd name="T46" fmla="*/ 8079 w 8987"/>
                <a:gd name="T47" fmla="*/ 942 h 1523"/>
                <a:gd name="T48" fmla="*/ 7495 w 8987"/>
                <a:gd name="T49" fmla="*/ 784 h 1523"/>
                <a:gd name="T50" fmla="*/ 6943 w 8987"/>
                <a:gd name="T51" fmla="*/ 531 h 1523"/>
                <a:gd name="T52" fmla="*/ 6642 w 8987"/>
                <a:gd name="T53" fmla="*/ 459 h 1523"/>
                <a:gd name="T54" fmla="*/ 6577 w 8987"/>
                <a:gd name="T55" fmla="*/ 466 h 1523"/>
                <a:gd name="T56" fmla="*/ 6219 w 8987"/>
                <a:gd name="T57" fmla="*/ 588 h 1523"/>
                <a:gd name="T58" fmla="*/ 5172 w 8987"/>
                <a:gd name="T59" fmla="*/ 707 h 1523"/>
                <a:gd name="T60" fmla="*/ 4631 w 8987"/>
                <a:gd name="T61" fmla="*/ 451 h 1523"/>
                <a:gd name="T62" fmla="*/ 4308 w 8987"/>
                <a:gd name="T63" fmla="*/ 131 h 1523"/>
                <a:gd name="T64" fmla="*/ 4111 w 8987"/>
                <a:gd name="T65" fmla="*/ 23 h 1523"/>
                <a:gd name="T66" fmla="*/ 4046 w 8987"/>
                <a:gd name="T67" fmla="*/ 12 h 1523"/>
                <a:gd name="T68" fmla="*/ 3744 w 8987"/>
                <a:gd name="T69" fmla="*/ 70 h 1523"/>
                <a:gd name="T70" fmla="*/ 3675 w 8987"/>
                <a:gd name="T71" fmla="*/ 102 h 1523"/>
                <a:gd name="T72" fmla="*/ 3608 w 8987"/>
                <a:gd name="T73" fmla="*/ 138 h 1523"/>
                <a:gd name="T74" fmla="*/ 3528 w 8987"/>
                <a:gd name="T75" fmla="*/ 187 h 1523"/>
                <a:gd name="T76" fmla="*/ 3359 w 8987"/>
                <a:gd name="T77" fmla="*/ 309 h 1523"/>
                <a:gd name="T78" fmla="*/ 2348 w 8987"/>
                <a:gd name="T79" fmla="*/ 973 h 1523"/>
                <a:gd name="T80" fmla="*/ 904 w 8987"/>
                <a:gd name="T81" fmla="*/ 1435 h 1523"/>
                <a:gd name="T82" fmla="*/ 755 w 8987"/>
                <a:gd name="T83" fmla="*/ 1466 h 1523"/>
                <a:gd name="T84" fmla="*/ 568 w 8987"/>
                <a:gd name="T85" fmla="*/ 1497 h 1523"/>
                <a:gd name="T86" fmla="*/ 379 w 8987"/>
                <a:gd name="T87" fmla="*/ 1516 h 1523"/>
                <a:gd name="T88" fmla="*/ 228 w 8987"/>
                <a:gd name="T89" fmla="*/ 1523 h 1523"/>
                <a:gd name="T90" fmla="*/ 76 w 8987"/>
                <a:gd name="T91" fmla="*/ 1520 h 1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987" h="1523">
                  <a:moveTo>
                    <a:pt x="0" y="1515"/>
                  </a:moveTo>
                  <a:cubicBezTo>
                    <a:pt x="76" y="1519"/>
                    <a:pt x="76" y="1519"/>
                    <a:pt x="76" y="1519"/>
                  </a:cubicBezTo>
                  <a:cubicBezTo>
                    <a:pt x="89" y="1520"/>
                    <a:pt x="101" y="1521"/>
                    <a:pt x="114" y="1522"/>
                  </a:cubicBezTo>
                  <a:cubicBezTo>
                    <a:pt x="152" y="1522"/>
                    <a:pt x="152" y="1522"/>
                    <a:pt x="152" y="1522"/>
                  </a:cubicBezTo>
                  <a:cubicBezTo>
                    <a:pt x="177" y="1522"/>
                    <a:pt x="202" y="1523"/>
                    <a:pt x="228" y="1523"/>
                  </a:cubicBezTo>
                  <a:cubicBezTo>
                    <a:pt x="303" y="1520"/>
                    <a:pt x="303" y="1520"/>
                    <a:pt x="303" y="1520"/>
                  </a:cubicBezTo>
                  <a:cubicBezTo>
                    <a:pt x="316" y="1519"/>
                    <a:pt x="329" y="1519"/>
                    <a:pt x="341" y="1518"/>
                  </a:cubicBezTo>
                  <a:cubicBezTo>
                    <a:pt x="379" y="1515"/>
                    <a:pt x="379" y="1515"/>
                    <a:pt x="379" y="1515"/>
                  </a:cubicBezTo>
                  <a:cubicBezTo>
                    <a:pt x="404" y="1513"/>
                    <a:pt x="429" y="1512"/>
                    <a:pt x="455" y="1509"/>
                  </a:cubicBezTo>
                  <a:cubicBezTo>
                    <a:pt x="530" y="1500"/>
                    <a:pt x="530" y="1500"/>
                    <a:pt x="530" y="1500"/>
                  </a:cubicBezTo>
                  <a:cubicBezTo>
                    <a:pt x="542" y="1498"/>
                    <a:pt x="555" y="1497"/>
                    <a:pt x="568" y="1495"/>
                  </a:cubicBezTo>
                  <a:cubicBezTo>
                    <a:pt x="605" y="1489"/>
                    <a:pt x="605" y="1489"/>
                    <a:pt x="605" y="1489"/>
                  </a:cubicBezTo>
                  <a:cubicBezTo>
                    <a:pt x="630" y="1486"/>
                    <a:pt x="655" y="1482"/>
                    <a:pt x="680" y="1478"/>
                  </a:cubicBezTo>
                  <a:cubicBezTo>
                    <a:pt x="755" y="1464"/>
                    <a:pt x="755" y="1464"/>
                    <a:pt x="755" y="1464"/>
                  </a:cubicBezTo>
                  <a:cubicBezTo>
                    <a:pt x="767" y="1461"/>
                    <a:pt x="779" y="1459"/>
                    <a:pt x="792" y="1457"/>
                  </a:cubicBezTo>
                  <a:cubicBezTo>
                    <a:pt x="829" y="1449"/>
                    <a:pt x="829" y="1449"/>
                    <a:pt x="829" y="1449"/>
                  </a:cubicBezTo>
                  <a:cubicBezTo>
                    <a:pt x="903" y="1433"/>
                    <a:pt x="903" y="1433"/>
                    <a:pt x="903" y="1433"/>
                  </a:cubicBezTo>
                  <a:cubicBezTo>
                    <a:pt x="1001" y="1409"/>
                    <a:pt x="1099" y="1385"/>
                    <a:pt x="1197" y="1357"/>
                  </a:cubicBezTo>
                  <a:cubicBezTo>
                    <a:pt x="1391" y="1302"/>
                    <a:pt x="1584" y="1239"/>
                    <a:pt x="1777" y="1178"/>
                  </a:cubicBezTo>
                  <a:cubicBezTo>
                    <a:pt x="1969" y="1117"/>
                    <a:pt x="2161" y="1050"/>
                    <a:pt x="2346" y="969"/>
                  </a:cubicBezTo>
                  <a:cubicBezTo>
                    <a:pt x="2531" y="888"/>
                    <a:pt x="2709" y="790"/>
                    <a:pt x="2877" y="677"/>
                  </a:cubicBezTo>
                  <a:cubicBezTo>
                    <a:pt x="2961" y="621"/>
                    <a:pt x="3043" y="561"/>
                    <a:pt x="3121" y="497"/>
                  </a:cubicBezTo>
                  <a:cubicBezTo>
                    <a:pt x="3199" y="434"/>
                    <a:pt x="3276" y="367"/>
                    <a:pt x="3355" y="305"/>
                  </a:cubicBezTo>
                  <a:cubicBezTo>
                    <a:pt x="3395" y="273"/>
                    <a:pt x="3436" y="243"/>
                    <a:pt x="3477" y="213"/>
                  </a:cubicBezTo>
                  <a:cubicBezTo>
                    <a:pt x="3508" y="192"/>
                    <a:pt x="3508" y="192"/>
                    <a:pt x="3508" y="192"/>
                  </a:cubicBezTo>
                  <a:cubicBezTo>
                    <a:pt x="3524" y="181"/>
                    <a:pt x="3524" y="181"/>
                    <a:pt x="3524" y="181"/>
                  </a:cubicBezTo>
                  <a:cubicBezTo>
                    <a:pt x="3540" y="171"/>
                    <a:pt x="3540" y="171"/>
                    <a:pt x="3540" y="171"/>
                  </a:cubicBezTo>
                  <a:cubicBezTo>
                    <a:pt x="3572" y="151"/>
                    <a:pt x="3572" y="151"/>
                    <a:pt x="3572" y="151"/>
                  </a:cubicBezTo>
                  <a:cubicBezTo>
                    <a:pt x="3605" y="132"/>
                    <a:pt x="3605" y="132"/>
                    <a:pt x="3605" y="132"/>
                  </a:cubicBezTo>
                  <a:cubicBezTo>
                    <a:pt x="3611" y="129"/>
                    <a:pt x="3616" y="125"/>
                    <a:pt x="3622" y="122"/>
                  </a:cubicBezTo>
                  <a:cubicBezTo>
                    <a:pt x="3638" y="113"/>
                    <a:pt x="3638" y="113"/>
                    <a:pt x="3638" y="113"/>
                  </a:cubicBezTo>
                  <a:cubicBezTo>
                    <a:pt x="3672" y="96"/>
                    <a:pt x="3672" y="96"/>
                    <a:pt x="3672" y="96"/>
                  </a:cubicBezTo>
                  <a:cubicBezTo>
                    <a:pt x="3706" y="80"/>
                    <a:pt x="3706" y="80"/>
                    <a:pt x="3706" y="80"/>
                  </a:cubicBezTo>
                  <a:cubicBezTo>
                    <a:pt x="3712" y="77"/>
                    <a:pt x="3718" y="74"/>
                    <a:pt x="3724" y="71"/>
                  </a:cubicBezTo>
                  <a:cubicBezTo>
                    <a:pt x="3741" y="64"/>
                    <a:pt x="3741" y="64"/>
                    <a:pt x="3741" y="64"/>
                  </a:cubicBezTo>
                  <a:cubicBezTo>
                    <a:pt x="3788" y="44"/>
                    <a:pt x="3836" y="28"/>
                    <a:pt x="3886" y="16"/>
                  </a:cubicBezTo>
                  <a:cubicBezTo>
                    <a:pt x="3935" y="6"/>
                    <a:pt x="3986" y="0"/>
                    <a:pt x="4037" y="4"/>
                  </a:cubicBezTo>
                  <a:cubicBezTo>
                    <a:pt x="4047" y="5"/>
                    <a:pt x="4047" y="5"/>
                    <a:pt x="4047" y="5"/>
                  </a:cubicBezTo>
                  <a:cubicBezTo>
                    <a:pt x="4056" y="6"/>
                    <a:pt x="4056" y="6"/>
                    <a:pt x="4056" y="6"/>
                  </a:cubicBezTo>
                  <a:cubicBezTo>
                    <a:pt x="4063" y="7"/>
                    <a:pt x="4069" y="7"/>
                    <a:pt x="4075" y="8"/>
                  </a:cubicBezTo>
                  <a:cubicBezTo>
                    <a:pt x="4088" y="11"/>
                    <a:pt x="4100" y="13"/>
                    <a:pt x="4113" y="16"/>
                  </a:cubicBezTo>
                  <a:cubicBezTo>
                    <a:pt x="4125" y="19"/>
                    <a:pt x="4137" y="24"/>
                    <a:pt x="4149" y="27"/>
                  </a:cubicBezTo>
                  <a:cubicBezTo>
                    <a:pt x="4161" y="32"/>
                    <a:pt x="4173" y="37"/>
                    <a:pt x="4184" y="43"/>
                  </a:cubicBezTo>
                  <a:cubicBezTo>
                    <a:pt x="4230" y="66"/>
                    <a:pt x="4272" y="94"/>
                    <a:pt x="4312" y="125"/>
                  </a:cubicBezTo>
                  <a:cubicBezTo>
                    <a:pt x="4332" y="141"/>
                    <a:pt x="4351" y="158"/>
                    <a:pt x="4370" y="176"/>
                  </a:cubicBezTo>
                  <a:cubicBezTo>
                    <a:pt x="4388" y="193"/>
                    <a:pt x="4406" y="211"/>
                    <a:pt x="4424" y="229"/>
                  </a:cubicBezTo>
                  <a:cubicBezTo>
                    <a:pt x="4495" y="301"/>
                    <a:pt x="4562" y="377"/>
                    <a:pt x="4636" y="446"/>
                  </a:cubicBezTo>
                  <a:cubicBezTo>
                    <a:pt x="4673" y="480"/>
                    <a:pt x="4711" y="513"/>
                    <a:pt x="4752" y="542"/>
                  </a:cubicBezTo>
                  <a:cubicBezTo>
                    <a:pt x="4794" y="571"/>
                    <a:pt x="4837" y="596"/>
                    <a:pt x="4884" y="616"/>
                  </a:cubicBezTo>
                  <a:cubicBezTo>
                    <a:pt x="4975" y="658"/>
                    <a:pt x="5074" y="684"/>
                    <a:pt x="5173" y="700"/>
                  </a:cubicBezTo>
                  <a:cubicBezTo>
                    <a:pt x="5273" y="716"/>
                    <a:pt x="5374" y="723"/>
                    <a:pt x="5475" y="721"/>
                  </a:cubicBezTo>
                  <a:cubicBezTo>
                    <a:pt x="5677" y="717"/>
                    <a:pt x="5878" y="685"/>
                    <a:pt x="6073" y="629"/>
                  </a:cubicBezTo>
                  <a:cubicBezTo>
                    <a:pt x="6121" y="615"/>
                    <a:pt x="6169" y="600"/>
                    <a:pt x="6217" y="583"/>
                  </a:cubicBezTo>
                  <a:cubicBezTo>
                    <a:pt x="6264" y="565"/>
                    <a:pt x="6311" y="546"/>
                    <a:pt x="6358" y="527"/>
                  </a:cubicBezTo>
                  <a:cubicBezTo>
                    <a:pt x="6405" y="508"/>
                    <a:pt x="6452" y="490"/>
                    <a:pt x="6501" y="477"/>
                  </a:cubicBezTo>
                  <a:cubicBezTo>
                    <a:pt x="6526" y="470"/>
                    <a:pt x="6551" y="465"/>
                    <a:pt x="6576" y="461"/>
                  </a:cubicBezTo>
                  <a:cubicBezTo>
                    <a:pt x="6588" y="459"/>
                    <a:pt x="6601" y="457"/>
                    <a:pt x="6614" y="456"/>
                  </a:cubicBezTo>
                  <a:cubicBezTo>
                    <a:pt x="6633" y="455"/>
                    <a:pt x="6633" y="455"/>
                    <a:pt x="6633" y="455"/>
                  </a:cubicBezTo>
                  <a:cubicBezTo>
                    <a:pt x="6642" y="455"/>
                    <a:pt x="6642" y="455"/>
                    <a:pt x="6642" y="455"/>
                  </a:cubicBezTo>
                  <a:cubicBezTo>
                    <a:pt x="6652" y="455"/>
                    <a:pt x="6652" y="455"/>
                    <a:pt x="6652" y="455"/>
                  </a:cubicBezTo>
                  <a:cubicBezTo>
                    <a:pt x="6702" y="453"/>
                    <a:pt x="6753" y="461"/>
                    <a:pt x="6802" y="475"/>
                  </a:cubicBezTo>
                  <a:cubicBezTo>
                    <a:pt x="6851" y="488"/>
                    <a:pt x="6899" y="506"/>
                    <a:pt x="6945" y="527"/>
                  </a:cubicBezTo>
                  <a:cubicBezTo>
                    <a:pt x="7038" y="567"/>
                    <a:pt x="7127" y="616"/>
                    <a:pt x="7218" y="660"/>
                  </a:cubicBezTo>
                  <a:cubicBezTo>
                    <a:pt x="7263" y="682"/>
                    <a:pt x="7310" y="702"/>
                    <a:pt x="7356" y="722"/>
                  </a:cubicBezTo>
                  <a:cubicBezTo>
                    <a:pt x="7403" y="742"/>
                    <a:pt x="7449" y="762"/>
                    <a:pt x="7496" y="780"/>
                  </a:cubicBezTo>
                  <a:cubicBezTo>
                    <a:pt x="7590" y="818"/>
                    <a:pt x="7685" y="852"/>
                    <a:pt x="7783" y="879"/>
                  </a:cubicBezTo>
                  <a:cubicBezTo>
                    <a:pt x="7832" y="892"/>
                    <a:pt x="7881" y="904"/>
                    <a:pt x="7930" y="913"/>
                  </a:cubicBezTo>
                  <a:cubicBezTo>
                    <a:pt x="7980" y="923"/>
                    <a:pt x="8030" y="932"/>
                    <a:pt x="8080" y="939"/>
                  </a:cubicBezTo>
                  <a:cubicBezTo>
                    <a:pt x="8180" y="955"/>
                    <a:pt x="8280" y="966"/>
                    <a:pt x="8381" y="973"/>
                  </a:cubicBezTo>
                  <a:cubicBezTo>
                    <a:pt x="8583" y="987"/>
                    <a:pt x="8786" y="984"/>
                    <a:pt x="8987" y="964"/>
                  </a:cubicBezTo>
                  <a:cubicBezTo>
                    <a:pt x="8786" y="985"/>
                    <a:pt x="8583" y="988"/>
                    <a:pt x="8381" y="975"/>
                  </a:cubicBezTo>
                  <a:cubicBezTo>
                    <a:pt x="8280" y="968"/>
                    <a:pt x="8179" y="957"/>
                    <a:pt x="8079" y="942"/>
                  </a:cubicBezTo>
                  <a:cubicBezTo>
                    <a:pt x="8029" y="935"/>
                    <a:pt x="7979" y="926"/>
                    <a:pt x="7930" y="916"/>
                  </a:cubicBezTo>
                  <a:cubicBezTo>
                    <a:pt x="7880" y="907"/>
                    <a:pt x="7831" y="896"/>
                    <a:pt x="7782" y="882"/>
                  </a:cubicBezTo>
                  <a:cubicBezTo>
                    <a:pt x="7684" y="856"/>
                    <a:pt x="7589" y="821"/>
                    <a:pt x="7495" y="784"/>
                  </a:cubicBezTo>
                  <a:cubicBezTo>
                    <a:pt x="7448" y="765"/>
                    <a:pt x="7401" y="746"/>
                    <a:pt x="7354" y="726"/>
                  </a:cubicBezTo>
                  <a:cubicBezTo>
                    <a:pt x="7308" y="706"/>
                    <a:pt x="7262" y="686"/>
                    <a:pt x="7216" y="664"/>
                  </a:cubicBezTo>
                  <a:cubicBezTo>
                    <a:pt x="7124" y="620"/>
                    <a:pt x="7036" y="571"/>
                    <a:pt x="6943" y="531"/>
                  </a:cubicBezTo>
                  <a:cubicBezTo>
                    <a:pt x="6897" y="511"/>
                    <a:pt x="6849" y="493"/>
                    <a:pt x="6801" y="480"/>
                  </a:cubicBezTo>
                  <a:cubicBezTo>
                    <a:pt x="6752" y="466"/>
                    <a:pt x="6702" y="458"/>
                    <a:pt x="6652" y="460"/>
                  </a:cubicBezTo>
                  <a:cubicBezTo>
                    <a:pt x="6642" y="459"/>
                    <a:pt x="6642" y="459"/>
                    <a:pt x="6642" y="459"/>
                  </a:cubicBezTo>
                  <a:cubicBezTo>
                    <a:pt x="6633" y="460"/>
                    <a:pt x="6633" y="460"/>
                    <a:pt x="6633" y="460"/>
                  </a:cubicBezTo>
                  <a:cubicBezTo>
                    <a:pt x="6614" y="461"/>
                    <a:pt x="6614" y="461"/>
                    <a:pt x="6614" y="461"/>
                  </a:cubicBezTo>
                  <a:cubicBezTo>
                    <a:pt x="6601" y="462"/>
                    <a:pt x="6589" y="464"/>
                    <a:pt x="6577" y="466"/>
                  </a:cubicBezTo>
                  <a:cubicBezTo>
                    <a:pt x="6552" y="470"/>
                    <a:pt x="6527" y="475"/>
                    <a:pt x="6503" y="482"/>
                  </a:cubicBezTo>
                  <a:cubicBezTo>
                    <a:pt x="6454" y="495"/>
                    <a:pt x="6407" y="513"/>
                    <a:pt x="6360" y="532"/>
                  </a:cubicBezTo>
                  <a:cubicBezTo>
                    <a:pt x="6313" y="551"/>
                    <a:pt x="6266" y="570"/>
                    <a:pt x="6219" y="588"/>
                  </a:cubicBezTo>
                  <a:cubicBezTo>
                    <a:pt x="6171" y="605"/>
                    <a:pt x="6123" y="620"/>
                    <a:pt x="6074" y="635"/>
                  </a:cubicBezTo>
                  <a:cubicBezTo>
                    <a:pt x="5880" y="690"/>
                    <a:pt x="5678" y="723"/>
                    <a:pt x="5475" y="727"/>
                  </a:cubicBezTo>
                  <a:cubicBezTo>
                    <a:pt x="5374" y="729"/>
                    <a:pt x="5272" y="723"/>
                    <a:pt x="5172" y="707"/>
                  </a:cubicBezTo>
                  <a:cubicBezTo>
                    <a:pt x="5072" y="691"/>
                    <a:pt x="4973" y="665"/>
                    <a:pt x="4881" y="623"/>
                  </a:cubicBezTo>
                  <a:cubicBezTo>
                    <a:pt x="4834" y="603"/>
                    <a:pt x="4790" y="577"/>
                    <a:pt x="4748" y="548"/>
                  </a:cubicBezTo>
                  <a:cubicBezTo>
                    <a:pt x="4707" y="519"/>
                    <a:pt x="4668" y="486"/>
                    <a:pt x="4631" y="451"/>
                  </a:cubicBezTo>
                  <a:cubicBezTo>
                    <a:pt x="4557" y="382"/>
                    <a:pt x="4490" y="306"/>
                    <a:pt x="4419" y="234"/>
                  </a:cubicBezTo>
                  <a:cubicBezTo>
                    <a:pt x="4401" y="216"/>
                    <a:pt x="4383" y="198"/>
                    <a:pt x="4365" y="181"/>
                  </a:cubicBezTo>
                  <a:cubicBezTo>
                    <a:pt x="4346" y="163"/>
                    <a:pt x="4328" y="147"/>
                    <a:pt x="4308" y="131"/>
                  </a:cubicBezTo>
                  <a:cubicBezTo>
                    <a:pt x="4268" y="100"/>
                    <a:pt x="4226" y="72"/>
                    <a:pt x="4181" y="49"/>
                  </a:cubicBezTo>
                  <a:cubicBezTo>
                    <a:pt x="4170" y="43"/>
                    <a:pt x="4158" y="39"/>
                    <a:pt x="4147" y="34"/>
                  </a:cubicBezTo>
                  <a:cubicBezTo>
                    <a:pt x="4135" y="30"/>
                    <a:pt x="4123" y="26"/>
                    <a:pt x="4111" y="23"/>
                  </a:cubicBezTo>
                  <a:cubicBezTo>
                    <a:pt x="4099" y="20"/>
                    <a:pt x="4087" y="17"/>
                    <a:pt x="4074" y="15"/>
                  </a:cubicBezTo>
                  <a:cubicBezTo>
                    <a:pt x="4068" y="14"/>
                    <a:pt x="4062" y="14"/>
                    <a:pt x="4056" y="13"/>
                  </a:cubicBezTo>
                  <a:cubicBezTo>
                    <a:pt x="4046" y="12"/>
                    <a:pt x="4046" y="12"/>
                    <a:pt x="4046" y="12"/>
                  </a:cubicBezTo>
                  <a:cubicBezTo>
                    <a:pt x="4037" y="11"/>
                    <a:pt x="4037" y="11"/>
                    <a:pt x="4037" y="11"/>
                  </a:cubicBezTo>
                  <a:cubicBezTo>
                    <a:pt x="3987" y="7"/>
                    <a:pt x="3936" y="13"/>
                    <a:pt x="3887" y="23"/>
                  </a:cubicBezTo>
                  <a:cubicBezTo>
                    <a:pt x="3838" y="34"/>
                    <a:pt x="3790" y="50"/>
                    <a:pt x="3744" y="70"/>
                  </a:cubicBezTo>
                  <a:cubicBezTo>
                    <a:pt x="3726" y="78"/>
                    <a:pt x="3726" y="78"/>
                    <a:pt x="3726" y="78"/>
                  </a:cubicBezTo>
                  <a:cubicBezTo>
                    <a:pt x="3721" y="80"/>
                    <a:pt x="3715" y="83"/>
                    <a:pt x="3709" y="86"/>
                  </a:cubicBezTo>
                  <a:cubicBezTo>
                    <a:pt x="3675" y="102"/>
                    <a:pt x="3675" y="102"/>
                    <a:pt x="3675" y="102"/>
                  </a:cubicBezTo>
                  <a:cubicBezTo>
                    <a:pt x="3641" y="119"/>
                    <a:pt x="3641" y="119"/>
                    <a:pt x="3641" y="119"/>
                  </a:cubicBezTo>
                  <a:cubicBezTo>
                    <a:pt x="3625" y="128"/>
                    <a:pt x="3625" y="128"/>
                    <a:pt x="3625" y="128"/>
                  </a:cubicBezTo>
                  <a:cubicBezTo>
                    <a:pt x="3619" y="131"/>
                    <a:pt x="3614" y="134"/>
                    <a:pt x="3608" y="138"/>
                  </a:cubicBezTo>
                  <a:cubicBezTo>
                    <a:pt x="3576" y="157"/>
                    <a:pt x="3576" y="157"/>
                    <a:pt x="3576" y="157"/>
                  </a:cubicBezTo>
                  <a:cubicBezTo>
                    <a:pt x="3544" y="177"/>
                    <a:pt x="3544" y="177"/>
                    <a:pt x="3544" y="177"/>
                  </a:cubicBezTo>
                  <a:cubicBezTo>
                    <a:pt x="3528" y="187"/>
                    <a:pt x="3528" y="187"/>
                    <a:pt x="3528" y="187"/>
                  </a:cubicBezTo>
                  <a:cubicBezTo>
                    <a:pt x="3512" y="197"/>
                    <a:pt x="3512" y="197"/>
                    <a:pt x="3512" y="197"/>
                  </a:cubicBezTo>
                  <a:cubicBezTo>
                    <a:pt x="3480" y="219"/>
                    <a:pt x="3480" y="219"/>
                    <a:pt x="3480" y="219"/>
                  </a:cubicBezTo>
                  <a:cubicBezTo>
                    <a:pt x="3439" y="248"/>
                    <a:pt x="3399" y="278"/>
                    <a:pt x="3359" y="309"/>
                  </a:cubicBezTo>
                  <a:cubicBezTo>
                    <a:pt x="3280" y="372"/>
                    <a:pt x="3203" y="438"/>
                    <a:pt x="3125" y="502"/>
                  </a:cubicBezTo>
                  <a:cubicBezTo>
                    <a:pt x="3046" y="566"/>
                    <a:pt x="2964" y="625"/>
                    <a:pt x="2880" y="682"/>
                  </a:cubicBezTo>
                  <a:cubicBezTo>
                    <a:pt x="2712" y="795"/>
                    <a:pt x="2533" y="893"/>
                    <a:pt x="2348" y="973"/>
                  </a:cubicBezTo>
                  <a:cubicBezTo>
                    <a:pt x="2162" y="1055"/>
                    <a:pt x="1971" y="1121"/>
                    <a:pt x="1778" y="1182"/>
                  </a:cubicBezTo>
                  <a:cubicBezTo>
                    <a:pt x="1585" y="1243"/>
                    <a:pt x="1393" y="1306"/>
                    <a:pt x="1198" y="1360"/>
                  </a:cubicBezTo>
                  <a:cubicBezTo>
                    <a:pt x="1100" y="1388"/>
                    <a:pt x="1002" y="1412"/>
                    <a:pt x="904" y="1435"/>
                  </a:cubicBezTo>
                  <a:cubicBezTo>
                    <a:pt x="829" y="1451"/>
                    <a:pt x="829" y="1451"/>
                    <a:pt x="829" y="1451"/>
                  </a:cubicBezTo>
                  <a:cubicBezTo>
                    <a:pt x="792" y="1459"/>
                    <a:pt x="792" y="1459"/>
                    <a:pt x="792" y="1459"/>
                  </a:cubicBezTo>
                  <a:cubicBezTo>
                    <a:pt x="780" y="1461"/>
                    <a:pt x="767" y="1464"/>
                    <a:pt x="755" y="1466"/>
                  </a:cubicBezTo>
                  <a:cubicBezTo>
                    <a:pt x="680" y="1480"/>
                    <a:pt x="680" y="1480"/>
                    <a:pt x="680" y="1480"/>
                  </a:cubicBezTo>
                  <a:cubicBezTo>
                    <a:pt x="655" y="1484"/>
                    <a:pt x="630" y="1487"/>
                    <a:pt x="605" y="1491"/>
                  </a:cubicBezTo>
                  <a:cubicBezTo>
                    <a:pt x="568" y="1497"/>
                    <a:pt x="568" y="1497"/>
                    <a:pt x="568" y="1497"/>
                  </a:cubicBezTo>
                  <a:cubicBezTo>
                    <a:pt x="555" y="1499"/>
                    <a:pt x="543" y="1500"/>
                    <a:pt x="530" y="1502"/>
                  </a:cubicBezTo>
                  <a:cubicBezTo>
                    <a:pt x="455" y="1510"/>
                    <a:pt x="455" y="1510"/>
                    <a:pt x="455" y="1510"/>
                  </a:cubicBezTo>
                  <a:cubicBezTo>
                    <a:pt x="430" y="1513"/>
                    <a:pt x="404" y="1514"/>
                    <a:pt x="379" y="1516"/>
                  </a:cubicBezTo>
                  <a:cubicBezTo>
                    <a:pt x="341" y="1519"/>
                    <a:pt x="341" y="1519"/>
                    <a:pt x="341" y="1519"/>
                  </a:cubicBezTo>
                  <a:cubicBezTo>
                    <a:pt x="329" y="1520"/>
                    <a:pt x="316" y="1520"/>
                    <a:pt x="303" y="1521"/>
                  </a:cubicBezTo>
                  <a:cubicBezTo>
                    <a:pt x="228" y="1523"/>
                    <a:pt x="228" y="1523"/>
                    <a:pt x="228" y="1523"/>
                  </a:cubicBezTo>
                  <a:cubicBezTo>
                    <a:pt x="202" y="1523"/>
                    <a:pt x="177" y="1523"/>
                    <a:pt x="152" y="1523"/>
                  </a:cubicBezTo>
                  <a:cubicBezTo>
                    <a:pt x="114" y="1522"/>
                    <a:pt x="114" y="1522"/>
                    <a:pt x="114" y="1522"/>
                  </a:cubicBezTo>
                  <a:cubicBezTo>
                    <a:pt x="101" y="1521"/>
                    <a:pt x="89" y="1520"/>
                    <a:pt x="76" y="1520"/>
                  </a:cubicBezTo>
                  <a:lnTo>
                    <a:pt x="0" y="15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0" name="Freeform 27"/>
            <p:cNvSpPr/>
            <p:nvPr>
              <p:custDataLst>
                <p:tags r:id="rId25"/>
              </p:custDataLst>
            </p:nvPr>
          </p:nvSpPr>
          <p:spPr bwMode="auto">
            <a:xfrm>
              <a:off x="1" y="1333"/>
              <a:ext cx="5752" cy="885"/>
            </a:xfrm>
            <a:custGeom>
              <a:avLst/>
              <a:gdLst>
                <a:gd name="T0" fmla="*/ 113 w 8987"/>
                <a:gd name="T1" fmla="*/ 1382 h 1382"/>
                <a:gd name="T2" fmla="*/ 299 w 8987"/>
                <a:gd name="T3" fmla="*/ 1377 h 1382"/>
                <a:gd name="T4" fmla="*/ 448 w 8987"/>
                <a:gd name="T5" fmla="*/ 1364 h 1382"/>
                <a:gd name="T6" fmla="*/ 596 w 8987"/>
                <a:gd name="T7" fmla="*/ 1343 h 1382"/>
                <a:gd name="T8" fmla="*/ 780 w 8987"/>
                <a:gd name="T9" fmla="*/ 1310 h 1382"/>
                <a:gd name="T10" fmla="*/ 1180 w 8987"/>
                <a:gd name="T11" fmla="*/ 1214 h 1382"/>
                <a:gd name="T12" fmla="*/ 2606 w 8987"/>
                <a:gd name="T13" fmla="*/ 769 h 1382"/>
                <a:gd name="T14" fmla="*/ 3061 w 8987"/>
                <a:gd name="T15" fmla="*/ 511 h 1382"/>
                <a:gd name="T16" fmla="*/ 3616 w 8987"/>
                <a:gd name="T17" fmla="*/ 130 h 1382"/>
                <a:gd name="T18" fmla="*/ 3751 w 8987"/>
                <a:gd name="T19" fmla="*/ 65 h 1382"/>
                <a:gd name="T20" fmla="*/ 3930 w 8987"/>
                <a:gd name="T21" fmla="*/ 10 h 1382"/>
                <a:gd name="T22" fmla="*/ 4117 w 8987"/>
                <a:gd name="T23" fmla="*/ 7 h 1382"/>
                <a:gd name="T24" fmla="*/ 4324 w 8987"/>
                <a:gd name="T25" fmla="*/ 93 h 1382"/>
                <a:gd name="T26" fmla="*/ 4680 w 8987"/>
                <a:gd name="T27" fmla="*/ 367 h 1382"/>
                <a:gd name="T28" fmla="*/ 4773 w 8987"/>
                <a:gd name="T29" fmla="*/ 429 h 1382"/>
                <a:gd name="T30" fmla="*/ 4847 w 8987"/>
                <a:gd name="T31" fmla="*/ 468 h 1382"/>
                <a:gd name="T32" fmla="*/ 4942 w 8987"/>
                <a:gd name="T33" fmla="*/ 505 h 1382"/>
                <a:gd name="T34" fmla="*/ 6121 w 8987"/>
                <a:gd name="T35" fmla="*/ 472 h 1382"/>
                <a:gd name="T36" fmla="*/ 6550 w 8987"/>
                <a:gd name="T37" fmla="*/ 340 h 1382"/>
                <a:gd name="T38" fmla="*/ 6985 w 8987"/>
                <a:gd name="T39" fmla="*/ 416 h 1382"/>
                <a:gd name="T40" fmla="*/ 7838 w 8987"/>
                <a:gd name="T41" fmla="*/ 794 h 1382"/>
                <a:gd name="T42" fmla="*/ 8093 w 8987"/>
                <a:gd name="T43" fmla="*/ 849 h 1382"/>
                <a:gd name="T44" fmla="*/ 8390 w 8987"/>
                <a:gd name="T45" fmla="*/ 889 h 1382"/>
                <a:gd name="T46" fmla="*/ 7873 w 8987"/>
                <a:gd name="T47" fmla="*/ 807 h 1382"/>
                <a:gd name="T48" fmla="*/ 7520 w 8987"/>
                <a:gd name="T49" fmla="*/ 683 h 1382"/>
                <a:gd name="T50" fmla="*/ 6845 w 8987"/>
                <a:gd name="T51" fmla="*/ 363 h 1382"/>
                <a:gd name="T52" fmla="*/ 6408 w 8987"/>
                <a:gd name="T53" fmla="*/ 386 h 1382"/>
                <a:gd name="T54" fmla="*/ 5533 w 8987"/>
                <a:gd name="T55" fmla="*/ 575 h 1382"/>
                <a:gd name="T56" fmla="*/ 4870 w 8987"/>
                <a:gd name="T57" fmla="*/ 485 h 1382"/>
                <a:gd name="T58" fmla="*/ 4836 w 8987"/>
                <a:gd name="T59" fmla="*/ 470 h 1382"/>
                <a:gd name="T60" fmla="*/ 4753 w 8987"/>
                <a:gd name="T61" fmla="*/ 425 h 1382"/>
                <a:gd name="T62" fmla="*/ 4442 w 8987"/>
                <a:gd name="T63" fmla="*/ 186 h 1382"/>
                <a:gd name="T64" fmla="*/ 4255 w 8987"/>
                <a:gd name="T65" fmla="*/ 64 h 1382"/>
                <a:gd name="T66" fmla="*/ 4042 w 8987"/>
                <a:gd name="T67" fmla="*/ 7 h 1382"/>
                <a:gd name="T68" fmla="*/ 3895 w 8987"/>
                <a:gd name="T69" fmla="*/ 24 h 1382"/>
                <a:gd name="T70" fmla="*/ 3719 w 8987"/>
                <a:gd name="T71" fmla="*/ 86 h 1382"/>
                <a:gd name="T72" fmla="*/ 3367 w 8987"/>
                <a:gd name="T73" fmla="*/ 296 h 1382"/>
                <a:gd name="T74" fmla="*/ 3001 w 8987"/>
                <a:gd name="T75" fmla="*/ 557 h 1382"/>
                <a:gd name="T76" fmla="*/ 2331 w 8987"/>
                <a:gd name="T77" fmla="*/ 887 h 1382"/>
                <a:gd name="T78" fmla="*/ 891 w 8987"/>
                <a:gd name="T79" fmla="*/ 1289 h 1382"/>
                <a:gd name="T80" fmla="*/ 744 w 8987"/>
                <a:gd name="T81" fmla="*/ 1319 h 1382"/>
                <a:gd name="T82" fmla="*/ 560 w 8987"/>
                <a:gd name="T83" fmla="*/ 1351 h 1382"/>
                <a:gd name="T84" fmla="*/ 374 w 8987"/>
                <a:gd name="T85" fmla="*/ 1372 h 1382"/>
                <a:gd name="T86" fmla="*/ 225 w 8987"/>
                <a:gd name="T87" fmla="*/ 1381 h 1382"/>
                <a:gd name="T88" fmla="*/ 75 w 8987"/>
                <a:gd name="T89" fmla="*/ 1380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87" h="1382">
                  <a:moveTo>
                    <a:pt x="0" y="1377"/>
                  </a:moveTo>
                  <a:cubicBezTo>
                    <a:pt x="75" y="1380"/>
                    <a:pt x="75" y="1380"/>
                    <a:pt x="75" y="1380"/>
                  </a:cubicBezTo>
                  <a:cubicBezTo>
                    <a:pt x="113" y="1382"/>
                    <a:pt x="113" y="1382"/>
                    <a:pt x="113" y="1382"/>
                  </a:cubicBezTo>
                  <a:cubicBezTo>
                    <a:pt x="150" y="1381"/>
                    <a:pt x="150" y="1381"/>
                    <a:pt x="150" y="1381"/>
                  </a:cubicBezTo>
                  <a:cubicBezTo>
                    <a:pt x="225" y="1381"/>
                    <a:pt x="225" y="1381"/>
                    <a:pt x="225" y="1381"/>
                  </a:cubicBezTo>
                  <a:cubicBezTo>
                    <a:pt x="299" y="1377"/>
                    <a:pt x="299" y="1377"/>
                    <a:pt x="299" y="1377"/>
                  </a:cubicBezTo>
                  <a:cubicBezTo>
                    <a:pt x="337" y="1375"/>
                    <a:pt x="337" y="1375"/>
                    <a:pt x="337" y="1375"/>
                  </a:cubicBezTo>
                  <a:cubicBezTo>
                    <a:pt x="374" y="1371"/>
                    <a:pt x="374" y="1371"/>
                    <a:pt x="374" y="1371"/>
                  </a:cubicBezTo>
                  <a:cubicBezTo>
                    <a:pt x="448" y="1364"/>
                    <a:pt x="448" y="1364"/>
                    <a:pt x="448" y="1364"/>
                  </a:cubicBezTo>
                  <a:cubicBezTo>
                    <a:pt x="522" y="1354"/>
                    <a:pt x="522" y="1354"/>
                    <a:pt x="522" y="1354"/>
                  </a:cubicBezTo>
                  <a:cubicBezTo>
                    <a:pt x="560" y="1349"/>
                    <a:pt x="560" y="1349"/>
                    <a:pt x="560" y="1349"/>
                  </a:cubicBezTo>
                  <a:cubicBezTo>
                    <a:pt x="596" y="1343"/>
                    <a:pt x="596" y="1343"/>
                    <a:pt x="596" y="1343"/>
                  </a:cubicBezTo>
                  <a:cubicBezTo>
                    <a:pt x="670" y="1331"/>
                    <a:pt x="670" y="1331"/>
                    <a:pt x="670" y="1331"/>
                  </a:cubicBezTo>
                  <a:cubicBezTo>
                    <a:pt x="744" y="1317"/>
                    <a:pt x="744" y="1317"/>
                    <a:pt x="744" y="1317"/>
                  </a:cubicBezTo>
                  <a:cubicBezTo>
                    <a:pt x="780" y="1310"/>
                    <a:pt x="780" y="1310"/>
                    <a:pt x="780" y="1310"/>
                  </a:cubicBezTo>
                  <a:cubicBezTo>
                    <a:pt x="793" y="1307"/>
                    <a:pt x="805" y="1305"/>
                    <a:pt x="817" y="1302"/>
                  </a:cubicBezTo>
                  <a:cubicBezTo>
                    <a:pt x="890" y="1286"/>
                    <a:pt x="890" y="1286"/>
                    <a:pt x="890" y="1286"/>
                  </a:cubicBezTo>
                  <a:cubicBezTo>
                    <a:pt x="987" y="1264"/>
                    <a:pt x="1084" y="1240"/>
                    <a:pt x="1180" y="1214"/>
                  </a:cubicBezTo>
                  <a:cubicBezTo>
                    <a:pt x="1373" y="1163"/>
                    <a:pt x="1564" y="1106"/>
                    <a:pt x="1757" y="1055"/>
                  </a:cubicBezTo>
                  <a:cubicBezTo>
                    <a:pt x="1950" y="1003"/>
                    <a:pt x="2142" y="950"/>
                    <a:pt x="2330" y="882"/>
                  </a:cubicBezTo>
                  <a:cubicBezTo>
                    <a:pt x="2423" y="849"/>
                    <a:pt x="2516" y="811"/>
                    <a:pt x="2606" y="769"/>
                  </a:cubicBezTo>
                  <a:cubicBezTo>
                    <a:pt x="2696" y="726"/>
                    <a:pt x="2784" y="680"/>
                    <a:pt x="2871" y="630"/>
                  </a:cubicBezTo>
                  <a:cubicBezTo>
                    <a:pt x="2914" y="605"/>
                    <a:pt x="2956" y="579"/>
                    <a:pt x="2998" y="552"/>
                  </a:cubicBezTo>
                  <a:cubicBezTo>
                    <a:pt x="3019" y="539"/>
                    <a:pt x="3040" y="525"/>
                    <a:pt x="3061" y="511"/>
                  </a:cubicBezTo>
                  <a:cubicBezTo>
                    <a:pt x="3081" y="497"/>
                    <a:pt x="3102" y="483"/>
                    <a:pt x="3122" y="468"/>
                  </a:cubicBezTo>
                  <a:cubicBezTo>
                    <a:pt x="3203" y="411"/>
                    <a:pt x="3282" y="350"/>
                    <a:pt x="3363" y="291"/>
                  </a:cubicBezTo>
                  <a:cubicBezTo>
                    <a:pt x="3444" y="233"/>
                    <a:pt x="3528" y="178"/>
                    <a:pt x="3616" y="130"/>
                  </a:cubicBezTo>
                  <a:cubicBezTo>
                    <a:pt x="3637" y="118"/>
                    <a:pt x="3660" y="107"/>
                    <a:pt x="3682" y="96"/>
                  </a:cubicBezTo>
                  <a:cubicBezTo>
                    <a:pt x="3694" y="90"/>
                    <a:pt x="3705" y="86"/>
                    <a:pt x="3716" y="80"/>
                  </a:cubicBezTo>
                  <a:cubicBezTo>
                    <a:pt x="3728" y="75"/>
                    <a:pt x="3739" y="70"/>
                    <a:pt x="3751" y="65"/>
                  </a:cubicBezTo>
                  <a:cubicBezTo>
                    <a:pt x="3774" y="56"/>
                    <a:pt x="3797" y="47"/>
                    <a:pt x="3821" y="38"/>
                  </a:cubicBezTo>
                  <a:cubicBezTo>
                    <a:pt x="3845" y="31"/>
                    <a:pt x="3868" y="23"/>
                    <a:pt x="3893" y="18"/>
                  </a:cubicBezTo>
                  <a:cubicBezTo>
                    <a:pt x="3905" y="15"/>
                    <a:pt x="3917" y="13"/>
                    <a:pt x="3930" y="10"/>
                  </a:cubicBezTo>
                  <a:cubicBezTo>
                    <a:pt x="3942" y="8"/>
                    <a:pt x="3954" y="6"/>
                    <a:pt x="3967" y="4"/>
                  </a:cubicBezTo>
                  <a:cubicBezTo>
                    <a:pt x="3992" y="1"/>
                    <a:pt x="4017" y="0"/>
                    <a:pt x="4042" y="0"/>
                  </a:cubicBezTo>
                  <a:cubicBezTo>
                    <a:pt x="4067" y="0"/>
                    <a:pt x="4092" y="3"/>
                    <a:pt x="4117" y="7"/>
                  </a:cubicBezTo>
                  <a:cubicBezTo>
                    <a:pt x="4142" y="11"/>
                    <a:pt x="4166" y="18"/>
                    <a:pt x="4190" y="26"/>
                  </a:cubicBezTo>
                  <a:cubicBezTo>
                    <a:pt x="4213" y="35"/>
                    <a:pt x="4236" y="46"/>
                    <a:pt x="4258" y="57"/>
                  </a:cubicBezTo>
                  <a:cubicBezTo>
                    <a:pt x="4281" y="68"/>
                    <a:pt x="4303" y="80"/>
                    <a:pt x="4324" y="93"/>
                  </a:cubicBezTo>
                  <a:cubicBezTo>
                    <a:pt x="4346" y="106"/>
                    <a:pt x="4367" y="119"/>
                    <a:pt x="4387" y="134"/>
                  </a:cubicBezTo>
                  <a:cubicBezTo>
                    <a:pt x="4407" y="149"/>
                    <a:pt x="4427" y="164"/>
                    <a:pt x="4446" y="180"/>
                  </a:cubicBezTo>
                  <a:cubicBezTo>
                    <a:pt x="4525" y="242"/>
                    <a:pt x="4600" y="308"/>
                    <a:pt x="4680" y="367"/>
                  </a:cubicBezTo>
                  <a:cubicBezTo>
                    <a:pt x="4700" y="381"/>
                    <a:pt x="4720" y="396"/>
                    <a:pt x="4741" y="409"/>
                  </a:cubicBezTo>
                  <a:cubicBezTo>
                    <a:pt x="4747" y="412"/>
                    <a:pt x="4752" y="416"/>
                    <a:pt x="4757" y="419"/>
                  </a:cubicBezTo>
                  <a:cubicBezTo>
                    <a:pt x="4773" y="429"/>
                    <a:pt x="4773" y="429"/>
                    <a:pt x="4773" y="429"/>
                  </a:cubicBezTo>
                  <a:cubicBezTo>
                    <a:pt x="4784" y="435"/>
                    <a:pt x="4794" y="442"/>
                    <a:pt x="4805" y="447"/>
                  </a:cubicBezTo>
                  <a:cubicBezTo>
                    <a:pt x="4839" y="464"/>
                    <a:pt x="4839" y="464"/>
                    <a:pt x="4839" y="464"/>
                  </a:cubicBezTo>
                  <a:cubicBezTo>
                    <a:pt x="4847" y="468"/>
                    <a:pt x="4847" y="468"/>
                    <a:pt x="4847" y="468"/>
                  </a:cubicBezTo>
                  <a:cubicBezTo>
                    <a:pt x="4855" y="472"/>
                    <a:pt x="4855" y="472"/>
                    <a:pt x="4855" y="472"/>
                  </a:cubicBezTo>
                  <a:cubicBezTo>
                    <a:pt x="4873" y="479"/>
                    <a:pt x="4873" y="479"/>
                    <a:pt x="4873" y="479"/>
                  </a:cubicBezTo>
                  <a:cubicBezTo>
                    <a:pt x="4895" y="489"/>
                    <a:pt x="4919" y="497"/>
                    <a:pt x="4942" y="505"/>
                  </a:cubicBezTo>
                  <a:cubicBezTo>
                    <a:pt x="5037" y="536"/>
                    <a:pt x="5135" y="554"/>
                    <a:pt x="5234" y="564"/>
                  </a:cubicBezTo>
                  <a:cubicBezTo>
                    <a:pt x="5333" y="573"/>
                    <a:pt x="5433" y="574"/>
                    <a:pt x="5533" y="569"/>
                  </a:cubicBezTo>
                  <a:cubicBezTo>
                    <a:pt x="5732" y="558"/>
                    <a:pt x="5929" y="524"/>
                    <a:pt x="6121" y="472"/>
                  </a:cubicBezTo>
                  <a:cubicBezTo>
                    <a:pt x="6170" y="459"/>
                    <a:pt x="6217" y="445"/>
                    <a:pt x="6265" y="430"/>
                  </a:cubicBezTo>
                  <a:cubicBezTo>
                    <a:pt x="6312" y="414"/>
                    <a:pt x="6359" y="396"/>
                    <a:pt x="6406" y="381"/>
                  </a:cubicBezTo>
                  <a:cubicBezTo>
                    <a:pt x="6453" y="365"/>
                    <a:pt x="6501" y="350"/>
                    <a:pt x="6550" y="340"/>
                  </a:cubicBezTo>
                  <a:cubicBezTo>
                    <a:pt x="6599" y="331"/>
                    <a:pt x="6650" y="326"/>
                    <a:pt x="6700" y="329"/>
                  </a:cubicBezTo>
                  <a:cubicBezTo>
                    <a:pt x="6750" y="332"/>
                    <a:pt x="6799" y="343"/>
                    <a:pt x="6846" y="359"/>
                  </a:cubicBezTo>
                  <a:cubicBezTo>
                    <a:pt x="6894" y="375"/>
                    <a:pt x="6940" y="394"/>
                    <a:pt x="6985" y="416"/>
                  </a:cubicBezTo>
                  <a:cubicBezTo>
                    <a:pt x="7075" y="459"/>
                    <a:pt x="7161" y="509"/>
                    <a:pt x="7250" y="554"/>
                  </a:cubicBezTo>
                  <a:cubicBezTo>
                    <a:pt x="7429" y="641"/>
                    <a:pt x="7611" y="725"/>
                    <a:pt x="7802" y="783"/>
                  </a:cubicBezTo>
                  <a:cubicBezTo>
                    <a:pt x="7838" y="794"/>
                    <a:pt x="7838" y="794"/>
                    <a:pt x="7838" y="794"/>
                  </a:cubicBezTo>
                  <a:cubicBezTo>
                    <a:pt x="7874" y="803"/>
                    <a:pt x="7874" y="803"/>
                    <a:pt x="7874" y="803"/>
                  </a:cubicBezTo>
                  <a:cubicBezTo>
                    <a:pt x="7898" y="810"/>
                    <a:pt x="7922" y="815"/>
                    <a:pt x="7947" y="820"/>
                  </a:cubicBezTo>
                  <a:cubicBezTo>
                    <a:pt x="7995" y="831"/>
                    <a:pt x="8044" y="841"/>
                    <a:pt x="8093" y="849"/>
                  </a:cubicBezTo>
                  <a:cubicBezTo>
                    <a:pt x="8192" y="866"/>
                    <a:pt x="8291" y="879"/>
                    <a:pt x="8390" y="887"/>
                  </a:cubicBezTo>
                  <a:cubicBezTo>
                    <a:pt x="8589" y="903"/>
                    <a:pt x="8789" y="902"/>
                    <a:pt x="8987" y="880"/>
                  </a:cubicBezTo>
                  <a:cubicBezTo>
                    <a:pt x="8789" y="903"/>
                    <a:pt x="8589" y="904"/>
                    <a:pt x="8390" y="889"/>
                  </a:cubicBezTo>
                  <a:cubicBezTo>
                    <a:pt x="8290" y="881"/>
                    <a:pt x="8191" y="869"/>
                    <a:pt x="8093" y="852"/>
                  </a:cubicBezTo>
                  <a:cubicBezTo>
                    <a:pt x="8044" y="843"/>
                    <a:pt x="7995" y="834"/>
                    <a:pt x="7946" y="823"/>
                  </a:cubicBezTo>
                  <a:cubicBezTo>
                    <a:pt x="7922" y="818"/>
                    <a:pt x="7897" y="813"/>
                    <a:pt x="7873" y="807"/>
                  </a:cubicBezTo>
                  <a:cubicBezTo>
                    <a:pt x="7837" y="797"/>
                    <a:pt x="7837" y="797"/>
                    <a:pt x="7837" y="797"/>
                  </a:cubicBezTo>
                  <a:cubicBezTo>
                    <a:pt x="7801" y="787"/>
                    <a:pt x="7801" y="787"/>
                    <a:pt x="7801" y="787"/>
                  </a:cubicBezTo>
                  <a:cubicBezTo>
                    <a:pt x="7705" y="758"/>
                    <a:pt x="7612" y="722"/>
                    <a:pt x="7520" y="683"/>
                  </a:cubicBezTo>
                  <a:cubicBezTo>
                    <a:pt x="7428" y="644"/>
                    <a:pt x="7338" y="602"/>
                    <a:pt x="7248" y="558"/>
                  </a:cubicBezTo>
                  <a:cubicBezTo>
                    <a:pt x="7159" y="513"/>
                    <a:pt x="7073" y="463"/>
                    <a:pt x="6983" y="420"/>
                  </a:cubicBezTo>
                  <a:cubicBezTo>
                    <a:pt x="6938" y="399"/>
                    <a:pt x="6892" y="379"/>
                    <a:pt x="6845" y="363"/>
                  </a:cubicBezTo>
                  <a:cubicBezTo>
                    <a:pt x="6798" y="347"/>
                    <a:pt x="6749" y="337"/>
                    <a:pt x="6699" y="334"/>
                  </a:cubicBezTo>
                  <a:cubicBezTo>
                    <a:pt x="6650" y="331"/>
                    <a:pt x="6600" y="336"/>
                    <a:pt x="6551" y="345"/>
                  </a:cubicBezTo>
                  <a:cubicBezTo>
                    <a:pt x="6503" y="355"/>
                    <a:pt x="6455" y="370"/>
                    <a:pt x="6408" y="386"/>
                  </a:cubicBezTo>
                  <a:cubicBezTo>
                    <a:pt x="6360" y="401"/>
                    <a:pt x="6314" y="419"/>
                    <a:pt x="6266" y="435"/>
                  </a:cubicBezTo>
                  <a:cubicBezTo>
                    <a:pt x="6219" y="451"/>
                    <a:pt x="6171" y="465"/>
                    <a:pt x="6123" y="478"/>
                  </a:cubicBezTo>
                  <a:cubicBezTo>
                    <a:pt x="5930" y="529"/>
                    <a:pt x="5732" y="564"/>
                    <a:pt x="5533" y="575"/>
                  </a:cubicBezTo>
                  <a:cubicBezTo>
                    <a:pt x="5433" y="580"/>
                    <a:pt x="5333" y="580"/>
                    <a:pt x="5234" y="570"/>
                  </a:cubicBezTo>
                  <a:cubicBezTo>
                    <a:pt x="5134" y="560"/>
                    <a:pt x="5035" y="543"/>
                    <a:pt x="4940" y="512"/>
                  </a:cubicBezTo>
                  <a:cubicBezTo>
                    <a:pt x="4917" y="503"/>
                    <a:pt x="4893" y="496"/>
                    <a:pt x="4870" y="485"/>
                  </a:cubicBezTo>
                  <a:cubicBezTo>
                    <a:pt x="4853" y="478"/>
                    <a:pt x="4853" y="478"/>
                    <a:pt x="4853" y="478"/>
                  </a:cubicBezTo>
                  <a:cubicBezTo>
                    <a:pt x="4844" y="474"/>
                    <a:pt x="4844" y="474"/>
                    <a:pt x="4844" y="474"/>
                  </a:cubicBezTo>
                  <a:cubicBezTo>
                    <a:pt x="4836" y="470"/>
                    <a:pt x="4836" y="470"/>
                    <a:pt x="4836" y="470"/>
                  </a:cubicBezTo>
                  <a:cubicBezTo>
                    <a:pt x="4802" y="453"/>
                    <a:pt x="4802" y="453"/>
                    <a:pt x="4802" y="453"/>
                  </a:cubicBezTo>
                  <a:cubicBezTo>
                    <a:pt x="4791" y="448"/>
                    <a:pt x="4780" y="441"/>
                    <a:pt x="4769" y="435"/>
                  </a:cubicBezTo>
                  <a:cubicBezTo>
                    <a:pt x="4753" y="425"/>
                    <a:pt x="4753" y="425"/>
                    <a:pt x="4753" y="425"/>
                  </a:cubicBezTo>
                  <a:cubicBezTo>
                    <a:pt x="4748" y="422"/>
                    <a:pt x="4743" y="418"/>
                    <a:pt x="4737" y="415"/>
                  </a:cubicBezTo>
                  <a:cubicBezTo>
                    <a:pt x="4716" y="401"/>
                    <a:pt x="4696" y="387"/>
                    <a:pt x="4676" y="372"/>
                  </a:cubicBezTo>
                  <a:cubicBezTo>
                    <a:pt x="4595" y="313"/>
                    <a:pt x="4520" y="247"/>
                    <a:pt x="4442" y="186"/>
                  </a:cubicBezTo>
                  <a:cubicBezTo>
                    <a:pt x="4422" y="170"/>
                    <a:pt x="4403" y="155"/>
                    <a:pt x="4382" y="140"/>
                  </a:cubicBezTo>
                  <a:cubicBezTo>
                    <a:pt x="4362" y="126"/>
                    <a:pt x="4342" y="112"/>
                    <a:pt x="4320" y="99"/>
                  </a:cubicBezTo>
                  <a:cubicBezTo>
                    <a:pt x="4299" y="86"/>
                    <a:pt x="4277" y="75"/>
                    <a:pt x="4255" y="64"/>
                  </a:cubicBezTo>
                  <a:cubicBezTo>
                    <a:pt x="4233" y="53"/>
                    <a:pt x="4210" y="42"/>
                    <a:pt x="4187" y="33"/>
                  </a:cubicBezTo>
                  <a:cubicBezTo>
                    <a:pt x="4164" y="25"/>
                    <a:pt x="4140" y="18"/>
                    <a:pt x="4116" y="14"/>
                  </a:cubicBezTo>
                  <a:cubicBezTo>
                    <a:pt x="4091" y="10"/>
                    <a:pt x="4067" y="7"/>
                    <a:pt x="4042" y="7"/>
                  </a:cubicBezTo>
                  <a:cubicBezTo>
                    <a:pt x="4017" y="7"/>
                    <a:pt x="3992" y="8"/>
                    <a:pt x="3968" y="11"/>
                  </a:cubicBezTo>
                  <a:cubicBezTo>
                    <a:pt x="3955" y="12"/>
                    <a:pt x="3943" y="15"/>
                    <a:pt x="3931" y="17"/>
                  </a:cubicBezTo>
                  <a:cubicBezTo>
                    <a:pt x="3919" y="19"/>
                    <a:pt x="3907" y="21"/>
                    <a:pt x="3895" y="24"/>
                  </a:cubicBezTo>
                  <a:cubicBezTo>
                    <a:pt x="3870" y="30"/>
                    <a:pt x="3847" y="37"/>
                    <a:pt x="3823" y="45"/>
                  </a:cubicBezTo>
                  <a:cubicBezTo>
                    <a:pt x="3799" y="53"/>
                    <a:pt x="3776" y="62"/>
                    <a:pt x="3753" y="72"/>
                  </a:cubicBezTo>
                  <a:cubicBezTo>
                    <a:pt x="3742" y="76"/>
                    <a:pt x="3730" y="81"/>
                    <a:pt x="3719" y="86"/>
                  </a:cubicBezTo>
                  <a:cubicBezTo>
                    <a:pt x="3708" y="92"/>
                    <a:pt x="3696" y="96"/>
                    <a:pt x="3685" y="102"/>
                  </a:cubicBezTo>
                  <a:cubicBezTo>
                    <a:pt x="3663" y="113"/>
                    <a:pt x="3640" y="124"/>
                    <a:pt x="3619" y="136"/>
                  </a:cubicBezTo>
                  <a:cubicBezTo>
                    <a:pt x="3531" y="183"/>
                    <a:pt x="3448" y="239"/>
                    <a:pt x="3367" y="296"/>
                  </a:cubicBezTo>
                  <a:cubicBezTo>
                    <a:pt x="3286" y="354"/>
                    <a:pt x="3207" y="415"/>
                    <a:pt x="3125" y="473"/>
                  </a:cubicBezTo>
                  <a:cubicBezTo>
                    <a:pt x="3105" y="488"/>
                    <a:pt x="3085" y="502"/>
                    <a:pt x="3064" y="516"/>
                  </a:cubicBezTo>
                  <a:cubicBezTo>
                    <a:pt x="3043" y="530"/>
                    <a:pt x="3022" y="543"/>
                    <a:pt x="3001" y="557"/>
                  </a:cubicBezTo>
                  <a:cubicBezTo>
                    <a:pt x="2959" y="584"/>
                    <a:pt x="2917" y="610"/>
                    <a:pt x="2873" y="635"/>
                  </a:cubicBezTo>
                  <a:cubicBezTo>
                    <a:pt x="2787" y="685"/>
                    <a:pt x="2699" y="731"/>
                    <a:pt x="2608" y="773"/>
                  </a:cubicBezTo>
                  <a:cubicBezTo>
                    <a:pt x="2518" y="816"/>
                    <a:pt x="2425" y="853"/>
                    <a:pt x="2331" y="887"/>
                  </a:cubicBezTo>
                  <a:cubicBezTo>
                    <a:pt x="2143" y="955"/>
                    <a:pt x="1951" y="1008"/>
                    <a:pt x="1758" y="1059"/>
                  </a:cubicBezTo>
                  <a:cubicBezTo>
                    <a:pt x="1565" y="1110"/>
                    <a:pt x="1374" y="1166"/>
                    <a:pt x="1181" y="1217"/>
                  </a:cubicBezTo>
                  <a:cubicBezTo>
                    <a:pt x="1085" y="1243"/>
                    <a:pt x="988" y="1267"/>
                    <a:pt x="891" y="1289"/>
                  </a:cubicBezTo>
                  <a:cubicBezTo>
                    <a:pt x="817" y="1305"/>
                    <a:pt x="817" y="1305"/>
                    <a:pt x="817" y="1305"/>
                  </a:cubicBezTo>
                  <a:cubicBezTo>
                    <a:pt x="805" y="1307"/>
                    <a:pt x="793" y="1310"/>
                    <a:pt x="781" y="1312"/>
                  </a:cubicBezTo>
                  <a:cubicBezTo>
                    <a:pt x="744" y="1319"/>
                    <a:pt x="744" y="1319"/>
                    <a:pt x="744" y="1319"/>
                  </a:cubicBezTo>
                  <a:cubicBezTo>
                    <a:pt x="671" y="1333"/>
                    <a:pt x="671" y="1333"/>
                    <a:pt x="671" y="1333"/>
                  </a:cubicBezTo>
                  <a:cubicBezTo>
                    <a:pt x="597" y="1345"/>
                    <a:pt x="597" y="1345"/>
                    <a:pt x="597" y="1345"/>
                  </a:cubicBezTo>
                  <a:cubicBezTo>
                    <a:pt x="560" y="1351"/>
                    <a:pt x="560" y="1351"/>
                    <a:pt x="560" y="1351"/>
                  </a:cubicBezTo>
                  <a:cubicBezTo>
                    <a:pt x="523" y="1356"/>
                    <a:pt x="523" y="1356"/>
                    <a:pt x="523" y="1356"/>
                  </a:cubicBezTo>
                  <a:cubicBezTo>
                    <a:pt x="448" y="1365"/>
                    <a:pt x="448" y="1365"/>
                    <a:pt x="448" y="1365"/>
                  </a:cubicBezTo>
                  <a:cubicBezTo>
                    <a:pt x="374" y="1372"/>
                    <a:pt x="374" y="1372"/>
                    <a:pt x="374" y="1372"/>
                  </a:cubicBezTo>
                  <a:cubicBezTo>
                    <a:pt x="337" y="1376"/>
                    <a:pt x="337" y="1376"/>
                    <a:pt x="337" y="1376"/>
                  </a:cubicBezTo>
                  <a:cubicBezTo>
                    <a:pt x="299" y="1378"/>
                    <a:pt x="299" y="1378"/>
                    <a:pt x="299" y="1378"/>
                  </a:cubicBezTo>
                  <a:cubicBezTo>
                    <a:pt x="225" y="1381"/>
                    <a:pt x="225" y="1381"/>
                    <a:pt x="225" y="1381"/>
                  </a:cubicBezTo>
                  <a:cubicBezTo>
                    <a:pt x="150" y="1382"/>
                    <a:pt x="150" y="1382"/>
                    <a:pt x="150" y="1382"/>
                  </a:cubicBezTo>
                  <a:cubicBezTo>
                    <a:pt x="113" y="1382"/>
                    <a:pt x="113" y="1382"/>
                    <a:pt x="113" y="1382"/>
                  </a:cubicBezTo>
                  <a:cubicBezTo>
                    <a:pt x="75" y="1380"/>
                    <a:pt x="75" y="1380"/>
                    <a:pt x="75" y="1380"/>
                  </a:cubicBezTo>
                  <a:lnTo>
                    <a:pt x="0" y="13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1" name="Freeform 28"/>
            <p:cNvSpPr/>
            <p:nvPr>
              <p:custDataLst>
                <p:tags r:id="rId26"/>
              </p:custDataLst>
            </p:nvPr>
          </p:nvSpPr>
          <p:spPr bwMode="auto">
            <a:xfrm>
              <a:off x="2" y="1402"/>
              <a:ext cx="5751" cy="799"/>
            </a:xfrm>
            <a:custGeom>
              <a:avLst/>
              <a:gdLst>
                <a:gd name="T0" fmla="*/ 74 w 8986"/>
                <a:gd name="T1" fmla="*/ 1246 h 1247"/>
                <a:gd name="T2" fmla="*/ 147 w 8986"/>
                <a:gd name="T3" fmla="*/ 1246 h 1247"/>
                <a:gd name="T4" fmla="*/ 295 w 8986"/>
                <a:gd name="T5" fmla="*/ 1238 h 1247"/>
                <a:gd name="T6" fmla="*/ 369 w 8986"/>
                <a:gd name="T7" fmla="*/ 1232 h 1247"/>
                <a:gd name="T8" fmla="*/ 515 w 8986"/>
                <a:gd name="T9" fmla="*/ 1213 h 1247"/>
                <a:gd name="T10" fmla="*/ 588 w 8986"/>
                <a:gd name="T11" fmla="*/ 1202 h 1247"/>
                <a:gd name="T12" fmla="*/ 1740 w 8986"/>
                <a:gd name="T13" fmla="*/ 934 h 1247"/>
                <a:gd name="T14" fmla="*/ 2595 w 8986"/>
                <a:gd name="T15" fmla="*/ 705 h 1247"/>
                <a:gd name="T16" fmla="*/ 3124 w 8986"/>
                <a:gd name="T17" fmla="*/ 442 h 1247"/>
                <a:gd name="T18" fmla="*/ 3627 w 8986"/>
                <a:gd name="T19" fmla="*/ 132 h 1247"/>
                <a:gd name="T20" fmla="*/ 3831 w 8986"/>
                <a:gd name="T21" fmla="*/ 44 h 1247"/>
                <a:gd name="T22" fmla="*/ 4049 w 8986"/>
                <a:gd name="T23" fmla="*/ 2 h 1247"/>
                <a:gd name="T24" fmla="*/ 4267 w 8986"/>
                <a:gd name="T25" fmla="*/ 41 h 1247"/>
                <a:gd name="T26" fmla="*/ 4467 w 8986"/>
                <a:gd name="T27" fmla="*/ 137 h 1247"/>
                <a:gd name="T28" fmla="*/ 4786 w 8986"/>
                <a:gd name="T29" fmla="*/ 323 h 1247"/>
                <a:gd name="T30" fmla="*/ 4837 w 8986"/>
                <a:gd name="T31" fmla="*/ 345 h 1247"/>
                <a:gd name="T32" fmla="*/ 4888 w 8986"/>
                <a:gd name="T33" fmla="*/ 365 h 1247"/>
                <a:gd name="T34" fmla="*/ 4959 w 8986"/>
                <a:gd name="T35" fmla="*/ 385 h 1247"/>
                <a:gd name="T36" fmla="*/ 5287 w 8986"/>
                <a:gd name="T37" fmla="*/ 429 h 1247"/>
                <a:gd name="T38" fmla="*/ 6164 w 8986"/>
                <a:gd name="T39" fmla="*/ 322 h 1247"/>
                <a:gd name="T40" fmla="*/ 6449 w 8986"/>
                <a:gd name="T41" fmla="*/ 242 h 1247"/>
                <a:gd name="T42" fmla="*/ 6742 w 8986"/>
                <a:gd name="T43" fmla="*/ 210 h 1247"/>
                <a:gd name="T44" fmla="*/ 7019 w 8986"/>
                <a:gd name="T45" fmla="*/ 309 h 1247"/>
                <a:gd name="T46" fmla="*/ 7817 w 8986"/>
                <a:gd name="T47" fmla="*/ 692 h 1247"/>
                <a:gd name="T48" fmla="*/ 7960 w 8986"/>
                <a:gd name="T49" fmla="*/ 732 h 1247"/>
                <a:gd name="T50" fmla="*/ 8104 w 8986"/>
                <a:gd name="T51" fmla="*/ 764 h 1247"/>
                <a:gd name="T52" fmla="*/ 8986 w 8986"/>
                <a:gd name="T53" fmla="*/ 800 h 1247"/>
                <a:gd name="T54" fmla="*/ 8103 w 8986"/>
                <a:gd name="T55" fmla="*/ 767 h 1247"/>
                <a:gd name="T56" fmla="*/ 7959 w 8986"/>
                <a:gd name="T57" fmla="*/ 735 h 1247"/>
                <a:gd name="T58" fmla="*/ 7816 w 8986"/>
                <a:gd name="T59" fmla="*/ 695 h 1247"/>
                <a:gd name="T60" fmla="*/ 7017 w 8986"/>
                <a:gd name="T61" fmla="*/ 313 h 1247"/>
                <a:gd name="T62" fmla="*/ 6741 w 8986"/>
                <a:gd name="T63" fmla="*/ 214 h 1247"/>
                <a:gd name="T64" fmla="*/ 6450 w 8986"/>
                <a:gd name="T65" fmla="*/ 247 h 1247"/>
                <a:gd name="T66" fmla="*/ 6166 w 8986"/>
                <a:gd name="T67" fmla="*/ 327 h 1247"/>
                <a:gd name="T68" fmla="*/ 5287 w 8986"/>
                <a:gd name="T69" fmla="*/ 436 h 1247"/>
                <a:gd name="T70" fmla="*/ 4957 w 8986"/>
                <a:gd name="T71" fmla="*/ 392 h 1247"/>
                <a:gd name="T72" fmla="*/ 4886 w 8986"/>
                <a:gd name="T73" fmla="*/ 371 h 1247"/>
                <a:gd name="T74" fmla="*/ 4834 w 8986"/>
                <a:gd name="T75" fmla="*/ 352 h 1247"/>
                <a:gd name="T76" fmla="*/ 4783 w 8986"/>
                <a:gd name="T77" fmla="*/ 329 h 1247"/>
                <a:gd name="T78" fmla="*/ 4463 w 8986"/>
                <a:gd name="T79" fmla="*/ 143 h 1247"/>
                <a:gd name="T80" fmla="*/ 4264 w 8986"/>
                <a:gd name="T81" fmla="*/ 48 h 1247"/>
                <a:gd name="T82" fmla="*/ 4049 w 8986"/>
                <a:gd name="T83" fmla="*/ 9 h 1247"/>
                <a:gd name="T84" fmla="*/ 3833 w 8986"/>
                <a:gd name="T85" fmla="*/ 51 h 1247"/>
                <a:gd name="T86" fmla="*/ 3630 w 8986"/>
                <a:gd name="T87" fmla="*/ 138 h 1247"/>
                <a:gd name="T88" fmla="*/ 3127 w 8986"/>
                <a:gd name="T89" fmla="*/ 447 h 1247"/>
                <a:gd name="T90" fmla="*/ 2597 w 8986"/>
                <a:gd name="T91" fmla="*/ 710 h 1247"/>
                <a:gd name="T92" fmla="*/ 1741 w 8986"/>
                <a:gd name="T93" fmla="*/ 938 h 1247"/>
                <a:gd name="T94" fmla="*/ 589 w 8986"/>
                <a:gd name="T95" fmla="*/ 1204 h 1247"/>
                <a:gd name="T96" fmla="*/ 515 w 8986"/>
                <a:gd name="T97" fmla="*/ 1215 h 1247"/>
                <a:gd name="T98" fmla="*/ 369 w 8986"/>
                <a:gd name="T99" fmla="*/ 1233 h 1247"/>
                <a:gd name="T100" fmla="*/ 295 w 8986"/>
                <a:gd name="T101" fmla="*/ 1239 h 1247"/>
                <a:gd name="T102" fmla="*/ 147 w 8986"/>
                <a:gd name="T103" fmla="*/ 1246 h 1247"/>
                <a:gd name="T104" fmla="*/ 74 w 8986"/>
                <a:gd name="T105" fmla="*/ 1246 h 1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86" h="1247">
                  <a:moveTo>
                    <a:pt x="0" y="1244"/>
                  </a:moveTo>
                  <a:cubicBezTo>
                    <a:pt x="74" y="1246"/>
                    <a:pt x="74" y="1246"/>
                    <a:pt x="74" y="1246"/>
                  </a:cubicBezTo>
                  <a:cubicBezTo>
                    <a:pt x="110" y="1247"/>
                    <a:pt x="110" y="1247"/>
                    <a:pt x="110" y="1247"/>
                  </a:cubicBezTo>
                  <a:cubicBezTo>
                    <a:pt x="147" y="1246"/>
                    <a:pt x="147" y="1246"/>
                    <a:pt x="147" y="1246"/>
                  </a:cubicBezTo>
                  <a:cubicBezTo>
                    <a:pt x="221" y="1244"/>
                    <a:pt x="221" y="1244"/>
                    <a:pt x="221" y="1244"/>
                  </a:cubicBezTo>
                  <a:cubicBezTo>
                    <a:pt x="295" y="1238"/>
                    <a:pt x="295" y="1238"/>
                    <a:pt x="295" y="1238"/>
                  </a:cubicBezTo>
                  <a:cubicBezTo>
                    <a:pt x="332" y="1236"/>
                    <a:pt x="332" y="1236"/>
                    <a:pt x="332" y="1236"/>
                  </a:cubicBezTo>
                  <a:cubicBezTo>
                    <a:pt x="369" y="1232"/>
                    <a:pt x="369" y="1232"/>
                    <a:pt x="369" y="1232"/>
                  </a:cubicBezTo>
                  <a:cubicBezTo>
                    <a:pt x="442" y="1224"/>
                    <a:pt x="442" y="1224"/>
                    <a:pt x="442" y="1224"/>
                  </a:cubicBezTo>
                  <a:cubicBezTo>
                    <a:pt x="515" y="1213"/>
                    <a:pt x="515" y="1213"/>
                    <a:pt x="515" y="1213"/>
                  </a:cubicBezTo>
                  <a:cubicBezTo>
                    <a:pt x="552" y="1208"/>
                    <a:pt x="552" y="1208"/>
                    <a:pt x="552" y="1208"/>
                  </a:cubicBezTo>
                  <a:cubicBezTo>
                    <a:pt x="564" y="1206"/>
                    <a:pt x="576" y="1204"/>
                    <a:pt x="588" y="1202"/>
                  </a:cubicBezTo>
                  <a:cubicBezTo>
                    <a:pt x="783" y="1169"/>
                    <a:pt x="975" y="1124"/>
                    <a:pt x="1166" y="1075"/>
                  </a:cubicBezTo>
                  <a:cubicBezTo>
                    <a:pt x="1357" y="1027"/>
                    <a:pt x="1547" y="976"/>
                    <a:pt x="1740" y="934"/>
                  </a:cubicBezTo>
                  <a:cubicBezTo>
                    <a:pt x="1933" y="893"/>
                    <a:pt x="2126" y="853"/>
                    <a:pt x="2315" y="799"/>
                  </a:cubicBezTo>
                  <a:cubicBezTo>
                    <a:pt x="2410" y="772"/>
                    <a:pt x="2503" y="741"/>
                    <a:pt x="2595" y="705"/>
                  </a:cubicBezTo>
                  <a:cubicBezTo>
                    <a:pt x="2687" y="669"/>
                    <a:pt x="2777" y="629"/>
                    <a:pt x="2865" y="586"/>
                  </a:cubicBezTo>
                  <a:cubicBezTo>
                    <a:pt x="2953" y="542"/>
                    <a:pt x="3040" y="494"/>
                    <a:pt x="3124" y="442"/>
                  </a:cubicBezTo>
                  <a:cubicBezTo>
                    <a:pt x="3207" y="390"/>
                    <a:pt x="3289" y="335"/>
                    <a:pt x="3372" y="282"/>
                  </a:cubicBezTo>
                  <a:cubicBezTo>
                    <a:pt x="3455" y="228"/>
                    <a:pt x="3539" y="177"/>
                    <a:pt x="3627" y="132"/>
                  </a:cubicBezTo>
                  <a:cubicBezTo>
                    <a:pt x="3671" y="109"/>
                    <a:pt x="3716" y="89"/>
                    <a:pt x="3762" y="70"/>
                  </a:cubicBezTo>
                  <a:cubicBezTo>
                    <a:pt x="3785" y="62"/>
                    <a:pt x="3808" y="52"/>
                    <a:pt x="3831" y="44"/>
                  </a:cubicBezTo>
                  <a:cubicBezTo>
                    <a:pt x="3855" y="37"/>
                    <a:pt x="3878" y="29"/>
                    <a:pt x="3902" y="23"/>
                  </a:cubicBezTo>
                  <a:cubicBezTo>
                    <a:pt x="3950" y="11"/>
                    <a:pt x="3999" y="4"/>
                    <a:pt x="4049" y="2"/>
                  </a:cubicBezTo>
                  <a:cubicBezTo>
                    <a:pt x="4099" y="0"/>
                    <a:pt x="4148" y="5"/>
                    <a:pt x="4197" y="18"/>
                  </a:cubicBezTo>
                  <a:cubicBezTo>
                    <a:pt x="4221" y="24"/>
                    <a:pt x="4244" y="33"/>
                    <a:pt x="4267" y="41"/>
                  </a:cubicBezTo>
                  <a:cubicBezTo>
                    <a:pt x="4290" y="50"/>
                    <a:pt x="4313" y="58"/>
                    <a:pt x="4336" y="68"/>
                  </a:cubicBezTo>
                  <a:cubicBezTo>
                    <a:pt x="4382" y="87"/>
                    <a:pt x="4425" y="112"/>
                    <a:pt x="4467" y="137"/>
                  </a:cubicBezTo>
                  <a:cubicBezTo>
                    <a:pt x="4552" y="187"/>
                    <a:pt x="4634" y="242"/>
                    <a:pt x="4721" y="289"/>
                  </a:cubicBezTo>
                  <a:cubicBezTo>
                    <a:pt x="4742" y="300"/>
                    <a:pt x="4764" y="312"/>
                    <a:pt x="4786" y="323"/>
                  </a:cubicBezTo>
                  <a:cubicBezTo>
                    <a:pt x="4797" y="328"/>
                    <a:pt x="4809" y="333"/>
                    <a:pt x="4820" y="338"/>
                  </a:cubicBezTo>
                  <a:cubicBezTo>
                    <a:pt x="4837" y="345"/>
                    <a:pt x="4837" y="345"/>
                    <a:pt x="4837" y="345"/>
                  </a:cubicBezTo>
                  <a:cubicBezTo>
                    <a:pt x="4842" y="348"/>
                    <a:pt x="4848" y="350"/>
                    <a:pt x="4854" y="352"/>
                  </a:cubicBezTo>
                  <a:cubicBezTo>
                    <a:pt x="4888" y="365"/>
                    <a:pt x="4888" y="365"/>
                    <a:pt x="4888" y="365"/>
                  </a:cubicBezTo>
                  <a:cubicBezTo>
                    <a:pt x="4924" y="375"/>
                    <a:pt x="4924" y="375"/>
                    <a:pt x="4924" y="375"/>
                  </a:cubicBezTo>
                  <a:cubicBezTo>
                    <a:pt x="4935" y="379"/>
                    <a:pt x="4947" y="382"/>
                    <a:pt x="4959" y="385"/>
                  </a:cubicBezTo>
                  <a:cubicBezTo>
                    <a:pt x="4971" y="388"/>
                    <a:pt x="4983" y="392"/>
                    <a:pt x="4995" y="394"/>
                  </a:cubicBezTo>
                  <a:cubicBezTo>
                    <a:pt x="5091" y="415"/>
                    <a:pt x="5189" y="426"/>
                    <a:pt x="5287" y="429"/>
                  </a:cubicBezTo>
                  <a:cubicBezTo>
                    <a:pt x="5386" y="433"/>
                    <a:pt x="5484" y="429"/>
                    <a:pt x="5582" y="421"/>
                  </a:cubicBezTo>
                  <a:cubicBezTo>
                    <a:pt x="5778" y="404"/>
                    <a:pt x="5973" y="369"/>
                    <a:pt x="6164" y="322"/>
                  </a:cubicBezTo>
                  <a:cubicBezTo>
                    <a:pt x="6212" y="310"/>
                    <a:pt x="6260" y="298"/>
                    <a:pt x="6307" y="284"/>
                  </a:cubicBezTo>
                  <a:cubicBezTo>
                    <a:pt x="6354" y="270"/>
                    <a:pt x="6401" y="255"/>
                    <a:pt x="6449" y="242"/>
                  </a:cubicBezTo>
                  <a:cubicBezTo>
                    <a:pt x="6496" y="229"/>
                    <a:pt x="6544" y="217"/>
                    <a:pt x="6594" y="211"/>
                  </a:cubicBezTo>
                  <a:cubicBezTo>
                    <a:pt x="6643" y="205"/>
                    <a:pt x="6692" y="204"/>
                    <a:pt x="6742" y="210"/>
                  </a:cubicBezTo>
                  <a:cubicBezTo>
                    <a:pt x="6791" y="215"/>
                    <a:pt x="6839" y="229"/>
                    <a:pt x="6885" y="247"/>
                  </a:cubicBezTo>
                  <a:cubicBezTo>
                    <a:pt x="6931" y="265"/>
                    <a:pt x="6975" y="286"/>
                    <a:pt x="7019" y="309"/>
                  </a:cubicBezTo>
                  <a:cubicBezTo>
                    <a:pt x="7107" y="354"/>
                    <a:pt x="7191" y="406"/>
                    <a:pt x="7278" y="452"/>
                  </a:cubicBezTo>
                  <a:cubicBezTo>
                    <a:pt x="7453" y="543"/>
                    <a:pt x="7630" y="631"/>
                    <a:pt x="7817" y="692"/>
                  </a:cubicBezTo>
                  <a:cubicBezTo>
                    <a:pt x="7841" y="700"/>
                    <a:pt x="7864" y="707"/>
                    <a:pt x="7888" y="714"/>
                  </a:cubicBezTo>
                  <a:cubicBezTo>
                    <a:pt x="7912" y="720"/>
                    <a:pt x="7936" y="726"/>
                    <a:pt x="7960" y="732"/>
                  </a:cubicBezTo>
                  <a:cubicBezTo>
                    <a:pt x="7983" y="738"/>
                    <a:pt x="8008" y="743"/>
                    <a:pt x="8031" y="749"/>
                  </a:cubicBezTo>
                  <a:cubicBezTo>
                    <a:pt x="8056" y="754"/>
                    <a:pt x="8080" y="759"/>
                    <a:pt x="8104" y="764"/>
                  </a:cubicBezTo>
                  <a:cubicBezTo>
                    <a:pt x="8201" y="783"/>
                    <a:pt x="8298" y="797"/>
                    <a:pt x="8396" y="806"/>
                  </a:cubicBezTo>
                  <a:cubicBezTo>
                    <a:pt x="8592" y="825"/>
                    <a:pt x="8791" y="825"/>
                    <a:pt x="8986" y="800"/>
                  </a:cubicBezTo>
                  <a:cubicBezTo>
                    <a:pt x="8791" y="825"/>
                    <a:pt x="8592" y="826"/>
                    <a:pt x="8396" y="808"/>
                  </a:cubicBezTo>
                  <a:cubicBezTo>
                    <a:pt x="8298" y="799"/>
                    <a:pt x="8200" y="785"/>
                    <a:pt x="8103" y="767"/>
                  </a:cubicBezTo>
                  <a:cubicBezTo>
                    <a:pt x="8079" y="762"/>
                    <a:pt x="8055" y="757"/>
                    <a:pt x="8031" y="752"/>
                  </a:cubicBezTo>
                  <a:cubicBezTo>
                    <a:pt x="8007" y="746"/>
                    <a:pt x="7983" y="741"/>
                    <a:pt x="7959" y="735"/>
                  </a:cubicBezTo>
                  <a:cubicBezTo>
                    <a:pt x="7935" y="729"/>
                    <a:pt x="7911" y="724"/>
                    <a:pt x="7887" y="717"/>
                  </a:cubicBezTo>
                  <a:cubicBezTo>
                    <a:pt x="7863" y="710"/>
                    <a:pt x="7840" y="703"/>
                    <a:pt x="7816" y="695"/>
                  </a:cubicBezTo>
                  <a:cubicBezTo>
                    <a:pt x="7629" y="634"/>
                    <a:pt x="7451" y="547"/>
                    <a:pt x="7276" y="456"/>
                  </a:cubicBezTo>
                  <a:cubicBezTo>
                    <a:pt x="7189" y="410"/>
                    <a:pt x="7105" y="358"/>
                    <a:pt x="7017" y="313"/>
                  </a:cubicBezTo>
                  <a:cubicBezTo>
                    <a:pt x="6973" y="291"/>
                    <a:pt x="6929" y="269"/>
                    <a:pt x="6883" y="252"/>
                  </a:cubicBezTo>
                  <a:cubicBezTo>
                    <a:pt x="6837" y="234"/>
                    <a:pt x="6790" y="220"/>
                    <a:pt x="6741" y="214"/>
                  </a:cubicBezTo>
                  <a:cubicBezTo>
                    <a:pt x="6692" y="209"/>
                    <a:pt x="6643" y="210"/>
                    <a:pt x="6594" y="216"/>
                  </a:cubicBezTo>
                  <a:cubicBezTo>
                    <a:pt x="6545" y="222"/>
                    <a:pt x="6498" y="234"/>
                    <a:pt x="6450" y="247"/>
                  </a:cubicBezTo>
                  <a:cubicBezTo>
                    <a:pt x="6403" y="260"/>
                    <a:pt x="6356" y="275"/>
                    <a:pt x="6308" y="289"/>
                  </a:cubicBezTo>
                  <a:cubicBezTo>
                    <a:pt x="6261" y="303"/>
                    <a:pt x="6213" y="316"/>
                    <a:pt x="6166" y="327"/>
                  </a:cubicBezTo>
                  <a:cubicBezTo>
                    <a:pt x="5974" y="375"/>
                    <a:pt x="5779" y="410"/>
                    <a:pt x="5583" y="427"/>
                  </a:cubicBezTo>
                  <a:cubicBezTo>
                    <a:pt x="5485" y="435"/>
                    <a:pt x="5386" y="439"/>
                    <a:pt x="5287" y="436"/>
                  </a:cubicBezTo>
                  <a:cubicBezTo>
                    <a:pt x="5188" y="433"/>
                    <a:pt x="5090" y="422"/>
                    <a:pt x="4993" y="401"/>
                  </a:cubicBezTo>
                  <a:cubicBezTo>
                    <a:pt x="4981" y="398"/>
                    <a:pt x="4969" y="395"/>
                    <a:pt x="4957" y="392"/>
                  </a:cubicBezTo>
                  <a:cubicBezTo>
                    <a:pt x="4945" y="389"/>
                    <a:pt x="4933" y="386"/>
                    <a:pt x="4922" y="382"/>
                  </a:cubicBezTo>
                  <a:cubicBezTo>
                    <a:pt x="4886" y="371"/>
                    <a:pt x="4886" y="371"/>
                    <a:pt x="4886" y="371"/>
                  </a:cubicBezTo>
                  <a:cubicBezTo>
                    <a:pt x="4851" y="358"/>
                    <a:pt x="4851" y="358"/>
                    <a:pt x="4851" y="358"/>
                  </a:cubicBezTo>
                  <a:cubicBezTo>
                    <a:pt x="4846" y="356"/>
                    <a:pt x="4840" y="354"/>
                    <a:pt x="4834" y="352"/>
                  </a:cubicBezTo>
                  <a:cubicBezTo>
                    <a:pt x="4817" y="344"/>
                    <a:pt x="4817" y="344"/>
                    <a:pt x="4817" y="344"/>
                  </a:cubicBezTo>
                  <a:cubicBezTo>
                    <a:pt x="4806" y="339"/>
                    <a:pt x="4794" y="335"/>
                    <a:pt x="4783" y="329"/>
                  </a:cubicBezTo>
                  <a:cubicBezTo>
                    <a:pt x="4761" y="318"/>
                    <a:pt x="4739" y="307"/>
                    <a:pt x="4717" y="295"/>
                  </a:cubicBezTo>
                  <a:cubicBezTo>
                    <a:pt x="4631" y="248"/>
                    <a:pt x="4548" y="193"/>
                    <a:pt x="4463" y="143"/>
                  </a:cubicBezTo>
                  <a:cubicBezTo>
                    <a:pt x="4421" y="119"/>
                    <a:pt x="4378" y="94"/>
                    <a:pt x="4333" y="75"/>
                  </a:cubicBezTo>
                  <a:cubicBezTo>
                    <a:pt x="4310" y="65"/>
                    <a:pt x="4287" y="56"/>
                    <a:pt x="4264" y="48"/>
                  </a:cubicBezTo>
                  <a:cubicBezTo>
                    <a:pt x="4241" y="39"/>
                    <a:pt x="4218" y="31"/>
                    <a:pt x="4195" y="25"/>
                  </a:cubicBezTo>
                  <a:cubicBezTo>
                    <a:pt x="4147" y="12"/>
                    <a:pt x="4098" y="7"/>
                    <a:pt x="4049" y="9"/>
                  </a:cubicBezTo>
                  <a:cubicBezTo>
                    <a:pt x="4000" y="11"/>
                    <a:pt x="3952" y="18"/>
                    <a:pt x="3904" y="30"/>
                  </a:cubicBezTo>
                  <a:cubicBezTo>
                    <a:pt x="3880" y="36"/>
                    <a:pt x="3857" y="43"/>
                    <a:pt x="3833" y="51"/>
                  </a:cubicBezTo>
                  <a:cubicBezTo>
                    <a:pt x="3810" y="59"/>
                    <a:pt x="3787" y="68"/>
                    <a:pt x="3764" y="77"/>
                  </a:cubicBezTo>
                  <a:cubicBezTo>
                    <a:pt x="3719" y="95"/>
                    <a:pt x="3674" y="115"/>
                    <a:pt x="3630" y="138"/>
                  </a:cubicBezTo>
                  <a:cubicBezTo>
                    <a:pt x="3542" y="182"/>
                    <a:pt x="3458" y="234"/>
                    <a:pt x="3375" y="287"/>
                  </a:cubicBezTo>
                  <a:cubicBezTo>
                    <a:pt x="3292" y="340"/>
                    <a:pt x="3211" y="395"/>
                    <a:pt x="3127" y="447"/>
                  </a:cubicBezTo>
                  <a:cubicBezTo>
                    <a:pt x="3043" y="499"/>
                    <a:pt x="2956" y="547"/>
                    <a:pt x="2868" y="591"/>
                  </a:cubicBezTo>
                  <a:cubicBezTo>
                    <a:pt x="2779" y="634"/>
                    <a:pt x="2689" y="674"/>
                    <a:pt x="2597" y="710"/>
                  </a:cubicBezTo>
                  <a:cubicBezTo>
                    <a:pt x="2505" y="746"/>
                    <a:pt x="2411" y="776"/>
                    <a:pt x="2317" y="803"/>
                  </a:cubicBezTo>
                  <a:cubicBezTo>
                    <a:pt x="2127" y="858"/>
                    <a:pt x="1933" y="897"/>
                    <a:pt x="1741" y="938"/>
                  </a:cubicBezTo>
                  <a:cubicBezTo>
                    <a:pt x="1548" y="980"/>
                    <a:pt x="1358" y="1031"/>
                    <a:pt x="1166" y="1079"/>
                  </a:cubicBezTo>
                  <a:cubicBezTo>
                    <a:pt x="975" y="1127"/>
                    <a:pt x="783" y="1172"/>
                    <a:pt x="589" y="1204"/>
                  </a:cubicBezTo>
                  <a:cubicBezTo>
                    <a:pt x="576" y="1206"/>
                    <a:pt x="564" y="1208"/>
                    <a:pt x="552" y="1210"/>
                  </a:cubicBezTo>
                  <a:cubicBezTo>
                    <a:pt x="515" y="1215"/>
                    <a:pt x="515" y="1215"/>
                    <a:pt x="515" y="1215"/>
                  </a:cubicBezTo>
                  <a:cubicBezTo>
                    <a:pt x="442" y="1225"/>
                    <a:pt x="442" y="1225"/>
                    <a:pt x="442" y="1225"/>
                  </a:cubicBezTo>
                  <a:cubicBezTo>
                    <a:pt x="369" y="1233"/>
                    <a:pt x="369" y="1233"/>
                    <a:pt x="369" y="1233"/>
                  </a:cubicBezTo>
                  <a:cubicBezTo>
                    <a:pt x="332" y="1237"/>
                    <a:pt x="332" y="1237"/>
                    <a:pt x="332" y="1237"/>
                  </a:cubicBezTo>
                  <a:cubicBezTo>
                    <a:pt x="295" y="1239"/>
                    <a:pt x="295" y="1239"/>
                    <a:pt x="295" y="1239"/>
                  </a:cubicBezTo>
                  <a:cubicBezTo>
                    <a:pt x="221" y="1244"/>
                    <a:pt x="221" y="1244"/>
                    <a:pt x="221" y="1244"/>
                  </a:cubicBezTo>
                  <a:cubicBezTo>
                    <a:pt x="147" y="1246"/>
                    <a:pt x="147" y="1246"/>
                    <a:pt x="147" y="1246"/>
                  </a:cubicBezTo>
                  <a:cubicBezTo>
                    <a:pt x="110" y="1247"/>
                    <a:pt x="110" y="1247"/>
                    <a:pt x="110" y="1247"/>
                  </a:cubicBezTo>
                  <a:cubicBezTo>
                    <a:pt x="74" y="1246"/>
                    <a:pt x="74" y="1246"/>
                    <a:pt x="74" y="1246"/>
                  </a:cubicBezTo>
                  <a:lnTo>
                    <a:pt x="0" y="12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2" name="Freeform 29"/>
            <p:cNvSpPr/>
            <p:nvPr>
              <p:custDataLst>
                <p:tags r:id="rId27"/>
              </p:custDataLst>
            </p:nvPr>
          </p:nvSpPr>
          <p:spPr bwMode="auto">
            <a:xfrm>
              <a:off x="2" y="1473"/>
              <a:ext cx="5751" cy="711"/>
            </a:xfrm>
            <a:custGeom>
              <a:avLst/>
              <a:gdLst>
                <a:gd name="T0" fmla="*/ 73 w 8986"/>
                <a:gd name="T1" fmla="*/ 1110 h 1110"/>
                <a:gd name="T2" fmla="*/ 146 w 8986"/>
                <a:gd name="T3" fmla="*/ 1108 h 1110"/>
                <a:gd name="T4" fmla="*/ 292 w 8986"/>
                <a:gd name="T5" fmla="*/ 1098 h 1110"/>
                <a:gd name="T6" fmla="*/ 365 w 8986"/>
                <a:gd name="T7" fmla="*/ 1090 h 1110"/>
                <a:gd name="T8" fmla="*/ 510 w 8986"/>
                <a:gd name="T9" fmla="*/ 1070 h 1110"/>
                <a:gd name="T10" fmla="*/ 1155 w 8986"/>
                <a:gd name="T11" fmla="*/ 933 h 1110"/>
                <a:gd name="T12" fmla="*/ 1512 w 8986"/>
                <a:gd name="T13" fmla="*/ 852 h 1110"/>
                <a:gd name="T14" fmla="*/ 1584 w 8986"/>
                <a:gd name="T15" fmla="*/ 837 h 1110"/>
                <a:gd name="T16" fmla="*/ 1728 w 8986"/>
                <a:gd name="T17" fmla="*/ 810 h 1110"/>
                <a:gd name="T18" fmla="*/ 2589 w 8986"/>
                <a:gd name="T19" fmla="*/ 638 h 1110"/>
                <a:gd name="T20" fmla="*/ 3128 w 8986"/>
                <a:gd name="T21" fmla="*/ 412 h 1110"/>
                <a:gd name="T22" fmla="*/ 3642 w 8986"/>
                <a:gd name="T23" fmla="*/ 131 h 1110"/>
                <a:gd name="T24" fmla="*/ 3916 w 8986"/>
                <a:gd name="T25" fmla="*/ 26 h 1110"/>
                <a:gd name="T26" fmla="*/ 4061 w 8986"/>
                <a:gd name="T27" fmla="*/ 2 h 1110"/>
                <a:gd name="T28" fmla="*/ 4208 w 8986"/>
                <a:gd name="T29" fmla="*/ 9 h 1110"/>
                <a:gd name="T30" fmla="*/ 4350 w 8986"/>
                <a:gd name="T31" fmla="*/ 44 h 1110"/>
                <a:gd name="T32" fmla="*/ 4489 w 8986"/>
                <a:gd name="T33" fmla="*/ 93 h 1110"/>
                <a:gd name="T34" fmla="*/ 4828 w 8986"/>
                <a:gd name="T35" fmla="*/ 231 h 1110"/>
                <a:gd name="T36" fmla="*/ 4880 w 8986"/>
                <a:gd name="T37" fmla="*/ 247 h 1110"/>
                <a:gd name="T38" fmla="*/ 5042 w 8986"/>
                <a:gd name="T39" fmla="*/ 278 h 1110"/>
                <a:gd name="T40" fmla="*/ 5625 w 8986"/>
                <a:gd name="T41" fmla="*/ 271 h 1110"/>
                <a:gd name="T42" fmla="*/ 6345 w 8986"/>
                <a:gd name="T43" fmla="*/ 138 h 1110"/>
                <a:gd name="T44" fmla="*/ 6632 w 8986"/>
                <a:gd name="T45" fmla="*/ 82 h 1110"/>
                <a:gd name="T46" fmla="*/ 6919 w 8986"/>
                <a:gd name="T47" fmla="*/ 132 h 1110"/>
                <a:gd name="T48" fmla="*/ 7303 w 8986"/>
                <a:gd name="T49" fmla="*/ 346 h 1110"/>
                <a:gd name="T50" fmla="*/ 7900 w 8986"/>
                <a:gd name="T51" fmla="*/ 621 h 1110"/>
                <a:gd name="T52" fmla="*/ 8042 w 8986"/>
                <a:gd name="T53" fmla="*/ 660 h 1110"/>
                <a:gd name="T54" fmla="*/ 8402 w 8986"/>
                <a:gd name="T55" fmla="*/ 723 h 1110"/>
                <a:gd name="T56" fmla="*/ 8402 w 8986"/>
                <a:gd name="T57" fmla="*/ 725 h 1110"/>
                <a:gd name="T58" fmla="*/ 8041 w 8986"/>
                <a:gd name="T59" fmla="*/ 663 h 1110"/>
                <a:gd name="T60" fmla="*/ 7899 w 8986"/>
                <a:gd name="T61" fmla="*/ 625 h 1110"/>
                <a:gd name="T62" fmla="*/ 7301 w 8986"/>
                <a:gd name="T63" fmla="*/ 350 h 1110"/>
                <a:gd name="T64" fmla="*/ 6917 w 8986"/>
                <a:gd name="T65" fmla="*/ 137 h 1110"/>
                <a:gd name="T66" fmla="*/ 6633 w 8986"/>
                <a:gd name="T67" fmla="*/ 87 h 1110"/>
                <a:gd name="T68" fmla="*/ 6346 w 8986"/>
                <a:gd name="T69" fmla="*/ 144 h 1110"/>
                <a:gd name="T70" fmla="*/ 5626 w 8986"/>
                <a:gd name="T71" fmla="*/ 278 h 1110"/>
                <a:gd name="T72" fmla="*/ 5041 w 8986"/>
                <a:gd name="T73" fmla="*/ 285 h 1110"/>
                <a:gd name="T74" fmla="*/ 4878 w 8986"/>
                <a:gd name="T75" fmla="*/ 254 h 1110"/>
                <a:gd name="T76" fmla="*/ 4826 w 8986"/>
                <a:gd name="T77" fmla="*/ 237 h 1110"/>
                <a:gd name="T78" fmla="*/ 4486 w 8986"/>
                <a:gd name="T79" fmla="*/ 100 h 1110"/>
                <a:gd name="T80" fmla="*/ 4348 w 8986"/>
                <a:gd name="T81" fmla="*/ 51 h 1110"/>
                <a:gd name="T82" fmla="*/ 4207 w 8986"/>
                <a:gd name="T83" fmla="*/ 16 h 1110"/>
                <a:gd name="T84" fmla="*/ 4062 w 8986"/>
                <a:gd name="T85" fmla="*/ 9 h 1110"/>
                <a:gd name="T86" fmla="*/ 3918 w 8986"/>
                <a:gd name="T87" fmla="*/ 33 h 1110"/>
                <a:gd name="T88" fmla="*/ 3645 w 8986"/>
                <a:gd name="T89" fmla="*/ 136 h 1110"/>
                <a:gd name="T90" fmla="*/ 3131 w 8986"/>
                <a:gd name="T91" fmla="*/ 418 h 1110"/>
                <a:gd name="T92" fmla="*/ 2590 w 8986"/>
                <a:gd name="T93" fmla="*/ 643 h 1110"/>
                <a:gd name="T94" fmla="*/ 1729 w 8986"/>
                <a:gd name="T95" fmla="*/ 815 h 1110"/>
                <a:gd name="T96" fmla="*/ 1585 w 8986"/>
                <a:gd name="T97" fmla="*/ 841 h 1110"/>
                <a:gd name="T98" fmla="*/ 1513 w 8986"/>
                <a:gd name="T99" fmla="*/ 856 h 1110"/>
                <a:gd name="T100" fmla="*/ 1156 w 8986"/>
                <a:gd name="T101" fmla="*/ 937 h 1110"/>
                <a:gd name="T102" fmla="*/ 511 w 8986"/>
                <a:gd name="T103" fmla="*/ 1072 h 1110"/>
                <a:gd name="T104" fmla="*/ 365 w 8986"/>
                <a:gd name="T105" fmla="*/ 1092 h 1110"/>
                <a:gd name="T106" fmla="*/ 292 w 8986"/>
                <a:gd name="T107" fmla="*/ 1099 h 1110"/>
                <a:gd name="T108" fmla="*/ 146 w 8986"/>
                <a:gd name="T109" fmla="*/ 1109 h 1110"/>
                <a:gd name="T110" fmla="*/ 73 w 8986"/>
                <a:gd name="T111" fmla="*/ 111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6" h="1110">
                  <a:moveTo>
                    <a:pt x="0" y="1110"/>
                  </a:moveTo>
                  <a:cubicBezTo>
                    <a:pt x="73" y="1110"/>
                    <a:pt x="73" y="1110"/>
                    <a:pt x="73" y="1110"/>
                  </a:cubicBezTo>
                  <a:cubicBezTo>
                    <a:pt x="110" y="1110"/>
                    <a:pt x="110" y="1110"/>
                    <a:pt x="110" y="1110"/>
                  </a:cubicBezTo>
                  <a:cubicBezTo>
                    <a:pt x="146" y="1108"/>
                    <a:pt x="146" y="1108"/>
                    <a:pt x="146" y="1108"/>
                  </a:cubicBezTo>
                  <a:cubicBezTo>
                    <a:pt x="219" y="1105"/>
                    <a:pt x="219" y="1105"/>
                    <a:pt x="219" y="1105"/>
                  </a:cubicBezTo>
                  <a:cubicBezTo>
                    <a:pt x="292" y="1098"/>
                    <a:pt x="292" y="1098"/>
                    <a:pt x="292" y="1098"/>
                  </a:cubicBezTo>
                  <a:cubicBezTo>
                    <a:pt x="329" y="1095"/>
                    <a:pt x="329" y="1095"/>
                    <a:pt x="329" y="1095"/>
                  </a:cubicBezTo>
                  <a:cubicBezTo>
                    <a:pt x="365" y="1090"/>
                    <a:pt x="365" y="1090"/>
                    <a:pt x="365" y="1090"/>
                  </a:cubicBezTo>
                  <a:cubicBezTo>
                    <a:pt x="438" y="1081"/>
                    <a:pt x="438" y="1081"/>
                    <a:pt x="438" y="1081"/>
                  </a:cubicBezTo>
                  <a:cubicBezTo>
                    <a:pt x="510" y="1070"/>
                    <a:pt x="510" y="1070"/>
                    <a:pt x="510" y="1070"/>
                  </a:cubicBezTo>
                  <a:cubicBezTo>
                    <a:pt x="534" y="1067"/>
                    <a:pt x="559" y="1063"/>
                    <a:pt x="583" y="1058"/>
                  </a:cubicBezTo>
                  <a:cubicBezTo>
                    <a:pt x="775" y="1024"/>
                    <a:pt x="965" y="979"/>
                    <a:pt x="1155" y="933"/>
                  </a:cubicBezTo>
                  <a:cubicBezTo>
                    <a:pt x="1250" y="911"/>
                    <a:pt x="1345" y="888"/>
                    <a:pt x="1440" y="867"/>
                  </a:cubicBezTo>
                  <a:cubicBezTo>
                    <a:pt x="1512" y="852"/>
                    <a:pt x="1512" y="852"/>
                    <a:pt x="1512" y="852"/>
                  </a:cubicBezTo>
                  <a:cubicBezTo>
                    <a:pt x="1548" y="844"/>
                    <a:pt x="1548" y="844"/>
                    <a:pt x="1548" y="844"/>
                  </a:cubicBezTo>
                  <a:cubicBezTo>
                    <a:pt x="1584" y="837"/>
                    <a:pt x="1584" y="837"/>
                    <a:pt x="1584" y="837"/>
                  </a:cubicBezTo>
                  <a:cubicBezTo>
                    <a:pt x="1656" y="823"/>
                    <a:pt x="1656" y="823"/>
                    <a:pt x="1656" y="823"/>
                  </a:cubicBezTo>
                  <a:cubicBezTo>
                    <a:pt x="1728" y="810"/>
                    <a:pt x="1728" y="810"/>
                    <a:pt x="1728" y="810"/>
                  </a:cubicBezTo>
                  <a:cubicBezTo>
                    <a:pt x="1921" y="778"/>
                    <a:pt x="2114" y="752"/>
                    <a:pt x="2305" y="711"/>
                  </a:cubicBezTo>
                  <a:cubicBezTo>
                    <a:pt x="2401" y="691"/>
                    <a:pt x="2496" y="667"/>
                    <a:pt x="2589" y="638"/>
                  </a:cubicBezTo>
                  <a:cubicBezTo>
                    <a:pt x="2682" y="609"/>
                    <a:pt x="2773" y="575"/>
                    <a:pt x="2864" y="537"/>
                  </a:cubicBezTo>
                  <a:cubicBezTo>
                    <a:pt x="2954" y="500"/>
                    <a:pt x="3042" y="459"/>
                    <a:pt x="3128" y="412"/>
                  </a:cubicBezTo>
                  <a:cubicBezTo>
                    <a:pt x="3214" y="366"/>
                    <a:pt x="3298" y="317"/>
                    <a:pt x="3383" y="268"/>
                  </a:cubicBezTo>
                  <a:cubicBezTo>
                    <a:pt x="3468" y="220"/>
                    <a:pt x="3554" y="172"/>
                    <a:pt x="3642" y="131"/>
                  </a:cubicBezTo>
                  <a:cubicBezTo>
                    <a:pt x="3686" y="109"/>
                    <a:pt x="3731" y="90"/>
                    <a:pt x="3777" y="72"/>
                  </a:cubicBezTo>
                  <a:cubicBezTo>
                    <a:pt x="3822" y="55"/>
                    <a:pt x="3869" y="38"/>
                    <a:pt x="3916" y="26"/>
                  </a:cubicBezTo>
                  <a:cubicBezTo>
                    <a:pt x="3940" y="20"/>
                    <a:pt x="3964" y="15"/>
                    <a:pt x="3988" y="11"/>
                  </a:cubicBezTo>
                  <a:cubicBezTo>
                    <a:pt x="4012" y="7"/>
                    <a:pt x="4037" y="4"/>
                    <a:pt x="4061" y="2"/>
                  </a:cubicBezTo>
                  <a:cubicBezTo>
                    <a:pt x="4086" y="0"/>
                    <a:pt x="4110" y="0"/>
                    <a:pt x="4135" y="1"/>
                  </a:cubicBezTo>
                  <a:cubicBezTo>
                    <a:pt x="4159" y="2"/>
                    <a:pt x="4184" y="4"/>
                    <a:pt x="4208" y="9"/>
                  </a:cubicBezTo>
                  <a:cubicBezTo>
                    <a:pt x="4232" y="13"/>
                    <a:pt x="4256" y="20"/>
                    <a:pt x="4280" y="25"/>
                  </a:cubicBezTo>
                  <a:cubicBezTo>
                    <a:pt x="4303" y="31"/>
                    <a:pt x="4327" y="37"/>
                    <a:pt x="4350" y="44"/>
                  </a:cubicBezTo>
                  <a:cubicBezTo>
                    <a:pt x="4374" y="51"/>
                    <a:pt x="4397" y="58"/>
                    <a:pt x="4420" y="67"/>
                  </a:cubicBezTo>
                  <a:cubicBezTo>
                    <a:pt x="4443" y="75"/>
                    <a:pt x="4466" y="84"/>
                    <a:pt x="4489" y="93"/>
                  </a:cubicBezTo>
                  <a:cubicBezTo>
                    <a:pt x="4579" y="130"/>
                    <a:pt x="4668" y="172"/>
                    <a:pt x="4759" y="206"/>
                  </a:cubicBezTo>
                  <a:cubicBezTo>
                    <a:pt x="4782" y="215"/>
                    <a:pt x="4805" y="223"/>
                    <a:pt x="4828" y="231"/>
                  </a:cubicBezTo>
                  <a:cubicBezTo>
                    <a:pt x="4840" y="235"/>
                    <a:pt x="4851" y="238"/>
                    <a:pt x="4863" y="241"/>
                  </a:cubicBezTo>
                  <a:cubicBezTo>
                    <a:pt x="4880" y="247"/>
                    <a:pt x="4880" y="247"/>
                    <a:pt x="4880" y="247"/>
                  </a:cubicBezTo>
                  <a:cubicBezTo>
                    <a:pt x="4898" y="251"/>
                    <a:pt x="4898" y="251"/>
                    <a:pt x="4898" y="251"/>
                  </a:cubicBezTo>
                  <a:cubicBezTo>
                    <a:pt x="4945" y="263"/>
                    <a:pt x="4993" y="271"/>
                    <a:pt x="5042" y="278"/>
                  </a:cubicBezTo>
                  <a:cubicBezTo>
                    <a:pt x="5138" y="290"/>
                    <a:pt x="5236" y="294"/>
                    <a:pt x="5333" y="292"/>
                  </a:cubicBezTo>
                  <a:cubicBezTo>
                    <a:pt x="5431" y="290"/>
                    <a:pt x="5528" y="282"/>
                    <a:pt x="5625" y="271"/>
                  </a:cubicBezTo>
                  <a:cubicBezTo>
                    <a:pt x="5819" y="249"/>
                    <a:pt x="6012" y="213"/>
                    <a:pt x="6202" y="172"/>
                  </a:cubicBezTo>
                  <a:cubicBezTo>
                    <a:pt x="6250" y="161"/>
                    <a:pt x="6298" y="150"/>
                    <a:pt x="6345" y="138"/>
                  </a:cubicBezTo>
                  <a:cubicBezTo>
                    <a:pt x="6392" y="126"/>
                    <a:pt x="6439" y="114"/>
                    <a:pt x="6487" y="104"/>
                  </a:cubicBezTo>
                  <a:cubicBezTo>
                    <a:pt x="6535" y="93"/>
                    <a:pt x="6583" y="85"/>
                    <a:pt x="6632" y="82"/>
                  </a:cubicBezTo>
                  <a:cubicBezTo>
                    <a:pt x="6681" y="78"/>
                    <a:pt x="6731" y="80"/>
                    <a:pt x="6779" y="88"/>
                  </a:cubicBezTo>
                  <a:cubicBezTo>
                    <a:pt x="6827" y="97"/>
                    <a:pt x="6874" y="112"/>
                    <a:pt x="6919" y="132"/>
                  </a:cubicBezTo>
                  <a:cubicBezTo>
                    <a:pt x="6964" y="152"/>
                    <a:pt x="7007" y="174"/>
                    <a:pt x="7050" y="198"/>
                  </a:cubicBezTo>
                  <a:cubicBezTo>
                    <a:pt x="7136" y="245"/>
                    <a:pt x="7218" y="298"/>
                    <a:pt x="7303" y="346"/>
                  </a:cubicBezTo>
                  <a:cubicBezTo>
                    <a:pt x="7473" y="441"/>
                    <a:pt x="7647" y="533"/>
                    <a:pt x="7831" y="598"/>
                  </a:cubicBezTo>
                  <a:cubicBezTo>
                    <a:pt x="7854" y="606"/>
                    <a:pt x="7877" y="614"/>
                    <a:pt x="7900" y="621"/>
                  </a:cubicBezTo>
                  <a:cubicBezTo>
                    <a:pt x="7924" y="629"/>
                    <a:pt x="7947" y="635"/>
                    <a:pt x="7971" y="642"/>
                  </a:cubicBezTo>
                  <a:cubicBezTo>
                    <a:pt x="7994" y="648"/>
                    <a:pt x="8018" y="654"/>
                    <a:pt x="8042" y="660"/>
                  </a:cubicBezTo>
                  <a:cubicBezTo>
                    <a:pt x="8113" y="676"/>
                    <a:pt x="8113" y="676"/>
                    <a:pt x="8113" y="676"/>
                  </a:cubicBezTo>
                  <a:cubicBezTo>
                    <a:pt x="8208" y="697"/>
                    <a:pt x="8305" y="713"/>
                    <a:pt x="8402" y="723"/>
                  </a:cubicBezTo>
                  <a:cubicBezTo>
                    <a:pt x="8596" y="744"/>
                    <a:pt x="8793" y="745"/>
                    <a:pt x="8986" y="719"/>
                  </a:cubicBezTo>
                  <a:cubicBezTo>
                    <a:pt x="8793" y="746"/>
                    <a:pt x="8596" y="745"/>
                    <a:pt x="8402" y="725"/>
                  </a:cubicBezTo>
                  <a:cubicBezTo>
                    <a:pt x="8304" y="715"/>
                    <a:pt x="8208" y="699"/>
                    <a:pt x="8112" y="679"/>
                  </a:cubicBezTo>
                  <a:cubicBezTo>
                    <a:pt x="8041" y="663"/>
                    <a:pt x="8041" y="663"/>
                    <a:pt x="8041" y="663"/>
                  </a:cubicBezTo>
                  <a:cubicBezTo>
                    <a:pt x="8017" y="657"/>
                    <a:pt x="7993" y="651"/>
                    <a:pt x="7970" y="645"/>
                  </a:cubicBezTo>
                  <a:cubicBezTo>
                    <a:pt x="7946" y="638"/>
                    <a:pt x="7923" y="632"/>
                    <a:pt x="7899" y="625"/>
                  </a:cubicBezTo>
                  <a:cubicBezTo>
                    <a:pt x="7876" y="617"/>
                    <a:pt x="7853" y="610"/>
                    <a:pt x="7830" y="601"/>
                  </a:cubicBezTo>
                  <a:cubicBezTo>
                    <a:pt x="7645" y="536"/>
                    <a:pt x="7471" y="445"/>
                    <a:pt x="7301" y="350"/>
                  </a:cubicBezTo>
                  <a:cubicBezTo>
                    <a:pt x="7216" y="302"/>
                    <a:pt x="7133" y="249"/>
                    <a:pt x="7048" y="202"/>
                  </a:cubicBezTo>
                  <a:cubicBezTo>
                    <a:pt x="7005" y="178"/>
                    <a:pt x="6962" y="156"/>
                    <a:pt x="6917" y="137"/>
                  </a:cubicBezTo>
                  <a:cubicBezTo>
                    <a:pt x="6872" y="117"/>
                    <a:pt x="6826" y="101"/>
                    <a:pt x="6778" y="93"/>
                  </a:cubicBezTo>
                  <a:cubicBezTo>
                    <a:pt x="6730" y="85"/>
                    <a:pt x="6681" y="83"/>
                    <a:pt x="6633" y="87"/>
                  </a:cubicBezTo>
                  <a:cubicBezTo>
                    <a:pt x="6584" y="90"/>
                    <a:pt x="6536" y="98"/>
                    <a:pt x="6488" y="109"/>
                  </a:cubicBezTo>
                  <a:cubicBezTo>
                    <a:pt x="6441" y="119"/>
                    <a:pt x="6394" y="132"/>
                    <a:pt x="6346" y="144"/>
                  </a:cubicBezTo>
                  <a:cubicBezTo>
                    <a:pt x="6299" y="156"/>
                    <a:pt x="6251" y="166"/>
                    <a:pt x="6203" y="177"/>
                  </a:cubicBezTo>
                  <a:cubicBezTo>
                    <a:pt x="6013" y="219"/>
                    <a:pt x="5820" y="255"/>
                    <a:pt x="5626" y="278"/>
                  </a:cubicBezTo>
                  <a:cubicBezTo>
                    <a:pt x="5529" y="289"/>
                    <a:pt x="5431" y="296"/>
                    <a:pt x="5334" y="298"/>
                  </a:cubicBezTo>
                  <a:cubicBezTo>
                    <a:pt x="5236" y="301"/>
                    <a:pt x="5138" y="297"/>
                    <a:pt x="5041" y="285"/>
                  </a:cubicBezTo>
                  <a:cubicBezTo>
                    <a:pt x="4992" y="278"/>
                    <a:pt x="4944" y="270"/>
                    <a:pt x="4896" y="258"/>
                  </a:cubicBezTo>
                  <a:cubicBezTo>
                    <a:pt x="4878" y="254"/>
                    <a:pt x="4878" y="254"/>
                    <a:pt x="4878" y="254"/>
                  </a:cubicBezTo>
                  <a:cubicBezTo>
                    <a:pt x="4861" y="248"/>
                    <a:pt x="4861" y="248"/>
                    <a:pt x="4861" y="248"/>
                  </a:cubicBezTo>
                  <a:cubicBezTo>
                    <a:pt x="4849" y="245"/>
                    <a:pt x="4837" y="241"/>
                    <a:pt x="4826" y="237"/>
                  </a:cubicBezTo>
                  <a:cubicBezTo>
                    <a:pt x="4803" y="230"/>
                    <a:pt x="4779" y="221"/>
                    <a:pt x="4757" y="213"/>
                  </a:cubicBezTo>
                  <a:cubicBezTo>
                    <a:pt x="4665" y="178"/>
                    <a:pt x="4576" y="137"/>
                    <a:pt x="4486" y="100"/>
                  </a:cubicBezTo>
                  <a:cubicBezTo>
                    <a:pt x="4463" y="91"/>
                    <a:pt x="4441" y="82"/>
                    <a:pt x="4418" y="74"/>
                  </a:cubicBezTo>
                  <a:cubicBezTo>
                    <a:pt x="4395" y="65"/>
                    <a:pt x="4372" y="58"/>
                    <a:pt x="4348" y="51"/>
                  </a:cubicBezTo>
                  <a:cubicBezTo>
                    <a:pt x="4325" y="45"/>
                    <a:pt x="4301" y="38"/>
                    <a:pt x="4278" y="32"/>
                  </a:cubicBezTo>
                  <a:cubicBezTo>
                    <a:pt x="4254" y="27"/>
                    <a:pt x="4230" y="20"/>
                    <a:pt x="4207" y="16"/>
                  </a:cubicBezTo>
                  <a:cubicBezTo>
                    <a:pt x="4183" y="11"/>
                    <a:pt x="4159" y="9"/>
                    <a:pt x="4134" y="8"/>
                  </a:cubicBezTo>
                  <a:cubicBezTo>
                    <a:pt x="4110" y="7"/>
                    <a:pt x="4086" y="7"/>
                    <a:pt x="4062" y="9"/>
                  </a:cubicBezTo>
                  <a:cubicBezTo>
                    <a:pt x="4037" y="11"/>
                    <a:pt x="4013" y="14"/>
                    <a:pt x="3989" y="18"/>
                  </a:cubicBezTo>
                  <a:cubicBezTo>
                    <a:pt x="3965" y="22"/>
                    <a:pt x="3941" y="27"/>
                    <a:pt x="3918" y="33"/>
                  </a:cubicBezTo>
                  <a:cubicBezTo>
                    <a:pt x="3871" y="45"/>
                    <a:pt x="3825" y="61"/>
                    <a:pt x="3779" y="79"/>
                  </a:cubicBezTo>
                  <a:cubicBezTo>
                    <a:pt x="3734" y="97"/>
                    <a:pt x="3689" y="115"/>
                    <a:pt x="3645" y="136"/>
                  </a:cubicBezTo>
                  <a:cubicBezTo>
                    <a:pt x="3556" y="178"/>
                    <a:pt x="3471" y="225"/>
                    <a:pt x="3386" y="273"/>
                  </a:cubicBezTo>
                  <a:cubicBezTo>
                    <a:pt x="3301" y="322"/>
                    <a:pt x="3217" y="372"/>
                    <a:pt x="3131" y="418"/>
                  </a:cubicBezTo>
                  <a:cubicBezTo>
                    <a:pt x="3045" y="464"/>
                    <a:pt x="2956" y="505"/>
                    <a:pt x="2866" y="543"/>
                  </a:cubicBezTo>
                  <a:cubicBezTo>
                    <a:pt x="2775" y="580"/>
                    <a:pt x="2684" y="614"/>
                    <a:pt x="2590" y="643"/>
                  </a:cubicBezTo>
                  <a:cubicBezTo>
                    <a:pt x="2497" y="672"/>
                    <a:pt x="2402" y="696"/>
                    <a:pt x="2306" y="716"/>
                  </a:cubicBezTo>
                  <a:cubicBezTo>
                    <a:pt x="2115" y="757"/>
                    <a:pt x="1921" y="783"/>
                    <a:pt x="1729" y="815"/>
                  </a:cubicBezTo>
                  <a:cubicBezTo>
                    <a:pt x="1656" y="827"/>
                    <a:pt x="1656" y="827"/>
                    <a:pt x="1656" y="827"/>
                  </a:cubicBezTo>
                  <a:cubicBezTo>
                    <a:pt x="1585" y="841"/>
                    <a:pt x="1585" y="841"/>
                    <a:pt x="1585" y="841"/>
                  </a:cubicBezTo>
                  <a:cubicBezTo>
                    <a:pt x="1549" y="848"/>
                    <a:pt x="1549" y="848"/>
                    <a:pt x="1549" y="848"/>
                  </a:cubicBezTo>
                  <a:cubicBezTo>
                    <a:pt x="1513" y="856"/>
                    <a:pt x="1513" y="856"/>
                    <a:pt x="1513" y="856"/>
                  </a:cubicBezTo>
                  <a:cubicBezTo>
                    <a:pt x="1441" y="871"/>
                    <a:pt x="1441" y="871"/>
                    <a:pt x="1441" y="871"/>
                  </a:cubicBezTo>
                  <a:cubicBezTo>
                    <a:pt x="1346" y="892"/>
                    <a:pt x="1251" y="914"/>
                    <a:pt x="1156" y="937"/>
                  </a:cubicBezTo>
                  <a:cubicBezTo>
                    <a:pt x="966" y="982"/>
                    <a:pt x="775" y="1027"/>
                    <a:pt x="583" y="1060"/>
                  </a:cubicBezTo>
                  <a:cubicBezTo>
                    <a:pt x="559" y="1065"/>
                    <a:pt x="535" y="1068"/>
                    <a:pt x="511" y="1072"/>
                  </a:cubicBezTo>
                  <a:cubicBezTo>
                    <a:pt x="438" y="1083"/>
                    <a:pt x="438" y="1083"/>
                    <a:pt x="438" y="1083"/>
                  </a:cubicBezTo>
                  <a:cubicBezTo>
                    <a:pt x="365" y="1092"/>
                    <a:pt x="365" y="1092"/>
                    <a:pt x="365" y="1092"/>
                  </a:cubicBezTo>
                  <a:cubicBezTo>
                    <a:pt x="329" y="1096"/>
                    <a:pt x="329" y="1096"/>
                    <a:pt x="329" y="1096"/>
                  </a:cubicBezTo>
                  <a:cubicBezTo>
                    <a:pt x="292" y="1099"/>
                    <a:pt x="292" y="1099"/>
                    <a:pt x="292" y="1099"/>
                  </a:cubicBezTo>
                  <a:cubicBezTo>
                    <a:pt x="219" y="1105"/>
                    <a:pt x="219" y="1105"/>
                    <a:pt x="219" y="1105"/>
                  </a:cubicBezTo>
                  <a:cubicBezTo>
                    <a:pt x="146" y="1109"/>
                    <a:pt x="146" y="1109"/>
                    <a:pt x="146" y="1109"/>
                  </a:cubicBezTo>
                  <a:cubicBezTo>
                    <a:pt x="110" y="1110"/>
                    <a:pt x="110" y="1110"/>
                    <a:pt x="110" y="1110"/>
                  </a:cubicBezTo>
                  <a:cubicBezTo>
                    <a:pt x="73" y="1110"/>
                    <a:pt x="73" y="1110"/>
                    <a:pt x="73" y="1110"/>
                  </a:cubicBezTo>
                  <a:lnTo>
                    <a:pt x="0" y="11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3" name="Freeform 30"/>
            <p:cNvSpPr/>
            <p:nvPr>
              <p:custDataLst>
                <p:tags r:id="rId28"/>
              </p:custDataLst>
            </p:nvPr>
          </p:nvSpPr>
          <p:spPr bwMode="auto">
            <a:xfrm>
              <a:off x="2" y="1508"/>
              <a:ext cx="5751" cy="660"/>
            </a:xfrm>
            <a:custGeom>
              <a:avLst/>
              <a:gdLst>
                <a:gd name="T0" fmla="*/ 73 w 8986"/>
                <a:gd name="T1" fmla="*/ 1029 h 1030"/>
                <a:gd name="T2" fmla="*/ 146 w 8986"/>
                <a:gd name="T3" fmla="*/ 1025 h 1030"/>
                <a:gd name="T4" fmla="*/ 291 w 8986"/>
                <a:gd name="T5" fmla="*/ 1013 h 1030"/>
                <a:gd name="T6" fmla="*/ 363 w 8986"/>
                <a:gd name="T7" fmla="*/ 1004 h 1030"/>
                <a:gd name="T8" fmla="*/ 507 w 8986"/>
                <a:gd name="T9" fmla="*/ 982 h 1030"/>
                <a:gd name="T10" fmla="*/ 1148 w 8986"/>
                <a:gd name="T11" fmla="*/ 846 h 1030"/>
                <a:gd name="T12" fmla="*/ 1504 w 8986"/>
                <a:gd name="T13" fmla="*/ 773 h 1030"/>
                <a:gd name="T14" fmla="*/ 1576 w 8986"/>
                <a:gd name="T15" fmla="*/ 760 h 1030"/>
                <a:gd name="T16" fmla="*/ 1720 w 8986"/>
                <a:gd name="T17" fmla="*/ 740 h 1030"/>
                <a:gd name="T18" fmla="*/ 2585 w 8986"/>
                <a:gd name="T19" fmla="*/ 624 h 1030"/>
                <a:gd name="T20" fmla="*/ 3135 w 8986"/>
                <a:gd name="T21" fmla="*/ 436 h 1030"/>
                <a:gd name="T22" fmla="*/ 3660 w 8986"/>
                <a:gd name="T23" fmla="*/ 183 h 1030"/>
                <a:gd name="T24" fmla="*/ 3934 w 8986"/>
                <a:gd name="T25" fmla="*/ 83 h 1030"/>
                <a:gd name="T26" fmla="*/ 4077 w 8986"/>
                <a:gd name="T27" fmla="*/ 57 h 1030"/>
                <a:gd name="T28" fmla="*/ 4296 w 8986"/>
                <a:gd name="T29" fmla="*/ 66 h 1030"/>
                <a:gd name="T30" fmla="*/ 4440 w 8986"/>
                <a:gd name="T31" fmla="*/ 90 h 1030"/>
                <a:gd name="T32" fmla="*/ 4793 w 8986"/>
                <a:gd name="T33" fmla="*/ 177 h 1030"/>
                <a:gd name="T34" fmla="*/ 4900 w 8986"/>
                <a:gd name="T35" fmla="*/ 198 h 1030"/>
                <a:gd name="T36" fmla="*/ 5081 w 8986"/>
                <a:gd name="T37" fmla="*/ 216 h 1030"/>
                <a:gd name="T38" fmla="*/ 5948 w 8986"/>
                <a:gd name="T39" fmla="*/ 131 h 1030"/>
                <a:gd name="T40" fmla="*/ 6306 w 8986"/>
                <a:gd name="T41" fmla="*/ 64 h 1030"/>
                <a:gd name="T42" fmla="*/ 6520 w 8986"/>
                <a:gd name="T43" fmla="*/ 22 h 1030"/>
                <a:gd name="T44" fmla="*/ 6948 w 8986"/>
                <a:gd name="T45" fmla="*/ 70 h 1030"/>
                <a:gd name="T46" fmla="*/ 7324 w 8986"/>
                <a:gd name="T47" fmla="*/ 293 h 1030"/>
                <a:gd name="T48" fmla="*/ 7910 w 8986"/>
                <a:gd name="T49" fmla="*/ 583 h 1030"/>
                <a:gd name="T50" fmla="*/ 8049 w 8986"/>
                <a:gd name="T51" fmla="*/ 625 h 1030"/>
                <a:gd name="T52" fmla="*/ 8406 w 8986"/>
                <a:gd name="T53" fmla="*/ 695 h 1030"/>
                <a:gd name="T54" fmla="*/ 8405 w 8986"/>
                <a:gd name="T55" fmla="*/ 697 h 1030"/>
                <a:gd name="T56" fmla="*/ 8048 w 8986"/>
                <a:gd name="T57" fmla="*/ 628 h 1030"/>
                <a:gd name="T58" fmla="*/ 7908 w 8986"/>
                <a:gd name="T59" fmla="*/ 586 h 1030"/>
                <a:gd name="T60" fmla="*/ 7321 w 8986"/>
                <a:gd name="T61" fmla="*/ 297 h 1030"/>
                <a:gd name="T62" fmla="*/ 6946 w 8986"/>
                <a:gd name="T63" fmla="*/ 74 h 1030"/>
                <a:gd name="T64" fmla="*/ 6521 w 8986"/>
                <a:gd name="T65" fmla="*/ 27 h 1030"/>
                <a:gd name="T66" fmla="*/ 6307 w 8986"/>
                <a:gd name="T67" fmla="*/ 69 h 1030"/>
                <a:gd name="T68" fmla="*/ 5949 w 8986"/>
                <a:gd name="T69" fmla="*/ 137 h 1030"/>
                <a:gd name="T70" fmla="*/ 5080 w 8986"/>
                <a:gd name="T71" fmla="*/ 223 h 1030"/>
                <a:gd name="T72" fmla="*/ 4899 w 8986"/>
                <a:gd name="T73" fmla="*/ 205 h 1030"/>
                <a:gd name="T74" fmla="*/ 4792 w 8986"/>
                <a:gd name="T75" fmla="*/ 184 h 1030"/>
                <a:gd name="T76" fmla="*/ 4438 w 8986"/>
                <a:gd name="T77" fmla="*/ 97 h 1030"/>
                <a:gd name="T78" fmla="*/ 4295 w 8986"/>
                <a:gd name="T79" fmla="*/ 73 h 1030"/>
                <a:gd name="T80" fmla="*/ 4078 w 8986"/>
                <a:gd name="T81" fmla="*/ 64 h 1030"/>
                <a:gd name="T82" fmla="*/ 3936 w 8986"/>
                <a:gd name="T83" fmla="*/ 90 h 1030"/>
                <a:gd name="T84" fmla="*/ 3662 w 8986"/>
                <a:gd name="T85" fmla="*/ 189 h 1030"/>
                <a:gd name="T86" fmla="*/ 3138 w 8986"/>
                <a:gd name="T87" fmla="*/ 442 h 1030"/>
                <a:gd name="T88" fmla="*/ 2587 w 8986"/>
                <a:gd name="T89" fmla="*/ 629 h 1030"/>
                <a:gd name="T90" fmla="*/ 1721 w 8986"/>
                <a:gd name="T91" fmla="*/ 745 h 1030"/>
                <a:gd name="T92" fmla="*/ 1577 w 8986"/>
                <a:gd name="T93" fmla="*/ 765 h 1030"/>
                <a:gd name="T94" fmla="*/ 1505 w 8986"/>
                <a:gd name="T95" fmla="*/ 777 h 1030"/>
                <a:gd name="T96" fmla="*/ 1148 w 8986"/>
                <a:gd name="T97" fmla="*/ 849 h 1030"/>
                <a:gd name="T98" fmla="*/ 507 w 8986"/>
                <a:gd name="T99" fmla="*/ 984 h 1030"/>
                <a:gd name="T100" fmla="*/ 363 w 8986"/>
                <a:gd name="T101" fmla="*/ 1005 h 1030"/>
                <a:gd name="T102" fmla="*/ 291 w 8986"/>
                <a:gd name="T103" fmla="*/ 1014 h 1030"/>
                <a:gd name="T104" fmla="*/ 146 w 8986"/>
                <a:gd name="T105" fmla="*/ 1026 h 1030"/>
                <a:gd name="T106" fmla="*/ 73 w 8986"/>
                <a:gd name="T107" fmla="*/ 1029 h 1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6" h="1030">
                  <a:moveTo>
                    <a:pt x="0" y="1030"/>
                  </a:moveTo>
                  <a:cubicBezTo>
                    <a:pt x="73" y="1029"/>
                    <a:pt x="73" y="1029"/>
                    <a:pt x="73" y="1029"/>
                  </a:cubicBezTo>
                  <a:cubicBezTo>
                    <a:pt x="109" y="1028"/>
                    <a:pt x="109" y="1028"/>
                    <a:pt x="109" y="1028"/>
                  </a:cubicBezTo>
                  <a:cubicBezTo>
                    <a:pt x="146" y="1025"/>
                    <a:pt x="146" y="1025"/>
                    <a:pt x="146" y="1025"/>
                  </a:cubicBezTo>
                  <a:cubicBezTo>
                    <a:pt x="218" y="1021"/>
                    <a:pt x="218" y="1021"/>
                    <a:pt x="218" y="1021"/>
                  </a:cubicBezTo>
                  <a:cubicBezTo>
                    <a:pt x="291" y="1013"/>
                    <a:pt x="291" y="1013"/>
                    <a:pt x="291" y="1013"/>
                  </a:cubicBezTo>
                  <a:cubicBezTo>
                    <a:pt x="327" y="1009"/>
                    <a:pt x="327" y="1009"/>
                    <a:pt x="327" y="1009"/>
                  </a:cubicBezTo>
                  <a:cubicBezTo>
                    <a:pt x="363" y="1004"/>
                    <a:pt x="363" y="1004"/>
                    <a:pt x="363" y="1004"/>
                  </a:cubicBezTo>
                  <a:cubicBezTo>
                    <a:pt x="435" y="994"/>
                    <a:pt x="435" y="994"/>
                    <a:pt x="435" y="994"/>
                  </a:cubicBezTo>
                  <a:cubicBezTo>
                    <a:pt x="459" y="990"/>
                    <a:pt x="483" y="986"/>
                    <a:pt x="507" y="982"/>
                  </a:cubicBezTo>
                  <a:cubicBezTo>
                    <a:pt x="531" y="978"/>
                    <a:pt x="555" y="974"/>
                    <a:pt x="578" y="969"/>
                  </a:cubicBezTo>
                  <a:cubicBezTo>
                    <a:pt x="769" y="934"/>
                    <a:pt x="958" y="889"/>
                    <a:pt x="1148" y="846"/>
                  </a:cubicBezTo>
                  <a:cubicBezTo>
                    <a:pt x="1242" y="824"/>
                    <a:pt x="1337" y="804"/>
                    <a:pt x="1433" y="785"/>
                  </a:cubicBezTo>
                  <a:cubicBezTo>
                    <a:pt x="1504" y="773"/>
                    <a:pt x="1504" y="773"/>
                    <a:pt x="1504" y="773"/>
                  </a:cubicBezTo>
                  <a:cubicBezTo>
                    <a:pt x="1540" y="766"/>
                    <a:pt x="1540" y="766"/>
                    <a:pt x="1540" y="766"/>
                  </a:cubicBezTo>
                  <a:cubicBezTo>
                    <a:pt x="1576" y="760"/>
                    <a:pt x="1576" y="760"/>
                    <a:pt x="1576" y="760"/>
                  </a:cubicBezTo>
                  <a:cubicBezTo>
                    <a:pt x="1648" y="749"/>
                    <a:pt x="1648" y="749"/>
                    <a:pt x="1648" y="749"/>
                  </a:cubicBezTo>
                  <a:cubicBezTo>
                    <a:pt x="1720" y="740"/>
                    <a:pt x="1720" y="740"/>
                    <a:pt x="1720" y="740"/>
                  </a:cubicBezTo>
                  <a:cubicBezTo>
                    <a:pt x="1913" y="718"/>
                    <a:pt x="2107" y="705"/>
                    <a:pt x="2299" y="678"/>
                  </a:cubicBezTo>
                  <a:cubicBezTo>
                    <a:pt x="2396" y="664"/>
                    <a:pt x="2491" y="647"/>
                    <a:pt x="2585" y="624"/>
                  </a:cubicBezTo>
                  <a:cubicBezTo>
                    <a:pt x="2680" y="602"/>
                    <a:pt x="2773" y="574"/>
                    <a:pt x="2865" y="543"/>
                  </a:cubicBezTo>
                  <a:cubicBezTo>
                    <a:pt x="2956" y="511"/>
                    <a:pt x="3047" y="476"/>
                    <a:pt x="3135" y="436"/>
                  </a:cubicBezTo>
                  <a:cubicBezTo>
                    <a:pt x="3224" y="396"/>
                    <a:pt x="3310" y="352"/>
                    <a:pt x="3397" y="308"/>
                  </a:cubicBezTo>
                  <a:cubicBezTo>
                    <a:pt x="3484" y="265"/>
                    <a:pt x="3571" y="221"/>
                    <a:pt x="3660" y="183"/>
                  </a:cubicBezTo>
                  <a:cubicBezTo>
                    <a:pt x="3704" y="163"/>
                    <a:pt x="3749" y="145"/>
                    <a:pt x="3795" y="128"/>
                  </a:cubicBezTo>
                  <a:cubicBezTo>
                    <a:pt x="3841" y="111"/>
                    <a:pt x="3887" y="95"/>
                    <a:pt x="3934" y="83"/>
                  </a:cubicBezTo>
                  <a:cubicBezTo>
                    <a:pt x="3957" y="77"/>
                    <a:pt x="3981" y="72"/>
                    <a:pt x="4005" y="67"/>
                  </a:cubicBezTo>
                  <a:cubicBezTo>
                    <a:pt x="4029" y="63"/>
                    <a:pt x="4053" y="59"/>
                    <a:pt x="4077" y="57"/>
                  </a:cubicBezTo>
                  <a:cubicBezTo>
                    <a:pt x="4126" y="52"/>
                    <a:pt x="4175" y="51"/>
                    <a:pt x="4224" y="56"/>
                  </a:cubicBezTo>
                  <a:cubicBezTo>
                    <a:pt x="4248" y="58"/>
                    <a:pt x="4272" y="63"/>
                    <a:pt x="4296" y="66"/>
                  </a:cubicBezTo>
                  <a:cubicBezTo>
                    <a:pt x="4368" y="77"/>
                    <a:pt x="4368" y="77"/>
                    <a:pt x="4368" y="77"/>
                  </a:cubicBezTo>
                  <a:cubicBezTo>
                    <a:pt x="4392" y="80"/>
                    <a:pt x="4416" y="85"/>
                    <a:pt x="4440" y="90"/>
                  </a:cubicBezTo>
                  <a:cubicBezTo>
                    <a:pt x="4463" y="95"/>
                    <a:pt x="4487" y="101"/>
                    <a:pt x="4511" y="106"/>
                  </a:cubicBezTo>
                  <a:cubicBezTo>
                    <a:pt x="4605" y="130"/>
                    <a:pt x="4699" y="156"/>
                    <a:pt x="4793" y="177"/>
                  </a:cubicBezTo>
                  <a:cubicBezTo>
                    <a:pt x="4817" y="182"/>
                    <a:pt x="4841" y="188"/>
                    <a:pt x="4864" y="192"/>
                  </a:cubicBezTo>
                  <a:cubicBezTo>
                    <a:pt x="4876" y="195"/>
                    <a:pt x="4888" y="196"/>
                    <a:pt x="4900" y="198"/>
                  </a:cubicBezTo>
                  <a:cubicBezTo>
                    <a:pt x="4912" y="200"/>
                    <a:pt x="4924" y="202"/>
                    <a:pt x="4936" y="204"/>
                  </a:cubicBezTo>
                  <a:cubicBezTo>
                    <a:pt x="4984" y="211"/>
                    <a:pt x="5032" y="214"/>
                    <a:pt x="5081" y="216"/>
                  </a:cubicBezTo>
                  <a:cubicBezTo>
                    <a:pt x="5275" y="223"/>
                    <a:pt x="5469" y="204"/>
                    <a:pt x="5661" y="178"/>
                  </a:cubicBezTo>
                  <a:cubicBezTo>
                    <a:pt x="5757" y="164"/>
                    <a:pt x="5852" y="148"/>
                    <a:pt x="5948" y="131"/>
                  </a:cubicBezTo>
                  <a:cubicBezTo>
                    <a:pt x="6234" y="77"/>
                    <a:pt x="6234" y="77"/>
                    <a:pt x="6234" y="77"/>
                  </a:cubicBezTo>
                  <a:cubicBezTo>
                    <a:pt x="6306" y="64"/>
                    <a:pt x="6306" y="64"/>
                    <a:pt x="6306" y="64"/>
                  </a:cubicBezTo>
                  <a:cubicBezTo>
                    <a:pt x="6330" y="59"/>
                    <a:pt x="6353" y="54"/>
                    <a:pt x="6377" y="49"/>
                  </a:cubicBezTo>
                  <a:cubicBezTo>
                    <a:pt x="6425" y="39"/>
                    <a:pt x="6472" y="29"/>
                    <a:pt x="6520" y="22"/>
                  </a:cubicBezTo>
                  <a:cubicBezTo>
                    <a:pt x="6616" y="5"/>
                    <a:pt x="6715" y="0"/>
                    <a:pt x="6811" y="21"/>
                  </a:cubicBezTo>
                  <a:cubicBezTo>
                    <a:pt x="6858" y="31"/>
                    <a:pt x="6904" y="49"/>
                    <a:pt x="6948" y="70"/>
                  </a:cubicBezTo>
                  <a:cubicBezTo>
                    <a:pt x="6992" y="91"/>
                    <a:pt x="7034" y="115"/>
                    <a:pt x="7076" y="139"/>
                  </a:cubicBezTo>
                  <a:cubicBezTo>
                    <a:pt x="7160" y="189"/>
                    <a:pt x="7241" y="243"/>
                    <a:pt x="7324" y="293"/>
                  </a:cubicBezTo>
                  <a:cubicBezTo>
                    <a:pt x="7490" y="392"/>
                    <a:pt x="7660" y="488"/>
                    <a:pt x="7841" y="558"/>
                  </a:cubicBezTo>
                  <a:cubicBezTo>
                    <a:pt x="7864" y="567"/>
                    <a:pt x="7887" y="575"/>
                    <a:pt x="7910" y="583"/>
                  </a:cubicBezTo>
                  <a:cubicBezTo>
                    <a:pt x="7932" y="591"/>
                    <a:pt x="7956" y="598"/>
                    <a:pt x="7979" y="605"/>
                  </a:cubicBezTo>
                  <a:cubicBezTo>
                    <a:pt x="8002" y="612"/>
                    <a:pt x="8026" y="618"/>
                    <a:pt x="8049" y="625"/>
                  </a:cubicBezTo>
                  <a:cubicBezTo>
                    <a:pt x="8072" y="631"/>
                    <a:pt x="8096" y="637"/>
                    <a:pt x="8119" y="643"/>
                  </a:cubicBezTo>
                  <a:cubicBezTo>
                    <a:pt x="8214" y="666"/>
                    <a:pt x="8309" y="683"/>
                    <a:pt x="8406" y="695"/>
                  </a:cubicBezTo>
                  <a:cubicBezTo>
                    <a:pt x="8598" y="719"/>
                    <a:pt x="8794" y="721"/>
                    <a:pt x="8986" y="692"/>
                  </a:cubicBezTo>
                  <a:cubicBezTo>
                    <a:pt x="8794" y="722"/>
                    <a:pt x="8598" y="720"/>
                    <a:pt x="8405" y="697"/>
                  </a:cubicBezTo>
                  <a:cubicBezTo>
                    <a:pt x="8309" y="685"/>
                    <a:pt x="8213" y="668"/>
                    <a:pt x="8119" y="646"/>
                  </a:cubicBezTo>
                  <a:cubicBezTo>
                    <a:pt x="8095" y="640"/>
                    <a:pt x="8072" y="634"/>
                    <a:pt x="8048" y="628"/>
                  </a:cubicBezTo>
                  <a:cubicBezTo>
                    <a:pt x="8025" y="621"/>
                    <a:pt x="8001" y="615"/>
                    <a:pt x="7978" y="608"/>
                  </a:cubicBezTo>
                  <a:cubicBezTo>
                    <a:pt x="7955" y="601"/>
                    <a:pt x="7931" y="594"/>
                    <a:pt x="7908" y="586"/>
                  </a:cubicBezTo>
                  <a:cubicBezTo>
                    <a:pt x="7885" y="578"/>
                    <a:pt x="7863" y="570"/>
                    <a:pt x="7840" y="561"/>
                  </a:cubicBezTo>
                  <a:cubicBezTo>
                    <a:pt x="7658" y="491"/>
                    <a:pt x="7488" y="396"/>
                    <a:pt x="7321" y="297"/>
                  </a:cubicBezTo>
                  <a:cubicBezTo>
                    <a:pt x="7238" y="247"/>
                    <a:pt x="7157" y="193"/>
                    <a:pt x="7074" y="143"/>
                  </a:cubicBezTo>
                  <a:cubicBezTo>
                    <a:pt x="7032" y="119"/>
                    <a:pt x="6990" y="95"/>
                    <a:pt x="6946" y="74"/>
                  </a:cubicBezTo>
                  <a:cubicBezTo>
                    <a:pt x="6902" y="53"/>
                    <a:pt x="6857" y="36"/>
                    <a:pt x="6810" y="26"/>
                  </a:cubicBezTo>
                  <a:cubicBezTo>
                    <a:pt x="6715" y="5"/>
                    <a:pt x="6616" y="11"/>
                    <a:pt x="6521" y="27"/>
                  </a:cubicBezTo>
                  <a:cubicBezTo>
                    <a:pt x="6473" y="35"/>
                    <a:pt x="6426" y="45"/>
                    <a:pt x="6378" y="54"/>
                  </a:cubicBezTo>
                  <a:cubicBezTo>
                    <a:pt x="6354" y="59"/>
                    <a:pt x="6331" y="64"/>
                    <a:pt x="6307" y="69"/>
                  </a:cubicBezTo>
                  <a:cubicBezTo>
                    <a:pt x="6235" y="83"/>
                    <a:pt x="6235" y="83"/>
                    <a:pt x="6235" y="83"/>
                  </a:cubicBezTo>
                  <a:cubicBezTo>
                    <a:pt x="5949" y="137"/>
                    <a:pt x="5949" y="137"/>
                    <a:pt x="5949" y="137"/>
                  </a:cubicBezTo>
                  <a:cubicBezTo>
                    <a:pt x="5853" y="154"/>
                    <a:pt x="5758" y="170"/>
                    <a:pt x="5661" y="184"/>
                  </a:cubicBezTo>
                  <a:cubicBezTo>
                    <a:pt x="5469" y="210"/>
                    <a:pt x="5275" y="229"/>
                    <a:pt x="5080" y="223"/>
                  </a:cubicBezTo>
                  <a:cubicBezTo>
                    <a:pt x="5032" y="220"/>
                    <a:pt x="4983" y="217"/>
                    <a:pt x="4935" y="211"/>
                  </a:cubicBezTo>
                  <a:cubicBezTo>
                    <a:pt x="4923" y="209"/>
                    <a:pt x="4911" y="207"/>
                    <a:pt x="4899" y="205"/>
                  </a:cubicBezTo>
                  <a:cubicBezTo>
                    <a:pt x="4887" y="203"/>
                    <a:pt x="4875" y="202"/>
                    <a:pt x="4863" y="199"/>
                  </a:cubicBezTo>
                  <a:cubicBezTo>
                    <a:pt x="4839" y="195"/>
                    <a:pt x="4815" y="189"/>
                    <a:pt x="4792" y="184"/>
                  </a:cubicBezTo>
                  <a:cubicBezTo>
                    <a:pt x="4697" y="163"/>
                    <a:pt x="4603" y="137"/>
                    <a:pt x="4509" y="114"/>
                  </a:cubicBezTo>
                  <a:cubicBezTo>
                    <a:pt x="4485" y="108"/>
                    <a:pt x="4462" y="102"/>
                    <a:pt x="4438" y="97"/>
                  </a:cubicBezTo>
                  <a:cubicBezTo>
                    <a:pt x="4415" y="92"/>
                    <a:pt x="4391" y="88"/>
                    <a:pt x="4367" y="84"/>
                  </a:cubicBezTo>
                  <a:cubicBezTo>
                    <a:pt x="4295" y="73"/>
                    <a:pt x="4295" y="73"/>
                    <a:pt x="4295" y="73"/>
                  </a:cubicBezTo>
                  <a:cubicBezTo>
                    <a:pt x="4271" y="70"/>
                    <a:pt x="4247" y="65"/>
                    <a:pt x="4223" y="63"/>
                  </a:cubicBezTo>
                  <a:cubicBezTo>
                    <a:pt x="4175" y="58"/>
                    <a:pt x="4126" y="59"/>
                    <a:pt x="4078" y="64"/>
                  </a:cubicBezTo>
                  <a:cubicBezTo>
                    <a:pt x="4054" y="66"/>
                    <a:pt x="4030" y="70"/>
                    <a:pt x="4006" y="74"/>
                  </a:cubicBezTo>
                  <a:cubicBezTo>
                    <a:pt x="3983" y="79"/>
                    <a:pt x="3959" y="84"/>
                    <a:pt x="3936" y="90"/>
                  </a:cubicBezTo>
                  <a:cubicBezTo>
                    <a:pt x="3889" y="102"/>
                    <a:pt x="3843" y="118"/>
                    <a:pt x="3797" y="134"/>
                  </a:cubicBezTo>
                  <a:cubicBezTo>
                    <a:pt x="3752" y="151"/>
                    <a:pt x="3707" y="169"/>
                    <a:pt x="3662" y="189"/>
                  </a:cubicBezTo>
                  <a:cubicBezTo>
                    <a:pt x="3573" y="227"/>
                    <a:pt x="3486" y="270"/>
                    <a:pt x="3400" y="314"/>
                  </a:cubicBezTo>
                  <a:cubicBezTo>
                    <a:pt x="3313" y="357"/>
                    <a:pt x="3226" y="401"/>
                    <a:pt x="3138" y="442"/>
                  </a:cubicBezTo>
                  <a:cubicBezTo>
                    <a:pt x="3049" y="482"/>
                    <a:pt x="2958" y="517"/>
                    <a:pt x="2867" y="548"/>
                  </a:cubicBezTo>
                  <a:cubicBezTo>
                    <a:pt x="2775" y="580"/>
                    <a:pt x="2681" y="607"/>
                    <a:pt x="2587" y="629"/>
                  </a:cubicBezTo>
                  <a:cubicBezTo>
                    <a:pt x="2492" y="652"/>
                    <a:pt x="2396" y="669"/>
                    <a:pt x="2300" y="683"/>
                  </a:cubicBezTo>
                  <a:cubicBezTo>
                    <a:pt x="2108" y="710"/>
                    <a:pt x="1914" y="723"/>
                    <a:pt x="1721" y="745"/>
                  </a:cubicBezTo>
                  <a:cubicBezTo>
                    <a:pt x="1649" y="754"/>
                    <a:pt x="1649" y="754"/>
                    <a:pt x="1649" y="754"/>
                  </a:cubicBezTo>
                  <a:cubicBezTo>
                    <a:pt x="1577" y="765"/>
                    <a:pt x="1577" y="765"/>
                    <a:pt x="1577" y="765"/>
                  </a:cubicBezTo>
                  <a:cubicBezTo>
                    <a:pt x="1541" y="770"/>
                    <a:pt x="1541" y="770"/>
                    <a:pt x="1541" y="770"/>
                  </a:cubicBezTo>
                  <a:cubicBezTo>
                    <a:pt x="1505" y="777"/>
                    <a:pt x="1505" y="777"/>
                    <a:pt x="1505" y="777"/>
                  </a:cubicBezTo>
                  <a:cubicBezTo>
                    <a:pt x="1433" y="789"/>
                    <a:pt x="1433" y="789"/>
                    <a:pt x="1433" y="789"/>
                  </a:cubicBezTo>
                  <a:cubicBezTo>
                    <a:pt x="1338" y="808"/>
                    <a:pt x="1243" y="828"/>
                    <a:pt x="1148" y="849"/>
                  </a:cubicBezTo>
                  <a:cubicBezTo>
                    <a:pt x="959" y="892"/>
                    <a:pt x="770" y="936"/>
                    <a:pt x="579" y="971"/>
                  </a:cubicBezTo>
                  <a:cubicBezTo>
                    <a:pt x="555" y="976"/>
                    <a:pt x="531" y="980"/>
                    <a:pt x="507" y="984"/>
                  </a:cubicBezTo>
                  <a:cubicBezTo>
                    <a:pt x="483" y="988"/>
                    <a:pt x="459" y="992"/>
                    <a:pt x="435" y="995"/>
                  </a:cubicBezTo>
                  <a:cubicBezTo>
                    <a:pt x="363" y="1005"/>
                    <a:pt x="363" y="1005"/>
                    <a:pt x="363" y="1005"/>
                  </a:cubicBezTo>
                  <a:cubicBezTo>
                    <a:pt x="327" y="1010"/>
                    <a:pt x="327" y="1010"/>
                    <a:pt x="327" y="1010"/>
                  </a:cubicBezTo>
                  <a:cubicBezTo>
                    <a:pt x="291" y="1014"/>
                    <a:pt x="291" y="1014"/>
                    <a:pt x="291" y="1014"/>
                  </a:cubicBezTo>
                  <a:cubicBezTo>
                    <a:pt x="218" y="1021"/>
                    <a:pt x="218" y="1021"/>
                    <a:pt x="218" y="1021"/>
                  </a:cubicBezTo>
                  <a:cubicBezTo>
                    <a:pt x="146" y="1026"/>
                    <a:pt x="146" y="1026"/>
                    <a:pt x="146" y="1026"/>
                  </a:cubicBezTo>
                  <a:cubicBezTo>
                    <a:pt x="109" y="1028"/>
                    <a:pt x="109" y="1028"/>
                    <a:pt x="109" y="1028"/>
                  </a:cubicBezTo>
                  <a:cubicBezTo>
                    <a:pt x="73" y="1029"/>
                    <a:pt x="73" y="1029"/>
                    <a:pt x="73" y="1029"/>
                  </a:cubicBezTo>
                  <a:lnTo>
                    <a:pt x="0" y="10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4" name="Freeform 31"/>
            <p:cNvSpPr/>
            <p:nvPr>
              <p:custDataLst>
                <p:tags r:id="rId29"/>
              </p:custDataLst>
            </p:nvPr>
          </p:nvSpPr>
          <p:spPr bwMode="auto">
            <a:xfrm>
              <a:off x="2" y="1499"/>
              <a:ext cx="5751" cy="653"/>
            </a:xfrm>
            <a:custGeom>
              <a:avLst/>
              <a:gdLst>
                <a:gd name="T0" fmla="*/ 73 w 8986"/>
                <a:gd name="T1" fmla="*/ 1016 h 1020"/>
                <a:gd name="T2" fmla="*/ 145 w 8986"/>
                <a:gd name="T3" fmla="*/ 1012 h 1020"/>
                <a:gd name="T4" fmla="*/ 290 w 8986"/>
                <a:gd name="T5" fmla="*/ 997 h 1020"/>
                <a:gd name="T6" fmla="*/ 361 w 8986"/>
                <a:gd name="T7" fmla="*/ 987 h 1020"/>
                <a:gd name="T8" fmla="*/ 505 w 8986"/>
                <a:gd name="T9" fmla="*/ 963 h 1020"/>
                <a:gd name="T10" fmla="*/ 1144 w 8986"/>
                <a:gd name="T11" fmla="*/ 827 h 1020"/>
                <a:gd name="T12" fmla="*/ 1501 w 8986"/>
                <a:gd name="T13" fmla="*/ 762 h 1020"/>
                <a:gd name="T14" fmla="*/ 1573 w 8986"/>
                <a:gd name="T15" fmla="*/ 753 h 1020"/>
                <a:gd name="T16" fmla="*/ 1718 w 8986"/>
                <a:gd name="T17" fmla="*/ 739 h 1020"/>
                <a:gd name="T18" fmla="*/ 2586 w 8986"/>
                <a:gd name="T19" fmla="*/ 679 h 1020"/>
                <a:gd name="T20" fmla="*/ 3145 w 8986"/>
                <a:gd name="T21" fmla="*/ 528 h 1020"/>
                <a:gd name="T22" fmla="*/ 3680 w 8986"/>
                <a:gd name="T23" fmla="*/ 303 h 1020"/>
                <a:gd name="T24" fmla="*/ 3885 w 8986"/>
                <a:gd name="T25" fmla="*/ 228 h 1020"/>
                <a:gd name="T26" fmla="*/ 4243 w 8986"/>
                <a:gd name="T27" fmla="*/ 172 h 1020"/>
                <a:gd name="T28" fmla="*/ 4389 w 8986"/>
                <a:gd name="T29" fmla="*/ 179 h 1020"/>
                <a:gd name="T30" fmla="*/ 4534 w 8986"/>
                <a:gd name="T31" fmla="*/ 190 h 1020"/>
                <a:gd name="T32" fmla="*/ 4967 w 8986"/>
                <a:gd name="T33" fmla="*/ 226 h 1020"/>
                <a:gd name="T34" fmla="*/ 5688 w 8986"/>
                <a:gd name="T35" fmla="*/ 154 h 1020"/>
                <a:gd name="T36" fmla="*/ 6260 w 8986"/>
                <a:gd name="T37" fmla="*/ 54 h 1020"/>
                <a:gd name="T38" fmla="*/ 6547 w 8986"/>
                <a:gd name="T39" fmla="*/ 9 h 1020"/>
                <a:gd name="T40" fmla="*/ 6837 w 8986"/>
                <a:gd name="T41" fmla="*/ 21 h 1020"/>
                <a:gd name="T42" fmla="*/ 7098 w 8986"/>
                <a:gd name="T43" fmla="*/ 147 h 1020"/>
                <a:gd name="T44" fmla="*/ 7849 w 8986"/>
                <a:gd name="T45" fmla="*/ 586 h 1020"/>
                <a:gd name="T46" fmla="*/ 7984 w 8986"/>
                <a:gd name="T47" fmla="*/ 637 h 1020"/>
                <a:gd name="T48" fmla="*/ 8123 w 8986"/>
                <a:gd name="T49" fmla="*/ 678 h 1020"/>
                <a:gd name="T50" fmla="*/ 8986 w 8986"/>
                <a:gd name="T51" fmla="*/ 735 h 1020"/>
                <a:gd name="T52" fmla="*/ 8123 w 8986"/>
                <a:gd name="T53" fmla="*/ 681 h 1020"/>
                <a:gd name="T54" fmla="*/ 7983 w 8986"/>
                <a:gd name="T55" fmla="*/ 640 h 1020"/>
                <a:gd name="T56" fmla="*/ 7847 w 8986"/>
                <a:gd name="T57" fmla="*/ 589 h 1020"/>
                <a:gd name="T58" fmla="*/ 7095 w 8986"/>
                <a:gd name="T59" fmla="*/ 151 h 1020"/>
                <a:gd name="T60" fmla="*/ 6835 w 8986"/>
                <a:gd name="T61" fmla="*/ 26 h 1020"/>
                <a:gd name="T62" fmla="*/ 6548 w 8986"/>
                <a:gd name="T63" fmla="*/ 14 h 1020"/>
                <a:gd name="T64" fmla="*/ 6261 w 8986"/>
                <a:gd name="T65" fmla="*/ 60 h 1020"/>
                <a:gd name="T66" fmla="*/ 5689 w 8986"/>
                <a:gd name="T67" fmla="*/ 160 h 1020"/>
                <a:gd name="T68" fmla="*/ 4967 w 8986"/>
                <a:gd name="T69" fmla="*/ 233 h 1020"/>
                <a:gd name="T70" fmla="*/ 4533 w 8986"/>
                <a:gd name="T71" fmla="*/ 197 h 1020"/>
                <a:gd name="T72" fmla="*/ 4388 w 8986"/>
                <a:gd name="T73" fmla="*/ 186 h 1020"/>
                <a:gd name="T74" fmla="*/ 4243 w 8986"/>
                <a:gd name="T75" fmla="*/ 179 h 1020"/>
                <a:gd name="T76" fmla="*/ 3887 w 8986"/>
                <a:gd name="T77" fmla="*/ 235 h 1020"/>
                <a:gd name="T78" fmla="*/ 3683 w 8986"/>
                <a:gd name="T79" fmla="*/ 309 h 1020"/>
                <a:gd name="T80" fmla="*/ 3147 w 8986"/>
                <a:gd name="T81" fmla="*/ 533 h 1020"/>
                <a:gd name="T82" fmla="*/ 2587 w 8986"/>
                <a:gd name="T83" fmla="*/ 684 h 1020"/>
                <a:gd name="T84" fmla="*/ 1718 w 8986"/>
                <a:gd name="T85" fmla="*/ 744 h 1020"/>
                <a:gd name="T86" fmla="*/ 1573 w 8986"/>
                <a:gd name="T87" fmla="*/ 757 h 1020"/>
                <a:gd name="T88" fmla="*/ 1501 w 8986"/>
                <a:gd name="T89" fmla="*/ 766 h 1020"/>
                <a:gd name="T90" fmla="*/ 1144 w 8986"/>
                <a:gd name="T91" fmla="*/ 830 h 1020"/>
                <a:gd name="T92" fmla="*/ 505 w 8986"/>
                <a:gd name="T93" fmla="*/ 964 h 1020"/>
                <a:gd name="T94" fmla="*/ 362 w 8986"/>
                <a:gd name="T95" fmla="*/ 988 h 1020"/>
                <a:gd name="T96" fmla="*/ 290 w 8986"/>
                <a:gd name="T97" fmla="*/ 997 h 1020"/>
                <a:gd name="T98" fmla="*/ 145 w 8986"/>
                <a:gd name="T99" fmla="*/ 1012 h 1020"/>
                <a:gd name="T100" fmla="*/ 73 w 8986"/>
                <a:gd name="T101" fmla="*/ 1017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86" h="1020">
                  <a:moveTo>
                    <a:pt x="0" y="1020"/>
                  </a:moveTo>
                  <a:cubicBezTo>
                    <a:pt x="73" y="1016"/>
                    <a:pt x="73" y="1016"/>
                    <a:pt x="73" y="1016"/>
                  </a:cubicBezTo>
                  <a:cubicBezTo>
                    <a:pt x="109" y="1015"/>
                    <a:pt x="109" y="1015"/>
                    <a:pt x="109" y="1015"/>
                  </a:cubicBezTo>
                  <a:cubicBezTo>
                    <a:pt x="145" y="1012"/>
                    <a:pt x="145" y="1012"/>
                    <a:pt x="145" y="1012"/>
                  </a:cubicBezTo>
                  <a:cubicBezTo>
                    <a:pt x="218" y="1005"/>
                    <a:pt x="218" y="1005"/>
                    <a:pt x="218" y="1005"/>
                  </a:cubicBezTo>
                  <a:cubicBezTo>
                    <a:pt x="290" y="997"/>
                    <a:pt x="290" y="997"/>
                    <a:pt x="290" y="997"/>
                  </a:cubicBezTo>
                  <a:cubicBezTo>
                    <a:pt x="326" y="992"/>
                    <a:pt x="326" y="992"/>
                    <a:pt x="326" y="992"/>
                  </a:cubicBezTo>
                  <a:cubicBezTo>
                    <a:pt x="361" y="987"/>
                    <a:pt x="361" y="987"/>
                    <a:pt x="361" y="987"/>
                  </a:cubicBezTo>
                  <a:cubicBezTo>
                    <a:pt x="433" y="976"/>
                    <a:pt x="433" y="976"/>
                    <a:pt x="433" y="976"/>
                  </a:cubicBezTo>
                  <a:cubicBezTo>
                    <a:pt x="505" y="963"/>
                    <a:pt x="505" y="963"/>
                    <a:pt x="505" y="963"/>
                  </a:cubicBezTo>
                  <a:cubicBezTo>
                    <a:pt x="528" y="958"/>
                    <a:pt x="552" y="954"/>
                    <a:pt x="576" y="949"/>
                  </a:cubicBezTo>
                  <a:cubicBezTo>
                    <a:pt x="766" y="912"/>
                    <a:pt x="954" y="867"/>
                    <a:pt x="1144" y="827"/>
                  </a:cubicBezTo>
                  <a:cubicBezTo>
                    <a:pt x="1238" y="806"/>
                    <a:pt x="1334" y="789"/>
                    <a:pt x="1429" y="772"/>
                  </a:cubicBezTo>
                  <a:cubicBezTo>
                    <a:pt x="1501" y="762"/>
                    <a:pt x="1501" y="762"/>
                    <a:pt x="1501" y="762"/>
                  </a:cubicBezTo>
                  <a:cubicBezTo>
                    <a:pt x="1513" y="760"/>
                    <a:pt x="1525" y="758"/>
                    <a:pt x="1537" y="757"/>
                  </a:cubicBezTo>
                  <a:cubicBezTo>
                    <a:pt x="1573" y="753"/>
                    <a:pt x="1573" y="753"/>
                    <a:pt x="1573" y="753"/>
                  </a:cubicBezTo>
                  <a:cubicBezTo>
                    <a:pt x="1597" y="750"/>
                    <a:pt x="1621" y="747"/>
                    <a:pt x="1645" y="745"/>
                  </a:cubicBezTo>
                  <a:cubicBezTo>
                    <a:pt x="1718" y="739"/>
                    <a:pt x="1718" y="739"/>
                    <a:pt x="1718" y="739"/>
                  </a:cubicBezTo>
                  <a:cubicBezTo>
                    <a:pt x="1911" y="727"/>
                    <a:pt x="2105" y="727"/>
                    <a:pt x="2298" y="713"/>
                  </a:cubicBezTo>
                  <a:cubicBezTo>
                    <a:pt x="2394" y="706"/>
                    <a:pt x="2490" y="695"/>
                    <a:pt x="2586" y="679"/>
                  </a:cubicBezTo>
                  <a:cubicBezTo>
                    <a:pt x="2681" y="663"/>
                    <a:pt x="2776" y="642"/>
                    <a:pt x="2869" y="617"/>
                  </a:cubicBezTo>
                  <a:cubicBezTo>
                    <a:pt x="2962" y="591"/>
                    <a:pt x="3055" y="562"/>
                    <a:pt x="3145" y="528"/>
                  </a:cubicBezTo>
                  <a:cubicBezTo>
                    <a:pt x="3236" y="494"/>
                    <a:pt x="3324" y="455"/>
                    <a:pt x="3413" y="416"/>
                  </a:cubicBezTo>
                  <a:cubicBezTo>
                    <a:pt x="3502" y="377"/>
                    <a:pt x="3590" y="338"/>
                    <a:pt x="3680" y="303"/>
                  </a:cubicBezTo>
                  <a:cubicBezTo>
                    <a:pt x="3725" y="284"/>
                    <a:pt x="3771" y="268"/>
                    <a:pt x="3816" y="251"/>
                  </a:cubicBezTo>
                  <a:cubicBezTo>
                    <a:pt x="3839" y="244"/>
                    <a:pt x="3862" y="235"/>
                    <a:pt x="3885" y="228"/>
                  </a:cubicBezTo>
                  <a:cubicBezTo>
                    <a:pt x="3909" y="221"/>
                    <a:pt x="3932" y="214"/>
                    <a:pt x="3955" y="208"/>
                  </a:cubicBezTo>
                  <a:cubicBezTo>
                    <a:pt x="4049" y="184"/>
                    <a:pt x="4146" y="169"/>
                    <a:pt x="4243" y="172"/>
                  </a:cubicBezTo>
                  <a:cubicBezTo>
                    <a:pt x="4268" y="173"/>
                    <a:pt x="4292" y="175"/>
                    <a:pt x="4316" y="176"/>
                  </a:cubicBezTo>
                  <a:cubicBezTo>
                    <a:pt x="4389" y="179"/>
                    <a:pt x="4389" y="179"/>
                    <a:pt x="4389" y="179"/>
                  </a:cubicBezTo>
                  <a:cubicBezTo>
                    <a:pt x="4413" y="180"/>
                    <a:pt x="4437" y="181"/>
                    <a:pt x="4461" y="183"/>
                  </a:cubicBezTo>
                  <a:cubicBezTo>
                    <a:pt x="4534" y="190"/>
                    <a:pt x="4534" y="190"/>
                    <a:pt x="4534" y="190"/>
                  </a:cubicBezTo>
                  <a:cubicBezTo>
                    <a:pt x="4630" y="199"/>
                    <a:pt x="4726" y="210"/>
                    <a:pt x="4822" y="218"/>
                  </a:cubicBezTo>
                  <a:cubicBezTo>
                    <a:pt x="4871" y="222"/>
                    <a:pt x="4919" y="225"/>
                    <a:pt x="4967" y="226"/>
                  </a:cubicBezTo>
                  <a:cubicBezTo>
                    <a:pt x="5016" y="227"/>
                    <a:pt x="5064" y="226"/>
                    <a:pt x="5112" y="224"/>
                  </a:cubicBezTo>
                  <a:cubicBezTo>
                    <a:pt x="5305" y="214"/>
                    <a:pt x="5497" y="186"/>
                    <a:pt x="5688" y="154"/>
                  </a:cubicBezTo>
                  <a:cubicBezTo>
                    <a:pt x="5784" y="138"/>
                    <a:pt x="5879" y="121"/>
                    <a:pt x="5974" y="104"/>
                  </a:cubicBezTo>
                  <a:cubicBezTo>
                    <a:pt x="6260" y="54"/>
                    <a:pt x="6260" y="54"/>
                    <a:pt x="6260" y="54"/>
                  </a:cubicBezTo>
                  <a:cubicBezTo>
                    <a:pt x="6308" y="46"/>
                    <a:pt x="6356" y="37"/>
                    <a:pt x="6403" y="30"/>
                  </a:cubicBezTo>
                  <a:cubicBezTo>
                    <a:pt x="6451" y="22"/>
                    <a:pt x="6499" y="14"/>
                    <a:pt x="6547" y="9"/>
                  </a:cubicBezTo>
                  <a:cubicBezTo>
                    <a:pt x="6595" y="4"/>
                    <a:pt x="6644" y="0"/>
                    <a:pt x="6692" y="2"/>
                  </a:cubicBezTo>
                  <a:cubicBezTo>
                    <a:pt x="6741" y="3"/>
                    <a:pt x="6789" y="9"/>
                    <a:pt x="6837" y="21"/>
                  </a:cubicBezTo>
                  <a:cubicBezTo>
                    <a:pt x="6884" y="33"/>
                    <a:pt x="6929" y="52"/>
                    <a:pt x="6972" y="74"/>
                  </a:cubicBezTo>
                  <a:cubicBezTo>
                    <a:pt x="7015" y="96"/>
                    <a:pt x="7057" y="121"/>
                    <a:pt x="7098" y="147"/>
                  </a:cubicBezTo>
                  <a:cubicBezTo>
                    <a:pt x="7180" y="198"/>
                    <a:pt x="7259" y="254"/>
                    <a:pt x="7340" y="307"/>
                  </a:cubicBezTo>
                  <a:cubicBezTo>
                    <a:pt x="7504" y="410"/>
                    <a:pt x="7670" y="510"/>
                    <a:pt x="7849" y="586"/>
                  </a:cubicBezTo>
                  <a:cubicBezTo>
                    <a:pt x="7871" y="595"/>
                    <a:pt x="7893" y="604"/>
                    <a:pt x="7916" y="613"/>
                  </a:cubicBezTo>
                  <a:cubicBezTo>
                    <a:pt x="7939" y="621"/>
                    <a:pt x="7962" y="629"/>
                    <a:pt x="7984" y="637"/>
                  </a:cubicBezTo>
                  <a:cubicBezTo>
                    <a:pt x="8007" y="645"/>
                    <a:pt x="8031" y="651"/>
                    <a:pt x="8054" y="659"/>
                  </a:cubicBezTo>
                  <a:cubicBezTo>
                    <a:pt x="8077" y="666"/>
                    <a:pt x="8100" y="672"/>
                    <a:pt x="8123" y="678"/>
                  </a:cubicBezTo>
                  <a:cubicBezTo>
                    <a:pt x="8217" y="703"/>
                    <a:pt x="8312" y="722"/>
                    <a:pt x="8408" y="736"/>
                  </a:cubicBezTo>
                  <a:cubicBezTo>
                    <a:pt x="8599" y="762"/>
                    <a:pt x="8795" y="766"/>
                    <a:pt x="8986" y="735"/>
                  </a:cubicBezTo>
                  <a:cubicBezTo>
                    <a:pt x="8795" y="767"/>
                    <a:pt x="8599" y="763"/>
                    <a:pt x="8408" y="738"/>
                  </a:cubicBezTo>
                  <a:cubicBezTo>
                    <a:pt x="8312" y="724"/>
                    <a:pt x="8216" y="706"/>
                    <a:pt x="8123" y="681"/>
                  </a:cubicBezTo>
                  <a:cubicBezTo>
                    <a:pt x="8099" y="675"/>
                    <a:pt x="8076" y="668"/>
                    <a:pt x="8053" y="661"/>
                  </a:cubicBezTo>
                  <a:cubicBezTo>
                    <a:pt x="8030" y="654"/>
                    <a:pt x="8006" y="648"/>
                    <a:pt x="7983" y="640"/>
                  </a:cubicBezTo>
                  <a:cubicBezTo>
                    <a:pt x="7960" y="632"/>
                    <a:pt x="7937" y="625"/>
                    <a:pt x="7915" y="616"/>
                  </a:cubicBezTo>
                  <a:cubicBezTo>
                    <a:pt x="7892" y="607"/>
                    <a:pt x="7870" y="599"/>
                    <a:pt x="7847" y="589"/>
                  </a:cubicBezTo>
                  <a:cubicBezTo>
                    <a:pt x="7668" y="514"/>
                    <a:pt x="7502" y="414"/>
                    <a:pt x="7338" y="310"/>
                  </a:cubicBezTo>
                  <a:cubicBezTo>
                    <a:pt x="7257" y="258"/>
                    <a:pt x="7178" y="202"/>
                    <a:pt x="7095" y="151"/>
                  </a:cubicBezTo>
                  <a:cubicBezTo>
                    <a:pt x="7054" y="125"/>
                    <a:pt x="7013" y="100"/>
                    <a:pt x="6970" y="78"/>
                  </a:cubicBezTo>
                  <a:cubicBezTo>
                    <a:pt x="6927" y="56"/>
                    <a:pt x="6882" y="37"/>
                    <a:pt x="6835" y="26"/>
                  </a:cubicBezTo>
                  <a:cubicBezTo>
                    <a:pt x="6789" y="14"/>
                    <a:pt x="6740" y="8"/>
                    <a:pt x="6692" y="7"/>
                  </a:cubicBezTo>
                  <a:cubicBezTo>
                    <a:pt x="6644" y="5"/>
                    <a:pt x="6596" y="9"/>
                    <a:pt x="6548" y="14"/>
                  </a:cubicBezTo>
                  <a:cubicBezTo>
                    <a:pt x="6500" y="20"/>
                    <a:pt x="6452" y="27"/>
                    <a:pt x="6404" y="35"/>
                  </a:cubicBezTo>
                  <a:cubicBezTo>
                    <a:pt x="6356" y="43"/>
                    <a:pt x="6309" y="51"/>
                    <a:pt x="6261" y="60"/>
                  </a:cubicBezTo>
                  <a:cubicBezTo>
                    <a:pt x="5975" y="110"/>
                    <a:pt x="5975" y="110"/>
                    <a:pt x="5975" y="110"/>
                  </a:cubicBezTo>
                  <a:cubicBezTo>
                    <a:pt x="5880" y="127"/>
                    <a:pt x="5785" y="145"/>
                    <a:pt x="5689" y="160"/>
                  </a:cubicBezTo>
                  <a:cubicBezTo>
                    <a:pt x="5498" y="192"/>
                    <a:pt x="5306" y="220"/>
                    <a:pt x="5112" y="231"/>
                  </a:cubicBezTo>
                  <a:cubicBezTo>
                    <a:pt x="5064" y="233"/>
                    <a:pt x="5016" y="234"/>
                    <a:pt x="4967" y="233"/>
                  </a:cubicBezTo>
                  <a:cubicBezTo>
                    <a:pt x="4919" y="232"/>
                    <a:pt x="4870" y="229"/>
                    <a:pt x="4822" y="225"/>
                  </a:cubicBezTo>
                  <a:cubicBezTo>
                    <a:pt x="4725" y="218"/>
                    <a:pt x="4629" y="206"/>
                    <a:pt x="4533" y="197"/>
                  </a:cubicBezTo>
                  <a:cubicBezTo>
                    <a:pt x="4461" y="190"/>
                    <a:pt x="4461" y="190"/>
                    <a:pt x="4461" y="190"/>
                  </a:cubicBezTo>
                  <a:cubicBezTo>
                    <a:pt x="4437" y="188"/>
                    <a:pt x="4412" y="187"/>
                    <a:pt x="4388" y="186"/>
                  </a:cubicBezTo>
                  <a:cubicBezTo>
                    <a:pt x="4316" y="183"/>
                    <a:pt x="4316" y="183"/>
                    <a:pt x="4316" y="183"/>
                  </a:cubicBezTo>
                  <a:cubicBezTo>
                    <a:pt x="4291" y="182"/>
                    <a:pt x="4267" y="180"/>
                    <a:pt x="4243" y="179"/>
                  </a:cubicBezTo>
                  <a:cubicBezTo>
                    <a:pt x="4147" y="176"/>
                    <a:pt x="4050" y="191"/>
                    <a:pt x="3957" y="215"/>
                  </a:cubicBezTo>
                  <a:cubicBezTo>
                    <a:pt x="3934" y="221"/>
                    <a:pt x="3910" y="227"/>
                    <a:pt x="3887" y="235"/>
                  </a:cubicBezTo>
                  <a:cubicBezTo>
                    <a:pt x="3864" y="242"/>
                    <a:pt x="3842" y="250"/>
                    <a:pt x="3819" y="258"/>
                  </a:cubicBezTo>
                  <a:cubicBezTo>
                    <a:pt x="3773" y="274"/>
                    <a:pt x="3728" y="291"/>
                    <a:pt x="3683" y="309"/>
                  </a:cubicBezTo>
                  <a:cubicBezTo>
                    <a:pt x="3593" y="344"/>
                    <a:pt x="3504" y="383"/>
                    <a:pt x="3416" y="422"/>
                  </a:cubicBezTo>
                  <a:cubicBezTo>
                    <a:pt x="3327" y="461"/>
                    <a:pt x="3238" y="499"/>
                    <a:pt x="3147" y="533"/>
                  </a:cubicBezTo>
                  <a:cubicBezTo>
                    <a:pt x="3057" y="568"/>
                    <a:pt x="2964" y="597"/>
                    <a:pt x="2871" y="622"/>
                  </a:cubicBezTo>
                  <a:cubicBezTo>
                    <a:pt x="2777" y="647"/>
                    <a:pt x="2682" y="668"/>
                    <a:pt x="2587" y="684"/>
                  </a:cubicBezTo>
                  <a:cubicBezTo>
                    <a:pt x="2491" y="700"/>
                    <a:pt x="2395" y="711"/>
                    <a:pt x="2298" y="718"/>
                  </a:cubicBezTo>
                  <a:cubicBezTo>
                    <a:pt x="2105" y="732"/>
                    <a:pt x="1911" y="732"/>
                    <a:pt x="1718" y="744"/>
                  </a:cubicBezTo>
                  <a:cubicBezTo>
                    <a:pt x="1646" y="749"/>
                    <a:pt x="1646" y="749"/>
                    <a:pt x="1646" y="749"/>
                  </a:cubicBezTo>
                  <a:cubicBezTo>
                    <a:pt x="1621" y="751"/>
                    <a:pt x="1597" y="754"/>
                    <a:pt x="1573" y="757"/>
                  </a:cubicBezTo>
                  <a:cubicBezTo>
                    <a:pt x="1537" y="761"/>
                    <a:pt x="1537" y="761"/>
                    <a:pt x="1537" y="761"/>
                  </a:cubicBezTo>
                  <a:cubicBezTo>
                    <a:pt x="1525" y="762"/>
                    <a:pt x="1513" y="764"/>
                    <a:pt x="1501" y="766"/>
                  </a:cubicBezTo>
                  <a:cubicBezTo>
                    <a:pt x="1430" y="776"/>
                    <a:pt x="1430" y="776"/>
                    <a:pt x="1430" y="776"/>
                  </a:cubicBezTo>
                  <a:cubicBezTo>
                    <a:pt x="1334" y="792"/>
                    <a:pt x="1239" y="810"/>
                    <a:pt x="1144" y="830"/>
                  </a:cubicBezTo>
                  <a:cubicBezTo>
                    <a:pt x="955" y="870"/>
                    <a:pt x="767" y="915"/>
                    <a:pt x="576" y="951"/>
                  </a:cubicBezTo>
                  <a:cubicBezTo>
                    <a:pt x="553" y="956"/>
                    <a:pt x="529" y="960"/>
                    <a:pt x="505" y="964"/>
                  </a:cubicBezTo>
                  <a:cubicBezTo>
                    <a:pt x="433" y="977"/>
                    <a:pt x="433" y="977"/>
                    <a:pt x="433" y="977"/>
                  </a:cubicBezTo>
                  <a:cubicBezTo>
                    <a:pt x="362" y="988"/>
                    <a:pt x="362" y="988"/>
                    <a:pt x="362" y="988"/>
                  </a:cubicBezTo>
                  <a:cubicBezTo>
                    <a:pt x="326" y="993"/>
                    <a:pt x="326" y="993"/>
                    <a:pt x="326" y="993"/>
                  </a:cubicBezTo>
                  <a:cubicBezTo>
                    <a:pt x="290" y="997"/>
                    <a:pt x="290" y="997"/>
                    <a:pt x="290" y="997"/>
                  </a:cubicBezTo>
                  <a:cubicBezTo>
                    <a:pt x="218" y="1006"/>
                    <a:pt x="218" y="1006"/>
                    <a:pt x="218" y="1006"/>
                  </a:cubicBezTo>
                  <a:cubicBezTo>
                    <a:pt x="145" y="1012"/>
                    <a:pt x="145" y="1012"/>
                    <a:pt x="145" y="1012"/>
                  </a:cubicBezTo>
                  <a:cubicBezTo>
                    <a:pt x="109" y="1015"/>
                    <a:pt x="109" y="1015"/>
                    <a:pt x="109" y="1015"/>
                  </a:cubicBezTo>
                  <a:cubicBezTo>
                    <a:pt x="73" y="1017"/>
                    <a:pt x="73" y="1017"/>
                    <a:pt x="73" y="1017"/>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5" name="Freeform 32"/>
            <p:cNvSpPr/>
            <p:nvPr>
              <p:custDataLst>
                <p:tags r:id="rId30"/>
              </p:custDataLst>
            </p:nvPr>
          </p:nvSpPr>
          <p:spPr bwMode="auto">
            <a:xfrm>
              <a:off x="2" y="1483"/>
              <a:ext cx="5751" cy="653"/>
            </a:xfrm>
            <a:custGeom>
              <a:avLst/>
              <a:gdLst>
                <a:gd name="T0" fmla="*/ 73 w 8986"/>
                <a:gd name="T1" fmla="*/ 1015 h 1020"/>
                <a:gd name="T2" fmla="*/ 145 w 8986"/>
                <a:gd name="T3" fmla="*/ 1009 h 1020"/>
                <a:gd name="T4" fmla="*/ 289 w 8986"/>
                <a:gd name="T5" fmla="*/ 991 h 1020"/>
                <a:gd name="T6" fmla="*/ 361 w 8986"/>
                <a:gd name="T7" fmla="*/ 979 h 1020"/>
                <a:gd name="T8" fmla="*/ 504 w 8986"/>
                <a:gd name="T9" fmla="*/ 953 h 1020"/>
                <a:gd name="T10" fmla="*/ 1143 w 8986"/>
                <a:gd name="T11" fmla="*/ 816 h 1020"/>
                <a:gd name="T12" fmla="*/ 1574 w 8986"/>
                <a:gd name="T13" fmla="*/ 755 h 1020"/>
                <a:gd name="T14" fmla="*/ 1628 w 8986"/>
                <a:gd name="T15" fmla="*/ 751 h 1020"/>
                <a:gd name="T16" fmla="*/ 1719 w 8986"/>
                <a:gd name="T17" fmla="*/ 749 h 1020"/>
                <a:gd name="T18" fmla="*/ 2589 w 8986"/>
                <a:gd name="T19" fmla="*/ 745 h 1020"/>
                <a:gd name="T20" fmla="*/ 3018 w 8986"/>
                <a:gd name="T21" fmla="*/ 669 h 1020"/>
                <a:gd name="T22" fmla="*/ 3157 w 8986"/>
                <a:gd name="T23" fmla="*/ 630 h 1020"/>
                <a:gd name="T24" fmla="*/ 3703 w 8986"/>
                <a:gd name="T25" fmla="*/ 433 h 1020"/>
                <a:gd name="T26" fmla="*/ 3910 w 8986"/>
                <a:gd name="T27" fmla="*/ 363 h 1020"/>
                <a:gd name="T28" fmla="*/ 4267 w 8986"/>
                <a:gd name="T29" fmla="*/ 300 h 1020"/>
                <a:gd name="T30" fmla="*/ 4558 w 8986"/>
                <a:gd name="T31" fmla="*/ 284 h 1020"/>
                <a:gd name="T32" fmla="*/ 4992 w 8986"/>
                <a:gd name="T33" fmla="*/ 262 h 1020"/>
                <a:gd name="T34" fmla="*/ 5423 w 8986"/>
                <a:gd name="T35" fmla="*/ 199 h 1020"/>
                <a:gd name="T36" fmla="*/ 6280 w 8986"/>
                <a:gd name="T37" fmla="*/ 41 h 1020"/>
                <a:gd name="T38" fmla="*/ 6568 w 8986"/>
                <a:gd name="T39" fmla="*/ 7 h 1020"/>
                <a:gd name="T40" fmla="*/ 6991 w 8986"/>
                <a:gd name="T41" fmla="*/ 86 h 1020"/>
                <a:gd name="T42" fmla="*/ 7354 w 8986"/>
                <a:gd name="T43" fmla="*/ 328 h 1020"/>
                <a:gd name="T44" fmla="*/ 7987 w 8986"/>
                <a:gd name="T45" fmla="*/ 678 h 1020"/>
                <a:gd name="T46" fmla="*/ 8408 w 8986"/>
                <a:gd name="T47" fmla="*/ 787 h 1020"/>
                <a:gd name="T48" fmla="*/ 8986 w 8986"/>
                <a:gd name="T49" fmla="*/ 788 h 1020"/>
                <a:gd name="T50" fmla="*/ 8408 w 8986"/>
                <a:gd name="T51" fmla="*/ 789 h 1020"/>
                <a:gd name="T52" fmla="*/ 7986 w 8986"/>
                <a:gd name="T53" fmla="*/ 681 h 1020"/>
                <a:gd name="T54" fmla="*/ 7351 w 8986"/>
                <a:gd name="T55" fmla="*/ 332 h 1020"/>
                <a:gd name="T56" fmla="*/ 6989 w 8986"/>
                <a:gd name="T57" fmla="*/ 90 h 1020"/>
                <a:gd name="T58" fmla="*/ 6569 w 8986"/>
                <a:gd name="T59" fmla="*/ 12 h 1020"/>
                <a:gd name="T60" fmla="*/ 6281 w 8986"/>
                <a:gd name="T61" fmla="*/ 46 h 1020"/>
                <a:gd name="T62" fmla="*/ 5424 w 8986"/>
                <a:gd name="T63" fmla="*/ 205 h 1020"/>
                <a:gd name="T64" fmla="*/ 4993 w 8986"/>
                <a:gd name="T65" fmla="*/ 269 h 1020"/>
                <a:gd name="T66" fmla="*/ 4558 w 8986"/>
                <a:gd name="T67" fmla="*/ 292 h 1020"/>
                <a:gd name="T68" fmla="*/ 3982 w 8986"/>
                <a:gd name="T69" fmla="*/ 351 h 1020"/>
                <a:gd name="T70" fmla="*/ 3843 w 8986"/>
                <a:gd name="T71" fmla="*/ 391 h 1020"/>
                <a:gd name="T72" fmla="*/ 3434 w 8986"/>
                <a:gd name="T73" fmla="*/ 541 h 1020"/>
                <a:gd name="T74" fmla="*/ 3089 w 8986"/>
                <a:gd name="T75" fmla="*/ 657 h 1020"/>
                <a:gd name="T76" fmla="*/ 2877 w 8986"/>
                <a:gd name="T77" fmla="*/ 707 h 1020"/>
                <a:gd name="T78" fmla="*/ 2300 w 8986"/>
                <a:gd name="T79" fmla="*/ 765 h 1020"/>
                <a:gd name="T80" fmla="*/ 1647 w 8986"/>
                <a:gd name="T81" fmla="*/ 755 h 1020"/>
                <a:gd name="T82" fmla="*/ 1610 w 8986"/>
                <a:gd name="T83" fmla="*/ 756 h 1020"/>
                <a:gd name="T84" fmla="*/ 1430 w 8986"/>
                <a:gd name="T85" fmla="*/ 772 h 1020"/>
                <a:gd name="T86" fmla="*/ 575 w 8986"/>
                <a:gd name="T87" fmla="*/ 941 h 1020"/>
                <a:gd name="T88" fmla="*/ 433 w 8986"/>
                <a:gd name="T89" fmla="*/ 968 h 1020"/>
                <a:gd name="T90" fmla="*/ 325 w 8986"/>
                <a:gd name="T91" fmla="*/ 987 h 1020"/>
                <a:gd name="T92" fmla="*/ 217 w 8986"/>
                <a:gd name="T93" fmla="*/ 1002 h 1020"/>
                <a:gd name="T94" fmla="*/ 109 w 8986"/>
                <a:gd name="T95" fmla="*/ 1013 h 1020"/>
                <a:gd name="T96" fmla="*/ 0 w 8986"/>
                <a:gd name="T97" fmla="*/ 1020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6" h="1020">
                  <a:moveTo>
                    <a:pt x="0" y="1020"/>
                  </a:moveTo>
                  <a:cubicBezTo>
                    <a:pt x="73" y="1015"/>
                    <a:pt x="73" y="1015"/>
                    <a:pt x="73" y="1015"/>
                  </a:cubicBezTo>
                  <a:cubicBezTo>
                    <a:pt x="109" y="1013"/>
                    <a:pt x="109" y="1013"/>
                    <a:pt x="109" y="1013"/>
                  </a:cubicBezTo>
                  <a:cubicBezTo>
                    <a:pt x="145" y="1009"/>
                    <a:pt x="145" y="1009"/>
                    <a:pt x="145" y="1009"/>
                  </a:cubicBezTo>
                  <a:cubicBezTo>
                    <a:pt x="217" y="1001"/>
                    <a:pt x="217" y="1001"/>
                    <a:pt x="217" y="1001"/>
                  </a:cubicBezTo>
                  <a:cubicBezTo>
                    <a:pt x="289" y="991"/>
                    <a:pt x="289" y="991"/>
                    <a:pt x="289" y="991"/>
                  </a:cubicBezTo>
                  <a:cubicBezTo>
                    <a:pt x="325" y="986"/>
                    <a:pt x="325" y="986"/>
                    <a:pt x="325" y="986"/>
                  </a:cubicBezTo>
                  <a:cubicBezTo>
                    <a:pt x="361" y="979"/>
                    <a:pt x="361" y="979"/>
                    <a:pt x="361" y="979"/>
                  </a:cubicBezTo>
                  <a:cubicBezTo>
                    <a:pt x="432" y="967"/>
                    <a:pt x="432" y="967"/>
                    <a:pt x="432" y="967"/>
                  </a:cubicBezTo>
                  <a:cubicBezTo>
                    <a:pt x="504" y="953"/>
                    <a:pt x="504" y="953"/>
                    <a:pt x="504" y="953"/>
                  </a:cubicBezTo>
                  <a:cubicBezTo>
                    <a:pt x="527" y="949"/>
                    <a:pt x="551" y="944"/>
                    <a:pt x="575" y="939"/>
                  </a:cubicBezTo>
                  <a:cubicBezTo>
                    <a:pt x="764" y="899"/>
                    <a:pt x="953" y="853"/>
                    <a:pt x="1143" y="816"/>
                  </a:cubicBezTo>
                  <a:cubicBezTo>
                    <a:pt x="1237" y="796"/>
                    <a:pt x="1333" y="781"/>
                    <a:pt x="1429" y="768"/>
                  </a:cubicBezTo>
                  <a:cubicBezTo>
                    <a:pt x="1477" y="763"/>
                    <a:pt x="1525" y="757"/>
                    <a:pt x="1574" y="755"/>
                  </a:cubicBezTo>
                  <a:cubicBezTo>
                    <a:pt x="1610" y="752"/>
                    <a:pt x="1610" y="752"/>
                    <a:pt x="1610" y="752"/>
                  </a:cubicBezTo>
                  <a:cubicBezTo>
                    <a:pt x="1628" y="751"/>
                    <a:pt x="1628" y="751"/>
                    <a:pt x="1628" y="751"/>
                  </a:cubicBezTo>
                  <a:cubicBezTo>
                    <a:pt x="1634" y="751"/>
                    <a:pt x="1640" y="751"/>
                    <a:pt x="1646" y="751"/>
                  </a:cubicBezTo>
                  <a:cubicBezTo>
                    <a:pt x="1719" y="749"/>
                    <a:pt x="1719" y="749"/>
                    <a:pt x="1719" y="749"/>
                  </a:cubicBezTo>
                  <a:cubicBezTo>
                    <a:pt x="1913" y="750"/>
                    <a:pt x="2106" y="762"/>
                    <a:pt x="2300" y="760"/>
                  </a:cubicBezTo>
                  <a:cubicBezTo>
                    <a:pt x="2396" y="759"/>
                    <a:pt x="2493" y="755"/>
                    <a:pt x="2589" y="745"/>
                  </a:cubicBezTo>
                  <a:cubicBezTo>
                    <a:pt x="2686" y="736"/>
                    <a:pt x="2781" y="721"/>
                    <a:pt x="2876" y="701"/>
                  </a:cubicBezTo>
                  <a:cubicBezTo>
                    <a:pt x="2924" y="692"/>
                    <a:pt x="2971" y="681"/>
                    <a:pt x="3018" y="669"/>
                  </a:cubicBezTo>
                  <a:cubicBezTo>
                    <a:pt x="3041" y="664"/>
                    <a:pt x="3064" y="657"/>
                    <a:pt x="3088" y="651"/>
                  </a:cubicBezTo>
                  <a:cubicBezTo>
                    <a:pt x="3111" y="644"/>
                    <a:pt x="3134" y="638"/>
                    <a:pt x="3157" y="630"/>
                  </a:cubicBezTo>
                  <a:cubicBezTo>
                    <a:pt x="3250" y="602"/>
                    <a:pt x="3341" y="569"/>
                    <a:pt x="3431" y="535"/>
                  </a:cubicBezTo>
                  <a:cubicBezTo>
                    <a:pt x="3522" y="501"/>
                    <a:pt x="3612" y="466"/>
                    <a:pt x="3703" y="433"/>
                  </a:cubicBezTo>
                  <a:cubicBezTo>
                    <a:pt x="3749" y="416"/>
                    <a:pt x="3795" y="400"/>
                    <a:pt x="3841" y="385"/>
                  </a:cubicBezTo>
                  <a:cubicBezTo>
                    <a:pt x="3864" y="377"/>
                    <a:pt x="3887" y="370"/>
                    <a:pt x="3910" y="363"/>
                  </a:cubicBezTo>
                  <a:cubicBezTo>
                    <a:pt x="3933" y="356"/>
                    <a:pt x="3957" y="350"/>
                    <a:pt x="3980" y="344"/>
                  </a:cubicBezTo>
                  <a:cubicBezTo>
                    <a:pt x="4075" y="322"/>
                    <a:pt x="4171" y="309"/>
                    <a:pt x="4267" y="300"/>
                  </a:cubicBezTo>
                  <a:cubicBezTo>
                    <a:pt x="4316" y="294"/>
                    <a:pt x="4364" y="292"/>
                    <a:pt x="4412" y="290"/>
                  </a:cubicBezTo>
                  <a:cubicBezTo>
                    <a:pt x="4558" y="284"/>
                    <a:pt x="4558" y="284"/>
                    <a:pt x="4558" y="284"/>
                  </a:cubicBezTo>
                  <a:cubicBezTo>
                    <a:pt x="4654" y="281"/>
                    <a:pt x="4751" y="278"/>
                    <a:pt x="4848" y="272"/>
                  </a:cubicBezTo>
                  <a:cubicBezTo>
                    <a:pt x="4896" y="269"/>
                    <a:pt x="4944" y="266"/>
                    <a:pt x="4992" y="262"/>
                  </a:cubicBezTo>
                  <a:cubicBezTo>
                    <a:pt x="5041" y="257"/>
                    <a:pt x="5089" y="252"/>
                    <a:pt x="5136" y="245"/>
                  </a:cubicBezTo>
                  <a:cubicBezTo>
                    <a:pt x="5232" y="232"/>
                    <a:pt x="5328" y="216"/>
                    <a:pt x="5423" y="199"/>
                  </a:cubicBezTo>
                  <a:cubicBezTo>
                    <a:pt x="5518" y="181"/>
                    <a:pt x="5613" y="163"/>
                    <a:pt x="5708" y="144"/>
                  </a:cubicBezTo>
                  <a:cubicBezTo>
                    <a:pt x="5898" y="107"/>
                    <a:pt x="6088" y="69"/>
                    <a:pt x="6280" y="41"/>
                  </a:cubicBezTo>
                  <a:cubicBezTo>
                    <a:pt x="6328" y="34"/>
                    <a:pt x="6376" y="27"/>
                    <a:pt x="6424" y="22"/>
                  </a:cubicBezTo>
                  <a:cubicBezTo>
                    <a:pt x="6472" y="16"/>
                    <a:pt x="6520" y="10"/>
                    <a:pt x="6568" y="7"/>
                  </a:cubicBezTo>
                  <a:cubicBezTo>
                    <a:pt x="6665" y="0"/>
                    <a:pt x="6764" y="3"/>
                    <a:pt x="6857" y="30"/>
                  </a:cubicBezTo>
                  <a:cubicBezTo>
                    <a:pt x="6904" y="43"/>
                    <a:pt x="6949" y="62"/>
                    <a:pt x="6991" y="86"/>
                  </a:cubicBezTo>
                  <a:cubicBezTo>
                    <a:pt x="7034" y="110"/>
                    <a:pt x="7075" y="135"/>
                    <a:pt x="7116" y="162"/>
                  </a:cubicBezTo>
                  <a:cubicBezTo>
                    <a:pt x="7196" y="215"/>
                    <a:pt x="7274" y="273"/>
                    <a:pt x="7354" y="328"/>
                  </a:cubicBezTo>
                  <a:cubicBezTo>
                    <a:pt x="7514" y="437"/>
                    <a:pt x="7677" y="542"/>
                    <a:pt x="7853" y="623"/>
                  </a:cubicBezTo>
                  <a:cubicBezTo>
                    <a:pt x="7897" y="643"/>
                    <a:pt x="7942" y="662"/>
                    <a:pt x="7987" y="678"/>
                  </a:cubicBezTo>
                  <a:cubicBezTo>
                    <a:pt x="8033" y="695"/>
                    <a:pt x="8079" y="710"/>
                    <a:pt x="8125" y="724"/>
                  </a:cubicBezTo>
                  <a:cubicBezTo>
                    <a:pt x="8218" y="751"/>
                    <a:pt x="8313" y="772"/>
                    <a:pt x="8408" y="787"/>
                  </a:cubicBezTo>
                  <a:cubicBezTo>
                    <a:pt x="8504" y="802"/>
                    <a:pt x="8600" y="811"/>
                    <a:pt x="8697" y="811"/>
                  </a:cubicBezTo>
                  <a:cubicBezTo>
                    <a:pt x="8794" y="812"/>
                    <a:pt x="8891" y="805"/>
                    <a:pt x="8986" y="788"/>
                  </a:cubicBezTo>
                  <a:cubicBezTo>
                    <a:pt x="8891" y="806"/>
                    <a:pt x="8794" y="813"/>
                    <a:pt x="8697" y="812"/>
                  </a:cubicBezTo>
                  <a:cubicBezTo>
                    <a:pt x="8600" y="812"/>
                    <a:pt x="8504" y="804"/>
                    <a:pt x="8408" y="789"/>
                  </a:cubicBezTo>
                  <a:cubicBezTo>
                    <a:pt x="8312" y="774"/>
                    <a:pt x="8217" y="753"/>
                    <a:pt x="8124" y="726"/>
                  </a:cubicBezTo>
                  <a:cubicBezTo>
                    <a:pt x="8078" y="713"/>
                    <a:pt x="8032" y="698"/>
                    <a:pt x="7986" y="681"/>
                  </a:cubicBezTo>
                  <a:cubicBezTo>
                    <a:pt x="7941" y="665"/>
                    <a:pt x="7896" y="647"/>
                    <a:pt x="7852" y="626"/>
                  </a:cubicBezTo>
                  <a:cubicBezTo>
                    <a:pt x="7675" y="546"/>
                    <a:pt x="7512" y="440"/>
                    <a:pt x="7351" y="332"/>
                  </a:cubicBezTo>
                  <a:cubicBezTo>
                    <a:pt x="7272" y="277"/>
                    <a:pt x="7194" y="219"/>
                    <a:pt x="7113" y="166"/>
                  </a:cubicBezTo>
                  <a:cubicBezTo>
                    <a:pt x="7073" y="139"/>
                    <a:pt x="7031" y="114"/>
                    <a:pt x="6989" y="90"/>
                  </a:cubicBezTo>
                  <a:cubicBezTo>
                    <a:pt x="6947" y="67"/>
                    <a:pt x="6903" y="48"/>
                    <a:pt x="6856" y="35"/>
                  </a:cubicBezTo>
                  <a:cubicBezTo>
                    <a:pt x="6763" y="8"/>
                    <a:pt x="6665" y="6"/>
                    <a:pt x="6569" y="12"/>
                  </a:cubicBezTo>
                  <a:cubicBezTo>
                    <a:pt x="6521" y="15"/>
                    <a:pt x="6473" y="21"/>
                    <a:pt x="6424" y="27"/>
                  </a:cubicBezTo>
                  <a:cubicBezTo>
                    <a:pt x="6376" y="33"/>
                    <a:pt x="6329" y="39"/>
                    <a:pt x="6281" y="46"/>
                  </a:cubicBezTo>
                  <a:cubicBezTo>
                    <a:pt x="6089" y="74"/>
                    <a:pt x="5899" y="113"/>
                    <a:pt x="5709" y="150"/>
                  </a:cubicBezTo>
                  <a:cubicBezTo>
                    <a:pt x="5614" y="169"/>
                    <a:pt x="5519" y="188"/>
                    <a:pt x="5424" y="205"/>
                  </a:cubicBezTo>
                  <a:cubicBezTo>
                    <a:pt x="5329" y="223"/>
                    <a:pt x="5233" y="239"/>
                    <a:pt x="5137" y="252"/>
                  </a:cubicBezTo>
                  <a:cubicBezTo>
                    <a:pt x="5089" y="259"/>
                    <a:pt x="5041" y="264"/>
                    <a:pt x="4993" y="269"/>
                  </a:cubicBezTo>
                  <a:cubicBezTo>
                    <a:pt x="4945" y="273"/>
                    <a:pt x="4896" y="276"/>
                    <a:pt x="4848" y="279"/>
                  </a:cubicBezTo>
                  <a:cubicBezTo>
                    <a:pt x="4751" y="285"/>
                    <a:pt x="4655" y="288"/>
                    <a:pt x="4558" y="292"/>
                  </a:cubicBezTo>
                  <a:cubicBezTo>
                    <a:pt x="4461" y="296"/>
                    <a:pt x="4364" y="296"/>
                    <a:pt x="4268" y="307"/>
                  </a:cubicBezTo>
                  <a:cubicBezTo>
                    <a:pt x="4172" y="316"/>
                    <a:pt x="4076" y="329"/>
                    <a:pt x="3982" y="351"/>
                  </a:cubicBezTo>
                  <a:cubicBezTo>
                    <a:pt x="3958" y="357"/>
                    <a:pt x="3935" y="363"/>
                    <a:pt x="3912" y="369"/>
                  </a:cubicBezTo>
                  <a:cubicBezTo>
                    <a:pt x="3889" y="376"/>
                    <a:pt x="3866" y="384"/>
                    <a:pt x="3843" y="391"/>
                  </a:cubicBezTo>
                  <a:cubicBezTo>
                    <a:pt x="3797" y="407"/>
                    <a:pt x="3751" y="423"/>
                    <a:pt x="3706" y="439"/>
                  </a:cubicBezTo>
                  <a:cubicBezTo>
                    <a:pt x="3615" y="472"/>
                    <a:pt x="3524" y="507"/>
                    <a:pt x="3434" y="541"/>
                  </a:cubicBezTo>
                  <a:cubicBezTo>
                    <a:pt x="3343" y="575"/>
                    <a:pt x="3252" y="608"/>
                    <a:pt x="3159" y="636"/>
                  </a:cubicBezTo>
                  <a:cubicBezTo>
                    <a:pt x="3136" y="643"/>
                    <a:pt x="3113" y="650"/>
                    <a:pt x="3089" y="657"/>
                  </a:cubicBezTo>
                  <a:cubicBezTo>
                    <a:pt x="3066" y="663"/>
                    <a:pt x="3043" y="669"/>
                    <a:pt x="3019" y="675"/>
                  </a:cubicBezTo>
                  <a:cubicBezTo>
                    <a:pt x="2972" y="687"/>
                    <a:pt x="2925" y="697"/>
                    <a:pt x="2877" y="707"/>
                  </a:cubicBezTo>
                  <a:cubicBezTo>
                    <a:pt x="2782" y="726"/>
                    <a:pt x="2686" y="741"/>
                    <a:pt x="2590" y="750"/>
                  </a:cubicBezTo>
                  <a:cubicBezTo>
                    <a:pt x="2494" y="760"/>
                    <a:pt x="2397" y="764"/>
                    <a:pt x="2300" y="765"/>
                  </a:cubicBezTo>
                  <a:cubicBezTo>
                    <a:pt x="2106" y="767"/>
                    <a:pt x="1913" y="755"/>
                    <a:pt x="1719" y="754"/>
                  </a:cubicBezTo>
                  <a:cubicBezTo>
                    <a:pt x="1647" y="755"/>
                    <a:pt x="1647" y="755"/>
                    <a:pt x="1647" y="755"/>
                  </a:cubicBezTo>
                  <a:cubicBezTo>
                    <a:pt x="1640" y="755"/>
                    <a:pt x="1634" y="755"/>
                    <a:pt x="1628" y="755"/>
                  </a:cubicBezTo>
                  <a:cubicBezTo>
                    <a:pt x="1610" y="756"/>
                    <a:pt x="1610" y="756"/>
                    <a:pt x="1610" y="756"/>
                  </a:cubicBezTo>
                  <a:cubicBezTo>
                    <a:pt x="1574" y="759"/>
                    <a:pt x="1574" y="759"/>
                    <a:pt x="1574" y="759"/>
                  </a:cubicBezTo>
                  <a:cubicBezTo>
                    <a:pt x="1526" y="761"/>
                    <a:pt x="1478" y="767"/>
                    <a:pt x="1430" y="772"/>
                  </a:cubicBezTo>
                  <a:cubicBezTo>
                    <a:pt x="1334" y="785"/>
                    <a:pt x="1238" y="800"/>
                    <a:pt x="1143" y="819"/>
                  </a:cubicBezTo>
                  <a:cubicBezTo>
                    <a:pt x="953" y="856"/>
                    <a:pt x="765" y="902"/>
                    <a:pt x="575" y="941"/>
                  </a:cubicBezTo>
                  <a:cubicBezTo>
                    <a:pt x="552" y="946"/>
                    <a:pt x="528" y="950"/>
                    <a:pt x="504" y="955"/>
                  </a:cubicBezTo>
                  <a:cubicBezTo>
                    <a:pt x="433" y="968"/>
                    <a:pt x="433" y="968"/>
                    <a:pt x="433" y="968"/>
                  </a:cubicBezTo>
                  <a:cubicBezTo>
                    <a:pt x="361" y="981"/>
                    <a:pt x="361" y="981"/>
                    <a:pt x="361" y="981"/>
                  </a:cubicBezTo>
                  <a:cubicBezTo>
                    <a:pt x="325" y="987"/>
                    <a:pt x="325" y="987"/>
                    <a:pt x="325" y="987"/>
                  </a:cubicBezTo>
                  <a:cubicBezTo>
                    <a:pt x="289" y="992"/>
                    <a:pt x="289" y="992"/>
                    <a:pt x="289" y="992"/>
                  </a:cubicBezTo>
                  <a:cubicBezTo>
                    <a:pt x="217" y="1002"/>
                    <a:pt x="217" y="1002"/>
                    <a:pt x="217" y="1002"/>
                  </a:cubicBezTo>
                  <a:cubicBezTo>
                    <a:pt x="145" y="1009"/>
                    <a:pt x="145" y="1009"/>
                    <a:pt x="145" y="1009"/>
                  </a:cubicBezTo>
                  <a:cubicBezTo>
                    <a:pt x="109" y="1013"/>
                    <a:pt x="109" y="1013"/>
                    <a:pt x="109" y="1013"/>
                  </a:cubicBezTo>
                  <a:cubicBezTo>
                    <a:pt x="73" y="1015"/>
                    <a:pt x="73" y="1015"/>
                    <a:pt x="73" y="1015"/>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6" name="Freeform 33"/>
            <p:cNvSpPr/>
            <p:nvPr>
              <p:custDataLst>
                <p:tags r:id="rId31"/>
              </p:custDataLst>
            </p:nvPr>
          </p:nvSpPr>
          <p:spPr bwMode="auto">
            <a:xfrm>
              <a:off x="3" y="1468"/>
              <a:ext cx="5750" cy="652"/>
            </a:xfrm>
            <a:custGeom>
              <a:avLst/>
              <a:gdLst>
                <a:gd name="T0" fmla="*/ 72 w 8985"/>
                <a:gd name="T1" fmla="*/ 1012 h 1018"/>
                <a:gd name="T2" fmla="*/ 145 w 8985"/>
                <a:gd name="T3" fmla="*/ 1004 h 1018"/>
                <a:gd name="T4" fmla="*/ 289 w 8985"/>
                <a:gd name="T5" fmla="*/ 984 h 1018"/>
                <a:gd name="T6" fmla="*/ 360 w 8985"/>
                <a:gd name="T7" fmla="*/ 971 h 1018"/>
                <a:gd name="T8" fmla="*/ 575 w 8985"/>
                <a:gd name="T9" fmla="*/ 928 h 1018"/>
                <a:gd name="T10" fmla="*/ 1288 w 8985"/>
                <a:gd name="T11" fmla="*/ 783 h 1018"/>
                <a:gd name="T12" fmla="*/ 1361 w 8985"/>
                <a:gd name="T13" fmla="*/ 774 h 1018"/>
                <a:gd name="T14" fmla="*/ 1506 w 8985"/>
                <a:gd name="T15" fmla="*/ 761 h 1018"/>
                <a:gd name="T16" fmla="*/ 1579 w 8985"/>
                <a:gd name="T17" fmla="*/ 758 h 1018"/>
                <a:gd name="T18" fmla="*/ 1651 w 8985"/>
                <a:gd name="T19" fmla="*/ 757 h 1018"/>
                <a:gd name="T20" fmla="*/ 2305 w 8985"/>
                <a:gd name="T21" fmla="*/ 806 h 1018"/>
                <a:gd name="T22" fmla="*/ 3172 w 8985"/>
                <a:gd name="T23" fmla="*/ 731 h 1018"/>
                <a:gd name="T24" fmla="*/ 3728 w 8985"/>
                <a:gd name="T25" fmla="*/ 561 h 1018"/>
                <a:gd name="T26" fmla="*/ 4007 w 8985"/>
                <a:gd name="T27" fmla="*/ 475 h 1018"/>
                <a:gd name="T28" fmla="*/ 4437 w 8985"/>
                <a:gd name="T29" fmla="*/ 401 h 1018"/>
                <a:gd name="T30" fmla="*/ 4868 w 8985"/>
                <a:gd name="T31" fmla="*/ 328 h 1018"/>
                <a:gd name="T32" fmla="*/ 5720 w 8985"/>
                <a:gd name="T33" fmla="*/ 135 h 1018"/>
                <a:gd name="T34" fmla="*/ 6293 w 8985"/>
                <a:gd name="T35" fmla="*/ 26 h 1018"/>
                <a:gd name="T36" fmla="*/ 6583 w 8985"/>
                <a:gd name="T37" fmla="*/ 2 h 1018"/>
                <a:gd name="T38" fmla="*/ 6872 w 8985"/>
                <a:gd name="T39" fmla="*/ 35 h 1018"/>
                <a:gd name="T40" fmla="*/ 7128 w 8985"/>
                <a:gd name="T41" fmla="*/ 172 h 1018"/>
                <a:gd name="T42" fmla="*/ 7854 w 8985"/>
                <a:gd name="T43" fmla="*/ 656 h 1018"/>
                <a:gd name="T44" fmla="*/ 8406 w 8985"/>
                <a:gd name="T45" fmla="*/ 836 h 1018"/>
                <a:gd name="T46" fmla="*/ 8985 w 8985"/>
                <a:gd name="T47" fmla="*/ 840 h 1018"/>
                <a:gd name="T48" fmla="*/ 8406 w 8985"/>
                <a:gd name="T49" fmla="*/ 838 h 1018"/>
                <a:gd name="T50" fmla="*/ 7853 w 8985"/>
                <a:gd name="T51" fmla="*/ 660 h 1018"/>
                <a:gd name="T52" fmla="*/ 7361 w 8985"/>
                <a:gd name="T53" fmla="*/ 348 h 1018"/>
                <a:gd name="T54" fmla="*/ 7004 w 8985"/>
                <a:gd name="T55" fmla="*/ 97 h 1018"/>
                <a:gd name="T56" fmla="*/ 6728 w 8985"/>
                <a:gd name="T57" fmla="*/ 11 h 1018"/>
                <a:gd name="T58" fmla="*/ 6438 w 8985"/>
                <a:gd name="T59" fmla="*/ 16 h 1018"/>
                <a:gd name="T60" fmla="*/ 6006 w 8985"/>
                <a:gd name="T61" fmla="*/ 79 h 1018"/>
                <a:gd name="T62" fmla="*/ 5155 w 8985"/>
                <a:gd name="T63" fmla="*/ 277 h 1018"/>
                <a:gd name="T64" fmla="*/ 4582 w 8985"/>
                <a:gd name="T65" fmla="*/ 385 h 1018"/>
                <a:gd name="T66" fmla="*/ 4294 w 8985"/>
                <a:gd name="T67" fmla="*/ 428 h 1018"/>
                <a:gd name="T68" fmla="*/ 3869 w 8985"/>
                <a:gd name="T69" fmla="*/ 522 h 1018"/>
                <a:gd name="T70" fmla="*/ 3453 w 8985"/>
                <a:gd name="T71" fmla="*/ 657 h 1018"/>
                <a:gd name="T72" fmla="*/ 2886 w 8985"/>
                <a:gd name="T73" fmla="*/ 790 h 1018"/>
                <a:gd name="T74" fmla="*/ 1724 w 8985"/>
                <a:gd name="T75" fmla="*/ 763 h 1018"/>
                <a:gd name="T76" fmla="*/ 1615 w 8985"/>
                <a:gd name="T77" fmla="*/ 761 h 1018"/>
                <a:gd name="T78" fmla="*/ 1542 w 8985"/>
                <a:gd name="T79" fmla="*/ 763 h 1018"/>
                <a:gd name="T80" fmla="*/ 1433 w 8985"/>
                <a:gd name="T81" fmla="*/ 770 h 1018"/>
                <a:gd name="T82" fmla="*/ 1325 w 8985"/>
                <a:gd name="T83" fmla="*/ 782 h 1018"/>
                <a:gd name="T84" fmla="*/ 1145 w 8985"/>
                <a:gd name="T85" fmla="*/ 810 h 1018"/>
                <a:gd name="T86" fmla="*/ 432 w 8985"/>
                <a:gd name="T87" fmla="*/ 959 h 1018"/>
                <a:gd name="T88" fmla="*/ 325 w 8985"/>
                <a:gd name="T89" fmla="*/ 979 h 1018"/>
                <a:gd name="T90" fmla="*/ 217 w 8985"/>
                <a:gd name="T91" fmla="*/ 996 h 1018"/>
                <a:gd name="T92" fmla="*/ 108 w 8985"/>
                <a:gd name="T93" fmla="*/ 1009 h 1018"/>
                <a:gd name="T94" fmla="*/ 0 w 8985"/>
                <a:gd name="T95" fmla="*/ 1018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5" h="1018">
                  <a:moveTo>
                    <a:pt x="0" y="1018"/>
                  </a:moveTo>
                  <a:cubicBezTo>
                    <a:pt x="72" y="1012"/>
                    <a:pt x="72" y="1012"/>
                    <a:pt x="72" y="1012"/>
                  </a:cubicBezTo>
                  <a:cubicBezTo>
                    <a:pt x="108" y="1009"/>
                    <a:pt x="108" y="1009"/>
                    <a:pt x="108" y="1009"/>
                  </a:cubicBezTo>
                  <a:cubicBezTo>
                    <a:pt x="145" y="1004"/>
                    <a:pt x="145" y="1004"/>
                    <a:pt x="145" y="1004"/>
                  </a:cubicBezTo>
                  <a:cubicBezTo>
                    <a:pt x="217" y="995"/>
                    <a:pt x="217" y="995"/>
                    <a:pt x="217" y="995"/>
                  </a:cubicBezTo>
                  <a:cubicBezTo>
                    <a:pt x="289" y="984"/>
                    <a:pt x="289" y="984"/>
                    <a:pt x="289" y="984"/>
                  </a:cubicBezTo>
                  <a:cubicBezTo>
                    <a:pt x="325" y="978"/>
                    <a:pt x="325" y="978"/>
                    <a:pt x="325" y="978"/>
                  </a:cubicBezTo>
                  <a:cubicBezTo>
                    <a:pt x="360" y="971"/>
                    <a:pt x="360" y="971"/>
                    <a:pt x="360" y="971"/>
                  </a:cubicBezTo>
                  <a:cubicBezTo>
                    <a:pt x="432" y="958"/>
                    <a:pt x="432" y="958"/>
                    <a:pt x="432" y="958"/>
                  </a:cubicBezTo>
                  <a:cubicBezTo>
                    <a:pt x="480" y="948"/>
                    <a:pt x="527" y="939"/>
                    <a:pt x="575" y="928"/>
                  </a:cubicBezTo>
                  <a:cubicBezTo>
                    <a:pt x="765" y="888"/>
                    <a:pt x="953" y="841"/>
                    <a:pt x="1145" y="807"/>
                  </a:cubicBezTo>
                  <a:cubicBezTo>
                    <a:pt x="1192" y="798"/>
                    <a:pt x="1240" y="791"/>
                    <a:pt x="1288" y="783"/>
                  </a:cubicBezTo>
                  <a:cubicBezTo>
                    <a:pt x="1300" y="781"/>
                    <a:pt x="1312" y="780"/>
                    <a:pt x="1324" y="778"/>
                  </a:cubicBezTo>
                  <a:cubicBezTo>
                    <a:pt x="1361" y="774"/>
                    <a:pt x="1361" y="774"/>
                    <a:pt x="1361" y="774"/>
                  </a:cubicBezTo>
                  <a:cubicBezTo>
                    <a:pt x="1385" y="771"/>
                    <a:pt x="1409" y="768"/>
                    <a:pt x="1433" y="766"/>
                  </a:cubicBezTo>
                  <a:cubicBezTo>
                    <a:pt x="1506" y="761"/>
                    <a:pt x="1506" y="761"/>
                    <a:pt x="1506" y="761"/>
                  </a:cubicBezTo>
                  <a:cubicBezTo>
                    <a:pt x="1518" y="759"/>
                    <a:pt x="1530" y="759"/>
                    <a:pt x="1542" y="759"/>
                  </a:cubicBezTo>
                  <a:cubicBezTo>
                    <a:pt x="1579" y="758"/>
                    <a:pt x="1579" y="758"/>
                    <a:pt x="1579" y="758"/>
                  </a:cubicBezTo>
                  <a:cubicBezTo>
                    <a:pt x="1615" y="757"/>
                    <a:pt x="1615" y="757"/>
                    <a:pt x="1615" y="757"/>
                  </a:cubicBezTo>
                  <a:cubicBezTo>
                    <a:pt x="1627" y="756"/>
                    <a:pt x="1639" y="757"/>
                    <a:pt x="1651" y="757"/>
                  </a:cubicBezTo>
                  <a:cubicBezTo>
                    <a:pt x="1724" y="759"/>
                    <a:pt x="1724" y="759"/>
                    <a:pt x="1724" y="759"/>
                  </a:cubicBezTo>
                  <a:cubicBezTo>
                    <a:pt x="1918" y="769"/>
                    <a:pt x="2111" y="794"/>
                    <a:pt x="2305" y="806"/>
                  </a:cubicBezTo>
                  <a:cubicBezTo>
                    <a:pt x="2499" y="819"/>
                    <a:pt x="2693" y="812"/>
                    <a:pt x="2886" y="785"/>
                  </a:cubicBezTo>
                  <a:cubicBezTo>
                    <a:pt x="2982" y="771"/>
                    <a:pt x="3077" y="754"/>
                    <a:pt x="3172" y="731"/>
                  </a:cubicBezTo>
                  <a:cubicBezTo>
                    <a:pt x="3266" y="708"/>
                    <a:pt x="3359" y="680"/>
                    <a:pt x="3451" y="651"/>
                  </a:cubicBezTo>
                  <a:cubicBezTo>
                    <a:pt x="3544" y="622"/>
                    <a:pt x="3636" y="591"/>
                    <a:pt x="3728" y="561"/>
                  </a:cubicBezTo>
                  <a:cubicBezTo>
                    <a:pt x="3774" y="545"/>
                    <a:pt x="3821" y="530"/>
                    <a:pt x="3867" y="516"/>
                  </a:cubicBezTo>
                  <a:cubicBezTo>
                    <a:pt x="3913" y="501"/>
                    <a:pt x="3960" y="487"/>
                    <a:pt x="4007" y="475"/>
                  </a:cubicBezTo>
                  <a:cubicBezTo>
                    <a:pt x="4101" y="451"/>
                    <a:pt x="4197" y="431"/>
                    <a:pt x="4293" y="421"/>
                  </a:cubicBezTo>
                  <a:cubicBezTo>
                    <a:pt x="4342" y="416"/>
                    <a:pt x="4390" y="409"/>
                    <a:pt x="4437" y="401"/>
                  </a:cubicBezTo>
                  <a:cubicBezTo>
                    <a:pt x="4485" y="392"/>
                    <a:pt x="4533" y="385"/>
                    <a:pt x="4581" y="377"/>
                  </a:cubicBezTo>
                  <a:cubicBezTo>
                    <a:pt x="4677" y="362"/>
                    <a:pt x="4773" y="346"/>
                    <a:pt x="4868" y="328"/>
                  </a:cubicBezTo>
                  <a:cubicBezTo>
                    <a:pt x="4964" y="310"/>
                    <a:pt x="5059" y="292"/>
                    <a:pt x="5154" y="270"/>
                  </a:cubicBezTo>
                  <a:cubicBezTo>
                    <a:pt x="5343" y="227"/>
                    <a:pt x="5531" y="178"/>
                    <a:pt x="5720" y="135"/>
                  </a:cubicBezTo>
                  <a:cubicBezTo>
                    <a:pt x="5815" y="113"/>
                    <a:pt x="5910" y="92"/>
                    <a:pt x="6005" y="73"/>
                  </a:cubicBezTo>
                  <a:cubicBezTo>
                    <a:pt x="6100" y="55"/>
                    <a:pt x="6196" y="39"/>
                    <a:pt x="6293" y="26"/>
                  </a:cubicBezTo>
                  <a:cubicBezTo>
                    <a:pt x="6341" y="20"/>
                    <a:pt x="6389" y="15"/>
                    <a:pt x="6438" y="11"/>
                  </a:cubicBezTo>
                  <a:cubicBezTo>
                    <a:pt x="6486" y="6"/>
                    <a:pt x="6535" y="3"/>
                    <a:pt x="6583" y="2"/>
                  </a:cubicBezTo>
                  <a:cubicBezTo>
                    <a:pt x="6632" y="0"/>
                    <a:pt x="6681" y="1"/>
                    <a:pt x="6729" y="6"/>
                  </a:cubicBezTo>
                  <a:cubicBezTo>
                    <a:pt x="6777" y="11"/>
                    <a:pt x="6826" y="20"/>
                    <a:pt x="6872" y="35"/>
                  </a:cubicBezTo>
                  <a:cubicBezTo>
                    <a:pt x="6919" y="48"/>
                    <a:pt x="6964" y="68"/>
                    <a:pt x="7006" y="93"/>
                  </a:cubicBezTo>
                  <a:cubicBezTo>
                    <a:pt x="7048" y="117"/>
                    <a:pt x="7088" y="144"/>
                    <a:pt x="7128" y="172"/>
                  </a:cubicBezTo>
                  <a:cubicBezTo>
                    <a:pt x="7208" y="227"/>
                    <a:pt x="7285" y="287"/>
                    <a:pt x="7363" y="345"/>
                  </a:cubicBezTo>
                  <a:cubicBezTo>
                    <a:pt x="7520" y="458"/>
                    <a:pt x="7680" y="570"/>
                    <a:pt x="7854" y="656"/>
                  </a:cubicBezTo>
                  <a:cubicBezTo>
                    <a:pt x="7941" y="700"/>
                    <a:pt x="8031" y="736"/>
                    <a:pt x="8124" y="766"/>
                  </a:cubicBezTo>
                  <a:cubicBezTo>
                    <a:pt x="8216" y="796"/>
                    <a:pt x="8310" y="819"/>
                    <a:pt x="8406" y="836"/>
                  </a:cubicBezTo>
                  <a:cubicBezTo>
                    <a:pt x="8502" y="853"/>
                    <a:pt x="8598" y="863"/>
                    <a:pt x="8696" y="864"/>
                  </a:cubicBezTo>
                  <a:cubicBezTo>
                    <a:pt x="8793" y="865"/>
                    <a:pt x="8890" y="858"/>
                    <a:pt x="8985" y="840"/>
                  </a:cubicBezTo>
                  <a:cubicBezTo>
                    <a:pt x="8890" y="859"/>
                    <a:pt x="8793" y="866"/>
                    <a:pt x="8696" y="865"/>
                  </a:cubicBezTo>
                  <a:cubicBezTo>
                    <a:pt x="8598" y="864"/>
                    <a:pt x="8501" y="854"/>
                    <a:pt x="8406" y="838"/>
                  </a:cubicBezTo>
                  <a:cubicBezTo>
                    <a:pt x="8310" y="821"/>
                    <a:pt x="8215" y="798"/>
                    <a:pt x="8123" y="768"/>
                  </a:cubicBezTo>
                  <a:cubicBezTo>
                    <a:pt x="8030" y="739"/>
                    <a:pt x="7939" y="703"/>
                    <a:pt x="7853" y="660"/>
                  </a:cubicBezTo>
                  <a:cubicBezTo>
                    <a:pt x="7766" y="616"/>
                    <a:pt x="7682" y="567"/>
                    <a:pt x="7600" y="514"/>
                  </a:cubicBezTo>
                  <a:cubicBezTo>
                    <a:pt x="7519" y="461"/>
                    <a:pt x="7439" y="405"/>
                    <a:pt x="7361" y="348"/>
                  </a:cubicBezTo>
                  <a:cubicBezTo>
                    <a:pt x="7282" y="291"/>
                    <a:pt x="7206" y="231"/>
                    <a:pt x="7126" y="176"/>
                  </a:cubicBezTo>
                  <a:cubicBezTo>
                    <a:pt x="7086" y="148"/>
                    <a:pt x="7045" y="121"/>
                    <a:pt x="7004" y="97"/>
                  </a:cubicBezTo>
                  <a:cubicBezTo>
                    <a:pt x="6962" y="73"/>
                    <a:pt x="6917" y="53"/>
                    <a:pt x="6871" y="39"/>
                  </a:cubicBezTo>
                  <a:cubicBezTo>
                    <a:pt x="6824" y="25"/>
                    <a:pt x="6777" y="16"/>
                    <a:pt x="6728" y="11"/>
                  </a:cubicBezTo>
                  <a:cubicBezTo>
                    <a:pt x="6680" y="7"/>
                    <a:pt x="6632" y="6"/>
                    <a:pt x="6583" y="7"/>
                  </a:cubicBezTo>
                  <a:cubicBezTo>
                    <a:pt x="6535" y="8"/>
                    <a:pt x="6486" y="12"/>
                    <a:pt x="6438" y="16"/>
                  </a:cubicBezTo>
                  <a:cubicBezTo>
                    <a:pt x="6390" y="20"/>
                    <a:pt x="6342" y="26"/>
                    <a:pt x="6294" y="32"/>
                  </a:cubicBezTo>
                  <a:cubicBezTo>
                    <a:pt x="6197" y="44"/>
                    <a:pt x="6101" y="60"/>
                    <a:pt x="6006" y="79"/>
                  </a:cubicBezTo>
                  <a:cubicBezTo>
                    <a:pt x="5911" y="98"/>
                    <a:pt x="5816" y="119"/>
                    <a:pt x="5722" y="141"/>
                  </a:cubicBezTo>
                  <a:cubicBezTo>
                    <a:pt x="5532" y="184"/>
                    <a:pt x="5344" y="233"/>
                    <a:pt x="5155" y="277"/>
                  </a:cubicBezTo>
                  <a:cubicBezTo>
                    <a:pt x="5060" y="299"/>
                    <a:pt x="4965" y="317"/>
                    <a:pt x="4870" y="335"/>
                  </a:cubicBezTo>
                  <a:cubicBezTo>
                    <a:pt x="4774" y="353"/>
                    <a:pt x="4678" y="369"/>
                    <a:pt x="4582" y="385"/>
                  </a:cubicBezTo>
                  <a:cubicBezTo>
                    <a:pt x="4534" y="393"/>
                    <a:pt x="4487" y="400"/>
                    <a:pt x="4439" y="408"/>
                  </a:cubicBezTo>
                  <a:cubicBezTo>
                    <a:pt x="4391" y="416"/>
                    <a:pt x="4343" y="423"/>
                    <a:pt x="4294" y="428"/>
                  </a:cubicBezTo>
                  <a:cubicBezTo>
                    <a:pt x="4198" y="438"/>
                    <a:pt x="4103" y="457"/>
                    <a:pt x="4009" y="482"/>
                  </a:cubicBezTo>
                  <a:cubicBezTo>
                    <a:pt x="3962" y="494"/>
                    <a:pt x="3915" y="508"/>
                    <a:pt x="3869" y="522"/>
                  </a:cubicBezTo>
                  <a:cubicBezTo>
                    <a:pt x="3823" y="537"/>
                    <a:pt x="3777" y="552"/>
                    <a:pt x="3730" y="567"/>
                  </a:cubicBezTo>
                  <a:cubicBezTo>
                    <a:pt x="3638" y="597"/>
                    <a:pt x="3546" y="628"/>
                    <a:pt x="3453" y="657"/>
                  </a:cubicBezTo>
                  <a:cubicBezTo>
                    <a:pt x="3361" y="686"/>
                    <a:pt x="3267" y="714"/>
                    <a:pt x="3173" y="737"/>
                  </a:cubicBezTo>
                  <a:cubicBezTo>
                    <a:pt x="3078" y="760"/>
                    <a:pt x="2983" y="777"/>
                    <a:pt x="2886" y="790"/>
                  </a:cubicBezTo>
                  <a:cubicBezTo>
                    <a:pt x="2694" y="817"/>
                    <a:pt x="2499" y="824"/>
                    <a:pt x="2305" y="811"/>
                  </a:cubicBezTo>
                  <a:cubicBezTo>
                    <a:pt x="2111" y="799"/>
                    <a:pt x="1918" y="774"/>
                    <a:pt x="1724" y="763"/>
                  </a:cubicBezTo>
                  <a:cubicBezTo>
                    <a:pt x="1651" y="761"/>
                    <a:pt x="1651" y="761"/>
                    <a:pt x="1651" y="761"/>
                  </a:cubicBezTo>
                  <a:cubicBezTo>
                    <a:pt x="1639" y="761"/>
                    <a:pt x="1627" y="760"/>
                    <a:pt x="1615" y="761"/>
                  </a:cubicBezTo>
                  <a:cubicBezTo>
                    <a:pt x="1579" y="762"/>
                    <a:pt x="1579" y="762"/>
                    <a:pt x="1579" y="762"/>
                  </a:cubicBezTo>
                  <a:cubicBezTo>
                    <a:pt x="1542" y="763"/>
                    <a:pt x="1542" y="763"/>
                    <a:pt x="1542" y="763"/>
                  </a:cubicBezTo>
                  <a:cubicBezTo>
                    <a:pt x="1530" y="763"/>
                    <a:pt x="1518" y="763"/>
                    <a:pt x="1506" y="765"/>
                  </a:cubicBezTo>
                  <a:cubicBezTo>
                    <a:pt x="1433" y="770"/>
                    <a:pt x="1433" y="770"/>
                    <a:pt x="1433" y="770"/>
                  </a:cubicBezTo>
                  <a:cubicBezTo>
                    <a:pt x="1409" y="772"/>
                    <a:pt x="1385" y="775"/>
                    <a:pt x="1361" y="778"/>
                  </a:cubicBezTo>
                  <a:cubicBezTo>
                    <a:pt x="1325" y="782"/>
                    <a:pt x="1325" y="782"/>
                    <a:pt x="1325" y="782"/>
                  </a:cubicBezTo>
                  <a:cubicBezTo>
                    <a:pt x="1313" y="784"/>
                    <a:pt x="1301" y="785"/>
                    <a:pt x="1289" y="787"/>
                  </a:cubicBezTo>
                  <a:cubicBezTo>
                    <a:pt x="1241" y="795"/>
                    <a:pt x="1193" y="801"/>
                    <a:pt x="1145" y="810"/>
                  </a:cubicBezTo>
                  <a:cubicBezTo>
                    <a:pt x="954" y="844"/>
                    <a:pt x="765" y="890"/>
                    <a:pt x="575" y="930"/>
                  </a:cubicBezTo>
                  <a:cubicBezTo>
                    <a:pt x="528" y="940"/>
                    <a:pt x="480" y="949"/>
                    <a:pt x="432" y="959"/>
                  </a:cubicBezTo>
                  <a:cubicBezTo>
                    <a:pt x="361" y="972"/>
                    <a:pt x="361" y="972"/>
                    <a:pt x="361" y="972"/>
                  </a:cubicBezTo>
                  <a:cubicBezTo>
                    <a:pt x="325" y="979"/>
                    <a:pt x="325" y="979"/>
                    <a:pt x="325" y="979"/>
                  </a:cubicBezTo>
                  <a:cubicBezTo>
                    <a:pt x="289" y="984"/>
                    <a:pt x="289" y="984"/>
                    <a:pt x="289" y="984"/>
                  </a:cubicBezTo>
                  <a:cubicBezTo>
                    <a:pt x="217" y="996"/>
                    <a:pt x="217" y="996"/>
                    <a:pt x="217" y="996"/>
                  </a:cubicBezTo>
                  <a:cubicBezTo>
                    <a:pt x="145" y="1005"/>
                    <a:pt x="145" y="1005"/>
                    <a:pt x="145" y="1005"/>
                  </a:cubicBezTo>
                  <a:cubicBezTo>
                    <a:pt x="108" y="1009"/>
                    <a:pt x="108" y="1009"/>
                    <a:pt x="108" y="1009"/>
                  </a:cubicBezTo>
                  <a:cubicBezTo>
                    <a:pt x="72" y="1012"/>
                    <a:pt x="72" y="1012"/>
                    <a:pt x="72" y="1012"/>
                  </a:cubicBezTo>
                  <a:lnTo>
                    <a:pt x="0" y="10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7" name="Freeform 34"/>
            <p:cNvSpPr/>
            <p:nvPr>
              <p:custDataLst>
                <p:tags r:id="rId32"/>
              </p:custDataLst>
            </p:nvPr>
          </p:nvSpPr>
          <p:spPr bwMode="auto">
            <a:xfrm>
              <a:off x="3" y="1450"/>
              <a:ext cx="5750" cy="655"/>
            </a:xfrm>
            <a:custGeom>
              <a:avLst/>
              <a:gdLst>
                <a:gd name="T0" fmla="*/ 0 w 8985"/>
                <a:gd name="T1" fmla="*/ 1023 h 1023"/>
                <a:gd name="T2" fmla="*/ 577 w 8985"/>
                <a:gd name="T3" fmla="*/ 922 h 1023"/>
                <a:gd name="T4" fmla="*/ 1150 w 8985"/>
                <a:gd name="T5" fmla="*/ 801 h 1023"/>
                <a:gd name="T6" fmla="*/ 1734 w 8985"/>
                <a:gd name="T7" fmla="*/ 777 h 1023"/>
                <a:gd name="T8" fmla="*/ 2314 w 8985"/>
                <a:gd name="T9" fmla="*/ 860 h 1023"/>
                <a:gd name="T10" fmla="*/ 2606 w 8985"/>
                <a:gd name="T11" fmla="*/ 883 h 1023"/>
                <a:gd name="T12" fmla="*/ 2898 w 8985"/>
                <a:gd name="T13" fmla="*/ 875 h 1023"/>
                <a:gd name="T14" fmla="*/ 3188 w 8985"/>
                <a:gd name="T15" fmla="*/ 838 h 1023"/>
                <a:gd name="T16" fmla="*/ 3474 w 8985"/>
                <a:gd name="T17" fmla="*/ 774 h 1023"/>
                <a:gd name="T18" fmla="*/ 3756 w 8985"/>
                <a:gd name="T19" fmla="*/ 695 h 1023"/>
                <a:gd name="T20" fmla="*/ 3896 w 8985"/>
                <a:gd name="T21" fmla="*/ 653 h 1023"/>
                <a:gd name="T22" fmla="*/ 4037 w 8985"/>
                <a:gd name="T23" fmla="*/ 612 h 1023"/>
                <a:gd name="T24" fmla="*/ 4323 w 8985"/>
                <a:gd name="T25" fmla="*/ 547 h 1023"/>
                <a:gd name="T26" fmla="*/ 4465 w 8985"/>
                <a:gd name="T27" fmla="*/ 514 h 1023"/>
                <a:gd name="T28" fmla="*/ 4607 w 8985"/>
                <a:gd name="T29" fmla="*/ 476 h 1023"/>
                <a:gd name="T30" fmla="*/ 4888 w 8985"/>
                <a:gd name="T31" fmla="*/ 394 h 1023"/>
                <a:gd name="T32" fmla="*/ 5167 w 8985"/>
                <a:gd name="T33" fmla="*/ 306 h 1023"/>
                <a:gd name="T34" fmla="*/ 5728 w 8985"/>
                <a:gd name="T35" fmla="*/ 135 h 1023"/>
                <a:gd name="T36" fmla="*/ 6012 w 8985"/>
                <a:gd name="T37" fmla="*/ 66 h 1023"/>
                <a:gd name="T38" fmla="*/ 6302 w 8985"/>
                <a:gd name="T39" fmla="*/ 18 h 1023"/>
                <a:gd name="T40" fmla="*/ 6594 w 8985"/>
                <a:gd name="T41" fmla="*/ 1 h 1023"/>
                <a:gd name="T42" fmla="*/ 6884 w 8985"/>
                <a:gd name="T43" fmla="*/ 42 h 1023"/>
                <a:gd name="T44" fmla="*/ 6953 w 8985"/>
                <a:gd name="T45" fmla="*/ 68 h 1023"/>
                <a:gd name="T46" fmla="*/ 7018 w 8985"/>
                <a:gd name="T47" fmla="*/ 102 h 1023"/>
                <a:gd name="T48" fmla="*/ 7139 w 8985"/>
                <a:gd name="T49" fmla="*/ 184 h 1023"/>
                <a:gd name="T50" fmla="*/ 7371 w 8985"/>
                <a:gd name="T51" fmla="*/ 364 h 1023"/>
                <a:gd name="T52" fmla="*/ 7854 w 8985"/>
                <a:gd name="T53" fmla="*/ 694 h 1023"/>
                <a:gd name="T54" fmla="*/ 8121 w 8985"/>
                <a:gd name="T55" fmla="*/ 813 h 1023"/>
                <a:gd name="T56" fmla="*/ 8403 w 8985"/>
                <a:gd name="T57" fmla="*/ 890 h 1023"/>
                <a:gd name="T58" fmla="*/ 8694 w 8985"/>
                <a:gd name="T59" fmla="*/ 922 h 1023"/>
                <a:gd name="T60" fmla="*/ 8985 w 8985"/>
                <a:gd name="T61" fmla="*/ 897 h 1023"/>
                <a:gd name="T62" fmla="*/ 8694 w 8985"/>
                <a:gd name="T63" fmla="*/ 923 h 1023"/>
                <a:gd name="T64" fmla="*/ 8403 w 8985"/>
                <a:gd name="T65" fmla="*/ 892 h 1023"/>
                <a:gd name="T66" fmla="*/ 8120 w 8985"/>
                <a:gd name="T67" fmla="*/ 815 h 1023"/>
                <a:gd name="T68" fmla="*/ 7852 w 8985"/>
                <a:gd name="T69" fmla="*/ 697 h 1023"/>
                <a:gd name="T70" fmla="*/ 7604 w 8985"/>
                <a:gd name="T71" fmla="*/ 542 h 1023"/>
                <a:gd name="T72" fmla="*/ 7368 w 8985"/>
                <a:gd name="T73" fmla="*/ 367 h 1023"/>
                <a:gd name="T74" fmla="*/ 7136 w 8985"/>
                <a:gd name="T75" fmla="*/ 188 h 1023"/>
                <a:gd name="T76" fmla="*/ 7015 w 8985"/>
                <a:gd name="T77" fmla="*/ 106 h 1023"/>
                <a:gd name="T78" fmla="*/ 6951 w 8985"/>
                <a:gd name="T79" fmla="*/ 73 h 1023"/>
                <a:gd name="T80" fmla="*/ 6882 w 8985"/>
                <a:gd name="T81" fmla="*/ 47 h 1023"/>
                <a:gd name="T82" fmla="*/ 6594 w 8985"/>
                <a:gd name="T83" fmla="*/ 6 h 1023"/>
                <a:gd name="T84" fmla="*/ 6302 w 8985"/>
                <a:gd name="T85" fmla="*/ 23 h 1023"/>
                <a:gd name="T86" fmla="*/ 6014 w 8985"/>
                <a:gd name="T87" fmla="*/ 72 h 1023"/>
                <a:gd name="T88" fmla="*/ 5729 w 8985"/>
                <a:gd name="T89" fmla="*/ 141 h 1023"/>
                <a:gd name="T90" fmla="*/ 5169 w 8985"/>
                <a:gd name="T91" fmla="*/ 313 h 1023"/>
                <a:gd name="T92" fmla="*/ 4890 w 8985"/>
                <a:gd name="T93" fmla="*/ 401 h 1023"/>
                <a:gd name="T94" fmla="*/ 4609 w 8985"/>
                <a:gd name="T95" fmla="*/ 484 h 1023"/>
                <a:gd name="T96" fmla="*/ 4467 w 8985"/>
                <a:gd name="T97" fmla="*/ 521 h 1023"/>
                <a:gd name="T98" fmla="*/ 4324 w 8985"/>
                <a:gd name="T99" fmla="*/ 554 h 1023"/>
                <a:gd name="T100" fmla="*/ 4039 w 8985"/>
                <a:gd name="T101" fmla="*/ 619 h 1023"/>
                <a:gd name="T102" fmla="*/ 3898 w 8985"/>
                <a:gd name="T103" fmla="*/ 659 h 1023"/>
                <a:gd name="T104" fmla="*/ 3757 w 8985"/>
                <a:gd name="T105" fmla="*/ 701 h 1023"/>
                <a:gd name="T106" fmla="*/ 3475 w 8985"/>
                <a:gd name="T107" fmla="*/ 780 h 1023"/>
                <a:gd name="T108" fmla="*/ 3189 w 8985"/>
                <a:gd name="T109" fmla="*/ 844 h 1023"/>
                <a:gd name="T110" fmla="*/ 2898 w 8985"/>
                <a:gd name="T111" fmla="*/ 881 h 1023"/>
                <a:gd name="T112" fmla="*/ 2605 w 8985"/>
                <a:gd name="T113" fmla="*/ 888 h 1023"/>
                <a:gd name="T114" fmla="*/ 2313 w 8985"/>
                <a:gd name="T115" fmla="*/ 865 h 1023"/>
                <a:gd name="T116" fmla="*/ 1733 w 8985"/>
                <a:gd name="T117" fmla="*/ 781 h 1023"/>
                <a:gd name="T118" fmla="*/ 1151 w 8985"/>
                <a:gd name="T119" fmla="*/ 805 h 1023"/>
                <a:gd name="T120" fmla="*/ 577 w 8985"/>
                <a:gd name="T121" fmla="*/ 924 h 1023"/>
                <a:gd name="T122" fmla="*/ 0 w 8985"/>
                <a:gd name="T123"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985" h="1023">
                  <a:moveTo>
                    <a:pt x="0" y="1023"/>
                  </a:moveTo>
                  <a:cubicBezTo>
                    <a:pt x="195" y="1005"/>
                    <a:pt x="386" y="965"/>
                    <a:pt x="577" y="922"/>
                  </a:cubicBezTo>
                  <a:cubicBezTo>
                    <a:pt x="767" y="879"/>
                    <a:pt x="957" y="833"/>
                    <a:pt x="1150" y="801"/>
                  </a:cubicBezTo>
                  <a:cubicBezTo>
                    <a:pt x="1342" y="770"/>
                    <a:pt x="1539" y="754"/>
                    <a:pt x="1734" y="777"/>
                  </a:cubicBezTo>
                  <a:cubicBezTo>
                    <a:pt x="1928" y="799"/>
                    <a:pt x="2120" y="836"/>
                    <a:pt x="2314" y="860"/>
                  </a:cubicBezTo>
                  <a:cubicBezTo>
                    <a:pt x="2411" y="872"/>
                    <a:pt x="2508" y="881"/>
                    <a:pt x="2606" y="883"/>
                  </a:cubicBezTo>
                  <a:cubicBezTo>
                    <a:pt x="2703" y="885"/>
                    <a:pt x="2801" y="883"/>
                    <a:pt x="2898" y="875"/>
                  </a:cubicBezTo>
                  <a:cubicBezTo>
                    <a:pt x="2995" y="868"/>
                    <a:pt x="3092" y="856"/>
                    <a:pt x="3188" y="838"/>
                  </a:cubicBezTo>
                  <a:cubicBezTo>
                    <a:pt x="3284" y="821"/>
                    <a:pt x="3379" y="799"/>
                    <a:pt x="3474" y="774"/>
                  </a:cubicBezTo>
                  <a:cubicBezTo>
                    <a:pt x="3568" y="750"/>
                    <a:pt x="3662" y="722"/>
                    <a:pt x="3756" y="695"/>
                  </a:cubicBezTo>
                  <a:cubicBezTo>
                    <a:pt x="3896" y="653"/>
                    <a:pt x="3896" y="653"/>
                    <a:pt x="3896" y="653"/>
                  </a:cubicBezTo>
                  <a:cubicBezTo>
                    <a:pt x="3943" y="639"/>
                    <a:pt x="3990" y="625"/>
                    <a:pt x="4037" y="612"/>
                  </a:cubicBezTo>
                  <a:cubicBezTo>
                    <a:pt x="4131" y="587"/>
                    <a:pt x="4227" y="565"/>
                    <a:pt x="4323" y="547"/>
                  </a:cubicBezTo>
                  <a:cubicBezTo>
                    <a:pt x="4371" y="538"/>
                    <a:pt x="4418" y="526"/>
                    <a:pt x="4465" y="514"/>
                  </a:cubicBezTo>
                  <a:cubicBezTo>
                    <a:pt x="4512" y="502"/>
                    <a:pt x="4560" y="489"/>
                    <a:pt x="4607" y="476"/>
                  </a:cubicBezTo>
                  <a:cubicBezTo>
                    <a:pt x="4701" y="451"/>
                    <a:pt x="4794" y="423"/>
                    <a:pt x="4888" y="394"/>
                  </a:cubicBezTo>
                  <a:cubicBezTo>
                    <a:pt x="4981" y="365"/>
                    <a:pt x="5074" y="337"/>
                    <a:pt x="5167" y="306"/>
                  </a:cubicBezTo>
                  <a:cubicBezTo>
                    <a:pt x="5353" y="246"/>
                    <a:pt x="5539" y="186"/>
                    <a:pt x="5728" y="135"/>
                  </a:cubicBezTo>
                  <a:cubicBezTo>
                    <a:pt x="5822" y="109"/>
                    <a:pt x="5917" y="85"/>
                    <a:pt x="6012" y="66"/>
                  </a:cubicBezTo>
                  <a:cubicBezTo>
                    <a:pt x="6108" y="45"/>
                    <a:pt x="6205" y="29"/>
                    <a:pt x="6302" y="18"/>
                  </a:cubicBezTo>
                  <a:cubicBezTo>
                    <a:pt x="6399" y="7"/>
                    <a:pt x="6496" y="0"/>
                    <a:pt x="6594" y="1"/>
                  </a:cubicBezTo>
                  <a:cubicBezTo>
                    <a:pt x="6692" y="1"/>
                    <a:pt x="6790" y="12"/>
                    <a:pt x="6884" y="42"/>
                  </a:cubicBezTo>
                  <a:cubicBezTo>
                    <a:pt x="6907" y="50"/>
                    <a:pt x="6930" y="58"/>
                    <a:pt x="6953" y="68"/>
                  </a:cubicBezTo>
                  <a:cubicBezTo>
                    <a:pt x="6975" y="78"/>
                    <a:pt x="6997" y="90"/>
                    <a:pt x="7018" y="102"/>
                  </a:cubicBezTo>
                  <a:cubicBezTo>
                    <a:pt x="7060" y="128"/>
                    <a:pt x="7100" y="156"/>
                    <a:pt x="7139" y="184"/>
                  </a:cubicBezTo>
                  <a:cubicBezTo>
                    <a:pt x="7218" y="242"/>
                    <a:pt x="7294" y="304"/>
                    <a:pt x="7371" y="364"/>
                  </a:cubicBezTo>
                  <a:cubicBezTo>
                    <a:pt x="7525" y="484"/>
                    <a:pt x="7683" y="600"/>
                    <a:pt x="7854" y="694"/>
                  </a:cubicBezTo>
                  <a:cubicBezTo>
                    <a:pt x="7939" y="741"/>
                    <a:pt x="8029" y="780"/>
                    <a:pt x="8121" y="813"/>
                  </a:cubicBezTo>
                  <a:cubicBezTo>
                    <a:pt x="8213" y="845"/>
                    <a:pt x="8308" y="871"/>
                    <a:pt x="8403" y="890"/>
                  </a:cubicBezTo>
                  <a:cubicBezTo>
                    <a:pt x="8499" y="909"/>
                    <a:pt x="8596" y="920"/>
                    <a:pt x="8694" y="922"/>
                  </a:cubicBezTo>
                  <a:cubicBezTo>
                    <a:pt x="8792" y="924"/>
                    <a:pt x="8890" y="917"/>
                    <a:pt x="8985" y="897"/>
                  </a:cubicBezTo>
                  <a:cubicBezTo>
                    <a:pt x="8890" y="917"/>
                    <a:pt x="8792" y="925"/>
                    <a:pt x="8694" y="923"/>
                  </a:cubicBezTo>
                  <a:cubicBezTo>
                    <a:pt x="8596" y="921"/>
                    <a:pt x="8499" y="910"/>
                    <a:pt x="8403" y="892"/>
                  </a:cubicBezTo>
                  <a:cubicBezTo>
                    <a:pt x="8307" y="873"/>
                    <a:pt x="8213" y="848"/>
                    <a:pt x="8120" y="815"/>
                  </a:cubicBezTo>
                  <a:cubicBezTo>
                    <a:pt x="8028" y="783"/>
                    <a:pt x="7938" y="744"/>
                    <a:pt x="7852" y="697"/>
                  </a:cubicBezTo>
                  <a:cubicBezTo>
                    <a:pt x="7766" y="651"/>
                    <a:pt x="7684" y="598"/>
                    <a:pt x="7604" y="542"/>
                  </a:cubicBezTo>
                  <a:cubicBezTo>
                    <a:pt x="7524" y="486"/>
                    <a:pt x="7445" y="427"/>
                    <a:pt x="7368" y="367"/>
                  </a:cubicBezTo>
                  <a:cubicBezTo>
                    <a:pt x="7291" y="307"/>
                    <a:pt x="7215" y="246"/>
                    <a:pt x="7136" y="188"/>
                  </a:cubicBezTo>
                  <a:cubicBezTo>
                    <a:pt x="7097" y="160"/>
                    <a:pt x="7057" y="131"/>
                    <a:pt x="7015" y="106"/>
                  </a:cubicBezTo>
                  <a:cubicBezTo>
                    <a:pt x="6994" y="94"/>
                    <a:pt x="6973" y="83"/>
                    <a:pt x="6951" y="73"/>
                  </a:cubicBezTo>
                  <a:cubicBezTo>
                    <a:pt x="6928" y="63"/>
                    <a:pt x="6905" y="55"/>
                    <a:pt x="6882" y="47"/>
                  </a:cubicBezTo>
                  <a:cubicBezTo>
                    <a:pt x="6789" y="17"/>
                    <a:pt x="6692" y="7"/>
                    <a:pt x="6594" y="6"/>
                  </a:cubicBezTo>
                  <a:cubicBezTo>
                    <a:pt x="6497" y="5"/>
                    <a:pt x="6399" y="12"/>
                    <a:pt x="6302" y="23"/>
                  </a:cubicBezTo>
                  <a:cubicBezTo>
                    <a:pt x="6205" y="35"/>
                    <a:pt x="6109" y="51"/>
                    <a:pt x="6014" y="72"/>
                  </a:cubicBezTo>
                  <a:cubicBezTo>
                    <a:pt x="5918" y="91"/>
                    <a:pt x="5823" y="115"/>
                    <a:pt x="5729" y="141"/>
                  </a:cubicBezTo>
                  <a:cubicBezTo>
                    <a:pt x="5541" y="192"/>
                    <a:pt x="5355" y="253"/>
                    <a:pt x="5169" y="313"/>
                  </a:cubicBezTo>
                  <a:cubicBezTo>
                    <a:pt x="5076" y="343"/>
                    <a:pt x="4983" y="372"/>
                    <a:pt x="4890" y="401"/>
                  </a:cubicBezTo>
                  <a:cubicBezTo>
                    <a:pt x="4797" y="430"/>
                    <a:pt x="4703" y="458"/>
                    <a:pt x="4609" y="484"/>
                  </a:cubicBezTo>
                  <a:cubicBezTo>
                    <a:pt x="4562" y="497"/>
                    <a:pt x="4514" y="509"/>
                    <a:pt x="4467" y="521"/>
                  </a:cubicBezTo>
                  <a:cubicBezTo>
                    <a:pt x="4420" y="533"/>
                    <a:pt x="4372" y="545"/>
                    <a:pt x="4324" y="554"/>
                  </a:cubicBezTo>
                  <a:cubicBezTo>
                    <a:pt x="4228" y="572"/>
                    <a:pt x="4133" y="594"/>
                    <a:pt x="4039" y="619"/>
                  </a:cubicBezTo>
                  <a:cubicBezTo>
                    <a:pt x="3992" y="632"/>
                    <a:pt x="3945" y="645"/>
                    <a:pt x="3898" y="659"/>
                  </a:cubicBezTo>
                  <a:cubicBezTo>
                    <a:pt x="3757" y="701"/>
                    <a:pt x="3757" y="701"/>
                    <a:pt x="3757" y="701"/>
                  </a:cubicBezTo>
                  <a:cubicBezTo>
                    <a:pt x="3664" y="728"/>
                    <a:pt x="3570" y="756"/>
                    <a:pt x="3475" y="780"/>
                  </a:cubicBezTo>
                  <a:cubicBezTo>
                    <a:pt x="3381" y="805"/>
                    <a:pt x="3286" y="827"/>
                    <a:pt x="3189" y="844"/>
                  </a:cubicBezTo>
                  <a:cubicBezTo>
                    <a:pt x="3093" y="861"/>
                    <a:pt x="2996" y="873"/>
                    <a:pt x="2898" y="881"/>
                  </a:cubicBezTo>
                  <a:cubicBezTo>
                    <a:pt x="2801" y="888"/>
                    <a:pt x="2703" y="891"/>
                    <a:pt x="2605" y="888"/>
                  </a:cubicBezTo>
                  <a:cubicBezTo>
                    <a:pt x="2508" y="886"/>
                    <a:pt x="2410" y="877"/>
                    <a:pt x="2313" y="865"/>
                  </a:cubicBezTo>
                  <a:cubicBezTo>
                    <a:pt x="2119" y="841"/>
                    <a:pt x="1927" y="803"/>
                    <a:pt x="1733" y="781"/>
                  </a:cubicBezTo>
                  <a:cubicBezTo>
                    <a:pt x="1539" y="758"/>
                    <a:pt x="1343" y="774"/>
                    <a:pt x="1151" y="805"/>
                  </a:cubicBezTo>
                  <a:cubicBezTo>
                    <a:pt x="958" y="836"/>
                    <a:pt x="768" y="882"/>
                    <a:pt x="577" y="924"/>
                  </a:cubicBezTo>
                  <a:cubicBezTo>
                    <a:pt x="386" y="966"/>
                    <a:pt x="195" y="1006"/>
                    <a:pt x="0" y="10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8" name="Freeform 35"/>
            <p:cNvSpPr/>
            <p:nvPr>
              <p:custDataLst>
                <p:tags r:id="rId33"/>
              </p:custDataLst>
            </p:nvPr>
          </p:nvSpPr>
          <p:spPr bwMode="auto">
            <a:xfrm>
              <a:off x="3" y="1427"/>
              <a:ext cx="5750" cy="662"/>
            </a:xfrm>
            <a:custGeom>
              <a:avLst/>
              <a:gdLst>
                <a:gd name="T0" fmla="*/ 1158 w 8985"/>
                <a:gd name="T1" fmla="*/ 802 h 1033"/>
                <a:gd name="T2" fmla="*/ 1600 w 8985"/>
                <a:gd name="T3" fmla="*/ 783 h 1033"/>
                <a:gd name="T4" fmla="*/ 2325 w 8985"/>
                <a:gd name="T5" fmla="*/ 923 h 1033"/>
                <a:gd name="T6" fmla="*/ 3784 w 8985"/>
                <a:gd name="T7" fmla="*/ 835 h 1033"/>
                <a:gd name="T8" fmla="*/ 4069 w 8985"/>
                <a:gd name="T9" fmla="*/ 756 h 1033"/>
                <a:gd name="T10" fmla="*/ 4494 w 8985"/>
                <a:gd name="T11" fmla="*/ 632 h 1033"/>
                <a:gd name="T12" fmla="*/ 5178 w 8985"/>
                <a:gd name="T13" fmla="*/ 356 h 1033"/>
                <a:gd name="T14" fmla="*/ 5730 w 8985"/>
                <a:gd name="T15" fmla="*/ 145 h 1033"/>
                <a:gd name="T16" fmla="*/ 6160 w 8985"/>
                <a:gd name="T17" fmla="*/ 36 h 1033"/>
                <a:gd name="T18" fmla="*/ 6601 w 8985"/>
                <a:gd name="T19" fmla="*/ 3 h 1033"/>
                <a:gd name="T20" fmla="*/ 6927 w 8985"/>
                <a:gd name="T21" fmla="*/ 66 h 1033"/>
                <a:gd name="T22" fmla="*/ 6961 w 8985"/>
                <a:gd name="T23" fmla="*/ 80 h 1033"/>
                <a:gd name="T24" fmla="*/ 7088 w 8985"/>
                <a:gd name="T25" fmla="*/ 155 h 1033"/>
                <a:gd name="T26" fmla="*/ 7377 w 8985"/>
                <a:gd name="T27" fmla="*/ 386 h 1033"/>
                <a:gd name="T28" fmla="*/ 7982 w 8985"/>
                <a:gd name="T29" fmla="*/ 806 h 1033"/>
                <a:gd name="T30" fmla="*/ 8399 w 8985"/>
                <a:gd name="T31" fmla="*/ 950 h 1033"/>
                <a:gd name="T32" fmla="*/ 8985 w 8985"/>
                <a:gd name="T33" fmla="*/ 961 h 1033"/>
                <a:gd name="T34" fmla="*/ 8399 w 8985"/>
                <a:gd name="T35" fmla="*/ 952 h 1033"/>
                <a:gd name="T36" fmla="*/ 7980 w 8985"/>
                <a:gd name="T37" fmla="*/ 809 h 1033"/>
                <a:gd name="T38" fmla="*/ 7605 w 8985"/>
                <a:gd name="T39" fmla="*/ 573 h 1033"/>
                <a:gd name="T40" fmla="*/ 7145 w 8985"/>
                <a:gd name="T41" fmla="*/ 203 h 1033"/>
                <a:gd name="T42" fmla="*/ 7024 w 8985"/>
                <a:gd name="T43" fmla="*/ 118 h 1033"/>
                <a:gd name="T44" fmla="*/ 6942 w 8985"/>
                <a:gd name="T45" fmla="*/ 77 h 1033"/>
                <a:gd name="T46" fmla="*/ 6891 w 8985"/>
                <a:gd name="T47" fmla="*/ 58 h 1033"/>
                <a:gd name="T48" fmla="*/ 6307 w 8985"/>
                <a:gd name="T49" fmla="*/ 20 h 1033"/>
                <a:gd name="T50" fmla="*/ 6016 w 8985"/>
                <a:gd name="T51" fmla="*/ 71 h 1033"/>
                <a:gd name="T52" fmla="*/ 5454 w 8985"/>
                <a:gd name="T53" fmla="*/ 250 h 1033"/>
                <a:gd name="T54" fmla="*/ 4635 w 8985"/>
                <a:gd name="T55" fmla="*/ 588 h 1033"/>
                <a:gd name="T56" fmla="*/ 4355 w 8985"/>
                <a:gd name="T57" fmla="*/ 684 h 1033"/>
                <a:gd name="T58" fmla="*/ 3928 w 8985"/>
                <a:gd name="T59" fmla="*/ 802 h 1033"/>
                <a:gd name="T60" fmla="*/ 3499 w 8985"/>
                <a:gd name="T61" fmla="*/ 910 h 1033"/>
                <a:gd name="T62" fmla="*/ 1746 w 8985"/>
                <a:gd name="T63" fmla="*/ 807 h 1033"/>
                <a:gd name="T64" fmla="*/ 1453 w 8985"/>
                <a:gd name="T65" fmla="*/ 782 h 1033"/>
                <a:gd name="T66" fmla="*/ 0 w 8985"/>
                <a:gd name="T67" fmla="*/ 1033 h 1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85" h="1033">
                  <a:moveTo>
                    <a:pt x="0" y="1033"/>
                  </a:moveTo>
                  <a:cubicBezTo>
                    <a:pt x="392" y="988"/>
                    <a:pt x="768" y="858"/>
                    <a:pt x="1158" y="802"/>
                  </a:cubicBezTo>
                  <a:cubicBezTo>
                    <a:pt x="1256" y="788"/>
                    <a:pt x="1354" y="779"/>
                    <a:pt x="1453" y="778"/>
                  </a:cubicBezTo>
                  <a:cubicBezTo>
                    <a:pt x="1502" y="778"/>
                    <a:pt x="1551" y="779"/>
                    <a:pt x="1600" y="783"/>
                  </a:cubicBezTo>
                  <a:cubicBezTo>
                    <a:pt x="1649" y="788"/>
                    <a:pt x="1698" y="794"/>
                    <a:pt x="1747" y="803"/>
                  </a:cubicBezTo>
                  <a:cubicBezTo>
                    <a:pt x="1941" y="837"/>
                    <a:pt x="2132" y="887"/>
                    <a:pt x="2325" y="923"/>
                  </a:cubicBezTo>
                  <a:cubicBezTo>
                    <a:pt x="2712" y="998"/>
                    <a:pt x="3113" y="988"/>
                    <a:pt x="3497" y="904"/>
                  </a:cubicBezTo>
                  <a:cubicBezTo>
                    <a:pt x="3594" y="884"/>
                    <a:pt x="3689" y="860"/>
                    <a:pt x="3784" y="835"/>
                  </a:cubicBezTo>
                  <a:cubicBezTo>
                    <a:pt x="3832" y="822"/>
                    <a:pt x="3879" y="809"/>
                    <a:pt x="3926" y="795"/>
                  </a:cubicBezTo>
                  <a:cubicBezTo>
                    <a:pt x="4069" y="756"/>
                    <a:pt x="4069" y="756"/>
                    <a:pt x="4069" y="756"/>
                  </a:cubicBezTo>
                  <a:cubicBezTo>
                    <a:pt x="4353" y="677"/>
                    <a:pt x="4353" y="677"/>
                    <a:pt x="4353" y="677"/>
                  </a:cubicBezTo>
                  <a:cubicBezTo>
                    <a:pt x="4401" y="663"/>
                    <a:pt x="4447" y="648"/>
                    <a:pt x="4494" y="632"/>
                  </a:cubicBezTo>
                  <a:cubicBezTo>
                    <a:pt x="4540" y="615"/>
                    <a:pt x="4586" y="599"/>
                    <a:pt x="4632" y="581"/>
                  </a:cubicBezTo>
                  <a:cubicBezTo>
                    <a:pt x="4816" y="511"/>
                    <a:pt x="4997" y="432"/>
                    <a:pt x="5178" y="356"/>
                  </a:cubicBezTo>
                  <a:cubicBezTo>
                    <a:pt x="5269" y="317"/>
                    <a:pt x="5360" y="280"/>
                    <a:pt x="5452" y="244"/>
                  </a:cubicBezTo>
                  <a:cubicBezTo>
                    <a:pt x="5544" y="208"/>
                    <a:pt x="5636" y="175"/>
                    <a:pt x="5730" y="145"/>
                  </a:cubicBezTo>
                  <a:cubicBezTo>
                    <a:pt x="5824" y="114"/>
                    <a:pt x="5919" y="88"/>
                    <a:pt x="6015" y="66"/>
                  </a:cubicBezTo>
                  <a:cubicBezTo>
                    <a:pt x="6063" y="55"/>
                    <a:pt x="6111" y="44"/>
                    <a:pt x="6160" y="36"/>
                  </a:cubicBezTo>
                  <a:cubicBezTo>
                    <a:pt x="6208" y="27"/>
                    <a:pt x="6257" y="20"/>
                    <a:pt x="6306" y="15"/>
                  </a:cubicBezTo>
                  <a:cubicBezTo>
                    <a:pt x="6404" y="4"/>
                    <a:pt x="6503" y="0"/>
                    <a:pt x="6601" y="3"/>
                  </a:cubicBezTo>
                  <a:cubicBezTo>
                    <a:pt x="6700" y="7"/>
                    <a:pt x="6799" y="21"/>
                    <a:pt x="6892" y="53"/>
                  </a:cubicBezTo>
                  <a:cubicBezTo>
                    <a:pt x="6904" y="57"/>
                    <a:pt x="6916" y="61"/>
                    <a:pt x="6927" y="66"/>
                  </a:cubicBezTo>
                  <a:cubicBezTo>
                    <a:pt x="6944" y="73"/>
                    <a:pt x="6944" y="73"/>
                    <a:pt x="6944" y="73"/>
                  </a:cubicBezTo>
                  <a:cubicBezTo>
                    <a:pt x="6950" y="75"/>
                    <a:pt x="6955" y="78"/>
                    <a:pt x="6961" y="80"/>
                  </a:cubicBezTo>
                  <a:cubicBezTo>
                    <a:pt x="6984" y="90"/>
                    <a:pt x="7006" y="102"/>
                    <a:pt x="7027" y="114"/>
                  </a:cubicBezTo>
                  <a:cubicBezTo>
                    <a:pt x="7048" y="127"/>
                    <a:pt x="7069" y="141"/>
                    <a:pt x="7088" y="155"/>
                  </a:cubicBezTo>
                  <a:cubicBezTo>
                    <a:pt x="7108" y="170"/>
                    <a:pt x="7128" y="185"/>
                    <a:pt x="7148" y="200"/>
                  </a:cubicBezTo>
                  <a:cubicBezTo>
                    <a:pt x="7226" y="260"/>
                    <a:pt x="7301" y="323"/>
                    <a:pt x="7377" y="386"/>
                  </a:cubicBezTo>
                  <a:cubicBezTo>
                    <a:pt x="7528" y="512"/>
                    <a:pt x="7683" y="635"/>
                    <a:pt x="7852" y="736"/>
                  </a:cubicBezTo>
                  <a:cubicBezTo>
                    <a:pt x="7894" y="761"/>
                    <a:pt x="7938" y="784"/>
                    <a:pt x="7982" y="806"/>
                  </a:cubicBezTo>
                  <a:cubicBezTo>
                    <a:pt x="8026" y="827"/>
                    <a:pt x="8071" y="847"/>
                    <a:pt x="8117" y="865"/>
                  </a:cubicBezTo>
                  <a:cubicBezTo>
                    <a:pt x="8209" y="900"/>
                    <a:pt x="8303" y="929"/>
                    <a:pt x="8399" y="950"/>
                  </a:cubicBezTo>
                  <a:cubicBezTo>
                    <a:pt x="8495" y="971"/>
                    <a:pt x="8594" y="984"/>
                    <a:pt x="8692" y="987"/>
                  </a:cubicBezTo>
                  <a:cubicBezTo>
                    <a:pt x="8790" y="989"/>
                    <a:pt x="8889" y="982"/>
                    <a:pt x="8985" y="961"/>
                  </a:cubicBezTo>
                  <a:cubicBezTo>
                    <a:pt x="8889" y="982"/>
                    <a:pt x="8790" y="990"/>
                    <a:pt x="8692" y="988"/>
                  </a:cubicBezTo>
                  <a:cubicBezTo>
                    <a:pt x="8593" y="985"/>
                    <a:pt x="8495" y="973"/>
                    <a:pt x="8399" y="952"/>
                  </a:cubicBezTo>
                  <a:cubicBezTo>
                    <a:pt x="8303" y="931"/>
                    <a:pt x="8208" y="903"/>
                    <a:pt x="8116" y="867"/>
                  </a:cubicBezTo>
                  <a:cubicBezTo>
                    <a:pt x="8070" y="850"/>
                    <a:pt x="8025" y="830"/>
                    <a:pt x="7980" y="809"/>
                  </a:cubicBezTo>
                  <a:cubicBezTo>
                    <a:pt x="7936" y="787"/>
                    <a:pt x="7893" y="764"/>
                    <a:pt x="7850" y="739"/>
                  </a:cubicBezTo>
                  <a:cubicBezTo>
                    <a:pt x="7765" y="689"/>
                    <a:pt x="7684" y="632"/>
                    <a:pt x="7605" y="573"/>
                  </a:cubicBezTo>
                  <a:cubicBezTo>
                    <a:pt x="7527" y="514"/>
                    <a:pt x="7450" y="453"/>
                    <a:pt x="7374" y="390"/>
                  </a:cubicBezTo>
                  <a:cubicBezTo>
                    <a:pt x="7298" y="327"/>
                    <a:pt x="7223" y="263"/>
                    <a:pt x="7145" y="203"/>
                  </a:cubicBezTo>
                  <a:cubicBezTo>
                    <a:pt x="7125" y="188"/>
                    <a:pt x="7106" y="174"/>
                    <a:pt x="7086" y="159"/>
                  </a:cubicBezTo>
                  <a:cubicBezTo>
                    <a:pt x="7066" y="145"/>
                    <a:pt x="7046" y="131"/>
                    <a:pt x="7024" y="118"/>
                  </a:cubicBezTo>
                  <a:cubicBezTo>
                    <a:pt x="7003" y="106"/>
                    <a:pt x="6982" y="94"/>
                    <a:pt x="6959" y="85"/>
                  </a:cubicBezTo>
                  <a:cubicBezTo>
                    <a:pt x="6953" y="82"/>
                    <a:pt x="6948" y="80"/>
                    <a:pt x="6942" y="77"/>
                  </a:cubicBezTo>
                  <a:cubicBezTo>
                    <a:pt x="6925" y="70"/>
                    <a:pt x="6925" y="70"/>
                    <a:pt x="6925" y="70"/>
                  </a:cubicBezTo>
                  <a:cubicBezTo>
                    <a:pt x="6914" y="66"/>
                    <a:pt x="6902" y="62"/>
                    <a:pt x="6891" y="58"/>
                  </a:cubicBezTo>
                  <a:cubicBezTo>
                    <a:pt x="6797" y="26"/>
                    <a:pt x="6699" y="12"/>
                    <a:pt x="6601" y="9"/>
                  </a:cubicBezTo>
                  <a:cubicBezTo>
                    <a:pt x="6503" y="5"/>
                    <a:pt x="6404" y="9"/>
                    <a:pt x="6307" y="20"/>
                  </a:cubicBezTo>
                  <a:cubicBezTo>
                    <a:pt x="6258" y="26"/>
                    <a:pt x="6209" y="33"/>
                    <a:pt x="6161" y="41"/>
                  </a:cubicBezTo>
                  <a:cubicBezTo>
                    <a:pt x="6112" y="49"/>
                    <a:pt x="6064" y="61"/>
                    <a:pt x="6016" y="71"/>
                  </a:cubicBezTo>
                  <a:cubicBezTo>
                    <a:pt x="5920" y="93"/>
                    <a:pt x="5826" y="120"/>
                    <a:pt x="5732" y="151"/>
                  </a:cubicBezTo>
                  <a:cubicBezTo>
                    <a:pt x="5639" y="181"/>
                    <a:pt x="5546" y="214"/>
                    <a:pt x="5454" y="250"/>
                  </a:cubicBezTo>
                  <a:cubicBezTo>
                    <a:pt x="5363" y="286"/>
                    <a:pt x="5272" y="324"/>
                    <a:pt x="5181" y="362"/>
                  </a:cubicBezTo>
                  <a:cubicBezTo>
                    <a:pt x="4999" y="438"/>
                    <a:pt x="4819" y="518"/>
                    <a:pt x="4635" y="588"/>
                  </a:cubicBezTo>
                  <a:cubicBezTo>
                    <a:pt x="4589" y="606"/>
                    <a:pt x="4543" y="622"/>
                    <a:pt x="4496" y="639"/>
                  </a:cubicBezTo>
                  <a:cubicBezTo>
                    <a:pt x="4450" y="655"/>
                    <a:pt x="4403" y="670"/>
                    <a:pt x="4355" y="684"/>
                  </a:cubicBezTo>
                  <a:cubicBezTo>
                    <a:pt x="4071" y="762"/>
                    <a:pt x="4071" y="762"/>
                    <a:pt x="4071" y="762"/>
                  </a:cubicBezTo>
                  <a:cubicBezTo>
                    <a:pt x="3928" y="802"/>
                    <a:pt x="3928" y="802"/>
                    <a:pt x="3928" y="802"/>
                  </a:cubicBezTo>
                  <a:cubicBezTo>
                    <a:pt x="3881" y="815"/>
                    <a:pt x="3834" y="828"/>
                    <a:pt x="3786" y="841"/>
                  </a:cubicBezTo>
                  <a:cubicBezTo>
                    <a:pt x="3691" y="866"/>
                    <a:pt x="3595" y="890"/>
                    <a:pt x="3499" y="910"/>
                  </a:cubicBezTo>
                  <a:cubicBezTo>
                    <a:pt x="3114" y="993"/>
                    <a:pt x="2711" y="1003"/>
                    <a:pt x="2324" y="928"/>
                  </a:cubicBezTo>
                  <a:cubicBezTo>
                    <a:pt x="2131" y="891"/>
                    <a:pt x="1940" y="841"/>
                    <a:pt x="1746" y="807"/>
                  </a:cubicBezTo>
                  <a:cubicBezTo>
                    <a:pt x="1698" y="798"/>
                    <a:pt x="1649" y="792"/>
                    <a:pt x="1600" y="787"/>
                  </a:cubicBezTo>
                  <a:cubicBezTo>
                    <a:pt x="1551" y="783"/>
                    <a:pt x="1502" y="782"/>
                    <a:pt x="1453" y="782"/>
                  </a:cubicBezTo>
                  <a:cubicBezTo>
                    <a:pt x="1354" y="783"/>
                    <a:pt x="1256" y="792"/>
                    <a:pt x="1159" y="806"/>
                  </a:cubicBezTo>
                  <a:cubicBezTo>
                    <a:pt x="769" y="861"/>
                    <a:pt x="392" y="990"/>
                    <a:pt x="0" y="10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9" name="Freeform 36"/>
            <p:cNvSpPr/>
            <p:nvPr>
              <p:custDataLst>
                <p:tags r:id="rId34"/>
              </p:custDataLst>
            </p:nvPr>
          </p:nvSpPr>
          <p:spPr bwMode="auto">
            <a:xfrm>
              <a:off x="3" y="1403"/>
              <a:ext cx="5750" cy="697"/>
            </a:xfrm>
            <a:custGeom>
              <a:avLst/>
              <a:gdLst>
                <a:gd name="T0" fmla="*/ 1169 w 8985"/>
                <a:gd name="T1" fmla="*/ 806 h 1089"/>
                <a:gd name="T2" fmla="*/ 1336 w 8985"/>
                <a:gd name="T3" fmla="*/ 792 h 1089"/>
                <a:gd name="T4" fmla="*/ 1392 w 8985"/>
                <a:gd name="T5" fmla="*/ 791 h 1089"/>
                <a:gd name="T6" fmla="*/ 1762 w 8985"/>
                <a:gd name="T7" fmla="*/ 835 h 1089"/>
                <a:gd name="T8" fmla="*/ 2927 w 8985"/>
                <a:gd name="T9" fmla="*/ 1075 h 1089"/>
                <a:gd name="T10" fmla="*/ 3814 w 8985"/>
                <a:gd name="T11" fmla="*/ 978 h 1089"/>
                <a:gd name="T12" fmla="*/ 4385 w 8985"/>
                <a:gd name="T13" fmla="*/ 807 h 1089"/>
                <a:gd name="T14" fmla="*/ 5188 w 8985"/>
                <a:gd name="T15" fmla="*/ 415 h 1089"/>
                <a:gd name="T16" fmla="*/ 6014 w 8985"/>
                <a:gd name="T17" fmla="*/ 71 h 1089"/>
                <a:gd name="T18" fmla="*/ 6050 w 8985"/>
                <a:gd name="T19" fmla="*/ 62 h 1089"/>
                <a:gd name="T20" fmla="*/ 6159 w 8985"/>
                <a:gd name="T21" fmla="*/ 37 h 1089"/>
                <a:gd name="T22" fmla="*/ 6605 w 8985"/>
                <a:gd name="T23" fmla="*/ 7 h 1089"/>
                <a:gd name="T24" fmla="*/ 7033 w 8985"/>
                <a:gd name="T25" fmla="*/ 127 h 1089"/>
                <a:gd name="T26" fmla="*/ 7154 w 8985"/>
                <a:gd name="T27" fmla="*/ 214 h 1089"/>
                <a:gd name="T28" fmla="*/ 7849 w 8985"/>
                <a:gd name="T29" fmla="*/ 778 h 1089"/>
                <a:gd name="T30" fmla="*/ 8412 w 8985"/>
                <a:gd name="T31" fmla="*/ 1017 h 1089"/>
                <a:gd name="T32" fmla="*/ 8467 w 8985"/>
                <a:gd name="T33" fmla="*/ 1028 h 1089"/>
                <a:gd name="T34" fmla="*/ 8615 w 8985"/>
                <a:gd name="T35" fmla="*/ 1049 h 1089"/>
                <a:gd name="T36" fmla="*/ 8670 w 8985"/>
                <a:gd name="T37" fmla="*/ 1053 h 1089"/>
                <a:gd name="T38" fmla="*/ 8985 w 8985"/>
                <a:gd name="T39" fmla="*/ 1027 h 1089"/>
                <a:gd name="T40" fmla="*/ 8670 w 8985"/>
                <a:gd name="T41" fmla="*/ 1054 h 1089"/>
                <a:gd name="T42" fmla="*/ 8615 w 8985"/>
                <a:gd name="T43" fmla="*/ 1050 h 1089"/>
                <a:gd name="T44" fmla="*/ 8467 w 8985"/>
                <a:gd name="T45" fmla="*/ 1030 h 1089"/>
                <a:gd name="T46" fmla="*/ 8412 w 8985"/>
                <a:gd name="T47" fmla="*/ 1018 h 1089"/>
                <a:gd name="T48" fmla="*/ 7847 w 8985"/>
                <a:gd name="T49" fmla="*/ 781 h 1089"/>
                <a:gd name="T50" fmla="*/ 7151 w 8985"/>
                <a:gd name="T51" fmla="*/ 218 h 1089"/>
                <a:gd name="T52" fmla="*/ 7031 w 8985"/>
                <a:gd name="T53" fmla="*/ 131 h 1089"/>
                <a:gd name="T54" fmla="*/ 6605 w 8985"/>
                <a:gd name="T55" fmla="*/ 12 h 1089"/>
                <a:gd name="T56" fmla="*/ 6160 w 8985"/>
                <a:gd name="T57" fmla="*/ 43 h 1089"/>
                <a:gd name="T58" fmla="*/ 6051 w 8985"/>
                <a:gd name="T59" fmla="*/ 67 h 1089"/>
                <a:gd name="T60" fmla="*/ 6015 w 8985"/>
                <a:gd name="T61" fmla="*/ 77 h 1089"/>
                <a:gd name="T62" fmla="*/ 5191 w 8985"/>
                <a:gd name="T63" fmla="*/ 421 h 1089"/>
                <a:gd name="T64" fmla="*/ 4387 w 8985"/>
                <a:gd name="T65" fmla="*/ 813 h 1089"/>
                <a:gd name="T66" fmla="*/ 3815 w 8985"/>
                <a:gd name="T67" fmla="*/ 985 h 1089"/>
                <a:gd name="T68" fmla="*/ 2927 w 8985"/>
                <a:gd name="T69" fmla="*/ 1081 h 1089"/>
                <a:gd name="T70" fmla="*/ 1761 w 8985"/>
                <a:gd name="T71" fmla="*/ 839 h 1089"/>
                <a:gd name="T72" fmla="*/ 1392 w 8985"/>
                <a:gd name="T73" fmla="*/ 795 h 1089"/>
                <a:gd name="T74" fmla="*/ 1336 w 8985"/>
                <a:gd name="T75" fmla="*/ 796 h 1089"/>
                <a:gd name="T76" fmla="*/ 1169 w 8985"/>
                <a:gd name="T77" fmla="*/ 810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85" h="1089">
                  <a:moveTo>
                    <a:pt x="0" y="1047"/>
                  </a:moveTo>
                  <a:cubicBezTo>
                    <a:pt x="395" y="992"/>
                    <a:pt x="773" y="855"/>
                    <a:pt x="1169" y="806"/>
                  </a:cubicBezTo>
                  <a:cubicBezTo>
                    <a:pt x="1218" y="800"/>
                    <a:pt x="1268" y="796"/>
                    <a:pt x="1318" y="793"/>
                  </a:cubicBezTo>
                  <a:cubicBezTo>
                    <a:pt x="1336" y="792"/>
                    <a:pt x="1336" y="792"/>
                    <a:pt x="1336" y="792"/>
                  </a:cubicBezTo>
                  <a:cubicBezTo>
                    <a:pt x="1355" y="792"/>
                    <a:pt x="1355" y="792"/>
                    <a:pt x="1355" y="792"/>
                  </a:cubicBezTo>
                  <a:cubicBezTo>
                    <a:pt x="1392" y="791"/>
                    <a:pt x="1392" y="791"/>
                    <a:pt x="1392" y="791"/>
                  </a:cubicBezTo>
                  <a:cubicBezTo>
                    <a:pt x="1417" y="791"/>
                    <a:pt x="1442" y="791"/>
                    <a:pt x="1467" y="793"/>
                  </a:cubicBezTo>
                  <a:cubicBezTo>
                    <a:pt x="1567" y="796"/>
                    <a:pt x="1666" y="811"/>
                    <a:pt x="1762" y="835"/>
                  </a:cubicBezTo>
                  <a:cubicBezTo>
                    <a:pt x="1956" y="881"/>
                    <a:pt x="2145" y="943"/>
                    <a:pt x="2338" y="991"/>
                  </a:cubicBezTo>
                  <a:cubicBezTo>
                    <a:pt x="2531" y="1040"/>
                    <a:pt x="2729" y="1068"/>
                    <a:pt x="2927" y="1075"/>
                  </a:cubicBezTo>
                  <a:cubicBezTo>
                    <a:pt x="3126" y="1083"/>
                    <a:pt x="3325" y="1069"/>
                    <a:pt x="3521" y="1037"/>
                  </a:cubicBezTo>
                  <a:cubicBezTo>
                    <a:pt x="3620" y="1022"/>
                    <a:pt x="3717" y="1002"/>
                    <a:pt x="3814" y="978"/>
                  </a:cubicBezTo>
                  <a:cubicBezTo>
                    <a:pt x="3910" y="955"/>
                    <a:pt x="4006" y="928"/>
                    <a:pt x="4101" y="900"/>
                  </a:cubicBezTo>
                  <a:cubicBezTo>
                    <a:pt x="4196" y="871"/>
                    <a:pt x="4291" y="840"/>
                    <a:pt x="4385" y="807"/>
                  </a:cubicBezTo>
                  <a:cubicBezTo>
                    <a:pt x="4478" y="772"/>
                    <a:pt x="4569" y="732"/>
                    <a:pt x="4658" y="689"/>
                  </a:cubicBezTo>
                  <a:cubicBezTo>
                    <a:pt x="4838" y="603"/>
                    <a:pt x="5012" y="507"/>
                    <a:pt x="5188" y="415"/>
                  </a:cubicBezTo>
                  <a:cubicBezTo>
                    <a:pt x="5364" y="322"/>
                    <a:pt x="5543" y="234"/>
                    <a:pt x="5729" y="163"/>
                  </a:cubicBezTo>
                  <a:cubicBezTo>
                    <a:pt x="5822" y="127"/>
                    <a:pt x="5917" y="96"/>
                    <a:pt x="6014" y="71"/>
                  </a:cubicBezTo>
                  <a:cubicBezTo>
                    <a:pt x="6032" y="66"/>
                    <a:pt x="6032" y="66"/>
                    <a:pt x="6032" y="66"/>
                  </a:cubicBezTo>
                  <a:cubicBezTo>
                    <a:pt x="6050" y="62"/>
                    <a:pt x="6050" y="62"/>
                    <a:pt x="6050" y="62"/>
                  </a:cubicBezTo>
                  <a:cubicBezTo>
                    <a:pt x="6086" y="53"/>
                    <a:pt x="6086" y="53"/>
                    <a:pt x="6086" y="53"/>
                  </a:cubicBezTo>
                  <a:cubicBezTo>
                    <a:pt x="6110" y="48"/>
                    <a:pt x="6135" y="42"/>
                    <a:pt x="6159" y="37"/>
                  </a:cubicBezTo>
                  <a:cubicBezTo>
                    <a:pt x="6208" y="28"/>
                    <a:pt x="6257" y="20"/>
                    <a:pt x="6307" y="15"/>
                  </a:cubicBezTo>
                  <a:cubicBezTo>
                    <a:pt x="6406" y="4"/>
                    <a:pt x="6506" y="0"/>
                    <a:pt x="6605" y="7"/>
                  </a:cubicBezTo>
                  <a:cubicBezTo>
                    <a:pt x="6704" y="13"/>
                    <a:pt x="6804" y="30"/>
                    <a:pt x="6898" y="64"/>
                  </a:cubicBezTo>
                  <a:cubicBezTo>
                    <a:pt x="6945" y="80"/>
                    <a:pt x="6990" y="101"/>
                    <a:pt x="7033" y="127"/>
                  </a:cubicBezTo>
                  <a:cubicBezTo>
                    <a:pt x="7055" y="139"/>
                    <a:pt x="7076" y="153"/>
                    <a:pt x="7096" y="168"/>
                  </a:cubicBezTo>
                  <a:cubicBezTo>
                    <a:pt x="7116" y="183"/>
                    <a:pt x="7135" y="199"/>
                    <a:pt x="7154" y="214"/>
                  </a:cubicBezTo>
                  <a:cubicBezTo>
                    <a:pt x="7232" y="277"/>
                    <a:pt x="7306" y="343"/>
                    <a:pt x="7381" y="409"/>
                  </a:cubicBezTo>
                  <a:cubicBezTo>
                    <a:pt x="7530" y="540"/>
                    <a:pt x="7682" y="670"/>
                    <a:pt x="7849" y="778"/>
                  </a:cubicBezTo>
                  <a:cubicBezTo>
                    <a:pt x="8015" y="887"/>
                    <a:pt x="8201" y="965"/>
                    <a:pt x="8394" y="1012"/>
                  </a:cubicBezTo>
                  <a:cubicBezTo>
                    <a:pt x="8412" y="1017"/>
                    <a:pt x="8412" y="1017"/>
                    <a:pt x="8412" y="1017"/>
                  </a:cubicBezTo>
                  <a:cubicBezTo>
                    <a:pt x="8431" y="1020"/>
                    <a:pt x="8431" y="1020"/>
                    <a:pt x="8431" y="1020"/>
                  </a:cubicBezTo>
                  <a:cubicBezTo>
                    <a:pt x="8467" y="1028"/>
                    <a:pt x="8467" y="1028"/>
                    <a:pt x="8467" y="1028"/>
                  </a:cubicBezTo>
                  <a:cubicBezTo>
                    <a:pt x="8491" y="1033"/>
                    <a:pt x="8516" y="1036"/>
                    <a:pt x="8541" y="1041"/>
                  </a:cubicBezTo>
                  <a:cubicBezTo>
                    <a:pt x="8565" y="1043"/>
                    <a:pt x="8590" y="1047"/>
                    <a:pt x="8615" y="1049"/>
                  </a:cubicBezTo>
                  <a:cubicBezTo>
                    <a:pt x="8652" y="1052"/>
                    <a:pt x="8652" y="1052"/>
                    <a:pt x="8652" y="1052"/>
                  </a:cubicBezTo>
                  <a:cubicBezTo>
                    <a:pt x="8670" y="1053"/>
                    <a:pt x="8670" y="1053"/>
                    <a:pt x="8670" y="1053"/>
                  </a:cubicBezTo>
                  <a:cubicBezTo>
                    <a:pt x="8689" y="1054"/>
                    <a:pt x="8689" y="1054"/>
                    <a:pt x="8689" y="1054"/>
                  </a:cubicBezTo>
                  <a:cubicBezTo>
                    <a:pt x="8788" y="1058"/>
                    <a:pt x="8888" y="1050"/>
                    <a:pt x="8985" y="1027"/>
                  </a:cubicBezTo>
                  <a:cubicBezTo>
                    <a:pt x="8888" y="1051"/>
                    <a:pt x="8788" y="1058"/>
                    <a:pt x="8689" y="1055"/>
                  </a:cubicBezTo>
                  <a:cubicBezTo>
                    <a:pt x="8670" y="1054"/>
                    <a:pt x="8670" y="1054"/>
                    <a:pt x="8670" y="1054"/>
                  </a:cubicBezTo>
                  <a:cubicBezTo>
                    <a:pt x="8652" y="1053"/>
                    <a:pt x="8652" y="1053"/>
                    <a:pt x="8652" y="1053"/>
                  </a:cubicBezTo>
                  <a:cubicBezTo>
                    <a:pt x="8615" y="1050"/>
                    <a:pt x="8615" y="1050"/>
                    <a:pt x="8615" y="1050"/>
                  </a:cubicBezTo>
                  <a:cubicBezTo>
                    <a:pt x="8590" y="1048"/>
                    <a:pt x="8565" y="1045"/>
                    <a:pt x="8540" y="1042"/>
                  </a:cubicBezTo>
                  <a:cubicBezTo>
                    <a:pt x="8516" y="1038"/>
                    <a:pt x="8491" y="1034"/>
                    <a:pt x="8467" y="1030"/>
                  </a:cubicBezTo>
                  <a:cubicBezTo>
                    <a:pt x="8430" y="1022"/>
                    <a:pt x="8430" y="1022"/>
                    <a:pt x="8430" y="1022"/>
                  </a:cubicBezTo>
                  <a:cubicBezTo>
                    <a:pt x="8412" y="1018"/>
                    <a:pt x="8412" y="1018"/>
                    <a:pt x="8412" y="1018"/>
                  </a:cubicBezTo>
                  <a:cubicBezTo>
                    <a:pt x="8394" y="1014"/>
                    <a:pt x="8394" y="1014"/>
                    <a:pt x="8394" y="1014"/>
                  </a:cubicBezTo>
                  <a:cubicBezTo>
                    <a:pt x="8200" y="968"/>
                    <a:pt x="8014" y="890"/>
                    <a:pt x="7847" y="781"/>
                  </a:cubicBezTo>
                  <a:cubicBezTo>
                    <a:pt x="7679" y="673"/>
                    <a:pt x="7528" y="543"/>
                    <a:pt x="7378" y="412"/>
                  </a:cubicBezTo>
                  <a:cubicBezTo>
                    <a:pt x="7303" y="346"/>
                    <a:pt x="7229" y="281"/>
                    <a:pt x="7151" y="218"/>
                  </a:cubicBezTo>
                  <a:cubicBezTo>
                    <a:pt x="7132" y="202"/>
                    <a:pt x="7113" y="187"/>
                    <a:pt x="7093" y="172"/>
                  </a:cubicBezTo>
                  <a:cubicBezTo>
                    <a:pt x="7073" y="157"/>
                    <a:pt x="7052" y="143"/>
                    <a:pt x="7031" y="131"/>
                  </a:cubicBezTo>
                  <a:cubicBezTo>
                    <a:pt x="6988" y="106"/>
                    <a:pt x="6943" y="85"/>
                    <a:pt x="6896" y="68"/>
                  </a:cubicBezTo>
                  <a:cubicBezTo>
                    <a:pt x="6803" y="35"/>
                    <a:pt x="6704" y="18"/>
                    <a:pt x="6605" y="12"/>
                  </a:cubicBezTo>
                  <a:cubicBezTo>
                    <a:pt x="6506" y="6"/>
                    <a:pt x="6406" y="9"/>
                    <a:pt x="6307" y="20"/>
                  </a:cubicBezTo>
                  <a:cubicBezTo>
                    <a:pt x="6258" y="26"/>
                    <a:pt x="6209" y="33"/>
                    <a:pt x="6160" y="43"/>
                  </a:cubicBezTo>
                  <a:cubicBezTo>
                    <a:pt x="6136" y="47"/>
                    <a:pt x="6112" y="53"/>
                    <a:pt x="6087" y="59"/>
                  </a:cubicBezTo>
                  <a:cubicBezTo>
                    <a:pt x="6051" y="67"/>
                    <a:pt x="6051" y="67"/>
                    <a:pt x="6051" y="67"/>
                  </a:cubicBezTo>
                  <a:cubicBezTo>
                    <a:pt x="6033" y="72"/>
                    <a:pt x="6033" y="72"/>
                    <a:pt x="6033" y="72"/>
                  </a:cubicBezTo>
                  <a:cubicBezTo>
                    <a:pt x="6015" y="77"/>
                    <a:pt x="6015" y="77"/>
                    <a:pt x="6015" y="77"/>
                  </a:cubicBezTo>
                  <a:cubicBezTo>
                    <a:pt x="5919" y="102"/>
                    <a:pt x="5824" y="133"/>
                    <a:pt x="5732" y="169"/>
                  </a:cubicBezTo>
                  <a:cubicBezTo>
                    <a:pt x="5546" y="240"/>
                    <a:pt x="5368" y="328"/>
                    <a:pt x="5191" y="421"/>
                  </a:cubicBezTo>
                  <a:cubicBezTo>
                    <a:pt x="5015" y="513"/>
                    <a:pt x="4841" y="610"/>
                    <a:pt x="4661" y="696"/>
                  </a:cubicBezTo>
                  <a:cubicBezTo>
                    <a:pt x="4572" y="738"/>
                    <a:pt x="4481" y="779"/>
                    <a:pt x="4387" y="813"/>
                  </a:cubicBezTo>
                  <a:cubicBezTo>
                    <a:pt x="4293" y="847"/>
                    <a:pt x="4199" y="877"/>
                    <a:pt x="4103" y="906"/>
                  </a:cubicBezTo>
                  <a:cubicBezTo>
                    <a:pt x="4008" y="935"/>
                    <a:pt x="3912" y="961"/>
                    <a:pt x="3815" y="985"/>
                  </a:cubicBezTo>
                  <a:cubicBezTo>
                    <a:pt x="3718" y="1008"/>
                    <a:pt x="3621" y="1028"/>
                    <a:pt x="3522" y="1044"/>
                  </a:cubicBezTo>
                  <a:cubicBezTo>
                    <a:pt x="3326" y="1075"/>
                    <a:pt x="3126" y="1089"/>
                    <a:pt x="2927" y="1081"/>
                  </a:cubicBezTo>
                  <a:cubicBezTo>
                    <a:pt x="2728" y="1073"/>
                    <a:pt x="2530" y="1045"/>
                    <a:pt x="2337" y="996"/>
                  </a:cubicBezTo>
                  <a:cubicBezTo>
                    <a:pt x="2144" y="948"/>
                    <a:pt x="1955" y="886"/>
                    <a:pt x="1761" y="839"/>
                  </a:cubicBezTo>
                  <a:cubicBezTo>
                    <a:pt x="1665" y="815"/>
                    <a:pt x="1566" y="800"/>
                    <a:pt x="1467" y="797"/>
                  </a:cubicBezTo>
                  <a:cubicBezTo>
                    <a:pt x="1442" y="795"/>
                    <a:pt x="1417" y="795"/>
                    <a:pt x="1392" y="795"/>
                  </a:cubicBezTo>
                  <a:cubicBezTo>
                    <a:pt x="1355" y="796"/>
                    <a:pt x="1355" y="796"/>
                    <a:pt x="1355" y="796"/>
                  </a:cubicBezTo>
                  <a:cubicBezTo>
                    <a:pt x="1336" y="796"/>
                    <a:pt x="1336" y="796"/>
                    <a:pt x="1336" y="796"/>
                  </a:cubicBezTo>
                  <a:cubicBezTo>
                    <a:pt x="1318" y="797"/>
                    <a:pt x="1318" y="797"/>
                    <a:pt x="1318" y="797"/>
                  </a:cubicBezTo>
                  <a:cubicBezTo>
                    <a:pt x="1268" y="799"/>
                    <a:pt x="1219" y="804"/>
                    <a:pt x="1169" y="810"/>
                  </a:cubicBezTo>
                  <a:cubicBezTo>
                    <a:pt x="774" y="857"/>
                    <a:pt x="395" y="994"/>
                    <a:pt x="0" y="10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100" name="Freeform 37"/>
            <p:cNvSpPr/>
            <p:nvPr>
              <p:custDataLst>
                <p:tags r:id="rId35"/>
              </p:custDataLst>
            </p:nvPr>
          </p:nvSpPr>
          <p:spPr bwMode="auto">
            <a:xfrm>
              <a:off x="3" y="1379"/>
              <a:ext cx="5750" cy="770"/>
            </a:xfrm>
            <a:custGeom>
              <a:avLst/>
              <a:gdLst>
                <a:gd name="T0" fmla="*/ 589 w 8985"/>
                <a:gd name="T1" fmla="*/ 926 h 1203"/>
                <a:gd name="T2" fmla="*/ 1333 w 8985"/>
                <a:gd name="T3" fmla="*/ 802 h 1203"/>
                <a:gd name="T4" fmla="*/ 1633 w 8985"/>
                <a:gd name="T5" fmla="*/ 832 h 1203"/>
                <a:gd name="T6" fmla="*/ 2352 w 8985"/>
                <a:gd name="T7" fmla="*/ 1062 h 1203"/>
                <a:gd name="T8" fmla="*/ 2498 w 8985"/>
                <a:gd name="T9" fmla="*/ 1102 h 1203"/>
                <a:gd name="T10" fmla="*/ 2645 w 8985"/>
                <a:gd name="T11" fmla="*/ 1136 h 1203"/>
                <a:gd name="T12" fmla="*/ 2719 w 8985"/>
                <a:gd name="T13" fmla="*/ 1150 h 1203"/>
                <a:gd name="T14" fmla="*/ 2831 w 8985"/>
                <a:gd name="T15" fmla="*/ 1167 h 1203"/>
                <a:gd name="T16" fmla="*/ 2868 w 8985"/>
                <a:gd name="T17" fmla="*/ 1171 h 1203"/>
                <a:gd name="T18" fmla="*/ 3546 w 8985"/>
                <a:gd name="T19" fmla="*/ 1172 h 1203"/>
                <a:gd name="T20" fmla="*/ 4206 w 8985"/>
                <a:gd name="T21" fmla="*/ 1019 h 1203"/>
                <a:gd name="T22" fmla="*/ 4276 w 8985"/>
                <a:gd name="T23" fmla="*/ 992 h 1203"/>
                <a:gd name="T24" fmla="*/ 4415 w 8985"/>
                <a:gd name="T25" fmla="*/ 934 h 1203"/>
                <a:gd name="T26" fmla="*/ 4484 w 8985"/>
                <a:gd name="T27" fmla="*/ 902 h 1203"/>
                <a:gd name="T28" fmla="*/ 4684 w 8985"/>
                <a:gd name="T29" fmla="*/ 796 h 1203"/>
                <a:gd name="T30" fmla="*/ 5457 w 8985"/>
                <a:gd name="T31" fmla="*/ 324 h 1203"/>
                <a:gd name="T32" fmla="*/ 5624 w 8985"/>
                <a:gd name="T33" fmla="*/ 235 h 1203"/>
                <a:gd name="T34" fmla="*/ 5726 w 8985"/>
                <a:gd name="T35" fmla="*/ 187 h 1203"/>
                <a:gd name="T36" fmla="*/ 6155 w 8985"/>
                <a:gd name="T37" fmla="*/ 41 h 1203"/>
                <a:gd name="T38" fmla="*/ 6606 w 8985"/>
                <a:gd name="T39" fmla="*/ 8 h 1203"/>
                <a:gd name="T40" fmla="*/ 6901 w 8985"/>
                <a:gd name="T41" fmla="*/ 71 h 1203"/>
                <a:gd name="T42" fmla="*/ 7160 w 8985"/>
                <a:gd name="T43" fmla="*/ 226 h 1203"/>
                <a:gd name="T44" fmla="*/ 7845 w 8985"/>
                <a:gd name="T45" fmla="*/ 818 h 1203"/>
                <a:gd name="T46" fmla="*/ 7907 w 8985"/>
                <a:gd name="T47" fmla="*/ 860 h 1203"/>
                <a:gd name="T48" fmla="*/ 8004 w 8985"/>
                <a:gd name="T49" fmla="*/ 919 h 1203"/>
                <a:gd name="T50" fmla="*/ 8071 w 8985"/>
                <a:gd name="T51" fmla="*/ 954 h 1203"/>
                <a:gd name="T52" fmla="*/ 8105 w 8985"/>
                <a:gd name="T53" fmla="*/ 971 h 1203"/>
                <a:gd name="T54" fmla="*/ 8686 w 8985"/>
                <a:gd name="T55" fmla="*/ 1121 h 1203"/>
                <a:gd name="T56" fmla="*/ 8686 w 8985"/>
                <a:gd name="T57" fmla="*/ 1122 h 1203"/>
                <a:gd name="T58" fmla="*/ 8104 w 8985"/>
                <a:gd name="T59" fmla="*/ 973 h 1203"/>
                <a:gd name="T60" fmla="*/ 8070 w 8985"/>
                <a:gd name="T61" fmla="*/ 957 h 1203"/>
                <a:gd name="T62" fmla="*/ 8003 w 8985"/>
                <a:gd name="T63" fmla="*/ 922 h 1203"/>
                <a:gd name="T64" fmla="*/ 7905 w 8985"/>
                <a:gd name="T65" fmla="*/ 863 h 1203"/>
                <a:gd name="T66" fmla="*/ 7843 w 8985"/>
                <a:gd name="T67" fmla="*/ 821 h 1203"/>
                <a:gd name="T68" fmla="*/ 7157 w 8985"/>
                <a:gd name="T69" fmla="*/ 229 h 1203"/>
                <a:gd name="T70" fmla="*/ 6899 w 8985"/>
                <a:gd name="T71" fmla="*/ 76 h 1203"/>
                <a:gd name="T72" fmla="*/ 6606 w 8985"/>
                <a:gd name="T73" fmla="*/ 13 h 1203"/>
                <a:gd name="T74" fmla="*/ 6156 w 8985"/>
                <a:gd name="T75" fmla="*/ 46 h 1203"/>
                <a:gd name="T76" fmla="*/ 5729 w 8985"/>
                <a:gd name="T77" fmla="*/ 192 h 1203"/>
                <a:gd name="T78" fmla="*/ 5627 w 8985"/>
                <a:gd name="T79" fmla="*/ 241 h 1203"/>
                <a:gd name="T80" fmla="*/ 5460 w 8985"/>
                <a:gd name="T81" fmla="*/ 330 h 1203"/>
                <a:gd name="T82" fmla="*/ 4687 w 8985"/>
                <a:gd name="T83" fmla="*/ 803 h 1203"/>
                <a:gd name="T84" fmla="*/ 4487 w 8985"/>
                <a:gd name="T85" fmla="*/ 909 h 1203"/>
                <a:gd name="T86" fmla="*/ 4418 w 8985"/>
                <a:gd name="T87" fmla="*/ 940 h 1203"/>
                <a:gd name="T88" fmla="*/ 4278 w 8985"/>
                <a:gd name="T89" fmla="*/ 998 h 1203"/>
                <a:gd name="T90" fmla="*/ 4208 w 8985"/>
                <a:gd name="T91" fmla="*/ 1025 h 1203"/>
                <a:gd name="T92" fmla="*/ 3546 w 8985"/>
                <a:gd name="T93" fmla="*/ 1178 h 1203"/>
                <a:gd name="T94" fmla="*/ 2868 w 8985"/>
                <a:gd name="T95" fmla="*/ 1177 h 1203"/>
                <a:gd name="T96" fmla="*/ 2830 w 8985"/>
                <a:gd name="T97" fmla="*/ 1172 h 1203"/>
                <a:gd name="T98" fmla="*/ 2718 w 8985"/>
                <a:gd name="T99" fmla="*/ 1155 h 1203"/>
                <a:gd name="T100" fmla="*/ 2644 w 8985"/>
                <a:gd name="T101" fmla="*/ 1141 h 1203"/>
                <a:gd name="T102" fmla="*/ 2496 w 8985"/>
                <a:gd name="T103" fmla="*/ 1107 h 1203"/>
                <a:gd name="T104" fmla="*/ 2351 w 8985"/>
                <a:gd name="T105" fmla="*/ 1067 h 1203"/>
                <a:gd name="T106" fmla="*/ 1632 w 8985"/>
                <a:gd name="T107" fmla="*/ 836 h 1203"/>
                <a:gd name="T108" fmla="*/ 1333 w 8985"/>
                <a:gd name="T109" fmla="*/ 806 h 1203"/>
                <a:gd name="T110" fmla="*/ 590 w 8985"/>
                <a:gd name="T111" fmla="*/ 928 h 1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5" h="1203">
                  <a:moveTo>
                    <a:pt x="0" y="1060"/>
                  </a:moveTo>
                  <a:cubicBezTo>
                    <a:pt x="199" y="1028"/>
                    <a:pt x="394" y="975"/>
                    <a:pt x="589" y="926"/>
                  </a:cubicBezTo>
                  <a:cubicBezTo>
                    <a:pt x="784" y="877"/>
                    <a:pt x="981" y="829"/>
                    <a:pt x="1182" y="810"/>
                  </a:cubicBezTo>
                  <a:cubicBezTo>
                    <a:pt x="1232" y="805"/>
                    <a:pt x="1282" y="803"/>
                    <a:pt x="1333" y="802"/>
                  </a:cubicBezTo>
                  <a:cubicBezTo>
                    <a:pt x="1383" y="802"/>
                    <a:pt x="1434" y="804"/>
                    <a:pt x="1484" y="808"/>
                  </a:cubicBezTo>
                  <a:cubicBezTo>
                    <a:pt x="1534" y="814"/>
                    <a:pt x="1584" y="821"/>
                    <a:pt x="1633" y="832"/>
                  </a:cubicBezTo>
                  <a:cubicBezTo>
                    <a:pt x="1682" y="842"/>
                    <a:pt x="1731" y="856"/>
                    <a:pt x="1779" y="871"/>
                  </a:cubicBezTo>
                  <a:cubicBezTo>
                    <a:pt x="1972" y="929"/>
                    <a:pt x="2160" y="1003"/>
                    <a:pt x="2352" y="1062"/>
                  </a:cubicBezTo>
                  <a:cubicBezTo>
                    <a:pt x="2376" y="1070"/>
                    <a:pt x="2400" y="1077"/>
                    <a:pt x="2424" y="1084"/>
                  </a:cubicBezTo>
                  <a:cubicBezTo>
                    <a:pt x="2449" y="1091"/>
                    <a:pt x="2473" y="1096"/>
                    <a:pt x="2498" y="1102"/>
                  </a:cubicBezTo>
                  <a:cubicBezTo>
                    <a:pt x="2571" y="1121"/>
                    <a:pt x="2571" y="1121"/>
                    <a:pt x="2571" y="1121"/>
                  </a:cubicBezTo>
                  <a:cubicBezTo>
                    <a:pt x="2645" y="1136"/>
                    <a:pt x="2645" y="1136"/>
                    <a:pt x="2645" y="1136"/>
                  </a:cubicBezTo>
                  <a:cubicBezTo>
                    <a:pt x="2682" y="1143"/>
                    <a:pt x="2682" y="1143"/>
                    <a:pt x="2682" y="1143"/>
                  </a:cubicBezTo>
                  <a:cubicBezTo>
                    <a:pt x="2694" y="1145"/>
                    <a:pt x="2706" y="1148"/>
                    <a:pt x="2719" y="1150"/>
                  </a:cubicBezTo>
                  <a:cubicBezTo>
                    <a:pt x="2793" y="1161"/>
                    <a:pt x="2793" y="1161"/>
                    <a:pt x="2793" y="1161"/>
                  </a:cubicBezTo>
                  <a:cubicBezTo>
                    <a:pt x="2831" y="1167"/>
                    <a:pt x="2831" y="1167"/>
                    <a:pt x="2831" y="1167"/>
                  </a:cubicBezTo>
                  <a:cubicBezTo>
                    <a:pt x="2837" y="1167"/>
                    <a:pt x="2843" y="1169"/>
                    <a:pt x="2849" y="1169"/>
                  </a:cubicBezTo>
                  <a:cubicBezTo>
                    <a:pt x="2868" y="1171"/>
                    <a:pt x="2868" y="1171"/>
                    <a:pt x="2868" y="1171"/>
                  </a:cubicBezTo>
                  <a:cubicBezTo>
                    <a:pt x="2943" y="1179"/>
                    <a:pt x="2943" y="1179"/>
                    <a:pt x="2943" y="1179"/>
                  </a:cubicBezTo>
                  <a:cubicBezTo>
                    <a:pt x="3144" y="1197"/>
                    <a:pt x="3346" y="1195"/>
                    <a:pt x="3546" y="1172"/>
                  </a:cubicBezTo>
                  <a:cubicBezTo>
                    <a:pt x="3745" y="1149"/>
                    <a:pt x="3943" y="1105"/>
                    <a:pt x="4134" y="1043"/>
                  </a:cubicBezTo>
                  <a:cubicBezTo>
                    <a:pt x="4206" y="1019"/>
                    <a:pt x="4206" y="1019"/>
                    <a:pt x="4206" y="1019"/>
                  </a:cubicBezTo>
                  <a:cubicBezTo>
                    <a:pt x="4218" y="1015"/>
                    <a:pt x="4229" y="1010"/>
                    <a:pt x="4241" y="1005"/>
                  </a:cubicBezTo>
                  <a:cubicBezTo>
                    <a:pt x="4276" y="992"/>
                    <a:pt x="4276" y="992"/>
                    <a:pt x="4276" y="992"/>
                  </a:cubicBezTo>
                  <a:cubicBezTo>
                    <a:pt x="4346" y="964"/>
                    <a:pt x="4346" y="964"/>
                    <a:pt x="4346" y="964"/>
                  </a:cubicBezTo>
                  <a:cubicBezTo>
                    <a:pt x="4415" y="934"/>
                    <a:pt x="4415" y="934"/>
                    <a:pt x="4415" y="934"/>
                  </a:cubicBezTo>
                  <a:cubicBezTo>
                    <a:pt x="4450" y="918"/>
                    <a:pt x="4450" y="918"/>
                    <a:pt x="4450" y="918"/>
                  </a:cubicBezTo>
                  <a:cubicBezTo>
                    <a:pt x="4461" y="913"/>
                    <a:pt x="4473" y="908"/>
                    <a:pt x="4484" y="902"/>
                  </a:cubicBezTo>
                  <a:cubicBezTo>
                    <a:pt x="4551" y="868"/>
                    <a:pt x="4551" y="868"/>
                    <a:pt x="4551" y="868"/>
                  </a:cubicBezTo>
                  <a:cubicBezTo>
                    <a:pt x="4596" y="846"/>
                    <a:pt x="4640" y="821"/>
                    <a:pt x="4684" y="796"/>
                  </a:cubicBezTo>
                  <a:cubicBezTo>
                    <a:pt x="4859" y="697"/>
                    <a:pt x="5027" y="587"/>
                    <a:pt x="5198" y="480"/>
                  </a:cubicBezTo>
                  <a:cubicBezTo>
                    <a:pt x="5283" y="426"/>
                    <a:pt x="5370" y="374"/>
                    <a:pt x="5457" y="324"/>
                  </a:cubicBezTo>
                  <a:cubicBezTo>
                    <a:pt x="5502" y="300"/>
                    <a:pt x="5545" y="275"/>
                    <a:pt x="5590" y="253"/>
                  </a:cubicBezTo>
                  <a:cubicBezTo>
                    <a:pt x="5624" y="235"/>
                    <a:pt x="5624" y="235"/>
                    <a:pt x="5624" y="235"/>
                  </a:cubicBezTo>
                  <a:cubicBezTo>
                    <a:pt x="5635" y="230"/>
                    <a:pt x="5646" y="224"/>
                    <a:pt x="5658" y="219"/>
                  </a:cubicBezTo>
                  <a:cubicBezTo>
                    <a:pt x="5726" y="187"/>
                    <a:pt x="5726" y="187"/>
                    <a:pt x="5726" y="187"/>
                  </a:cubicBezTo>
                  <a:cubicBezTo>
                    <a:pt x="5819" y="146"/>
                    <a:pt x="5912" y="108"/>
                    <a:pt x="6009" y="80"/>
                  </a:cubicBezTo>
                  <a:cubicBezTo>
                    <a:pt x="6057" y="64"/>
                    <a:pt x="6106" y="53"/>
                    <a:pt x="6155" y="41"/>
                  </a:cubicBezTo>
                  <a:cubicBezTo>
                    <a:pt x="6204" y="29"/>
                    <a:pt x="6254" y="21"/>
                    <a:pt x="6304" y="15"/>
                  </a:cubicBezTo>
                  <a:cubicBezTo>
                    <a:pt x="6404" y="2"/>
                    <a:pt x="6506" y="0"/>
                    <a:pt x="6606" y="8"/>
                  </a:cubicBezTo>
                  <a:cubicBezTo>
                    <a:pt x="6656" y="12"/>
                    <a:pt x="6706" y="19"/>
                    <a:pt x="6756" y="30"/>
                  </a:cubicBezTo>
                  <a:cubicBezTo>
                    <a:pt x="6805" y="40"/>
                    <a:pt x="6854" y="54"/>
                    <a:pt x="6901" y="71"/>
                  </a:cubicBezTo>
                  <a:cubicBezTo>
                    <a:pt x="6948" y="89"/>
                    <a:pt x="6994" y="110"/>
                    <a:pt x="7038" y="136"/>
                  </a:cubicBezTo>
                  <a:cubicBezTo>
                    <a:pt x="7081" y="162"/>
                    <a:pt x="7122" y="192"/>
                    <a:pt x="7160" y="226"/>
                  </a:cubicBezTo>
                  <a:cubicBezTo>
                    <a:pt x="7236" y="291"/>
                    <a:pt x="7310" y="360"/>
                    <a:pt x="7384" y="428"/>
                  </a:cubicBezTo>
                  <a:cubicBezTo>
                    <a:pt x="7532" y="565"/>
                    <a:pt x="7680" y="703"/>
                    <a:pt x="7845" y="818"/>
                  </a:cubicBezTo>
                  <a:cubicBezTo>
                    <a:pt x="7855" y="826"/>
                    <a:pt x="7865" y="833"/>
                    <a:pt x="7876" y="840"/>
                  </a:cubicBezTo>
                  <a:cubicBezTo>
                    <a:pt x="7907" y="860"/>
                    <a:pt x="7907" y="860"/>
                    <a:pt x="7907" y="860"/>
                  </a:cubicBezTo>
                  <a:cubicBezTo>
                    <a:pt x="7928" y="874"/>
                    <a:pt x="7950" y="887"/>
                    <a:pt x="7971" y="900"/>
                  </a:cubicBezTo>
                  <a:cubicBezTo>
                    <a:pt x="7982" y="907"/>
                    <a:pt x="7993" y="913"/>
                    <a:pt x="8004" y="919"/>
                  </a:cubicBezTo>
                  <a:cubicBezTo>
                    <a:pt x="8015" y="925"/>
                    <a:pt x="8026" y="931"/>
                    <a:pt x="8037" y="937"/>
                  </a:cubicBezTo>
                  <a:cubicBezTo>
                    <a:pt x="8071" y="954"/>
                    <a:pt x="8071" y="954"/>
                    <a:pt x="8071" y="954"/>
                  </a:cubicBezTo>
                  <a:cubicBezTo>
                    <a:pt x="8088" y="963"/>
                    <a:pt x="8088" y="963"/>
                    <a:pt x="8088" y="963"/>
                  </a:cubicBezTo>
                  <a:cubicBezTo>
                    <a:pt x="8105" y="971"/>
                    <a:pt x="8105" y="971"/>
                    <a:pt x="8105" y="971"/>
                  </a:cubicBezTo>
                  <a:cubicBezTo>
                    <a:pt x="8196" y="1013"/>
                    <a:pt x="8291" y="1048"/>
                    <a:pt x="8388" y="1074"/>
                  </a:cubicBezTo>
                  <a:cubicBezTo>
                    <a:pt x="8485" y="1100"/>
                    <a:pt x="8585" y="1116"/>
                    <a:pt x="8686" y="1121"/>
                  </a:cubicBezTo>
                  <a:cubicBezTo>
                    <a:pt x="8786" y="1126"/>
                    <a:pt x="8888" y="1119"/>
                    <a:pt x="8985" y="1094"/>
                  </a:cubicBezTo>
                  <a:cubicBezTo>
                    <a:pt x="8888" y="1119"/>
                    <a:pt x="8786" y="1126"/>
                    <a:pt x="8686" y="1122"/>
                  </a:cubicBezTo>
                  <a:cubicBezTo>
                    <a:pt x="8585" y="1118"/>
                    <a:pt x="8485" y="1101"/>
                    <a:pt x="8388" y="1075"/>
                  </a:cubicBezTo>
                  <a:cubicBezTo>
                    <a:pt x="8290" y="1050"/>
                    <a:pt x="8195" y="1015"/>
                    <a:pt x="8104" y="973"/>
                  </a:cubicBezTo>
                  <a:cubicBezTo>
                    <a:pt x="8086" y="965"/>
                    <a:pt x="8086" y="965"/>
                    <a:pt x="8086" y="965"/>
                  </a:cubicBezTo>
                  <a:cubicBezTo>
                    <a:pt x="8070" y="957"/>
                    <a:pt x="8070" y="957"/>
                    <a:pt x="8070" y="957"/>
                  </a:cubicBezTo>
                  <a:cubicBezTo>
                    <a:pt x="8036" y="940"/>
                    <a:pt x="8036" y="940"/>
                    <a:pt x="8036" y="940"/>
                  </a:cubicBezTo>
                  <a:cubicBezTo>
                    <a:pt x="8025" y="934"/>
                    <a:pt x="8014" y="928"/>
                    <a:pt x="8003" y="922"/>
                  </a:cubicBezTo>
                  <a:cubicBezTo>
                    <a:pt x="7992" y="915"/>
                    <a:pt x="7981" y="909"/>
                    <a:pt x="7970" y="903"/>
                  </a:cubicBezTo>
                  <a:cubicBezTo>
                    <a:pt x="7948" y="890"/>
                    <a:pt x="7927" y="877"/>
                    <a:pt x="7905" y="863"/>
                  </a:cubicBezTo>
                  <a:cubicBezTo>
                    <a:pt x="7874" y="842"/>
                    <a:pt x="7874" y="842"/>
                    <a:pt x="7874" y="842"/>
                  </a:cubicBezTo>
                  <a:cubicBezTo>
                    <a:pt x="7863" y="836"/>
                    <a:pt x="7853" y="829"/>
                    <a:pt x="7843" y="821"/>
                  </a:cubicBezTo>
                  <a:cubicBezTo>
                    <a:pt x="7677" y="706"/>
                    <a:pt x="7529" y="568"/>
                    <a:pt x="7381" y="431"/>
                  </a:cubicBezTo>
                  <a:cubicBezTo>
                    <a:pt x="7307" y="363"/>
                    <a:pt x="7233" y="295"/>
                    <a:pt x="7157" y="229"/>
                  </a:cubicBezTo>
                  <a:cubicBezTo>
                    <a:pt x="7119" y="196"/>
                    <a:pt x="7079" y="166"/>
                    <a:pt x="7035" y="140"/>
                  </a:cubicBezTo>
                  <a:cubicBezTo>
                    <a:pt x="6992" y="115"/>
                    <a:pt x="6947" y="94"/>
                    <a:pt x="6899" y="76"/>
                  </a:cubicBezTo>
                  <a:cubicBezTo>
                    <a:pt x="6852" y="58"/>
                    <a:pt x="6804" y="45"/>
                    <a:pt x="6755" y="35"/>
                  </a:cubicBezTo>
                  <a:cubicBezTo>
                    <a:pt x="6706" y="24"/>
                    <a:pt x="6656" y="17"/>
                    <a:pt x="6606" y="13"/>
                  </a:cubicBezTo>
                  <a:cubicBezTo>
                    <a:pt x="6506" y="5"/>
                    <a:pt x="6405" y="8"/>
                    <a:pt x="6305" y="20"/>
                  </a:cubicBezTo>
                  <a:cubicBezTo>
                    <a:pt x="6255" y="27"/>
                    <a:pt x="6205" y="35"/>
                    <a:pt x="6156" y="46"/>
                  </a:cubicBezTo>
                  <a:cubicBezTo>
                    <a:pt x="6108" y="59"/>
                    <a:pt x="6059" y="69"/>
                    <a:pt x="6011" y="85"/>
                  </a:cubicBezTo>
                  <a:cubicBezTo>
                    <a:pt x="5914" y="114"/>
                    <a:pt x="5821" y="152"/>
                    <a:pt x="5729" y="192"/>
                  </a:cubicBezTo>
                  <a:cubicBezTo>
                    <a:pt x="5661" y="224"/>
                    <a:pt x="5661" y="224"/>
                    <a:pt x="5661" y="224"/>
                  </a:cubicBezTo>
                  <a:cubicBezTo>
                    <a:pt x="5649" y="229"/>
                    <a:pt x="5638" y="235"/>
                    <a:pt x="5627" y="241"/>
                  </a:cubicBezTo>
                  <a:cubicBezTo>
                    <a:pt x="5593" y="258"/>
                    <a:pt x="5593" y="258"/>
                    <a:pt x="5593" y="258"/>
                  </a:cubicBezTo>
                  <a:cubicBezTo>
                    <a:pt x="5548" y="281"/>
                    <a:pt x="5505" y="306"/>
                    <a:pt x="5460" y="330"/>
                  </a:cubicBezTo>
                  <a:cubicBezTo>
                    <a:pt x="5373" y="380"/>
                    <a:pt x="5287" y="432"/>
                    <a:pt x="5202" y="486"/>
                  </a:cubicBezTo>
                  <a:cubicBezTo>
                    <a:pt x="5031" y="592"/>
                    <a:pt x="4863" y="703"/>
                    <a:pt x="4687" y="803"/>
                  </a:cubicBezTo>
                  <a:cubicBezTo>
                    <a:pt x="4643" y="827"/>
                    <a:pt x="4600" y="853"/>
                    <a:pt x="4554" y="875"/>
                  </a:cubicBezTo>
                  <a:cubicBezTo>
                    <a:pt x="4487" y="909"/>
                    <a:pt x="4487" y="909"/>
                    <a:pt x="4487" y="909"/>
                  </a:cubicBezTo>
                  <a:cubicBezTo>
                    <a:pt x="4476" y="915"/>
                    <a:pt x="4464" y="920"/>
                    <a:pt x="4453" y="925"/>
                  </a:cubicBezTo>
                  <a:cubicBezTo>
                    <a:pt x="4418" y="940"/>
                    <a:pt x="4418" y="940"/>
                    <a:pt x="4418" y="940"/>
                  </a:cubicBezTo>
                  <a:cubicBezTo>
                    <a:pt x="4349" y="971"/>
                    <a:pt x="4349" y="971"/>
                    <a:pt x="4349" y="971"/>
                  </a:cubicBezTo>
                  <a:cubicBezTo>
                    <a:pt x="4278" y="998"/>
                    <a:pt x="4278" y="998"/>
                    <a:pt x="4278" y="998"/>
                  </a:cubicBezTo>
                  <a:cubicBezTo>
                    <a:pt x="4243" y="1012"/>
                    <a:pt x="4243" y="1012"/>
                    <a:pt x="4243" y="1012"/>
                  </a:cubicBezTo>
                  <a:cubicBezTo>
                    <a:pt x="4231" y="1016"/>
                    <a:pt x="4220" y="1021"/>
                    <a:pt x="4208" y="1025"/>
                  </a:cubicBezTo>
                  <a:cubicBezTo>
                    <a:pt x="4136" y="1049"/>
                    <a:pt x="4136" y="1049"/>
                    <a:pt x="4136" y="1049"/>
                  </a:cubicBezTo>
                  <a:cubicBezTo>
                    <a:pt x="3945" y="1112"/>
                    <a:pt x="3747" y="1155"/>
                    <a:pt x="3546" y="1178"/>
                  </a:cubicBezTo>
                  <a:cubicBezTo>
                    <a:pt x="3346" y="1201"/>
                    <a:pt x="3143" y="1203"/>
                    <a:pt x="2943" y="1184"/>
                  </a:cubicBezTo>
                  <a:cubicBezTo>
                    <a:pt x="2868" y="1177"/>
                    <a:pt x="2868" y="1177"/>
                    <a:pt x="2868" y="1177"/>
                  </a:cubicBezTo>
                  <a:cubicBezTo>
                    <a:pt x="2849" y="1175"/>
                    <a:pt x="2849" y="1175"/>
                    <a:pt x="2849" y="1175"/>
                  </a:cubicBezTo>
                  <a:cubicBezTo>
                    <a:pt x="2842" y="1174"/>
                    <a:pt x="2836" y="1173"/>
                    <a:pt x="2830" y="1172"/>
                  </a:cubicBezTo>
                  <a:cubicBezTo>
                    <a:pt x="2793" y="1166"/>
                    <a:pt x="2793" y="1166"/>
                    <a:pt x="2793" y="1166"/>
                  </a:cubicBezTo>
                  <a:cubicBezTo>
                    <a:pt x="2718" y="1155"/>
                    <a:pt x="2718" y="1155"/>
                    <a:pt x="2718" y="1155"/>
                  </a:cubicBezTo>
                  <a:cubicBezTo>
                    <a:pt x="2705" y="1154"/>
                    <a:pt x="2693" y="1151"/>
                    <a:pt x="2681" y="1148"/>
                  </a:cubicBezTo>
                  <a:cubicBezTo>
                    <a:pt x="2644" y="1141"/>
                    <a:pt x="2644" y="1141"/>
                    <a:pt x="2644" y="1141"/>
                  </a:cubicBezTo>
                  <a:cubicBezTo>
                    <a:pt x="2570" y="1126"/>
                    <a:pt x="2570" y="1126"/>
                    <a:pt x="2570" y="1126"/>
                  </a:cubicBezTo>
                  <a:cubicBezTo>
                    <a:pt x="2496" y="1107"/>
                    <a:pt x="2496" y="1107"/>
                    <a:pt x="2496" y="1107"/>
                  </a:cubicBezTo>
                  <a:cubicBezTo>
                    <a:pt x="2472" y="1101"/>
                    <a:pt x="2447" y="1096"/>
                    <a:pt x="2423" y="1089"/>
                  </a:cubicBezTo>
                  <a:cubicBezTo>
                    <a:pt x="2399" y="1082"/>
                    <a:pt x="2375" y="1075"/>
                    <a:pt x="2351" y="1067"/>
                  </a:cubicBezTo>
                  <a:cubicBezTo>
                    <a:pt x="2158" y="1008"/>
                    <a:pt x="1971" y="933"/>
                    <a:pt x="1778" y="875"/>
                  </a:cubicBezTo>
                  <a:cubicBezTo>
                    <a:pt x="1730" y="860"/>
                    <a:pt x="1681" y="847"/>
                    <a:pt x="1632" y="836"/>
                  </a:cubicBezTo>
                  <a:cubicBezTo>
                    <a:pt x="1583" y="825"/>
                    <a:pt x="1533" y="818"/>
                    <a:pt x="1483" y="812"/>
                  </a:cubicBezTo>
                  <a:cubicBezTo>
                    <a:pt x="1433" y="808"/>
                    <a:pt x="1383" y="806"/>
                    <a:pt x="1333" y="806"/>
                  </a:cubicBezTo>
                  <a:cubicBezTo>
                    <a:pt x="1283" y="807"/>
                    <a:pt x="1232" y="809"/>
                    <a:pt x="1182" y="814"/>
                  </a:cubicBezTo>
                  <a:cubicBezTo>
                    <a:pt x="982" y="832"/>
                    <a:pt x="785" y="879"/>
                    <a:pt x="590" y="928"/>
                  </a:cubicBezTo>
                  <a:cubicBezTo>
                    <a:pt x="394" y="977"/>
                    <a:pt x="200" y="1029"/>
                    <a:pt x="0" y="10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grpSp>
      <p:sp>
        <p:nvSpPr>
          <p:cNvPr id="101" name="文本框 100"/>
          <p:cNvSpPr txBox="1"/>
          <p:nvPr>
            <p:custDataLst>
              <p:tags r:id="rId36"/>
            </p:custDataLst>
          </p:nvPr>
        </p:nvSpPr>
        <p:spPr>
          <a:xfrm>
            <a:off x="664210" y="185420"/>
            <a:ext cx="10656570" cy="5496560"/>
          </a:xfrm>
          <a:prstGeom prst="rect">
            <a:avLst/>
          </a:prstGeom>
          <a:noFill/>
        </p:spPr>
        <p:txBody>
          <a:bodyPr wrap="square" rtlCol="0">
            <a:noAutofit/>
          </a:bodyPr>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2023</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调查活动</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网络诚信建设</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专题调查</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启动</a:t>
            </a:r>
            <a:endPar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背景、意义</a:t>
            </a:r>
            <a:endPar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ctr">
              <a:lnSpc>
                <a:spcPct val="100000"/>
              </a:lnSpc>
            </a:pP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a:t>
            </a:r>
            <a:r>
              <a:rPr lang="en-US" altLang="zh-CN"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a:t>
            </a:r>
            <a:r>
              <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2022年共有36万网民参与“网络诚信建设“专题问卷调查，相关数据形成《2022年全国网络诚信建设专题调查报告》，支撑《中国网络诚信发展报告2023》的撰写，并在2023年由中央网信办、中央文明办主办的“中国网络文明大会”上发布，为推动我国网络诚信建设做出了应有贡献。</a:t>
            </a: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lang="en-US" altLang="zh-CN"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a:t>
            </a:r>
            <a:r>
              <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为全面了解本年度广大网民的认知感受、意见建议，反映各地区的诚信治理成果，深入推进网络诚信法治建设，积极开展网络诚信宣传引导，持续深化重点领域信用监管。</a:t>
            </a: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lang="en-US" altLang="zh-CN"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a:t>
            </a:r>
            <a:r>
              <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本次活动是在“2023网民网络安全感满意度调查活动”网民意见综合采集阶段之后，针对“网络诚信建设”专题进一步展开的深入调查，是以贯彻党的二十大为主线，积极落实加快建设网络强国、数字中国的新任务新要求，推进网络诚信建设进入高质量发展新阶段的专项调查活动。</a:t>
            </a: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en-US" altLang="zh-CN" sz="4265" b="1" spc="150">
              <a:solidFill>
                <a:srgbClr val="FF0000"/>
              </a:solidFill>
              <a:latin typeface="Arial" panose="020B0604020202020204" pitchFamily="34" charset="0"/>
              <a:ea typeface="微软雅黑" panose="020B0503020204020204" charset="-122"/>
              <a:sym typeface="Arial" panose="020B0604020202020204" pitchFamily="34" charset="0"/>
            </a:endParaRPr>
          </a:p>
          <a:p>
            <a:pPr algn="l"/>
            <a:endParaRPr lang="en-US" altLang="zh-CN" sz="4265" b="1" spc="150" dirty="0">
              <a:solidFill>
                <a:srgbClr val="FF0000"/>
              </a:solidFill>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sym typeface="Arial" panose="020B0604020202020204" pitchFamily="34" charset="0"/>
            </a:endParaRPr>
          </a:p>
        </p:txBody>
      </p:sp>
      <p:sp>
        <p:nvSpPr>
          <p:cNvPr id="34" name="矩形 33"/>
          <p:cNvSpPr/>
          <p:nvPr>
            <p:custDataLst>
              <p:tags r:id="rId37"/>
            </p:custDataLst>
          </p:nvPr>
        </p:nvSpPr>
        <p:spPr>
          <a:xfrm>
            <a:off x="551815" y="1242695"/>
            <a:ext cx="11342370" cy="5133975"/>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lIns="90000" rIns="90000" anchor="t" anchorCtr="0">
            <a:noAutofit/>
          </a:bodyPr>
          <a:p>
            <a:pPr algn="l">
              <a:lnSpc>
                <a:spcPct val="120000"/>
              </a:lnSpc>
              <a:buClrTx/>
              <a:buSzTx/>
              <a:buNone/>
            </a:pPr>
            <a:endParaRPr lang="zh-CN" altLang="en-US" sz="2400" b="1">
              <a:solidFill>
                <a:srgbClr val="FF0000"/>
              </a:solidFill>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en-US" altLang="zh-CN" sz="1200" b="1" spc="150">
              <a:solidFill>
                <a:srgbClr val="FF0000"/>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5000"/>
                                  </p:iterate>
                                  <p:childTnLst>
                                    <p:set>
                                      <p:cBhvr>
                                        <p:cTn id="6" dur="1" fill="hold">
                                          <p:stCondLst>
                                            <p:cond delay="0"/>
                                          </p:stCondLst>
                                        </p:cTn>
                                        <p:tgtEl>
                                          <p:spTgt spid="101"/>
                                        </p:tgtEl>
                                        <p:attrNameLst>
                                          <p:attrName>style.visibility</p:attrName>
                                        </p:attrNameLst>
                                      </p:cBhvr>
                                      <p:to>
                                        <p:strVal val="visible"/>
                                      </p:to>
                                    </p:set>
                                    <p:anim calcmode="lin" valueType="num">
                                      <p:cBhvr>
                                        <p:cTn id="7" dur="750" fill="hold"/>
                                        <p:tgtEl>
                                          <p:spTgt spid="101"/>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101"/>
                                        </p:tgtEl>
                                        <p:attrNameLst>
                                          <p:attrName>ppt_y</p:attrName>
                                        </p:attrNameLst>
                                      </p:cBhvr>
                                      <p:tavLst>
                                        <p:tav tm="0">
                                          <p:val>
                                            <p:strVal val="#ppt_y"/>
                                          </p:val>
                                        </p:tav>
                                        <p:tav tm="100000">
                                          <p:val>
                                            <p:strVal val="#ppt_y"/>
                                          </p:val>
                                        </p:tav>
                                      </p:tavLst>
                                    </p:anim>
                                    <p:anim calcmode="lin" valueType="num">
                                      <p:cBhvr>
                                        <p:cTn id="9" dur="750" fill="hold"/>
                                        <p:tgtEl>
                                          <p:spTgt spid="101"/>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10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1089640" y="94827"/>
            <a:ext cx="955887" cy="955887"/>
          </a:xfrm>
          <a:prstGeom prst="rect">
            <a:avLst/>
          </a:prstGeom>
        </p:spPr>
      </p:pic>
      <p:grpSp>
        <p:nvGrpSpPr>
          <p:cNvPr id="2" name="Group 4"/>
          <p:cNvGrpSpPr>
            <a:grpSpLocks noChangeAspect="1"/>
          </p:cNvGrpSpPr>
          <p:nvPr/>
        </p:nvGrpSpPr>
        <p:grpSpPr bwMode="auto">
          <a:xfrm>
            <a:off x="-1386447" y="5204821"/>
            <a:ext cx="14147861" cy="2400656"/>
            <a:chOff x="1" y="906"/>
            <a:chExt cx="5759" cy="1428"/>
          </a:xfrm>
          <a:gradFill flip="none" rotWithShape="1">
            <a:gsLst>
              <a:gs pos="0">
                <a:srgbClr val="E1A787"/>
              </a:gs>
              <a:gs pos="53000">
                <a:srgbClr val="EDC5B1"/>
              </a:gs>
              <a:gs pos="100000">
                <a:srgbClr val="FDEDE7">
                  <a:alpha val="92000"/>
                </a:srgbClr>
              </a:gs>
            </a:gsLst>
            <a:lin ang="10800000" scaled="1"/>
            <a:tileRect/>
          </a:gradFill>
        </p:grpSpPr>
        <p:sp>
          <p:nvSpPr>
            <p:cNvPr id="35" name="Freeform 5"/>
            <p:cNvSpPr/>
            <p:nvPr>
              <p:custDataLst>
                <p:tags r:id="rId3"/>
              </p:custDataLst>
            </p:nvPr>
          </p:nvSpPr>
          <p:spPr bwMode="auto">
            <a:xfrm>
              <a:off x="3" y="1052"/>
              <a:ext cx="5757" cy="451"/>
            </a:xfrm>
            <a:custGeom>
              <a:avLst/>
              <a:gdLst>
                <a:gd name="T0" fmla="*/ 578 w 8996"/>
                <a:gd name="T1" fmla="*/ 639 h 703"/>
                <a:gd name="T2" fmla="*/ 1287 w 8996"/>
                <a:gd name="T3" fmla="*/ 484 h 703"/>
                <a:gd name="T4" fmla="*/ 1356 w 8996"/>
                <a:gd name="T5" fmla="*/ 461 h 703"/>
                <a:gd name="T6" fmla="*/ 1440 w 8996"/>
                <a:gd name="T7" fmla="*/ 429 h 703"/>
                <a:gd name="T8" fmla="*/ 1490 w 8996"/>
                <a:gd name="T9" fmla="*/ 407 h 703"/>
                <a:gd name="T10" fmla="*/ 1622 w 8996"/>
                <a:gd name="T11" fmla="*/ 346 h 703"/>
                <a:gd name="T12" fmla="*/ 1944 w 8996"/>
                <a:gd name="T13" fmla="*/ 178 h 703"/>
                <a:gd name="T14" fmla="*/ 2358 w 8996"/>
                <a:gd name="T15" fmla="*/ 45 h 703"/>
                <a:gd name="T16" fmla="*/ 2467 w 8996"/>
                <a:gd name="T17" fmla="*/ 35 h 703"/>
                <a:gd name="T18" fmla="*/ 2794 w 8996"/>
                <a:gd name="T19" fmla="*/ 51 h 703"/>
                <a:gd name="T20" fmla="*/ 3362 w 8996"/>
                <a:gd name="T21" fmla="*/ 172 h 703"/>
                <a:gd name="T22" fmla="*/ 4493 w 8996"/>
                <a:gd name="T23" fmla="*/ 438 h 703"/>
                <a:gd name="T24" fmla="*/ 5635 w 8996"/>
                <a:gd name="T25" fmla="*/ 329 h 703"/>
                <a:gd name="T26" fmla="*/ 6738 w 8996"/>
                <a:gd name="T27" fmla="*/ 13 h 703"/>
                <a:gd name="T28" fmla="*/ 7309 w 8996"/>
                <a:gd name="T29" fmla="*/ 119 h 703"/>
                <a:gd name="T30" fmla="*/ 8137 w 8996"/>
                <a:gd name="T31" fmla="*/ 392 h 703"/>
                <a:gd name="T32" fmla="*/ 8454 w 8996"/>
                <a:gd name="T33" fmla="*/ 471 h 703"/>
                <a:gd name="T34" fmla="*/ 8561 w 8996"/>
                <a:gd name="T35" fmla="*/ 490 h 703"/>
                <a:gd name="T36" fmla="*/ 8669 w 8996"/>
                <a:gd name="T37" fmla="*/ 502 h 703"/>
                <a:gd name="T38" fmla="*/ 8996 w 8996"/>
                <a:gd name="T39" fmla="*/ 501 h 703"/>
                <a:gd name="T40" fmla="*/ 8669 w 8996"/>
                <a:gd name="T41" fmla="*/ 503 h 703"/>
                <a:gd name="T42" fmla="*/ 8561 w 8996"/>
                <a:gd name="T43" fmla="*/ 491 h 703"/>
                <a:gd name="T44" fmla="*/ 8453 w 8996"/>
                <a:gd name="T45" fmla="*/ 473 h 703"/>
                <a:gd name="T46" fmla="*/ 8136 w 8996"/>
                <a:gd name="T47" fmla="*/ 395 h 703"/>
                <a:gd name="T48" fmla="*/ 7308 w 8996"/>
                <a:gd name="T49" fmla="*/ 123 h 703"/>
                <a:gd name="T50" fmla="*/ 6738 w 8996"/>
                <a:gd name="T51" fmla="*/ 18 h 703"/>
                <a:gd name="T52" fmla="*/ 5637 w 8996"/>
                <a:gd name="T53" fmla="*/ 334 h 703"/>
                <a:gd name="T54" fmla="*/ 4492 w 8996"/>
                <a:gd name="T55" fmla="*/ 445 h 703"/>
                <a:gd name="T56" fmla="*/ 3361 w 8996"/>
                <a:gd name="T57" fmla="*/ 178 h 703"/>
                <a:gd name="T58" fmla="*/ 2793 w 8996"/>
                <a:gd name="T59" fmla="*/ 56 h 703"/>
                <a:gd name="T60" fmla="*/ 2467 w 8996"/>
                <a:gd name="T61" fmla="*/ 41 h 703"/>
                <a:gd name="T62" fmla="*/ 2359 w 8996"/>
                <a:gd name="T63" fmla="*/ 51 h 703"/>
                <a:gd name="T64" fmla="*/ 1946 w 8996"/>
                <a:gd name="T65" fmla="*/ 182 h 703"/>
                <a:gd name="T66" fmla="*/ 1624 w 8996"/>
                <a:gd name="T67" fmla="*/ 350 h 703"/>
                <a:gd name="T68" fmla="*/ 1492 w 8996"/>
                <a:gd name="T69" fmla="*/ 411 h 703"/>
                <a:gd name="T70" fmla="*/ 1442 w 8996"/>
                <a:gd name="T71" fmla="*/ 432 h 703"/>
                <a:gd name="T72" fmla="*/ 1357 w 8996"/>
                <a:gd name="T73" fmla="*/ 464 h 703"/>
                <a:gd name="T74" fmla="*/ 1288 w 8996"/>
                <a:gd name="T75" fmla="*/ 488 h 703"/>
                <a:gd name="T76" fmla="*/ 1149 w 8996"/>
                <a:gd name="T77" fmla="*/ 530 h 703"/>
                <a:gd name="T78" fmla="*/ 0 w 8996"/>
                <a:gd name="T79" fmla="*/ 703 h 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996" h="703">
                  <a:moveTo>
                    <a:pt x="0" y="703"/>
                  </a:moveTo>
                  <a:cubicBezTo>
                    <a:pt x="193" y="684"/>
                    <a:pt x="386" y="666"/>
                    <a:pt x="578" y="639"/>
                  </a:cubicBezTo>
                  <a:cubicBezTo>
                    <a:pt x="770" y="613"/>
                    <a:pt x="961" y="577"/>
                    <a:pt x="1148" y="526"/>
                  </a:cubicBezTo>
                  <a:cubicBezTo>
                    <a:pt x="1194" y="512"/>
                    <a:pt x="1241" y="500"/>
                    <a:pt x="1287" y="484"/>
                  </a:cubicBezTo>
                  <a:cubicBezTo>
                    <a:pt x="1321" y="473"/>
                    <a:pt x="1321" y="473"/>
                    <a:pt x="1321" y="473"/>
                  </a:cubicBezTo>
                  <a:cubicBezTo>
                    <a:pt x="1333" y="469"/>
                    <a:pt x="1344" y="465"/>
                    <a:pt x="1356" y="461"/>
                  </a:cubicBezTo>
                  <a:cubicBezTo>
                    <a:pt x="1423" y="435"/>
                    <a:pt x="1423" y="435"/>
                    <a:pt x="1423" y="435"/>
                  </a:cubicBezTo>
                  <a:cubicBezTo>
                    <a:pt x="1440" y="429"/>
                    <a:pt x="1440" y="429"/>
                    <a:pt x="1440" y="429"/>
                  </a:cubicBezTo>
                  <a:cubicBezTo>
                    <a:pt x="1457" y="421"/>
                    <a:pt x="1457" y="421"/>
                    <a:pt x="1457" y="421"/>
                  </a:cubicBezTo>
                  <a:cubicBezTo>
                    <a:pt x="1490" y="407"/>
                    <a:pt x="1490" y="407"/>
                    <a:pt x="1490" y="407"/>
                  </a:cubicBezTo>
                  <a:cubicBezTo>
                    <a:pt x="1513" y="398"/>
                    <a:pt x="1535" y="389"/>
                    <a:pt x="1557" y="378"/>
                  </a:cubicBezTo>
                  <a:cubicBezTo>
                    <a:pt x="1622" y="346"/>
                    <a:pt x="1622" y="346"/>
                    <a:pt x="1622" y="346"/>
                  </a:cubicBezTo>
                  <a:cubicBezTo>
                    <a:pt x="1644" y="335"/>
                    <a:pt x="1665" y="324"/>
                    <a:pt x="1686" y="312"/>
                  </a:cubicBezTo>
                  <a:cubicBezTo>
                    <a:pt x="1772" y="267"/>
                    <a:pt x="1857" y="220"/>
                    <a:pt x="1944" y="178"/>
                  </a:cubicBezTo>
                  <a:cubicBezTo>
                    <a:pt x="2032" y="136"/>
                    <a:pt x="2122" y="98"/>
                    <a:pt x="2216" y="74"/>
                  </a:cubicBezTo>
                  <a:cubicBezTo>
                    <a:pt x="2263" y="62"/>
                    <a:pt x="2310" y="51"/>
                    <a:pt x="2358" y="45"/>
                  </a:cubicBezTo>
                  <a:cubicBezTo>
                    <a:pt x="2382" y="42"/>
                    <a:pt x="2407" y="40"/>
                    <a:pt x="2431" y="38"/>
                  </a:cubicBezTo>
                  <a:cubicBezTo>
                    <a:pt x="2443" y="36"/>
                    <a:pt x="2455" y="36"/>
                    <a:pt x="2467" y="35"/>
                  </a:cubicBezTo>
                  <a:cubicBezTo>
                    <a:pt x="2479" y="35"/>
                    <a:pt x="2491" y="34"/>
                    <a:pt x="2504" y="34"/>
                  </a:cubicBezTo>
                  <a:cubicBezTo>
                    <a:pt x="2601" y="31"/>
                    <a:pt x="2698" y="38"/>
                    <a:pt x="2794" y="51"/>
                  </a:cubicBezTo>
                  <a:cubicBezTo>
                    <a:pt x="2890" y="63"/>
                    <a:pt x="2985" y="82"/>
                    <a:pt x="3080" y="103"/>
                  </a:cubicBezTo>
                  <a:cubicBezTo>
                    <a:pt x="3175" y="124"/>
                    <a:pt x="3269" y="147"/>
                    <a:pt x="3362" y="172"/>
                  </a:cubicBezTo>
                  <a:cubicBezTo>
                    <a:pt x="3550" y="221"/>
                    <a:pt x="3736" y="274"/>
                    <a:pt x="3924" y="322"/>
                  </a:cubicBezTo>
                  <a:cubicBezTo>
                    <a:pt x="4112" y="369"/>
                    <a:pt x="4301" y="412"/>
                    <a:pt x="4493" y="438"/>
                  </a:cubicBezTo>
                  <a:cubicBezTo>
                    <a:pt x="4685" y="464"/>
                    <a:pt x="4879" y="475"/>
                    <a:pt x="5072" y="460"/>
                  </a:cubicBezTo>
                  <a:cubicBezTo>
                    <a:pt x="5265" y="445"/>
                    <a:pt x="5456" y="404"/>
                    <a:pt x="5635" y="329"/>
                  </a:cubicBezTo>
                  <a:cubicBezTo>
                    <a:pt x="5813" y="255"/>
                    <a:pt x="5982" y="156"/>
                    <a:pt x="6165" y="90"/>
                  </a:cubicBezTo>
                  <a:cubicBezTo>
                    <a:pt x="6348" y="25"/>
                    <a:pt x="6544" y="0"/>
                    <a:pt x="6738" y="13"/>
                  </a:cubicBezTo>
                  <a:cubicBezTo>
                    <a:pt x="6835" y="19"/>
                    <a:pt x="6931" y="32"/>
                    <a:pt x="7026" y="50"/>
                  </a:cubicBezTo>
                  <a:cubicBezTo>
                    <a:pt x="7121" y="69"/>
                    <a:pt x="7216" y="92"/>
                    <a:pt x="7309" y="119"/>
                  </a:cubicBezTo>
                  <a:cubicBezTo>
                    <a:pt x="7495" y="172"/>
                    <a:pt x="7677" y="239"/>
                    <a:pt x="7860" y="302"/>
                  </a:cubicBezTo>
                  <a:cubicBezTo>
                    <a:pt x="7952" y="334"/>
                    <a:pt x="8044" y="364"/>
                    <a:pt x="8137" y="392"/>
                  </a:cubicBezTo>
                  <a:cubicBezTo>
                    <a:pt x="8230" y="420"/>
                    <a:pt x="8323" y="444"/>
                    <a:pt x="8418" y="464"/>
                  </a:cubicBezTo>
                  <a:cubicBezTo>
                    <a:pt x="8454" y="471"/>
                    <a:pt x="8454" y="471"/>
                    <a:pt x="8454" y="471"/>
                  </a:cubicBezTo>
                  <a:cubicBezTo>
                    <a:pt x="8466" y="474"/>
                    <a:pt x="8478" y="476"/>
                    <a:pt x="8490" y="478"/>
                  </a:cubicBezTo>
                  <a:cubicBezTo>
                    <a:pt x="8561" y="490"/>
                    <a:pt x="8561" y="490"/>
                    <a:pt x="8561" y="490"/>
                  </a:cubicBezTo>
                  <a:cubicBezTo>
                    <a:pt x="8633" y="499"/>
                    <a:pt x="8633" y="499"/>
                    <a:pt x="8633" y="499"/>
                  </a:cubicBezTo>
                  <a:cubicBezTo>
                    <a:pt x="8645" y="500"/>
                    <a:pt x="8657" y="501"/>
                    <a:pt x="8669" y="502"/>
                  </a:cubicBezTo>
                  <a:cubicBezTo>
                    <a:pt x="8706" y="505"/>
                    <a:pt x="8706" y="505"/>
                    <a:pt x="8706" y="505"/>
                  </a:cubicBezTo>
                  <a:cubicBezTo>
                    <a:pt x="8802" y="512"/>
                    <a:pt x="8899" y="511"/>
                    <a:pt x="8996" y="501"/>
                  </a:cubicBezTo>
                  <a:cubicBezTo>
                    <a:pt x="8899" y="512"/>
                    <a:pt x="8802" y="513"/>
                    <a:pt x="8706" y="506"/>
                  </a:cubicBezTo>
                  <a:cubicBezTo>
                    <a:pt x="8669" y="503"/>
                    <a:pt x="8669" y="503"/>
                    <a:pt x="8669" y="503"/>
                  </a:cubicBezTo>
                  <a:cubicBezTo>
                    <a:pt x="8657" y="502"/>
                    <a:pt x="8645" y="502"/>
                    <a:pt x="8633" y="500"/>
                  </a:cubicBezTo>
                  <a:cubicBezTo>
                    <a:pt x="8561" y="491"/>
                    <a:pt x="8561" y="491"/>
                    <a:pt x="8561" y="491"/>
                  </a:cubicBezTo>
                  <a:cubicBezTo>
                    <a:pt x="8489" y="480"/>
                    <a:pt x="8489" y="480"/>
                    <a:pt x="8489" y="480"/>
                  </a:cubicBezTo>
                  <a:cubicBezTo>
                    <a:pt x="8477" y="478"/>
                    <a:pt x="8465" y="475"/>
                    <a:pt x="8453" y="473"/>
                  </a:cubicBezTo>
                  <a:cubicBezTo>
                    <a:pt x="8418" y="466"/>
                    <a:pt x="8418" y="466"/>
                    <a:pt x="8418" y="466"/>
                  </a:cubicBezTo>
                  <a:cubicBezTo>
                    <a:pt x="8323" y="446"/>
                    <a:pt x="8229" y="422"/>
                    <a:pt x="8136" y="395"/>
                  </a:cubicBezTo>
                  <a:cubicBezTo>
                    <a:pt x="8043" y="367"/>
                    <a:pt x="7951" y="337"/>
                    <a:pt x="7859" y="306"/>
                  </a:cubicBezTo>
                  <a:cubicBezTo>
                    <a:pt x="7676" y="243"/>
                    <a:pt x="7494" y="176"/>
                    <a:pt x="7308" y="123"/>
                  </a:cubicBezTo>
                  <a:cubicBezTo>
                    <a:pt x="7214" y="97"/>
                    <a:pt x="7120" y="73"/>
                    <a:pt x="7025" y="55"/>
                  </a:cubicBezTo>
                  <a:cubicBezTo>
                    <a:pt x="6930" y="36"/>
                    <a:pt x="6834" y="24"/>
                    <a:pt x="6738" y="18"/>
                  </a:cubicBezTo>
                  <a:cubicBezTo>
                    <a:pt x="6544" y="5"/>
                    <a:pt x="6349" y="30"/>
                    <a:pt x="6167" y="95"/>
                  </a:cubicBezTo>
                  <a:cubicBezTo>
                    <a:pt x="5984" y="161"/>
                    <a:pt x="5816" y="260"/>
                    <a:pt x="5637" y="334"/>
                  </a:cubicBezTo>
                  <a:cubicBezTo>
                    <a:pt x="5458" y="410"/>
                    <a:pt x="5266" y="452"/>
                    <a:pt x="5072" y="467"/>
                  </a:cubicBezTo>
                  <a:cubicBezTo>
                    <a:pt x="4879" y="482"/>
                    <a:pt x="4684" y="472"/>
                    <a:pt x="4492" y="445"/>
                  </a:cubicBezTo>
                  <a:cubicBezTo>
                    <a:pt x="4300" y="419"/>
                    <a:pt x="4110" y="376"/>
                    <a:pt x="3922" y="328"/>
                  </a:cubicBezTo>
                  <a:cubicBezTo>
                    <a:pt x="3735" y="280"/>
                    <a:pt x="3548" y="227"/>
                    <a:pt x="3361" y="178"/>
                  </a:cubicBezTo>
                  <a:cubicBezTo>
                    <a:pt x="3267" y="153"/>
                    <a:pt x="3173" y="130"/>
                    <a:pt x="3079" y="108"/>
                  </a:cubicBezTo>
                  <a:cubicBezTo>
                    <a:pt x="2984" y="87"/>
                    <a:pt x="2889" y="69"/>
                    <a:pt x="2793" y="56"/>
                  </a:cubicBezTo>
                  <a:cubicBezTo>
                    <a:pt x="2697" y="43"/>
                    <a:pt x="2600" y="37"/>
                    <a:pt x="2504" y="39"/>
                  </a:cubicBezTo>
                  <a:cubicBezTo>
                    <a:pt x="2492" y="39"/>
                    <a:pt x="2480" y="40"/>
                    <a:pt x="2467" y="41"/>
                  </a:cubicBezTo>
                  <a:cubicBezTo>
                    <a:pt x="2455" y="41"/>
                    <a:pt x="2443" y="42"/>
                    <a:pt x="2431" y="43"/>
                  </a:cubicBezTo>
                  <a:cubicBezTo>
                    <a:pt x="2407" y="45"/>
                    <a:pt x="2383" y="47"/>
                    <a:pt x="2359" y="51"/>
                  </a:cubicBezTo>
                  <a:cubicBezTo>
                    <a:pt x="2311" y="56"/>
                    <a:pt x="2264" y="67"/>
                    <a:pt x="2217" y="78"/>
                  </a:cubicBezTo>
                  <a:cubicBezTo>
                    <a:pt x="2123" y="103"/>
                    <a:pt x="2034" y="140"/>
                    <a:pt x="1946" y="182"/>
                  </a:cubicBezTo>
                  <a:cubicBezTo>
                    <a:pt x="1859" y="224"/>
                    <a:pt x="1774" y="271"/>
                    <a:pt x="1688" y="316"/>
                  </a:cubicBezTo>
                  <a:cubicBezTo>
                    <a:pt x="1667" y="327"/>
                    <a:pt x="1646" y="339"/>
                    <a:pt x="1624" y="350"/>
                  </a:cubicBezTo>
                  <a:cubicBezTo>
                    <a:pt x="1559" y="381"/>
                    <a:pt x="1559" y="381"/>
                    <a:pt x="1559" y="381"/>
                  </a:cubicBezTo>
                  <a:cubicBezTo>
                    <a:pt x="1537" y="392"/>
                    <a:pt x="1514" y="401"/>
                    <a:pt x="1492" y="411"/>
                  </a:cubicBezTo>
                  <a:cubicBezTo>
                    <a:pt x="1459" y="425"/>
                    <a:pt x="1459" y="425"/>
                    <a:pt x="1459" y="425"/>
                  </a:cubicBezTo>
                  <a:cubicBezTo>
                    <a:pt x="1442" y="432"/>
                    <a:pt x="1442" y="432"/>
                    <a:pt x="1442" y="432"/>
                  </a:cubicBezTo>
                  <a:cubicBezTo>
                    <a:pt x="1425" y="439"/>
                    <a:pt x="1425" y="439"/>
                    <a:pt x="1425" y="439"/>
                  </a:cubicBezTo>
                  <a:cubicBezTo>
                    <a:pt x="1357" y="464"/>
                    <a:pt x="1357" y="464"/>
                    <a:pt x="1357" y="464"/>
                  </a:cubicBezTo>
                  <a:cubicBezTo>
                    <a:pt x="1346" y="469"/>
                    <a:pt x="1334" y="473"/>
                    <a:pt x="1323" y="476"/>
                  </a:cubicBezTo>
                  <a:cubicBezTo>
                    <a:pt x="1288" y="488"/>
                    <a:pt x="1288" y="488"/>
                    <a:pt x="1288" y="488"/>
                  </a:cubicBezTo>
                  <a:cubicBezTo>
                    <a:pt x="1265" y="495"/>
                    <a:pt x="1242" y="503"/>
                    <a:pt x="1219" y="510"/>
                  </a:cubicBezTo>
                  <a:cubicBezTo>
                    <a:pt x="1149" y="530"/>
                    <a:pt x="1149" y="530"/>
                    <a:pt x="1149" y="530"/>
                  </a:cubicBezTo>
                  <a:cubicBezTo>
                    <a:pt x="962" y="580"/>
                    <a:pt x="770" y="615"/>
                    <a:pt x="578" y="641"/>
                  </a:cubicBezTo>
                  <a:cubicBezTo>
                    <a:pt x="386" y="667"/>
                    <a:pt x="193" y="685"/>
                    <a:pt x="0" y="7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6" name="Freeform 6"/>
            <p:cNvSpPr/>
            <p:nvPr>
              <p:custDataLst>
                <p:tags r:id="rId4"/>
              </p:custDataLst>
            </p:nvPr>
          </p:nvSpPr>
          <p:spPr bwMode="auto">
            <a:xfrm>
              <a:off x="3" y="1095"/>
              <a:ext cx="5756" cy="458"/>
            </a:xfrm>
            <a:custGeom>
              <a:avLst/>
              <a:gdLst>
                <a:gd name="T0" fmla="*/ 577 w 8995"/>
                <a:gd name="T1" fmla="*/ 657 h 715"/>
                <a:gd name="T2" fmla="*/ 1215 w 8995"/>
                <a:gd name="T3" fmla="*/ 523 h 715"/>
                <a:gd name="T4" fmla="*/ 1284 w 8995"/>
                <a:gd name="T5" fmla="*/ 501 h 715"/>
                <a:gd name="T6" fmla="*/ 1420 w 8995"/>
                <a:gd name="T7" fmla="*/ 452 h 715"/>
                <a:gd name="T8" fmla="*/ 1487 w 8995"/>
                <a:gd name="T9" fmla="*/ 425 h 715"/>
                <a:gd name="T10" fmla="*/ 1553 w 8995"/>
                <a:gd name="T11" fmla="*/ 395 h 715"/>
                <a:gd name="T12" fmla="*/ 1939 w 8995"/>
                <a:gd name="T13" fmla="*/ 194 h 715"/>
                <a:gd name="T14" fmla="*/ 2491 w 8995"/>
                <a:gd name="T15" fmla="*/ 27 h 715"/>
                <a:gd name="T16" fmla="*/ 2781 w 8995"/>
                <a:gd name="T17" fmla="*/ 27 h 715"/>
                <a:gd name="T18" fmla="*/ 3355 w 8995"/>
                <a:gd name="T19" fmla="*/ 109 h 715"/>
                <a:gd name="T20" fmla="*/ 4207 w 8995"/>
                <a:gd name="T21" fmla="*/ 288 h 715"/>
                <a:gd name="T22" fmla="*/ 4419 w 8995"/>
                <a:gd name="T23" fmla="*/ 338 h 715"/>
                <a:gd name="T24" fmla="*/ 4489 w 8995"/>
                <a:gd name="T25" fmla="*/ 353 h 715"/>
                <a:gd name="T26" fmla="*/ 5352 w 8995"/>
                <a:gd name="T27" fmla="*/ 381 h 715"/>
                <a:gd name="T28" fmla="*/ 5630 w 8995"/>
                <a:gd name="T29" fmla="*/ 302 h 715"/>
                <a:gd name="T30" fmla="*/ 6450 w 8995"/>
                <a:gd name="T31" fmla="*/ 18 h 715"/>
                <a:gd name="T32" fmla="*/ 7027 w 8995"/>
                <a:gd name="T33" fmla="*/ 37 h 715"/>
                <a:gd name="T34" fmla="*/ 7859 w 8995"/>
                <a:gd name="T35" fmla="*/ 290 h 715"/>
                <a:gd name="T36" fmla="*/ 8418 w 8995"/>
                <a:gd name="T37" fmla="*/ 442 h 715"/>
                <a:gd name="T38" fmla="*/ 8418 w 8995"/>
                <a:gd name="T39" fmla="*/ 444 h 715"/>
                <a:gd name="T40" fmla="*/ 7858 w 8995"/>
                <a:gd name="T41" fmla="*/ 294 h 715"/>
                <a:gd name="T42" fmla="*/ 7026 w 8995"/>
                <a:gd name="T43" fmla="*/ 42 h 715"/>
                <a:gd name="T44" fmla="*/ 6450 w 8995"/>
                <a:gd name="T45" fmla="*/ 23 h 715"/>
                <a:gd name="T46" fmla="*/ 5632 w 8995"/>
                <a:gd name="T47" fmla="*/ 308 h 715"/>
                <a:gd name="T48" fmla="*/ 5353 w 8995"/>
                <a:gd name="T49" fmla="*/ 388 h 715"/>
                <a:gd name="T50" fmla="*/ 4488 w 8995"/>
                <a:gd name="T51" fmla="*/ 360 h 715"/>
                <a:gd name="T52" fmla="*/ 4417 w 8995"/>
                <a:gd name="T53" fmla="*/ 345 h 715"/>
                <a:gd name="T54" fmla="*/ 4205 w 8995"/>
                <a:gd name="T55" fmla="*/ 295 h 715"/>
                <a:gd name="T56" fmla="*/ 3354 w 8995"/>
                <a:gd name="T57" fmla="*/ 115 h 715"/>
                <a:gd name="T58" fmla="*/ 2781 w 8995"/>
                <a:gd name="T59" fmla="*/ 32 h 715"/>
                <a:gd name="T60" fmla="*/ 2492 w 8995"/>
                <a:gd name="T61" fmla="*/ 33 h 715"/>
                <a:gd name="T62" fmla="*/ 1941 w 8995"/>
                <a:gd name="T63" fmla="*/ 198 h 715"/>
                <a:gd name="T64" fmla="*/ 1146 w 8995"/>
                <a:gd name="T65" fmla="*/ 547 h 715"/>
                <a:gd name="T66" fmla="*/ 0 w 8995"/>
                <a:gd name="T67" fmla="*/ 715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95" h="715">
                  <a:moveTo>
                    <a:pt x="0" y="715"/>
                  </a:moveTo>
                  <a:cubicBezTo>
                    <a:pt x="193" y="699"/>
                    <a:pt x="386" y="683"/>
                    <a:pt x="577" y="657"/>
                  </a:cubicBezTo>
                  <a:cubicBezTo>
                    <a:pt x="769" y="631"/>
                    <a:pt x="959" y="595"/>
                    <a:pt x="1145" y="544"/>
                  </a:cubicBezTo>
                  <a:cubicBezTo>
                    <a:pt x="1215" y="523"/>
                    <a:pt x="1215" y="523"/>
                    <a:pt x="1215" y="523"/>
                  </a:cubicBezTo>
                  <a:cubicBezTo>
                    <a:pt x="1250" y="513"/>
                    <a:pt x="1250" y="513"/>
                    <a:pt x="1250" y="513"/>
                  </a:cubicBezTo>
                  <a:cubicBezTo>
                    <a:pt x="1284" y="501"/>
                    <a:pt x="1284" y="501"/>
                    <a:pt x="1284" y="501"/>
                  </a:cubicBezTo>
                  <a:cubicBezTo>
                    <a:pt x="1353" y="478"/>
                    <a:pt x="1353" y="478"/>
                    <a:pt x="1353" y="478"/>
                  </a:cubicBezTo>
                  <a:cubicBezTo>
                    <a:pt x="1420" y="452"/>
                    <a:pt x="1420" y="452"/>
                    <a:pt x="1420" y="452"/>
                  </a:cubicBezTo>
                  <a:cubicBezTo>
                    <a:pt x="1431" y="448"/>
                    <a:pt x="1443" y="444"/>
                    <a:pt x="1454" y="439"/>
                  </a:cubicBezTo>
                  <a:cubicBezTo>
                    <a:pt x="1487" y="425"/>
                    <a:pt x="1487" y="425"/>
                    <a:pt x="1487" y="425"/>
                  </a:cubicBezTo>
                  <a:cubicBezTo>
                    <a:pt x="1520" y="410"/>
                    <a:pt x="1520" y="410"/>
                    <a:pt x="1520" y="410"/>
                  </a:cubicBezTo>
                  <a:cubicBezTo>
                    <a:pt x="1531" y="405"/>
                    <a:pt x="1543" y="401"/>
                    <a:pt x="1553" y="395"/>
                  </a:cubicBezTo>
                  <a:cubicBezTo>
                    <a:pt x="1597" y="374"/>
                    <a:pt x="1640" y="353"/>
                    <a:pt x="1683" y="330"/>
                  </a:cubicBezTo>
                  <a:cubicBezTo>
                    <a:pt x="1768" y="285"/>
                    <a:pt x="1852" y="237"/>
                    <a:pt x="1939" y="194"/>
                  </a:cubicBezTo>
                  <a:cubicBezTo>
                    <a:pt x="2025" y="151"/>
                    <a:pt x="2114" y="111"/>
                    <a:pt x="2207" y="82"/>
                  </a:cubicBezTo>
                  <a:cubicBezTo>
                    <a:pt x="2299" y="53"/>
                    <a:pt x="2395" y="36"/>
                    <a:pt x="2491" y="27"/>
                  </a:cubicBezTo>
                  <a:cubicBezTo>
                    <a:pt x="2540" y="24"/>
                    <a:pt x="2588" y="21"/>
                    <a:pt x="2636" y="22"/>
                  </a:cubicBezTo>
                  <a:cubicBezTo>
                    <a:pt x="2685" y="21"/>
                    <a:pt x="2733" y="23"/>
                    <a:pt x="2781" y="27"/>
                  </a:cubicBezTo>
                  <a:cubicBezTo>
                    <a:pt x="2878" y="33"/>
                    <a:pt x="2974" y="45"/>
                    <a:pt x="3070" y="60"/>
                  </a:cubicBezTo>
                  <a:cubicBezTo>
                    <a:pt x="3165" y="75"/>
                    <a:pt x="3260" y="91"/>
                    <a:pt x="3355" y="109"/>
                  </a:cubicBezTo>
                  <a:cubicBezTo>
                    <a:pt x="3546" y="145"/>
                    <a:pt x="3735" y="185"/>
                    <a:pt x="3924" y="224"/>
                  </a:cubicBezTo>
                  <a:cubicBezTo>
                    <a:pt x="4019" y="244"/>
                    <a:pt x="4113" y="266"/>
                    <a:pt x="4207" y="288"/>
                  </a:cubicBezTo>
                  <a:cubicBezTo>
                    <a:pt x="4254" y="299"/>
                    <a:pt x="4301" y="311"/>
                    <a:pt x="4348" y="322"/>
                  </a:cubicBezTo>
                  <a:cubicBezTo>
                    <a:pt x="4419" y="338"/>
                    <a:pt x="4419" y="338"/>
                    <a:pt x="4419" y="338"/>
                  </a:cubicBezTo>
                  <a:cubicBezTo>
                    <a:pt x="4454" y="346"/>
                    <a:pt x="4454" y="346"/>
                    <a:pt x="4454" y="346"/>
                  </a:cubicBezTo>
                  <a:cubicBezTo>
                    <a:pt x="4489" y="353"/>
                    <a:pt x="4489" y="353"/>
                    <a:pt x="4489" y="353"/>
                  </a:cubicBezTo>
                  <a:cubicBezTo>
                    <a:pt x="4679" y="391"/>
                    <a:pt x="4871" y="415"/>
                    <a:pt x="5065" y="411"/>
                  </a:cubicBezTo>
                  <a:cubicBezTo>
                    <a:pt x="5161" y="409"/>
                    <a:pt x="5257" y="399"/>
                    <a:pt x="5352" y="381"/>
                  </a:cubicBezTo>
                  <a:cubicBezTo>
                    <a:pt x="5399" y="372"/>
                    <a:pt x="5446" y="361"/>
                    <a:pt x="5493" y="348"/>
                  </a:cubicBezTo>
                  <a:cubicBezTo>
                    <a:pt x="5539" y="335"/>
                    <a:pt x="5585" y="319"/>
                    <a:pt x="5630" y="302"/>
                  </a:cubicBezTo>
                  <a:cubicBezTo>
                    <a:pt x="5811" y="234"/>
                    <a:pt x="5983" y="143"/>
                    <a:pt x="6167" y="83"/>
                  </a:cubicBezTo>
                  <a:cubicBezTo>
                    <a:pt x="6259" y="52"/>
                    <a:pt x="6354" y="31"/>
                    <a:pt x="6450" y="18"/>
                  </a:cubicBezTo>
                  <a:cubicBezTo>
                    <a:pt x="6545" y="5"/>
                    <a:pt x="6643" y="0"/>
                    <a:pt x="6739" y="3"/>
                  </a:cubicBezTo>
                  <a:cubicBezTo>
                    <a:pt x="6836" y="6"/>
                    <a:pt x="6932" y="18"/>
                    <a:pt x="7027" y="37"/>
                  </a:cubicBezTo>
                  <a:cubicBezTo>
                    <a:pt x="7122" y="56"/>
                    <a:pt x="7216" y="81"/>
                    <a:pt x="7308" y="108"/>
                  </a:cubicBezTo>
                  <a:cubicBezTo>
                    <a:pt x="7494" y="163"/>
                    <a:pt x="7676" y="230"/>
                    <a:pt x="7859" y="290"/>
                  </a:cubicBezTo>
                  <a:cubicBezTo>
                    <a:pt x="7951" y="321"/>
                    <a:pt x="8043" y="349"/>
                    <a:pt x="8136" y="375"/>
                  </a:cubicBezTo>
                  <a:cubicBezTo>
                    <a:pt x="8229" y="402"/>
                    <a:pt x="8323" y="424"/>
                    <a:pt x="8418" y="442"/>
                  </a:cubicBezTo>
                  <a:cubicBezTo>
                    <a:pt x="8608" y="479"/>
                    <a:pt x="8803" y="494"/>
                    <a:pt x="8995" y="475"/>
                  </a:cubicBezTo>
                  <a:cubicBezTo>
                    <a:pt x="8803" y="495"/>
                    <a:pt x="8608" y="480"/>
                    <a:pt x="8418" y="444"/>
                  </a:cubicBezTo>
                  <a:cubicBezTo>
                    <a:pt x="8323" y="426"/>
                    <a:pt x="8229" y="404"/>
                    <a:pt x="8136" y="378"/>
                  </a:cubicBezTo>
                  <a:cubicBezTo>
                    <a:pt x="8042" y="352"/>
                    <a:pt x="7950" y="324"/>
                    <a:pt x="7858" y="294"/>
                  </a:cubicBezTo>
                  <a:cubicBezTo>
                    <a:pt x="7674" y="233"/>
                    <a:pt x="7493" y="167"/>
                    <a:pt x="7307" y="112"/>
                  </a:cubicBezTo>
                  <a:cubicBezTo>
                    <a:pt x="7215" y="85"/>
                    <a:pt x="7121" y="60"/>
                    <a:pt x="7026" y="42"/>
                  </a:cubicBezTo>
                  <a:cubicBezTo>
                    <a:pt x="6932" y="23"/>
                    <a:pt x="6836" y="11"/>
                    <a:pt x="6739" y="8"/>
                  </a:cubicBezTo>
                  <a:cubicBezTo>
                    <a:pt x="6643" y="5"/>
                    <a:pt x="6546" y="10"/>
                    <a:pt x="6450" y="23"/>
                  </a:cubicBezTo>
                  <a:cubicBezTo>
                    <a:pt x="6355" y="36"/>
                    <a:pt x="6260" y="58"/>
                    <a:pt x="6169" y="88"/>
                  </a:cubicBezTo>
                  <a:cubicBezTo>
                    <a:pt x="5985" y="149"/>
                    <a:pt x="5813" y="239"/>
                    <a:pt x="5632" y="308"/>
                  </a:cubicBezTo>
                  <a:cubicBezTo>
                    <a:pt x="5587" y="325"/>
                    <a:pt x="5541" y="341"/>
                    <a:pt x="5495" y="354"/>
                  </a:cubicBezTo>
                  <a:cubicBezTo>
                    <a:pt x="5448" y="368"/>
                    <a:pt x="5401" y="379"/>
                    <a:pt x="5353" y="388"/>
                  </a:cubicBezTo>
                  <a:cubicBezTo>
                    <a:pt x="5258" y="406"/>
                    <a:pt x="5161" y="416"/>
                    <a:pt x="5065" y="418"/>
                  </a:cubicBezTo>
                  <a:cubicBezTo>
                    <a:pt x="4871" y="422"/>
                    <a:pt x="4678" y="399"/>
                    <a:pt x="4488" y="360"/>
                  </a:cubicBezTo>
                  <a:cubicBezTo>
                    <a:pt x="4452" y="353"/>
                    <a:pt x="4452" y="353"/>
                    <a:pt x="4452" y="353"/>
                  </a:cubicBezTo>
                  <a:cubicBezTo>
                    <a:pt x="4417" y="345"/>
                    <a:pt x="4417" y="345"/>
                    <a:pt x="4417" y="345"/>
                  </a:cubicBezTo>
                  <a:cubicBezTo>
                    <a:pt x="4346" y="329"/>
                    <a:pt x="4346" y="329"/>
                    <a:pt x="4346" y="329"/>
                  </a:cubicBezTo>
                  <a:cubicBezTo>
                    <a:pt x="4299" y="318"/>
                    <a:pt x="4252" y="306"/>
                    <a:pt x="4205" y="295"/>
                  </a:cubicBezTo>
                  <a:cubicBezTo>
                    <a:pt x="4111" y="272"/>
                    <a:pt x="4017" y="251"/>
                    <a:pt x="3923" y="231"/>
                  </a:cubicBezTo>
                  <a:cubicBezTo>
                    <a:pt x="3733" y="191"/>
                    <a:pt x="3544" y="151"/>
                    <a:pt x="3354" y="115"/>
                  </a:cubicBezTo>
                  <a:cubicBezTo>
                    <a:pt x="3259" y="97"/>
                    <a:pt x="3164" y="81"/>
                    <a:pt x="3069" y="66"/>
                  </a:cubicBezTo>
                  <a:cubicBezTo>
                    <a:pt x="2973" y="51"/>
                    <a:pt x="2877" y="39"/>
                    <a:pt x="2781" y="32"/>
                  </a:cubicBezTo>
                  <a:cubicBezTo>
                    <a:pt x="2733" y="29"/>
                    <a:pt x="2685" y="27"/>
                    <a:pt x="2636" y="27"/>
                  </a:cubicBezTo>
                  <a:cubicBezTo>
                    <a:pt x="2588" y="27"/>
                    <a:pt x="2540" y="29"/>
                    <a:pt x="2492" y="33"/>
                  </a:cubicBezTo>
                  <a:cubicBezTo>
                    <a:pt x="2396" y="41"/>
                    <a:pt x="2300" y="58"/>
                    <a:pt x="2208" y="87"/>
                  </a:cubicBezTo>
                  <a:cubicBezTo>
                    <a:pt x="2116" y="116"/>
                    <a:pt x="2027" y="155"/>
                    <a:pt x="1941" y="198"/>
                  </a:cubicBezTo>
                  <a:cubicBezTo>
                    <a:pt x="1855" y="241"/>
                    <a:pt x="1770" y="289"/>
                    <a:pt x="1685" y="334"/>
                  </a:cubicBezTo>
                  <a:cubicBezTo>
                    <a:pt x="1515" y="427"/>
                    <a:pt x="1333" y="495"/>
                    <a:pt x="1146" y="547"/>
                  </a:cubicBezTo>
                  <a:cubicBezTo>
                    <a:pt x="960" y="598"/>
                    <a:pt x="769" y="633"/>
                    <a:pt x="577" y="658"/>
                  </a:cubicBezTo>
                  <a:cubicBezTo>
                    <a:pt x="386" y="684"/>
                    <a:pt x="193" y="700"/>
                    <a:pt x="0" y="7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7" name="Freeform 7"/>
            <p:cNvSpPr/>
            <p:nvPr>
              <p:custDataLst>
                <p:tags r:id="rId5"/>
              </p:custDataLst>
            </p:nvPr>
          </p:nvSpPr>
          <p:spPr bwMode="auto">
            <a:xfrm>
              <a:off x="3" y="1132"/>
              <a:ext cx="5756" cy="471"/>
            </a:xfrm>
            <a:custGeom>
              <a:avLst/>
              <a:gdLst>
                <a:gd name="T0" fmla="*/ 577 w 8994"/>
                <a:gd name="T1" fmla="*/ 684 h 736"/>
                <a:gd name="T2" fmla="*/ 934 w 8994"/>
                <a:gd name="T3" fmla="*/ 623 h 736"/>
                <a:gd name="T4" fmla="*/ 1144 w 8994"/>
                <a:gd name="T5" fmla="*/ 571 h 736"/>
                <a:gd name="T6" fmla="*/ 1283 w 8994"/>
                <a:gd name="T7" fmla="*/ 528 h 736"/>
                <a:gd name="T8" fmla="*/ 1419 w 8994"/>
                <a:gd name="T9" fmla="*/ 479 h 736"/>
                <a:gd name="T10" fmla="*/ 1486 w 8994"/>
                <a:gd name="T11" fmla="*/ 451 h 736"/>
                <a:gd name="T12" fmla="*/ 1617 w 8994"/>
                <a:gd name="T13" fmla="*/ 390 h 736"/>
                <a:gd name="T14" fmla="*/ 1681 w 8994"/>
                <a:gd name="T15" fmla="*/ 357 h 736"/>
                <a:gd name="T16" fmla="*/ 2201 w 8994"/>
                <a:gd name="T17" fmla="*/ 101 h 736"/>
                <a:gd name="T18" fmla="*/ 2270 w 8994"/>
                <a:gd name="T19" fmla="*/ 79 h 736"/>
                <a:gd name="T20" fmla="*/ 2482 w 8994"/>
                <a:gd name="T21" fmla="*/ 33 h 736"/>
                <a:gd name="T22" fmla="*/ 3061 w 8994"/>
                <a:gd name="T23" fmla="*/ 29 h 736"/>
                <a:gd name="T24" fmla="*/ 3924 w 8994"/>
                <a:gd name="T25" fmla="*/ 136 h 736"/>
                <a:gd name="T26" fmla="*/ 4485 w 8994"/>
                <a:gd name="T27" fmla="*/ 280 h 736"/>
                <a:gd name="T28" fmla="*/ 5343 w 8994"/>
                <a:gd name="T29" fmla="*/ 359 h 736"/>
                <a:gd name="T30" fmla="*/ 5623 w 8994"/>
                <a:gd name="T31" fmla="*/ 290 h 736"/>
                <a:gd name="T32" fmla="*/ 6449 w 8994"/>
                <a:gd name="T33" fmla="*/ 23 h 736"/>
                <a:gd name="T34" fmla="*/ 7026 w 8994"/>
                <a:gd name="T35" fmla="*/ 33 h 736"/>
                <a:gd name="T36" fmla="*/ 7444 w 8994"/>
                <a:gd name="T37" fmla="*/ 151 h 736"/>
                <a:gd name="T38" fmla="*/ 7857 w 8994"/>
                <a:gd name="T39" fmla="*/ 288 h 736"/>
                <a:gd name="T40" fmla="*/ 8994 w 8994"/>
                <a:gd name="T41" fmla="*/ 458 h 736"/>
                <a:gd name="T42" fmla="*/ 7855 w 8994"/>
                <a:gd name="T43" fmla="*/ 291 h 736"/>
                <a:gd name="T44" fmla="*/ 7443 w 8994"/>
                <a:gd name="T45" fmla="*/ 155 h 736"/>
                <a:gd name="T46" fmla="*/ 7025 w 8994"/>
                <a:gd name="T47" fmla="*/ 38 h 736"/>
                <a:gd name="T48" fmla="*/ 6450 w 8994"/>
                <a:gd name="T49" fmla="*/ 29 h 736"/>
                <a:gd name="T50" fmla="*/ 5625 w 8994"/>
                <a:gd name="T51" fmla="*/ 296 h 736"/>
                <a:gd name="T52" fmla="*/ 5344 w 8994"/>
                <a:gd name="T53" fmla="*/ 366 h 736"/>
                <a:gd name="T54" fmla="*/ 4483 w 8994"/>
                <a:gd name="T55" fmla="*/ 287 h 736"/>
                <a:gd name="T56" fmla="*/ 3923 w 8994"/>
                <a:gd name="T57" fmla="*/ 143 h 736"/>
                <a:gd name="T58" fmla="*/ 3061 w 8994"/>
                <a:gd name="T59" fmla="*/ 34 h 736"/>
                <a:gd name="T60" fmla="*/ 2483 w 8994"/>
                <a:gd name="T61" fmla="*/ 38 h 736"/>
                <a:gd name="T62" fmla="*/ 2271 w 8994"/>
                <a:gd name="T63" fmla="*/ 83 h 736"/>
                <a:gd name="T64" fmla="*/ 2203 w 8994"/>
                <a:gd name="T65" fmla="*/ 106 h 736"/>
                <a:gd name="T66" fmla="*/ 1683 w 8994"/>
                <a:gd name="T67" fmla="*/ 361 h 736"/>
                <a:gd name="T68" fmla="*/ 1619 w 8994"/>
                <a:gd name="T69" fmla="*/ 394 h 736"/>
                <a:gd name="T70" fmla="*/ 1487 w 8994"/>
                <a:gd name="T71" fmla="*/ 455 h 736"/>
                <a:gd name="T72" fmla="*/ 1420 w 8994"/>
                <a:gd name="T73" fmla="*/ 482 h 736"/>
                <a:gd name="T74" fmla="*/ 1284 w 8994"/>
                <a:gd name="T75" fmla="*/ 532 h 736"/>
                <a:gd name="T76" fmla="*/ 1145 w 8994"/>
                <a:gd name="T77" fmla="*/ 574 h 736"/>
                <a:gd name="T78" fmla="*/ 934 w 8994"/>
                <a:gd name="T79" fmla="*/ 626 h 736"/>
                <a:gd name="T80" fmla="*/ 577 w 8994"/>
                <a:gd name="T81" fmla="*/ 686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94" h="736">
                  <a:moveTo>
                    <a:pt x="0" y="736"/>
                  </a:moveTo>
                  <a:cubicBezTo>
                    <a:pt x="193" y="725"/>
                    <a:pt x="386" y="710"/>
                    <a:pt x="577" y="684"/>
                  </a:cubicBezTo>
                  <a:cubicBezTo>
                    <a:pt x="673" y="672"/>
                    <a:pt x="768" y="656"/>
                    <a:pt x="863" y="638"/>
                  </a:cubicBezTo>
                  <a:cubicBezTo>
                    <a:pt x="934" y="623"/>
                    <a:pt x="934" y="623"/>
                    <a:pt x="934" y="623"/>
                  </a:cubicBezTo>
                  <a:cubicBezTo>
                    <a:pt x="957" y="618"/>
                    <a:pt x="981" y="612"/>
                    <a:pt x="1004" y="607"/>
                  </a:cubicBezTo>
                  <a:cubicBezTo>
                    <a:pt x="1051" y="596"/>
                    <a:pt x="1098" y="583"/>
                    <a:pt x="1144" y="571"/>
                  </a:cubicBezTo>
                  <a:cubicBezTo>
                    <a:pt x="1168" y="565"/>
                    <a:pt x="1191" y="557"/>
                    <a:pt x="1214" y="550"/>
                  </a:cubicBezTo>
                  <a:cubicBezTo>
                    <a:pt x="1237" y="543"/>
                    <a:pt x="1260" y="536"/>
                    <a:pt x="1283" y="528"/>
                  </a:cubicBezTo>
                  <a:cubicBezTo>
                    <a:pt x="1351" y="505"/>
                    <a:pt x="1351" y="505"/>
                    <a:pt x="1351" y="505"/>
                  </a:cubicBezTo>
                  <a:cubicBezTo>
                    <a:pt x="1374" y="496"/>
                    <a:pt x="1396" y="487"/>
                    <a:pt x="1419" y="479"/>
                  </a:cubicBezTo>
                  <a:cubicBezTo>
                    <a:pt x="1453" y="465"/>
                    <a:pt x="1453" y="465"/>
                    <a:pt x="1453" y="465"/>
                  </a:cubicBezTo>
                  <a:cubicBezTo>
                    <a:pt x="1464" y="461"/>
                    <a:pt x="1475" y="456"/>
                    <a:pt x="1486" y="451"/>
                  </a:cubicBezTo>
                  <a:cubicBezTo>
                    <a:pt x="1552" y="422"/>
                    <a:pt x="1552" y="422"/>
                    <a:pt x="1552" y="422"/>
                  </a:cubicBezTo>
                  <a:cubicBezTo>
                    <a:pt x="1617" y="390"/>
                    <a:pt x="1617" y="390"/>
                    <a:pt x="1617" y="390"/>
                  </a:cubicBezTo>
                  <a:cubicBezTo>
                    <a:pt x="1628" y="385"/>
                    <a:pt x="1639" y="379"/>
                    <a:pt x="1649" y="374"/>
                  </a:cubicBezTo>
                  <a:cubicBezTo>
                    <a:pt x="1681" y="357"/>
                    <a:pt x="1681" y="357"/>
                    <a:pt x="1681" y="357"/>
                  </a:cubicBezTo>
                  <a:cubicBezTo>
                    <a:pt x="1766" y="311"/>
                    <a:pt x="1851" y="264"/>
                    <a:pt x="1936" y="219"/>
                  </a:cubicBezTo>
                  <a:cubicBezTo>
                    <a:pt x="2022" y="175"/>
                    <a:pt x="2110" y="133"/>
                    <a:pt x="2201" y="101"/>
                  </a:cubicBezTo>
                  <a:cubicBezTo>
                    <a:pt x="2235" y="89"/>
                    <a:pt x="2235" y="89"/>
                    <a:pt x="2235" y="89"/>
                  </a:cubicBezTo>
                  <a:cubicBezTo>
                    <a:pt x="2247" y="85"/>
                    <a:pt x="2258" y="82"/>
                    <a:pt x="2270" y="79"/>
                  </a:cubicBezTo>
                  <a:cubicBezTo>
                    <a:pt x="2293" y="71"/>
                    <a:pt x="2317" y="66"/>
                    <a:pt x="2340" y="60"/>
                  </a:cubicBezTo>
                  <a:cubicBezTo>
                    <a:pt x="2387" y="49"/>
                    <a:pt x="2435" y="39"/>
                    <a:pt x="2482" y="33"/>
                  </a:cubicBezTo>
                  <a:cubicBezTo>
                    <a:pt x="2578" y="19"/>
                    <a:pt x="2675" y="14"/>
                    <a:pt x="2772" y="14"/>
                  </a:cubicBezTo>
                  <a:cubicBezTo>
                    <a:pt x="2868" y="15"/>
                    <a:pt x="2965" y="20"/>
                    <a:pt x="3061" y="29"/>
                  </a:cubicBezTo>
                  <a:cubicBezTo>
                    <a:pt x="3158" y="37"/>
                    <a:pt x="3254" y="46"/>
                    <a:pt x="3350" y="57"/>
                  </a:cubicBezTo>
                  <a:cubicBezTo>
                    <a:pt x="3542" y="78"/>
                    <a:pt x="3733" y="104"/>
                    <a:pt x="3924" y="136"/>
                  </a:cubicBezTo>
                  <a:cubicBezTo>
                    <a:pt x="4019" y="153"/>
                    <a:pt x="4114" y="173"/>
                    <a:pt x="4207" y="199"/>
                  </a:cubicBezTo>
                  <a:cubicBezTo>
                    <a:pt x="4300" y="226"/>
                    <a:pt x="4392" y="254"/>
                    <a:pt x="4485" y="280"/>
                  </a:cubicBezTo>
                  <a:cubicBezTo>
                    <a:pt x="4671" y="330"/>
                    <a:pt x="4862" y="367"/>
                    <a:pt x="5055" y="375"/>
                  </a:cubicBezTo>
                  <a:cubicBezTo>
                    <a:pt x="5151" y="379"/>
                    <a:pt x="5247" y="374"/>
                    <a:pt x="5343" y="359"/>
                  </a:cubicBezTo>
                  <a:cubicBezTo>
                    <a:pt x="5390" y="352"/>
                    <a:pt x="5438" y="343"/>
                    <a:pt x="5484" y="331"/>
                  </a:cubicBezTo>
                  <a:cubicBezTo>
                    <a:pt x="5531" y="319"/>
                    <a:pt x="5577" y="305"/>
                    <a:pt x="5623" y="290"/>
                  </a:cubicBezTo>
                  <a:cubicBezTo>
                    <a:pt x="5806" y="228"/>
                    <a:pt x="5981" y="144"/>
                    <a:pt x="6166" y="88"/>
                  </a:cubicBezTo>
                  <a:cubicBezTo>
                    <a:pt x="6258" y="59"/>
                    <a:pt x="6353" y="38"/>
                    <a:pt x="6449" y="23"/>
                  </a:cubicBezTo>
                  <a:cubicBezTo>
                    <a:pt x="6544" y="8"/>
                    <a:pt x="6641" y="0"/>
                    <a:pt x="6738" y="1"/>
                  </a:cubicBezTo>
                  <a:cubicBezTo>
                    <a:pt x="6834" y="2"/>
                    <a:pt x="6931" y="14"/>
                    <a:pt x="7026" y="33"/>
                  </a:cubicBezTo>
                  <a:cubicBezTo>
                    <a:pt x="7120" y="53"/>
                    <a:pt x="7213" y="79"/>
                    <a:pt x="7306" y="107"/>
                  </a:cubicBezTo>
                  <a:cubicBezTo>
                    <a:pt x="7352" y="122"/>
                    <a:pt x="7398" y="136"/>
                    <a:pt x="7444" y="151"/>
                  </a:cubicBezTo>
                  <a:cubicBezTo>
                    <a:pt x="7582" y="197"/>
                    <a:pt x="7582" y="197"/>
                    <a:pt x="7582" y="197"/>
                  </a:cubicBezTo>
                  <a:cubicBezTo>
                    <a:pt x="7673" y="227"/>
                    <a:pt x="7765" y="258"/>
                    <a:pt x="7857" y="288"/>
                  </a:cubicBezTo>
                  <a:cubicBezTo>
                    <a:pt x="8041" y="346"/>
                    <a:pt x="8227" y="397"/>
                    <a:pt x="8418" y="430"/>
                  </a:cubicBezTo>
                  <a:cubicBezTo>
                    <a:pt x="8608" y="464"/>
                    <a:pt x="8802" y="476"/>
                    <a:pt x="8994" y="458"/>
                  </a:cubicBezTo>
                  <a:cubicBezTo>
                    <a:pt x="8802" y="477"/>
                    <a:pt x="8608" y="465"/>
                    <a:pt x="8417" y="432"/>
                  </a:cubicBezTo>
                  <a:cubicBezTo>
                    <a:pt x="8227" y="399"/>
                    <a:pt x="8040" y="349"/>
                    <a:pt x="7855" y="291"/>
                  </a:cubicBezTo>
                  <a:cubicBezTo>
                    <a:pt x="7763" y="262"/>
                    <a:pt x="7672" y="231"/>
                    <a:pt x="7580" y="200"/>
                  </a:cubicBezTo>
                  <a:cubicBezTo>
                    <a:pt x="7443" y="155"/>
                    <a:pt x="7443" y="155"/>
                    <a:pt x="7443" y="155"/>
                  </a:cubicBezTo>
                  <a:cubicBezTo>
                    <a:pt x="7397" y="140"/>
                    <a:pt x="7351" y="126"/>
                    <a:pt x="7305" y="112"/>
                  </a:cubicBezTo>
                  <a:cubicBezTo>
                    <a:pt x="7212" y="83"/>
                    <a:pt x="7119" y="57"/>
                    <a:pt x="7025" y="38"/>
                  </a:cubicBezTo>
                  <a:cubicBezTo>
                    <a:pt x="6930" y="19"/>
                    <a:pt x="6834" y="7"/>
                    <a:pt x="6738" y="6"/>
                  </a:cubicBezTo>
                  <a:cubicBezTo>
                    <a:pt x="6641" y="5"/>
                    <a:pt x="6545" y="14"/>
                    <a:pt x="6450" y="29"/>
                  </a:cubicBezTo>
                  <a:cubicBezTo>
                    <a:pt x="6354" y="43"/>
                    <a:pt x="6260" y="64"/>
                    <a:pt x="6168" y="93"/>
                  </a:cubicBezTo>
                  <a:cubicBezTo>
                    <a:pt x="5983" y="150"/>
                    <a:pt x="5808" y="233"/>
                    <a:pt x="5625" y="296"/>
                  </a:cubicBezTo>
                  <a:cubicBezTo>
                    <a:pt x="5579" y="311"/>
                    <a:pt x="5533" y="325"/>
                    <a:pt x="5486" y="337"/>
                  </a:cubicBezTo>
                  <a:cubicBezTo>
                    <a:pt x="5439" y="349"/>
                    <a:pt x="5392" y="359"/>
                    <a:pt x="5344" y="366"/>
                  </a:cubicBezTo>
                  <a:cubicBezTo>
                    <a:pt x="5248" y="380"/>
                    <a:pt x="5151" y="385"/>
                    <a:pt x="5054" y="382"/>
                  </a:cubicBezTo>
                  <a:cubicBezTo>
                    <a:pt x="4861" y="374"/>
                    <a:pt x="4670" y="337"/>
                    <a:pt x="4483" y="287"/>
                  </a:cubicBezTo>
                  <a:cubicBezTo>
                    <a:pt x="4390" y="261"/>
                    <a:pt x="4298" y="232"/>
                    <a:pt x="4205" y="206"/>
                  </a:cubicBezTo>
                  <a:cubicBezTo>
                    <a:pt x="4112" y="180"/>
                    <a:pt x="4018" y="160"/>
                    <a:pt x="3923" y="143"/>
                  </a:cubicBezTo>
                  <a:cubicBezTo>
                    <a:pt x="3732" y="110"/>
                    <a:pt x="3541" y="84"/>
                    <a:pt x="3349" y="63"/>
                  </a:cubicBezTo>
                  <a:cubicBezTo>
                    <a:pt x="3253" y="52"/>
                    <a:pt x="3157" y="43"/>
                    <a:pt x="3061" y="34"/>
                  </a:cubicBezTo>
                  <a:cubicBezTo>
                    <a:pt x="2965" y="26"/>
                    <a:pt x="2868" y="21"/>
                    <a:pt x="2772" y="20"/>
                  </a:cubicBezTo>
                  <a:cubicBezTo>
                    <a:pt x="2675" y="20"/>
                    <a:pt x="2579" y="24"/>
                    <a:pt x="2483" y="38"/>
                  </a:cubicBezTo>
                  <a:cubicBezTo>
                    <a:pt x="2435" y="44"/>
                    <a:pt x="2388" y="54"/>
                    <a:pt x="2341" y="65"/>
                  </a:cubicBezTo>
                  <a:cubicBezTo>
                    <a:pt x="2318" y="71"/>
                    <a:pt x="2294" y="76"/>
                    <a:pt x="2271" y="83"/>
                  </a:cubicBezTo>
                  <a:cubicBezTo>
                    <a:pt x="2260" y="87"/>
                    <a:pt x="2248" y="90"/>
                    <a:pt x="2237" y="94"/>
                  </a:cubicBezTo>
                  <a:cubicBezTo>
                    <a:pt x="2203" y="106"/>
                    <a:pt x="2203" y="106"/>
                    <a:pt x="2203" y="106"/>
                  </a:cubicBezTo>
                  <a:cubicBezTo>
                    <a:pt x="2112" y="138"/>
                    <a:pt x="2024" y="179"/>
                    <a:pt x="1938" y="223"/>
                  </a:cubicBezTo>
                  <a:cubicBezTo>
                    <a:pt x="1853" y="268"/>
                    <a:pt x="1769" y="315"/>
                    <a:pt x="1683" y="361"/>
                  </a:cubicBezTo>
                  <a:cubicBezTo>
                    <a:pt x="1651" y="378"/>
                    <a:pt x="1651" y="378"/>
                    <a:pt x="1651" y="378"/>
                  </a:cubicBezTo>
                  <a:cubicBezTo>
                    <a:pt x="1641" y="383"/>
                    <a:pt x="1630" y="388"/>
                    <a:pt x="1619" y="394"/>
                  </a:cubicBezTo>
                  <a:cubicBezTo>
                    <a:pt x="1554" y="426"/>
                    <a:pt x="1554" y="426"/>
                    <a:pt x="1554" y="426"/>
                  </a:cubicBezTo>
                  <a:cubicBezTo>
                    <a:pt x="1487" y="455"/>
                    <a:pt x="1487" y="455"/>
                    <a:pt x="1487" y="455"/>
                  </a:cubicBezTo>
                  <a:cubicBezTo>
                    <a:pt x="1476" y="460"/>
                    <a:pt x="1465" y="465"/>
                    <a:pt x="1454" y="469"/>
                  </a:cubicBezTo>
                  <a:cubicBezTo>
                    <a:pt x="1420" y="482"/>
                    <a:pt x="1420" y="482"/>
                    <a:pt x="1420" y="482"/>
                  </a:cubicBezTo>
                  <a:cubicBezTo>
                    <a:pt x="1398" y="491"/>
                    <a:pt x="1375" y="500"/>
                    <a:pt x="1353" y="508"/>
                  </a:cubicBezTo>
                  <a:cubicBezTo>
                    <a:pt x="1284" y="532"/>
                    <a:pt x="1284" y="532"/>
                    <a:pt x="1284" y="532"/>
                  </a:cubicBezTo>
                  <a:cubicBezTo>
                    <a:pt x="1261" y="540"/>
                    <a:pt x="1238" y="547"/>
                    <a:pt x="1215" y="554"/>
                  </a:cubicBezTo>
                  <a:cubicBezTo>
                    <a:pt x="1192" y="561"/>
                    <a:pt x="1169" y="568"/>
                    <a:pt x="1145" y="574"/>
                  </a:cubicBezTo>
                  <a:cubicBezTo>
                    <a:pt x="1099" y="587"/>
                    <a:pt x="1052" y="600"/>
                    <a:pt x="1005" y="610"/>
                  </a:cubicBezTo>
                  <a:cubicBezTo>
                    <a:pt x="981" y="615"/>
                    <a:pt x="958" y="621"/>
                    <a:pt x="934" y="626"/>
                  </a:cubicBezTo>
                  <a:cubicBezTo>
                    <a:pt x="863" y="640"/>
                    <a:pt x="863" y="640"/>
                    <a:pt x="863" y="640"/>
                  </a:cubicBezTo>
                  <a:cubicBezTo>
                    <a:pt x="768" y="658"/>
                    <a:pt x="673" y="674"/>
                    <a:pt x="577" y="686"/>
                  </a:cubicBezTo>
                  <a:cubicBezTo>
                    <a:pt x="386" y="711"/>
                    <a:pt x="193" y="725"/>
                    <a:pt x="0" y="7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8" name="Freeform 8"/>
            <p:cNvSpPr/>
            <p:nvPr>
              <p:custDataLst>
                <p:tags r:id="rId6"/>
              </p:custDataLst>
            </p:nvPr>
          </p:nvSpPr>
          <p:spPr bwMode="auto">
            <a:xfrm>
              <a:off x="3" y="1166"/>
              <a:ext cx="5756" cy="488"/>
            </a:xfrm>
            <a:custGeom>
              <a:avLst/>
              <a:gdLst>
                <a:gd name="T0" fmla="*/ 578 w 8994"/>
                <a:gd name="T1" fmla="*/ 714 h 761"/>
                <a:gd name="T2" fmla="*/ 935 w 8994"/>
                <a:gd name="T3" fmla="*/ 653 h 761"/>
                <a:gd name="T4" fmla="*/ 970 w 8994"/>
                <a:gd name="T5" fmla="*/ 645 h 761"/>
                <a:gd name="T6" fmla="*/ 1145 w 8994"/>
                <a:gd name="T7" fmla="*/ 600 h 761"/>
                <a:gd name="T8" fmla="*/ 1553 w 8994"/>
                <a:gd name="T9" fmla="*/ 450 h 761"/>
                <a:gd name="T10" fmla="*/ 1650 w 8994"/>
                <a:gd name="T11" fmla="*/ 402 h 761"/>
                <a:gd name="T12" fmla="*/ 2199 w 8994"/>
                <a:gd name="T13" fmla="*/ 122 h 761"/>
                <a:gd name="T14" fmla="*/ 2621 w 8994"/>
                <a:gd name="T15" fmla="*/ 19 h 761"/>
                <a:gd name="T16" fmla="*/ 3055 w 8994"/>
                <a:gd name="T17" fmla="*/ 1 h 761"/>
                <a:gd name="T18" fmla="*/ 3923 w 8994"/>
                <a:gd name="T19" fmla="*/ 50 h 761"/>
                <a:gd name="T20" fmla="*/ 4480 w 8994"/>
                <a:gd name="T21" fmla="*/ 211 h 761"/>
                <a:gd name="T22" fmla="*/ 5330 w 8994"/>
                <a:gd name="T23" fmla="*/ 344 h 761"/>
                <a:gd name="T24" fmla="*/ 5613 w 8994"/>
                <a:gd name="T25" fmla="*/ 284 h 761"/>
                <a:gd name="T26" fmla="*/ 6444 w 8994"/>
                <a:gd name="T27" fmla="*/ 31 h 761"/>
                <a:gd name="T28" fmla="*/ 6878 w 8994"/>
                <a:gd name="T29" fmla="*/ 9 h 761"/>
                <a:gd name="T30" fmla="*/ 7301 w 8994"/>
                <a:gd name="T31" fmla="*/ 109 h 761"/>
                <a:gd name="T32" fmla="*/ 7852 w 8994"/>
                <a:gd name="T33" fmla="*/ 287 h 761"/>
                <a:gd name="T34" fmla="*/ 8416 w 8994"/>
                <a:gd name="T35" fmla="*/ 420 h 761"/>
                <a:gd name="T36" fmla="*/ 8416 w 8994"/>
                <a:gd name="T37" fmla="*/ 422 h 761"/>
                <a:gd name="T38" fmla="*/ 7851 w 8994"/>
                <a:gd name="T39" fmla="*/ 291 h 761"/>
                <a:gd name="T40" fmla="*/ 7299 w 8994"/>
                <a:gd name="T41" fmla="*/ 113 h 761"/>
                <a:gd name="T42" fmla="*/ 6877 w 8994"/>
                <a:gd name="T43" fmla="*/ 13 h 761"/>
                <a:gd name="T44" fmla="*/ 6445 w 8994"/>
                <a:gd name="T45" fmla="*/ 36 h 761"/>
                <a:gd name="T46" fmla="*/ 5615 w 8994"/>
                <a:gd name="T47" fmla="*/ 290 h 761"/>
                <a:gd name="T48" fmla="*/ 5331 w 8994"/>
                <a:gd name="T49" fmla="*/ 350 h 761"/>
                <a:gd name="T50" fmla="*/ 4477 w 8994"/>
                <a:gd name="T51" fmla="*/ 218 h 761"/>
                <a:gd name="T52" fmla="*/ 3922 w 8994"/>
                <a:gd name="T53" fmla="*/ 57 h 761"/>
                <a:gd name="T54" fmla="*/ 3055 w 8994"/>
                <a:gd name="T55" fmla="*/ 7 h 761"/>
                <a:gd name="T56" fmla="*/ 2201 w 8994"/>
                <a:gd name="T57" fmla="*/ 127 h 761"/>
                <a:gd name="T58" fmla="*/ 1652 w 8994"/>
                <a:gd name="T59" fmla="*/ 406 h 761"/>
                <a:gd name="T60" fmla="*/ 1554 w 8994"/>
                <a:gd name="T61" fmla="*/ 454 h 761"/>
                <a:gd name="T62" fmla="*/ 1146 w 8994"/>
                <a:gd name="T63" fmla="*/ 604 h 761"/>
                <a:gd name="T64" fmla="*/ 971 w 8994"/>
                <a:gd name="T65" fmla="*/ 648 h 761"/>
                <a:gd name="T66" fmla="*/ 935 w 8994"/>
                <a:gd name="T67" fmla="*/ 656 h 761"/>
                <a:gd name="T68" fmla="*/ 578 w 8994"/>
                <a:gd name="T69" fmla="*/ 716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94" h="761">
                  <a:moveTo>
                    <a:pt x="0" y="761"/>
                  </a:moveTo>
                  <a:cubicBezTo>
                    <a:pt x="193" y="753"/>
                    <a:pt x="386" y="740"/>
                    <a:pt x="578" y="714"/>
                  </a:cubicBezTo>
                  <a:cubicBezTo>
                    <a:pt x="673" y="702"/>
                    <a:pt x="769" y="686"/>
                    <a:pt x="864" y="668"/>
                  </a:cubicBezTo>
                  <a:cubicBezTo>
                    <a:pt x="935" y="653"/>
                    <a:pt x="935" y="653"/>
                    <a:pt x="935" y="653"/>
                  </a:cubicBezTo>
                  <a:cubicBezTo>
                    <a:pt x="952" y="650"/>
                    <a:pt x="952" y="650"/>
                    <a:pt x="952" y="650"/>
                  </a:cubicBezTo>
                  <a:cubicBezTo>
                    <a:pt x="970" y="645"/>
                    <a:pt x="970" y="645"/>
                    <a:pt x="970" y="645"/>
                  </a:cubicBezTo>
                  <a:cubicBezTo>
                    <a:pt x="1005" y="637"/>
                    <a:pt x="1005" y="637"/>
                    <a:pt x="1005" y="637"/>
                  </a:cubicBezTo>
                  <a:cubicBezTo>
                    <a:pt x="1052" y="626"/>
                    <a:pt x="1099" y="613"/>
                    <a:pt x="1145" y="600"/>
                  </a:cubicBezTo>
                  <a:cubicBezTo>
                    <a:pt x="1238" y="573"/>
                    <a:pt x="1330" y="544"/>
                    <a:pt x="1420" y="507"/>
                  </a:cubicBezTo>
                  <a:cubicBezTo>
                    <a:pt x="1465" y="490"/>
                    <a:pt x="1508" y="470"/>
                    <a:pt x="1553" y="450"/>
                  </a:cubicBezTo>
                  <a:cubicBezTo>
                    <a:pt x="1575" y="440"/>
                    <a:pt x="1596" y="429"/>
                    <a:pt x="1618" y="418"/>
                  </a:cubicBezTo>
                  <a:cubicBezTo>
                    <a:pt x="1650" y="402"/>
                    <a:pt x="1650" y="402"/>
                    <a:pt x="1650" y="402"/>
                  </a:cubicBezTo>
                  <a:cubicBezTo>
                    <a:pt x="1661" y="397"/>
                    <a:pt x="1671" y="391"/>
                    <a:pt x="1682" y="385"/>
                  </a:cubicBezTo>
                  <a:cubicBezTo>
                    <a:pt x="1852" y="294"/>
                    <a:pt x="2018" y="193"/>
                    <a:pt x="2199" y="122"/>
                  </a:cubicBezTo>
                  <a:cubicBezTo>
                    <a:pt x="2289" y="87"/>
                    <a:pt x="2382" y="60"/>
                    <a:pt x="2477" y="42"/>
                  </a:cubicBezTo>
                  <a:cubicBezTo>
                    <a:pt x="2525" y="32"/>
                    <a:pt x="2573" y="25"/>
                    <a:pt x="2621" y="19"/>
                  </a:cubicBezTo>
                  <a:cubicBezTo>
                    <a:pt x="2669" y="13"/>
                    <a:pt x="2717" y="9"/>
                    <a:pt x="2765" y="6"/>
                  </a:cubicBezTo>
                  <a:cubicBezTo>
                    <a:pt x="2862" y="0"/>
                    <a:pt x="2959" y="0"/>
                    <a:pt x="3055" y="1"/>
                  </a:cubicBezTo>
                  <a:cubicBezTo>
                    <a:pt x="3152" y="2"/>
                    <a:pt x="3249" y="4"/>
                    <a:pt x="3345" y="6"/>
                  </a:cubicBezTo>
                  <a:cubicBezTo>
                    <a:pt x="3538" y="12"/>
                    <a:pt x="3732" y="24"/>
                    <a:pt x="3923" y="50"/>
                  </a:cubicBezTo>
                  <a:cubicBezTo>
                    <a:pt x="4019" y="64"/>
                    <a:pt x="4114" y="84"/>
                    <a:pt x="4207" y="114"/>
                  </a:cubicBezTo>
                  <a:cubicBezTo>
                    <a:pt x="4299" y="144"/>
                    <a:pt x="4388" y="179"/>
                    <a:pt x="4480" y="211"/>
                  </a:cubicBezTo>
                  <a:cubicBezTo>
                    <a:pt x="4662" y="274"/>
                    <a:pt x="4850" y="326"/>
                    <a:pt x="5042" y="345"/>
                  </a:cubicBezTo>
                  <a:cubicBezTo>
                    <a:pt x="5138" y="355"/>
                    <a:pt x="5234" y="354"/>
                    <a:pt x="5330" y="344"/>
                  </a:cubicBezTo>
                  <a:cubicBezTo>
                    <a:pt x="5378" y="338"/>
                    <a:pt x="5426" y="331"/>
                    <a:pt x="5473" y="320"/>
                  </a:cubicBezTo>
                  <a:cubicBezTo>
                    <a:pt x="5520" y="310"/>
                    <a:pt x="5567" y="298"/>
                    <a:pt x="5613" y="284"/>
                  </a:cubicBezTo>
                  <a:cubicBezTo>
                    <a:pt x="5798" y="228"/>
                    <a:pt x="5976" y="151"/>
                    <a:pt x="6162" y="97"/>
                  </a:cubicBezTo>
                  <a:cubicBezTo>
                    <a:pt x="6255" y="70"/>
                    <a:pt x="6349" y="48"/>
                    <a:pt x="6444" y="31"/>
                  </a:cubicBezTo>
                  <a:cubicBezTo>
                    <a:pt x="6539" y="14"/>
                    <a:pt x="6636" y="2"/>
                    <a:pt x="6733" y="1"/>
                  </a:cubicBezTo>
                  <a:cubicBezTo>
                    <a:pt x="6781" y="1"/>
                    <a:pt x="6830" y="3"/>
                    <a:pt x="6878" y="9"/>
                  </a:cubicBezTo>
                  <a:cubicBezTo>
                    <a:pt x="6926" y="14"/>
                    <a:pt x="6974" y="22"/>
                    <a:pt x="7021" y="32"/>
                  </a:cubicBezTo>
                  <a:cubicBezTo>
                    <a:pt x="7116" y="52"/>
                    <a:pt x="7208" y="80"/>
                    <a:pt x="7301" y="109"/>
                  </a:cubicBezTo>
                  <a:cubicBezTo>
                    <a:pt x="7393" y="138"/>
                    <a:pt x="7485" y="168"/>
                    <a:pt x="7577" y="198"/>
                  </a:cubicBezTo>
                  <a:cubicBezTo>
                    <a:pt x="7668" y="229"/>
                    <a:pt x="7760" y="259"/>
                    <a:pt x="7852" y="287"/>
                  </a:cubicBezTo>
                  <a:cubicBezTo>
                    <a:pt x="7945" y="315"/>
                    <a:pt x="8038" y="341"/>
                    <a:pt x="8132" y="363"/>
                  </a:cubicBezTo>
                  <a:cubicBezTo>
                    <a:pt x="8226" y="386"/>
                    <a:pt x="8321" y="405"/>
                    <a:pt x="8416" y="420"/>
                  </a:cubicBezTo>
                  <a:cubicBezTo>
                    <a:pt x="8607" y="451"/>
                    <a:pt x="8801" y="462"/>
                    <a:pt x="8994" y="444"/>
                  </a:cubicBezTo>
                  <a:cubicBezTo>
                    <a:pt x="8801" y="463"/>
                    <a:pt x="8607" y="452"/>
                    <a:pt x="8416" y="422"/>
                  </a:cubicBezTo>
                  <a:cubicBezTo>
                    <a:pt x="8320" y="407"/>
                    <a:pt x="8225" y="388"/>
                    <a:pt x="8131" y="366"/>
                  </a:cubicBezTo>
                  <a:cubicBezTo>
                    <a:pt x="8037" y="344"/>
                    <a:pt x="7944" y="319"/>
                    <a:pt x="7851" y="291"/>
                  </a:cubicBezTo>
                  <a:cubicBezTo>
                    <a:pt x="7759" y="263"/>
                    <a:pt x="7667" y="232"/>
                    <a:pt x="7575" y="202"/>
                  </a:cubicBezTo>
                  <a:cubicBezTo>
                    <a:pt x="7483" y="172"/>
                    <a:pt x="7392" y="142"/>
                    <a:pt x="7299" y="113"/>
                  </a:cubicBezTo>
                  <a:cubicBezTo>
                    <a:pt x="7207" y="84"/>
                    <a:pt x="7114" y="57"/>
                    <a:pt x="7020" y="37"/>
                  </a:cubicBezTo>
                  <a:cubicBezTo>
                    <a:pt x="6973" y="27"/>
                    <a:pt x="6925" y="19"/>
                    <a:pt x="6877" y="13"/>
                  </a:cubicBezTo>
                  <a:cubicBezTo>
                    <a:pt x="6829" y="8"/>
                    <a:pt x="6781" y="6"/>
                    <a:pt x="6733" y="6"/>
                  </a:cubicBezTo>
                  <a:cubicBezTo>
                    <a:pt x="6636" y="7"/>
                    <a:pt x="6540" y="19"/>
                    <a:pt x="6445" y="36"/>
                  </a:cubicBezTo>
                  <a:cubicBezTo>
                    <a:pt x="6350" y="54"/>
                    <a:pt x="6256" y="75"/>
                    <a:pt x="6163" y="102"/>
                  </a:cubicBezTo>
                  <a:cubicBezTo>
                    <a:pt x="5978" y="157"/>
                    <a:pt x="5800" y="234"/>
                    <a:pt x="5615" y="290"/>
                  </a:cubicBezTo>
                  <a:cubicBezTo>
                    <a:pt x="5568" y="304"/>
                    <a:pt x="5522" y="316"/>
                    <a:pt x="5474" y="327"/>
                  </a:cubicBezTo>
                  <a:cubicBezTo>
                    <a:pt x="5427" y="337"/>
                    <a:pt x="5379" y="345"/>
                    <a:pt x="5331" y="350"/>
                  </a:cubicBezTo>
                  <a:cubicBezTo>
                    <a:pt x="5235" y="361"/>
                    <a:pt x="5137" y="361"/>
                    <a:pt x="5041" y="352"/>
                  </a:cubicBezTo>
                  <a:cubicBezTo>
                    <a:pt x="4848" y="333"/>
                    <a:pt x="4660" y="281"/>
                    <a:pt x="4477" y="218"/>
                  </a:cubicBezTo>
                  <a:cubicBezTo>
                    <a:pt x="4386" y="186"/>
                    <a:pt x="4296" y="151"/>
                    <a:pt x="4204" y="120"/>
                  </a:cubicBezTo>
                  <a:cubicBezTo>
                    <a:pt x="4113" y="91"/>
                    <a:pt x="4018" y="71"/>
                    <a:pt x="3922" y="57"/>
                  </a:cubicBezTo>
                  <a:cubicBezTo>
                    <a:pt x="3731" y="30"/>
                    <a:pt x="3538" y="18"/>
                    <a:pt x="3345" y="13"/>
                  </a:cubicBezTo>
                  <a:cubicBezTo>
                    <a:pt x="3248" y="10"/>
                    <a:pt x="3152" y="8"/>
                    <a:pt x="3055" y="7"/>
                  </a:cubicBezTo>
                  <a:cubicBezTo>
                    <a:pt x="2959" y="5"/>
                    <a:pt x="2862" y="6"/>
                    <a:pt x="2766" y="12"/>
                  </a:cubicBezTo>
                  <a:cubicBezTo>
                    <a:pt x="2573" y="23"/>
                    <a:pt x="2380" y="56"/>
                    <a:pt x="2201" y="127"/>
                  </a:cubicBezTo>
                  <a:cubicBezTo>
                    <a:pt x="2021" y="197"/>
                    <a:pt x="1855" y="298"/>
                    <a:pt x="1684" y="389"/>
                  </a:cubicBezTo>
                  <a:cubicBezTo>
                    <a:pt x="1673" y="395"/>
                    <a:pt x="1663" y="401"/>
                    <a:pt x="1652" y="406"/>
                  </a:cubicBezTo>
                  <a:cubicBezTo>
                    <a:pt x="1620" y="422"/>
                    <a:pt x="1620" y="422"/>
                    <a:pt x="1620" y="422"/>
                  </a:cubicBezTo>
                  <a:cubicBezTo>
                    <a:pt x="1598" y="433"/>
                    <a:pt x="1576" y="444"/>
                    <a:pt x="1554" y="454"/>
                  </a:cubicBezTo>
                  <a:cubicBezTo>
                    <a:pt x="1510" y="473"/>
                    <a:pt x="1466" y="494"/>
                    <a:pt x="1421" y="511"/>
                  </a:cubicBezTo>
                  <a:cubicBezTo>
                    <a:pt x="1331" y="548"/>
                    <a:pt x="1239" y="577"/>
                    <a:pt x="1146" y="604"/>
                  </a:cubicBezTo>
                  <a:cubicBezTo>
                    <a:pt x="1100" y="616"/>
                    <a:pt x="1053" y="630"/>
                    <a:pt x="1006" y="640"/>
                  </a:cubicBezTo>
                  <a:cubicBezTo>
                    <a:pt x="971" y="648"/>
                    <a:pt x="971" y="648"/>
                    <a:pt x="971" y="648"/>
                  </a:cubicBezTo>
                  <a:cubicBezTo>
                    <a:pt x="953" y="653"/>
                    <a:pt x="953" y="653"/>
                    <a:pt x="953" y="653"/>
                  </a:cubicBezTo>
                  <a:cubicBezTo>
                    <a:pt x="935" y="656"/>
                    <a:pt x="935" y="656"/>
                    <a:pt x="935" y="656"/>
                  </a:cubicBezTo>
                  <a:cubicBezTo>
                    <a:pt x="864" y="671"/>
                    <a:pt x="864" y="671"/>
                    <a:pt x="864" y="671"/>
                  </a:cubicBezTo>
                  <a:cubicBezTo>
                    <a:pt x="769" y="689"/>
                    <a:pt x="674" y="705"/>
                    <a:pt x="578" y="716"/>
                  </a:cubicBezTo>
                  <a:cubicBezTo>
                    <a:pt x="386" y="741"/>
                    <a:pt x="193" y="754"/>
                    <a:pt x="0" y="7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9" name="Freeform 9"/>
            <p:cNvSpPr/>
            <p:nvPr>
              <p:custDataLst>
                <p:tags r:id="rId7"/>
              </p:custDataLst>
            </p:nvPr>
          </p:nvSpPr>
          <p:spPr bwMode="auto">
            <a:xfrm>
              <a:off x="3" y="1167"/>
              <a:ext cx="5755" cy="538"/>
            </a:xfrm>
            <a:custGeom>
              <a:avLst/>
              <a:gdLst>
                <a:gd name="T0" fmla="*/ 579 w 8993"/>
                <a:gd name="T1" fmla="*/ 798 h 839"/>
                <a:gd name="T2" fmla="*/ 1007 w 8993"/>
                <a:gd name="T3" fmla="*/ 720 h 839"/>
                <a:gd name="T4" fmla="*/ 1060 w 8993"/>
                <a:gd name="T5" fmla="*/ 707 h 839"/>
                <a:gd name="T6" fmla="*/ 1148 w 8993"/>
                <a:gd name="T7" fmla="*/ 683 h 839"/>
                <a:gd name="T8" fmla="*/ 1556 w 8993"/>
                <a:gd name="T9" fmla="*/ 531 h 839"/>
                <a:gd name="T10" fmla="*/ 1621 w 8993"/>
                <a:gd name="T11" fmla="*/ 499 h 839"/>
                <a:gd name="T12" fmla="*/ 1940 w 8993"/>
                <a:gd name="T13" fmla="*/ 325 h 839"/>
                <a:gd name="T14" fmla="*/ 2476 w 8993"/>
                <a:gd name="T15" fmla="*/ 104 h 839"/>
                <a:gd name="T16" fmla="*/ 2762 w 8993"/>
                <a:gd name="T17" fmla="*/ 52 h 839"/>
                <a:gd name="T18" fmla="*/ 3342 w 8993"/>
                <a:gd name="T19" fmla="*/ 9 h 839"/>
                <a:gd name="T20" fmla="*/ 3778 w 8993"/>
                <a:gd name="T21" fmla="*/ 5 h 839"/>
                <a:gd name="T22" fmla="*/ 4206 w 8993"/>
                <a:gd name="T23" fmla="*/ 82 h 839"/>
                <a:gd name="T24" fmla="*/ 4340 w 8993"/>
                <a:gd name="T25" fmla="*/ 138 h 839"/>
                <a:gd name="T26" fmla="*/ 4744 w 8993"/>
                <a:gd name="T27" fmla="*/ 300 h 839"/>
                <a:gd name="T28" fmla="*/ 5025 w 8993"/>
                <a:gd name="T29" fmla="*/ 371 h 839"/>
                <a:gd name="T30" fmla="*/ 5314 w 8993"/>
                <a:gd name="T31" fmla="*/ 384 h 839"/>
                <a:gd name="T32" fmla="*/ 6154 w 8993"/>
                <a:gd name="T33" fmla="*/ 160 h 839"/>
                <a:gd name="T34" fmla="*/ 6724 w 8993"/>
                <a:gd name="T35" fmla="*/ 53 h 839"/>
                <a:gd name="T36" fmla="*/ 7293 w 8993"/>
                <a:gd name="T37" fmla="*/ 163 h 839"/>
                <a:gd name="T38" fmla="*/ 7847 w 8993"/>
                <a:gd name="T39" fmla="*/ 339 h 839"/>
                <a:gd name="T40" fmla="*/ 8414 w 8993"/>
                <a:gd name="T41" fmla="*/ 464 h 839"/>
                <a:gd name="T42" fmla="*/ 8413 w 8993"/>
                <a:gd name="T43" fmla="*/ 465 h 839"/>
                <a:gd name="T44" fmla="*/ 7846 w 8993"/>
                <a:gd name="T45" fmla="*/ 343 h 839"/>
                <a:gd name="T46" fmla="*/ 7291 w 8993"/>
                <a:gd name="T47" fmla="*/ 167 h 839"/>
                <a:gd name="T48" fmla="*/ 6724 w 8993"/>
                <a:gd name="T49" fmla="*/ 58 h 839"/>
                <a:gd name="T50" fmla="*/ 6155 w 8993"/>
                <a:gd name="T51" fmla="*/ 166 h 839"/>
                <a:gd name="T52" fmla="*/ 5315 w 8993"/>
                <a:gd name="T53" fmla="*/ 390 h 839"/>
                <a:gd name="T54" fmla="*/ 5024 w 8993"/>
                <a:gd name="T55" fmla="*/ 378 h 839"/>
                <a:gd name="T56" fmla="*/ 4742 w 8993"/>
                <a:gd name="T57" fmla="*/ 307 h 839"/>
                <a:gd name="T58" fmla="*/ 4337 w 8993"/>
                <a:gd name="T59" fmla="*/ 145 h 839"/>
                <a:gd name="T60" fmla="*/ 4204 w 8993"/>
                <a:gd name="T61" fmla="*/ 89 h 839"/>
                <a:gd name="T62" fmla="*/ 3777 w 8993"/>
                <a:gd name="T63" fmla="*/ 12 h 839"/>
                <a:gd name="T64" fmla="*/ 3342 w 8993"/>
                <a:gd name="T65" fmla="*/ 15 h 839"/>
                <a:gd name="T66" fmla="*/ 2763 w 8993"/>
                <a:gd name="T67" fmla="*/ 57 h 839"/>
                <a:gd name="T68" fmla="*/ 2477 w 8993"/>
                <a:gd name="T69" fmla="*/ 109 h 839"/>
                <a:gd name="T70" fmla="*/ 1942 w 8993"/>
                <a:gd name="T71" fmla="*/ 329 h 839"/>
                <a:gd name="T72" fmla="*/ 1623 w 8993"/>
                <a:gd name="T73" fmla="*/ 503 h 839"/>
                <a:gd name="T74" fmla="*/ 1557 w 8993"/>
                <a:gd name="T75" fmla="*/ 535 h 839"/>
                <a:gd name="T76" fmla="*/ 1149 w 8993"/>
                <a:gd name="T77" fmla="*/ 686 h 839"/>
                <a:gd name="T78" fmla="*/ 1061 w 8993"/>
                <a:gd name="T79" fmla="*/ 710 h 839"/>
                <a:gd name="T80" fmla="*/ 1008 w 8993"/>
                <a:gd name="T81" fmla="*/ 723 h 839"/>
                <a:gd name="T82" fmla="*/ 579 w 8993"/>
                <a:gd name="T83" fmla="*/ 800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993" h="839">
                  <a:moveTo>
                    <a:pt x="0" y="839"/>
                  </a:moveTo>
                  <a:cubicBezTo>
                    <a:pt x="193" y="834"/>
                    <a:pt x="387" y="823"/>
                    <a:pt x="579" y="798"/>
                  </a:cubicBezTo>
                  <a:cubicBezTo>
                    <a:pt x="675" y="786"/>
                    <a:pt x="771" y="770"/>
                    <a:pt x="866" y="751"/>
                  </a:cubicBezTo>
                  <a:cubicBezTo>
                    <a:pt x="913" y="741"/>
                    <a:pt x="961" y="732"/>
                    <a:pt x="1007" y="720"/>
                  </a:cubicBezTo>
                  <a:cubicBezTo>
                    <a:pt x="1043" y="711"/>
                    <a:pt x="1043" y="711"/>
                    <a:pt x="1043" y="711"/>
                  </a:cubicBezTo>
                  <a:cubicBezTo>
                    <a:pt x="1060" y="707"/>
                    <a:pt x="1060" y="707"/>
                    <a:pt x="1060" y="707"/>
                  </a:cubicBezTo>
                  <a:cubicBezTo>
                    <a:pt x="1078" y="702"/>
                    <a:pt x="1078" y="702"/>
                    <a:pt x="1078" y="702"/>
                  </a:cubicBezTo>
                  <a:cubicBezTo>
                    <a:pt x="1148" y="683"/>
                    <a:pt x="1148" y="683"/>
                    <a:pt x="1148" y="683"/>
                  </a:cubicBezTo>
                  <a:cubicBezTo>
                    <a:pt x="1241" y="655"/>
                    <a:pt x="1333" y="625"/>
                    <a:pt x="1422" y="588"/>
                  </a:cubicBezTo>
                  <a:cubicBezTo>
                    <a:pt x="1468" y="571"/>
                    <a:pt x="1511" y="550"/>
                    <a:pt x="1556" y="531"/>
                  </a:cubicBezTo>
                  <a:cubicBezTo>
                    <a:pt x="1567" y="526"/>
                    <a:pt x="1578" y="520"/>
                    <a:pt x="1588" y="515"/>
                  </a:cubicBezTo>
                  <a:cubicBezTo>
                    <a:pt x="1621" y="499"/>
                    <a:pt x="1621" y="499"/>
                    <a:pt x="1621" y="499"/>
                  </a:cubicBezTo>
                  <a:cubicBezTo>
                    <a:pt x="1642" y="488"/>
                    <a:pt x="1664" y="477"/>
                    <a:pt x="1685" y="466"/>
                  </a:cubicBezTo>
                  <a:cubicBezTo>
                    <a:pt x="1771" y="420"/>
                    <a:pt x="1855" y="372"/>
                    <a:pt x="1940" y="325"/>
                  </a:cubicBezTo>
                  <a:cubicBezTo>
                    <a:pt x="2025" y="279"/>
                    <a:pt x="2111" y="234"/>
                    <a:pt x="2200" y="196"/>
                  </a:cubicBezTo>
                  <a:cubicBezTo>
                    <a:pt x="2290" y="158"/>
                    <a:pt x="2382" y="127"/>
                    <a:pt x="2476" y="104"/>
                  </a:cubicBezTo>
                  <a:cubicBezTo>
                    <a:pt x="2523" y="92"/>
                    <a:pt x="2571" y="82"/>
                    <a:pt x="2618" y="73"/>
                  </a:cubicBezTo>
                  <a:cubicBezTo>
                    <a:pt x="2666" y="65"/>
                    <a:pt x="2714" y="58"/>
                    <a:pt x="2762" y="52"/>
                  </a:cubicBezTo>
                  <a:cubicBezTo>
                    <a:pt x="2858" y="40"/>
                    <a:pt x="2955" y="32"/>
                    <a:pt x="3052" y="26"/>
                  </a:cubicBezTo>
                  <a:cubicBezTo>
                    <a:pt x="3148" y="20"/>
                    <a:pt x="3245" y="14"/>
                    <a:pt x="3342" y="9"/>
                  </a:cubicBezTo>
                  <a:cubicBezTo>
                    <a:pt x="3439" y="4"/>
                    <a:pt x="3535" y="0"/>
                    <a:pt x="3632" y="1"/>
                  </a:cubicBezTo>
                  <a:cubicBezTo>
                    <a:pt x="3681" y="1"/>
                    <a:pt x="3729" y="3"/>
                    <a:pt x="3778" y="5"/>
                  </a:cubicBezTo>
                  <a:cubicBezTo>
                    <a:pt x="3826" y="7"/>
                    <a:pt x="3875" y="10"/>
                    <a:pt x="3923" y="16"/>
                  </a:cubicBezTo>
                  <a:cubicBezTo>
                    <a:pt x="4019" y="28"/>
                    <a:pt x="4115" y="48"/>
                    <a:pt x="4206" y="82"/>
                  </a:cubicBezTo>
                  <a:cubicBezTo>
                    <a:pt x="4229" y="90"/>
                    <a:pt x="4251" y="100"/>
                    <a:pt x="4274" y="109"/>
                  </a:cubicBezTo>
                  <a:cubicBezTo>
                    <a:pt x="4340" y="138"/>
                    <a:pt x="4340" y="138"/>
                    <a:pt x="4340" y="138"/>
                  </a:cubicBezTo>
                  <a:cubicBezTo>
                    <a:pt x="4385" y="157"/>
                    <a:pt x="4429" y="177"/>
                    <a:pt x="4473" y="196"/>
                  </a:cubicBezTo>
                  <a:cubicBezTo>
                    <a:pt x="4562" y="234"/>
                    <a:pt x="4652" y="270"/>
                    <a:pt x="4744" y="300"/>
                  </a:cubicBezTo>
                  <a:cubicBezTo>
                    <a:pt x="4790" y="315"/>
                    <a:pt x="4837" y="329"/>
                    <a:pt x="4883" y="341"/>
                  </a:cubicBezTo>
                  <a:cubicBezTo>
                    <a:pt x="4930" y="353"/>
                    <a:pt x="4977" y="364"/>
                    <a:pt x="5025" y="371"/>
                  </a:cubicBezTo>
                  <a:cubicBezTo>
                    <a:pt x="5073" y="379"/>
                    <a:pt x="5121" y="384"/>
                    <a:pt x="5169" y="386"/>
                  </a:cubicBezTo>
                  <a:cubicBezTo>
                    <a:pt x="5218" y="388"/>
                    <a:pt x="5266" y="387"/>
                    <a:pt x="5314" y="384"/>
                  </a:cubicBezTo>
                  <a:cubicBezTo>
                    <a:pt x="5411" y="377"/>
                    <a:pt x="5506" y="359"/>
                    <a:pt x="5599" y="334"/>
                  </a:cubicBezTo>
                  <a:cubicBezTo>
                    <a:pt x="5787" y="285"/>
                    <a:pt x="5967" y="214"/>
                    <a:pt x="6154" y="160"/>
                  </a:cubicBezTo>
                  <a:cubicBezTo>
                    <a:pt x="6247" y="134"/>
                    <a:pt x="6341" y="111"/>
                    <a:pt x="6436" y="91"/>
                  </a:cubicBezTo>
                  <a:cubicBezTo>
                    <a:pt x="6531" y="71"/>
                    <a:pt x="6627" y="56"/>
                    <a:pt x="6724" y="53"/>
                  </a:cubicBezTo>
                  <a:cubicBezTo>
                    <a:pt x="6821" y="50"/>
                    <a:pt x="6919" y="63"/>
                    <a:pt x="7013" y="84"/>
                  </a:cubicBezTo>
                  <a:cubicBezTo>
                    <a:pt x="7108" y="105"/>
                    <a:pt x="7201" y="134"/>
                    <a:pt x="7293" y="163"/>
                  </a:cubicBezTo>
                  <a:cubicBezTo>
                    <a:pt x="7569" y="252"/>
                    <a:pt x="7569" y="252"/>
                    <a:pt x="7569" y="252"/>
                  </a:cubicBezTo>
                  <a:cubicBezTo>
                    <a:pt x="7661" y="282"/>
                    <a:pt x="7754" y="312"/>
                    <a:pt x="7847" y="339"/>
                  </a:cubicBezTo>
                  <a:cubicBezTo>
                    <a:pt x="7940" y="366"/>
                    <a:pt x="8034" y="390"/>
                    <a:pt x="8128" y="411"/>
                  </a:cubicBezTo>
                  <a:cubicBezTo>
                    <a:pt x="8223" y="432"/>
                    <a:pt x="8318" y="450"/>
                    <a:pt x="8414" y="464"/>
                  </a:cubicBezTo>
                  <a:cubicBezTo>
                    <a:pt x="8605" y="491"/>
                    <a:pt x="8800" y="501"/>
                    <a:pt x="8993" y="484"/>
                  </a:cubicBezTo>
                  <a:cubicBezTo>
                    <a:pt x="8800" y="501"/>
                    <a:pt x="8605" y="492"/>
                    <a:pt x="8413" y="465"/>
                  </a:cubicBezTo>
                  <a:cubicBezTo>
                    <a:pt x="8318" y="452"/>
                    <a:pt x="8222" y="434"/>
                    <a:pt x="8128" y="414"/>
                  </a:cubicBezTo>
                  <a:cubicBezTo>
                    <a:pt x="8033" y="393"/>
                    <a:pt x="7939" y="369"/>
                    <a:pt x="7846" y="343"/>
                  </a:cubicBezTo>
                  <a:cubicBezTo>
                    <a:pt x="7753" y="316"/>
                    <a:pt x="7660" y="286"/>
                    <a:pt x="7568" y="256"/>
                  </a:cubicBezTo>
                  <a:cubicBezTo>
                    <a:pt x="7291" y="167"/>
                    <a:pt x="7291" y="167"/>
                    <a:pt x="7291" y="167"/>
                  </a:cubicBezTo>
                  <a:cubicBezTo>
                    <a:pt x="7199" y="138"/>
                    <a:pt x="7107" y="109"/>
                    <a:pt x="7012" y="88"/>
                  </a:cubicBezTo>
                  <a:cubicBezTo>
                    <a:pt x="6918" y="67"/>
                    <a:pt x="6821" y="55"/>
                    <a:pt x="6724" y="58"/>
                  </a:cubicBezTo>
                  <a:cubicBezTo>
                    <a:pt x="6628" y="61"/>
                    <a:pt x="6532" y="76"/>
                    <a:pt x="6437" y="96"/>
                  </a:cubicBezTo>
                  <a:cubicBezTo>
                    <a:pt x="6343" y="117"/>
                    <a:pt x="6248" y="139"/>
                    <a:pt x="6155" y="166"/>
                  </a:cubicBezTo>
                  <a:cubicBezTo>
                    <a:pt x="5969" y="219"/>
                    <a:pt x="5789" y="291"/>
                    <a:pt x="5601" y="340"/>
                  </a:cubicBezTo>
                  <a:cubicBezTo>
                    <a:pt x="5507" y="365"/>
                    <a:pt x="5412" y="384"/>
                    <a:pt x="5315" y="390"/>
                  </a:cubicBezTo>
                  <a:cubicBezTo>
                    <a:pt x="5266" y="394"/>
                    <a:pt x="5218" y="394"/>
                    <a:pt x="5169" y="393"/>
                  </a:cubicBezTo>
                  <a:cubicBezTo>
                    <a:pt x="5120" y="390"/>
                    <a:pt x="5072" y="386"/>
                    <a:pt x="5024" y="378"/>
                  </a:cubicBezTo>
                  <a:cubicBezTo>
                    <a:pt x="4976" y="371"/>
                    <a:pt x="4929" y="360"/>
                    <a:pt x="4882" y="348"/>
                  </a:cubicBezTo>
                  <a:cubicBezTo>
                    <a:pt x="4835" y="336"/>
                    <a:pt x="4788" y="322"/>
                    <a:pt x="4742" y="307"/>
                  </a:cubicBezTo>
                  <a:cubicBezTo>
                    <a:pt x="4650" y="277"/>
                    <a:pt x="4560" y="241"/>
                    <a:pt x="4470" y="203"/>
                  </a:cubicBezTo>
                  <a:cubicBezTo>
                    <a:pt x="4426" y="184"/>
                    <a:pt x="4382" y="164"/>
                    <a:pt x="4337" y="145"/>
                  </a:cubicBezTo>
                  <a:cubicBezTo>
                    <a:pt x="4271" y="115"/>
                    <a:pt x="4271" y="115"/>
                    <a:pt x="4271" y="115"/>
                  </a:cubicBezTo>
                  <a:cubicBezTo>
                    <a:pt x="4248" y="106"/>
                    <a:pt x="4226" y="97"/>
                    <a:pt x="4204" y="89"/>
                  </a:cubicBezTo>
                  <a:cubicBezTo>
                    <a:pt x="4113" y="55"/>
                    <a:pt x="4018" y="35"/>
                    <a:pt x="3922" y="23"/>
                  </a:cubicBezTo>
                  <a:cubicBezTo>
                    <a:pt x="3874" y="17"/>
                    <a:pt x="3826" y="14"/>
                    <a:pt x="3777" y="12"/>
                  </a:cubicBezTo>
                  <a:cubicBezTo>
                    <a:pt x="3729" y="9"/>
                    <a:pt x="3681" y="8"/>
                    <a:pt x="3632" y="7"/>
                  </a:cubicBezTo>
                  <a:cubicBezTo>
                    <a:pt x="3536" y="7"/>
                    <a:pt x="3439" y="10"/>
                    <a:pt x="3342" y="15"/>
                  </a:cubicBezTo>
                  <a:cubicBezTo>
                    <a:pt x="3245" y="20"/>
                    <a:pt x="3149" y="26"/>
                    <a:pt x="3052" y="32"/>
                  </a:cubicBezTo>
                  <a:cubicBezTo>
                    <a:pt x="2955" y="38"/>
                    <a:pt x="2859" y="45"/>
                    <a:pt x="2763" y="57"/>
                  </a:cubicBezTo>
                  <a:cubicBezTo>
                    <a:pt x="2715" y="63"/>
                    <a:pt x="2667" y="71"/>
                    <a:pt x="2619" y="79"/>
                  </a:cubicBezTo>
                  <a:cubicBezTo>
                    <a:pt x="2572" y="88"/>
                    <a:pt x="2524" y="97"/>
                    <a:pt x="2477" y="109"/>
                  </a:cubicBezTo>
                  <a:cubicBezTo>
                    <a:pt x="2383" y="132"/>
                    <a:pt x="2291" y="163"/>
                    <a:pt x="2202" y="200"/>
                  </a:cubicBezTo>
                  <a:cubicBezTo>
                    <a:pt x="2113" y="238"/>
                    <a:pt x="2027" y="283"/>
                    <a:pt x="1942" y="329"/>
                  </a:cubicBezTo>
                  <a:cubicBezTo>
                    <a:pt x="1857" y="376"/>
                    <a:pt x="1773" y="424"/>
                    <a:pt x="1688" y="469"/>
                  </a:cubicBezTo>
                  <a:cubicBezTo>
                    <a:pt x="1666" y="481"/>
                    <a:pt x="1644" y="492"/>
                    <a:pt x="1623" y="503"/>
                  </a:cubicBezTo>
                  <a:cubicBezTo>
                    <a:pt x="1590" y="519"/>
                    <a:pt x="1590" y="519"/>
                    <a:pt x="1590" y="519"/>
                  </a:cubicBezTo>
                  <a:cubicBezTo>
                    <a:pt x="1579" y="524"/>
                    <a:pt x="1569" y="530"/>
                    <a:pt x="1557" y="535"/>
                  </a:cubicBezTo>
                  <a:cubicBezTo>
                    <a:pt x="1513" y="554"/>
                    <a:pt x="1469" y="575"/>
                    <a:pt x="1424" y="592"/>
                  </a:cubicBezTo>
                  <a:cubicBezTo>
                    <a:pt x="1334" y="629"/>
                    <a:pt x="1242" y="659"/>
                    <a:pt x="1149" y="686"/>
                  </a:cubicBezTo>
                  <a:cubicBezTo>
                    <a:pt x="1079" y="705"/>
                    <a:pt x="1079" y="705"/>
                    <a:pt x="1079" y="705"/>
                  </a:cubicBezTo>
                  <a:cubicBezTo>
                    <a:pt x="1061" y="710"/>
                    <a:pt x="1061" y="710"/>
                    <a:pt x="1061" y="710"/>
                  </a:cubicBezTo>
                  <a:cubicBezTo>
                    <a:pt x="1044" y="714"/>
                    <a:pt x="1044" y="714"/>
                    <a:pt x="1044" y="714"/>
                  </a:cubicBezTo>
                  <a:cubicBezTo>
                    <a:pt x="1008" y="723"/>
                    <a:pt x="1008" y="723"/>
                    <a:pt x="1008" y="723"/>
                  </a:cubicBezTo>
                  <a:cubicBezTo>
                    <a:pt x="961" y="735"/>
                    <a:pt x="914" y="744"/>
                    <a:pt x="866" y="754"/>
                  </a:cubicBezTo>
                  <a:cubicBezTo>
                    <a:pt x="771" y="772"/>
                    <a:pt x="675" y="788"/>
                    <a:pt x="579" y="800"/>
                  </a:cubicBezTo>
                  <a:cubicBezTo>
                    <a:pt x="387" y="824"/>
                    <a:pt x="193" y="835"/>
                    <a:pt x="0" y="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0" name="Freeform 10"/>
            <p:cNvSpPr/>
            <p:nvPr>
              <p:custDataLst>
                <p:tags r:id="rId8"/>
              </p:custDataLst>
            </p:nvPr>
          </p:nvSpPr>
          <p:spPr bwMode="auto">
            <a:xfrm>
              <a:off x="2" y="1152"/>
              <a:ext cx="5756" cy="603"/>
            </a:xfrm>
            <a:custGeom>
              <a:avLst/>
              <a:gdLst>
                <a:gd name="T0" fmla="*/ 582 w 8994"/>
                <a:gd name="T1" fmla="*/ 905 h 941"/>
                <a:gd name="T2" fmla="*/ 1012 w 8994"/>
                <a:gd name="T3" fmla="*/ 826 h 941"/>
                <a:gd name="T4" fmla="*/ 1066 w 8994"/>
                <a:gd name="T5" fmla="*/ 813 h 941"/>
                <a:gd name="T6" fmla="*/ 1153 w 8994"/>
                <a:gd name="T7" fmla="*/ 788 h 941"/>
                <a:gd name="T8" fmla="*/ 1188 w 8994"/>
                <a:gd name="T9" fmla="*/ 778 h 941"/>
                <a:gd name="T10" fmla="*/ 1258 w 8994"/>
                <a:gd name="T11" fmla="*/ 755 h 941"/>
                <a:gd name="T12" fmla="*/ 1292 w 8994"/>
                <a:gd name="T13" fmla="*/ 744 h 941"/>
                <a:gd name="T14" fmla="*/ 1378 w 8994"/>
                <a:gd name="T15" fmla="*/ 713 h 941"/>
                <a:gd name="T16" fmla="*/ 1428 w 8994"/>
                <a:gd name="T17" fmla="*/ 692 h 941"/>
                <a:gd name="T18" fmla="*/ 1595 w 8994"/>
                <a:gd name="T19" fmla="*/ 618 h 941"/>
                <a:gd name="T20" fmla="*/ 1692 w 8994"/>
                <a:gd name="T21" fmla="*/ 569 h 941"/>
                <a:gd name="T22" fmla="*/ 2480 w 8994"/>
                <a:gd name="T23" fmla="*/ 190 h 941"/>
                <a:gd name="T24" fmla="*/ 3052 w 8994"/>
                <a:gd name="T25" fmla="*/ 75 h 941"/>
                <a:gd name="T26" fmla="*/ 3631 w 8994"/>
                <a:gd name="T27" fmla="*/ 4 h 941"/>
                <a:gd name="T28" fmla="*/ 3923 w 8994"/>
                <a:gd name="T29" fmla="*/ 6 h 941"/>
                <a:gd name="T30" fmla="*/ 4240 w 8994"/>
                <a:gd name="T31" fmla="*/ 90 h 941"/>
                <a:gd name="T32" fmla="*/ 4337 w 8994"/>
                <a:gd name="T33" fmla="*/ 139 h 941"/>
                <a:gd name="T34" fmla="*/ 4467 w 8994"/>
                <a:gd name="T35" fmla="*/ 207 h 941"/>
                <a:gd name="T36" fmla="*/ 4866 w 8994"/>
                <a:gd name="T37" fmla="*/ 384 h 941"/>
                <a:gd name="T38" fmla="*/ 5295 w 8994"/>
                <a:gd name="T39" fmla="*/ 450 h 941"/>
                <a:gd name="T40" fmla="*/ 5864 w 8994"/>
                <a:gd name="T41" fmla="*/ 334 h 941"/>
                <a:gd name="T42" fmla="*/ 6073 w 8994"/>
                <a:gd name="T43" fmla="*/ 270 h 941"/>
                <a:gd name="T44" fmla="*/ 6143 w 8994"/>
                <a:gd name="T45" fmla="*/ 250 h 941"/>
                <a:gd name="T46" fmla="*/ 6425 w 8994"/>
                <a:gd name="T47" fmla="*/ 175 h 941"/>
                <a:gd name="T48" fmla="*/ 7003 w 8994"/>
                <a:gd name="T49" fmla="*/ 158 h 941"/>
                <a:gd name="T50" fmla="*/ 7561 w 8994"/>
                <a:gd name="T51" fmla="*/ 329 h 941"/>
                <a:gd name="T52" fmla="*/ 8124 w 8994"/>
                <a:gd name="T53" fmla="*/ 482 h 941"/>
                <a:gd name="T54" fmla="*/ 8994 w 8994"/>
                <a:gd name="T55" fmla="*/ 547 h 941"/>
                <a:gd name="T56" fmla="*/ 8123 w 8994"/>
                <a:gd name="T57" fmla="*/ 485 h 941"/>
                <a:gd name="T58" fmla="*/ 7560 w 8994"/>
                <a:gd name="T59" fmla="*/ 333 h 941"/>
                <a:gd name="T60" fmla="*/ 7002 w 8994"/>
                <a:gd name="T61" fmla="*/ 163 h 941"/>
                <a:gd name="T62" fmla="*/ 6426 w 8994"/>
                <a:gd name="T63" fmla="*/ 180 h 941"/>
                <a:gd name="T64" fmla="*/ 6145 w 8994"/>
                <a:gd name="T65" fmla="*/ 255 h 941"/>
                <a:gd name="T66" fmla="*/ 6075 w 8994"/>
                <a:gd name="T67" fmla="*/ 276 h 941"/>
                <a:gd name="T68" fmla="*/ 5866 w 8994"/>
                <a:gd name="T69" fmla="*/ 340 h 941"/>
                <a:gd name="T70" fmla="*/ 5295 w 8994"/>
                <a:gd name="T71" fmla="*/ 457 h 941"/>
                <a:gd name="T72" fmla="*/ 4864 w 8994"/>
                <a:gd name="T73" fmla="*/ 390 h 941"/>
                <a:gd name="T74" fmla="*/ 4463 w 8994"/>
                <a:gd name="T75" fmla="*/ 213 h 941"/>
                <a:gd name="T76" fmla="*/ 4334 w 8994"/>
                <a:gd name="T77" fmla="*/ 146 h 941"/>
                <a:gd name="T78" fmla="*/ 4237 w 8994"/>
                <a:gd name="T79" fmla="*/ 96 h 941"/>
                <a:gd name="T80" fmla="*/ 3922 w 8994"/>
                <a:gd name="T81" fmla="*/ 13 h 941"/>
                <a:gd name="T82" fmla="*/ 3631 w 8994"/>
                <a:gd name="T83" fmla="*/ 10 h 941"/>
                <a:gd name="T84" fmla="*/ 3052 w 8994"/>
                <a:gd name="T85" fmla="*/ 81 h 941"/>
                <a:gd name="T86" fmla="*/ 2481 w 8994"/>
                <a:gd name="T87" fmla="*/ 195 h 941"/>
                <a:gd name="T88" fmla="*/ 1694 w 8994"/>
                <a:gd name="T89" fmla="*/ 572 h 941"/>
                <a:gd name="T90" fmla="*/ 1597 w 8994"/>
                <a:gd name="T91" fmla="*/ 622 h 941"/>
                <a:gd name="T92" fmla="*/ 1430 w 8994"/>
                <a:gd name="T93" fmla="*/ 696 h 941"/>
                <a:gd name="T94" fmla="*/ 1084 w 8994"/>
                <a:gd name="T95" fmla="*/ 811 h 941"/>
                <a:gd name="T96" fmla="*/ 1049 w 8994"/>
                <a:gd name="T97" fmla="*/ 820 h 941"/>
                <a:gd name="T98" fmla="*/ 871 w 8994"/>
                <a:gd name="T99" fmla="*/ 861 h 941"/>
                <a:gd name="T100" fmla="*/ 0 w 8994"/>
                <a:gd name="T101" fmla="*/ 941 h 9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94" h="941">
                  <a:moveTo>
                    <a:pt x="0" y="941"/>
                  </a:moveTo>
                  <a:cubicBezTo>
                    <a:pt x="195" y="940"/>
                    <a:pt x="390" y="930"/>
                    <a:pt x="582" y="905"/>
                  </a:cubicBezTo>
                  <a:cubicBezTo>
                    <a:pt x="679" y="893"/>
                    <a:pt x="775" y="877"/>
                    <a:pt x="870" y="858"/>
                  </a:cubicBezTo>
                  <a:cubicBezTo>
                    <a:pt x="918" y="848"/>
                    <a:pt x="965" y="838"/>
                    <a:pt x="1012" y="826"/>
                  </a:cubicBezTo>
                  <a:cubicBezTo>
                    <a:pt x="1048" y="817"/>
                    <a:pt x="1048" y="817"/>
                    <a:pt x="1048" y="817"/>
                  </a:cubicBezTo>
                  <a:cubicBezTo>
                    <a:pt x="1066" y="813"/>
                    <a:pt x="1066" y="813"/>
                    <a:pt x="1066" y="813"/>
                  </a:cubicBezTo>
                  <a:cubicBezTo>
                    <a:pt x="1083" y="808"/>
                    <a:pt x="1083" y="808"/>
                    <a:pt x="1083" y="808"/>
                  </a:cubicBezTo>
                  <a:cubicBezTo>
                    <a:pt x="1153" y="788"/>
                    <a:pt x="1153" y="788"/>
                    <a:pt x="1153" y="788"/>
                  </a:cubicBezTo>
                  <a:cubicBezTo>
                    <a:pt x="1171" y="783"/>
                    <a:pt x="1171" y="783"/>
                    <a:pt x="1171" y="783"/>
                  </a:cubicBezTo>
                  <a:cubicBezTo>
                    <a:pt x="1188" y="778"/>
                    <a:pt x="1188" y="778"/>
                    <a:pt x="1188" y="778"/>
                  </a:cubicBezTo>
                  <a:cubicBezTo>
                    <a:pt x="1223" y="767"/>
                    <a:pt x="1223" y="767"/>
                    <a:pt x="1223" y="767"/>
                  </a:cubicBezTo>
                  <a:cubicBezTo>
                    <a:pt x="1258" y="755"/>
                    <a:pt x="1258" y="755"/>
                    <a:pt x="1258" y="755"/>
                  </a:cubicBezTo>
                  <a:cubicBezTo>
                    <a:pt x="1275" y="750"/>
                    <a:pt x="1275" y="750"/>
                    <a:pt x="1275" y="750"/>
                  </a:cubicBezTo>
                  <a:cubicBezTo>
                    <a:pt x="1292" y="744"/>
                    <a:pt x="1292" y="744"/>
                    <a:pt x="1292" y="744"/>
                  </a:cubicBezTo>
                  <a:cubicBezTo>
                    <a:pt x="1361" y="719"/>
                    <a:pt x="1361" y="719"/>
                    <a:pt x="1361" y="719"/>
                  </a:cubicBezTo>
                  <a:cubicBezTo>
                    <a:pt x="1378" y="713"/>
                    <a:pt x="1378" y="713"/>
                    <a:pt x="1378" y="713"/>
                  </a:cubicBezTo>
                  <a:cubicBezTo>
                    <a:pt x="1395" y="706"/>
                    <a:pt x="1395" y="706"/>
                    <a:pt x="1395" y="706"/>
                  </a:cubicBezTo>
                  <a:cubicBezTo>
                    <a:pt x="1428" y="692"/>
                    <a:pt x="1428" y="692"/>
                    <a:pt x="1428" y="692"/>
                  </a:cubicBezTo>
                  <a:cubicBezTo>
                    <a:pt x="1474" y="675"/>
                    <a:pt x="1518" y="654"/>
                    <a:pt x="1562" y="634"/>
                  </a:cubicBezTo>
                  <a:cubicBezTo>
                    <a:pt x="1573" y="629"/>
                    <a:pt x="1584" y="624"/>
                    <a:pt x="1595" y="618"/>
                  </a:cubicBezTo>
                  <a:cubicBezTo>
                    <a:pt x="1627" y="602"/>
                    <a:pt x="1627" y="602"/>
                    <a:pt x="1627" y="602"/>
                  </a:cubicBezTo>
                  <a:cubicBezTo>
                    <a:pt x="1649" y="591"/>
                    <a:pt x="1671" y="580"/>
                    <a:pt x="1692" y="569"/>
                  </a:cubicBezTo>
                  <a:cubicBezTo>
                    <a:pt x="1864" y="477"/>
                    <a:pt x="2029" y="373"/>
                    <a:pt x="2206" y="292"/>
                  </a:cubicBezTo>
                  <a:cubicBezTo>
                    <a:pt x="2295" y="252"/>
                    <a:pt x="2386" y="218"/>
                    <a:pt x="2480" y="190"/>
                  </a:cubicBezTo>
                  <a:cubicBezTo>
                    <a:pt x="2573" y="162"/>
                    <a:pt x="2668" y="140"/>
                    <a:pt x="2763" y="121"/>
                  </a:cubicBezTo>
                  <a:cubicBezTo>
                    <a:pt x="2859" y="103"/>
                    <a:pt x="2955" y="89"/>
                    <a:pt x="3052" y="75"/>
                  </a:cubicBezTo>
                  <a:cubicBezTo>
                    <a:pt x="3148" y="62"/>
                    <a:pt x="3244" y="47"/>
                    <a:pt x="3340" y="34"/>
                  </a:cubicBezTo>
                  <a:cubicBezTo>
                    <a:pt x="3437" y="20"/>
                    <a:pt x="3534" y="9"/>
                    <a:pt x="3631" y="4"/>
                  </a:cubicBezTo>
                  <a:cubicBezTo>
                    <a:pt x="3679" y="1"/>
                    <a:pt x="3728" y="0"/>
                    <a:pt x="3777" y="0"/>
                  </a:cubicBezTo>
                  <a:cubicBezTo>
                    <a:pt x="3825" y="0"/>
                    <a:pt x="3874" y="1"/>
                    <a:pt x="3923" y="6"/>
                  </a:cubicBezTo>
                  <a:cubicBezTo>
                    <a:pt x="4020" y="15"/>
                    <a:pt x="4116" y="36"/>
                    <a:pt x="4206" y="75"/>
                  </a:cubicBezTo>
                  <a:cubicBezTo>
                    <a:pt x="4218" y="80"/>
                    <a:pt x="4229" y="85"/>
                    <a:pt x="4240" y="90"/>
                  </a:cubicBezTo>
                  <a:cubicBezTo>
                    <a:pt x="4251" y="95"/>
                    <a:pt x="4262" y="100"/>
                    <a:pt x="4273" y="105"/>
                  </a:cubicBezTo>
                  <a:cubicBezTo>
                    <a:pt x="4337" y="139"/>
                    <a:pt x="4337" y="139"/>
                    <a:pt x="4337" y="139"/>
                  </a:cubicBezTo>
                  <a:cubicBezTo>
                    <a:pt x="4402" y="173"/>
                    <a:pt x="4402" y="173"/>
                    <a:pt x="4402" y="173"/>
                  </a:cubicBezTo>
                  <a:cubicBezTo>
                    <a:pt x="4467" y="207"/>
                    <a:pt x="4467" y="207"/>
                    <a:pt x="4467" y="207"/>
                  </a:cubicBezTo>
                  <a:cubicBezTo>
                    <a:pt x="4553" y="251"/>
                    <a:pt x="4640" y="294"/>
                    <a:pt x="4730" y="332"/>
                  </a:cubicBezTo>
                  <a:cubicBezTo>
                    <a:pt x="4775" y="351"/>
                    <a:pt x="4820" y="368"/>
                    <a:pt x="4866" y="384"/>
                  </a:cubicBezTo>
                  <a:cubicBezTo>
                    <a:pt x="4912" y="400"/>
                    <a:pt x="4958" y="413"/>
                    <a:pt x="5006" y="424"/>
                  </a:cubicBezTo>
                  <a:cubicBezTo>
                    <a:pt x="5101" y="444"/>
                    <a:pt x="5198" y="453"/>
                    <a:pt x="5295" y="450"/>
                  </a:cubicBezTo>
                  <a:cubicBezTo>
                    <a:pt x="5392" y="448"/>
                    <a:pt x="5488" y="433"/>
                    <a:pt x="5583" y="412"/>
                  </a:cubicBezTo>
                  <a:cubicBezTo>
                    <a:pt x="5678" y="390"/>
                    <a:pt x="5771" y="363"/>
                    <a:pt x="5864" y="334"/>
                  </a:cubicBezTo>
                  <a:cubicBezTo>
                    <a:pt x="6003" y="292"/>
                    <a:pt x="6003" y="292"/>
                    <a:pt x="6003" y="292"/>
                  </a:cubicBezTo>
                  <a:cubicBezTo>
                    <a:pt x="6073" y="270"/>
                    <a:pt x="6073" y="270"/>
                    <a:pt x="6073" y="270"/>
                  </a:cubicBezTo>
                  <a:cubicBezTo>
                    <a:pt x="6108" y="259"/>
                    <a:pt x="6108" y="259"/>
                    <a:pt x="6108" y="259"/>
                  </a:cubicBezTo>
                  <a:cubicBezTo>
                    <a:pt x="6120" y="256"/>
                    <a:pt x="6131" y="253"/>
                    <a:pt x="6143" y="250"/>
                  </a:cubicBezTo>
                  <a:cubicBezTo>
                    <a:pt x="6284" y="211"/>
                    <a:pt x="6284" y="211"/>
                    <a:pt x="6284" y="211"/>
                  </a:cubicBezTo>
                  <a:cubicBezTo>
                    <a:pt x="6331" y="198"/>
                    <a:pt x="6378" y="186"/>
                    <a:pt x="6425" y="175"/>
                  </a:cubicBezTo>
                  <a:cubicBezTo>
                    <a:pt x="6520" y="152"/>
                    <a:pt x="6616" y="132"/>
                    <a:pt x="6713" y="129"/>
                  </a:cubicBezTo>
                  <a:cubicBezTo>
                    <a:pt x="6811" y="124"/>
                    <a:pt x="6908" y="137"/>
                    <a:pt x="7003" y="158"/>
                  </a:cubicBezTo>
                  <a:cubicBezTo>
                    <a:pt x="7098" y="180"/>
                    <a:pt x="7191" y="210"/>
                    <a:pt x="7283" y="240"/>
                  </a:cubicBezTo>
                  <a:cubicBezTo>
                    <a:pt x="7561" y="329"/>
                    <a:pt x="7561" y="329"/>
                    <a:pt x="7561" y="329"/>
                  </a:cubicBezTo>
                  <a:cubicBezTo>
                    <a:pt x="7654" y="359"/>
                    <a:pt x="7747" y="388"/>
                    <a:pt x="7840" y="414"/>
                  </a:cubicBezTo>
                  <a:cubicBezTo>
                    <a:pt x="7934" y="440"/>
                    <a:pt x="8029" y="462"/>
                    <a:pt x="8124" y="482"/>
                  </a:cubicBezTo>
                  <a:cubicBezTo>
                    <a:pt x="8219" y="501"/>
                    <a:pt x="8315" y="518"/>
                    <a:pt x="8411" y="531"/>
                  </a:cubicBezTo>
                  <a:cubicBezTo>
                    <a:pt x="8604" y="555"/>
                    <a:pt x="8800" y="563"/>
                    <a:pt x="8994" y="547"/>
                  </a:cubicBezTo>
                  <a:cubicBezTo>
                    <a:pt x="8800" y="564"/>
                    <a:pt x="8604" y="557"/>
                    <a:pt x="8411" y="532"/>
                  </a:cubicBezTo>
                  <a:cubicBezTo>
                    <a:pt x="8315" y="520"/>
                    <a:pt x="8219" y="504"/>
                    <a:pt x="8123" y="485"/>
                  </a:cubicBezTo>
                  <a:cubicBezTo>
                    <a:pt x="8028" y="465"/>
                    <a:pt x="7933" y="444"/>
                    <a:pt x="7839" y="418"/>
                  </a:cubicBezTo>
                  <a:cubicBezTo>
                    <a:pt x="7745" y="392"/>
                    <a:pt x="7653" y="363"/>
                    <a:pt x="7560" y="333"/>
                  </a:cubicBezTo>
                  <a:cubicBezTo>
                    <a:pt x="7282" y="244"/>
                    <a:pt x="7282" y="244"/>
                    <a:pt x="7282" y="244"/>
                  </a:cubicBezTo>
                  <a:cubicBezTo>
                    <a:pt x="7189" y="215"/>
                    <a:pt x="7097" y="185"/>
                    <a:pt x="7002" y="163"/>
                  </a:cubicBezTo>
                  <a:cubicBezTo>
                    <a:pt x="6908" y="141"/>
                    <a:pt x="6810" y="129"/>
                    <a:pt x="6713" y="134"/>
                  </a:cubicBezTo>
                  <a:cubicBezTo>
                    <a:pt x="6616" y="138"/>
                    <a:pt x="6521" y="157"/>
                    <a:pt x="6426" y="180"/>
                  </a:cubicBezTo>
                  <a:cubicBezTo>
                    <a:pt x="6379" y="191"/>
                    <a:pt x="6332" y="204"/>
                    <a:pt x="6285" y="216"/>
                  </a:cubicBezTo>
                  <a:cubicBezTo>
                    <a:pt x="6145" y="255"/>
                    <a:pt x="6145" y="255"/>
                    <a:pt x="6145" y="255"/>
                  </a:cubicBezTo>
                  <a:cubicBezTo>
                    <a:pt x="6133" y="258"/>
                    <a:pt x="6121" y="261"/>
                    <a:pt x="6110" y="265"/>
                  </a:cubicBezTo>
                  <a:cubicBezTo>
                    <a:pt x="6075" y="276"/>
                    <a:pt x="6075" y="276"/>
                    <a:pt x="6075" y="276"/>
                  </a:cubicBezTo>
                  <a:cubicBezTo>
                    <a:pt x="6005" y="297"/>
                    <a:pt x="6005" y="297"/>
                    <a:pt x="6005" y="297"/>
                  </a:cubicBezTo>
                  <a:cubicBezTo>
                    <a:pt x="5866" y="340"/>
                    <a:pt x="5866" y="340"/>
                    <a:pt x="5866" y="340"/>
                  </a:cubicBezTo>
                  <a:cubicBezTo>
                    <a:pt x="5773" y="369"/>
                    <a:pt x="5679" y="396"/>
                    <a:pt x="5584" y="418"/>
                  </a:cubicBezTo>
                  <a:cubicBezTo>
                    <a:pt x="5489" y="439"/>
                    <a:pt x="5392" y="454"/>
                    <a:pt x="5295" y="457"/>
                  </a:cubicBezTo>
                  <a:cubicBezTo>
                    <a:pt x="5197" y="460"/>
                    <a:pt x="5100" y="451"/>
                    <a:pt x="5004" y="430"/>
                  </a:cubicBezTo>
                  <a:cubicBezTo>
                    <a:pt x="4957" y="420"/>
                    <a:pt x="4910" y="406"/>
                    <a:pt x="4864" y="390"/>
                  </a:cubicBezTo>
                  <a:cubicBezTo>
                    <a:pt x="4818" y="375"/>
                    <a:pt x="4772" y="357"/>
                    <a:pt x="4727" y="339"/>
                  </a:cubicBezTo>
                  <a:cubicBezTo>
                    <a:pt x="4637" y="301"/>
                    <a:pt x="4550" y="258"/>
                    <a:pt x="4463" y="213"/>
                  </a:cubicBezTo>
                  <a:cubicBezTo>
                    <a:pt x="4399" y="179"/>
                    <a:pt x="4399" y="179"/>
                    <a:pt x="4399" y="179"/>
                  </a:cubicBezTo>
                  <a:cubicBezTo>
                    <a:pt x="4334" y="146"/>
                    <a:pt x="4334" y="146"/>
                    <a:pt x="4334" y="146"/>
                  </a:cubicBezTo>
                  <a:cubicBezTo>
                    <a:pt x="4269" y="112"/>
                    <a:pt x="4269" y="112"/>
                    <a:pt x="4269" y="112"/>
                  </a:cubicBezTo>
                  <a:cubicBezTo>
                    <a:pt x="4259" y="106"/>
                    <a:pt x="4247" y="102"/>
                    <a:pt x="4237" y="96"/>
                  </a:cubicBezTo>
                  <a:cubicBezTo>
                    <a:pt x="4226" y="91"/>
                    <a:pt x="4215" y="86"/>
                    <a:pt x="4203" y="81"/>
                  </a:cubicBezTo>
                  <a:cubicBezTo>
                    <a:pt x="4114" y="43"/>
                    <a:pt x="4019" y="22"/>
                    <a:pt x="3922" y="13"/>
                  </a:cubicBezTo>
                  <a:cubicBezTo>
                    <a:pt x="3874" y="8"/>
                    <a:pt x="3825" y="6"/>
                    <a:pt x="3777" y="6"/>
                  </a:cubicBezTo>
                  <a:cubicBezTo>
                    <a:pt x="3728" y="7"/>
                    <a:pt x="3680" y="8"/>
                    <a:pt x="3631" y="10"/>
                  </a:cubicBezTo>
                  <a:cubicBezTo>
                    <a:pt x="3534" y="16"/>
                    <a:pt x="3438" y="27"/>
                    <a:pt x="3341" y="40"/>
                  </a:cubicBezTo>
                  <a:cubicBezTo>
                    <a:pt x="3245" y="53"/>
                    <a:pt x="3149" y="68"/>
                    <a:pt x="3052" y="81"/>
                  </a:cubicBezTo>
                  <a:cubicBezTo>
                    <a:pt x="2956" y="95"/>
                    <a:pt x="2860" y="109"/>
                    <a:pt x="2764" y="127"/>
                  </a:cubicBezTo>
                  <a:cubicBezTo>
                    <a:pt x="2669" y="145"/>
                    <a:pt x="2574" y="167"/>
                    <a:pt x="2481" y="195"/>
                  </a:cubicBezTo>
                  <a:cubicBezTo>
                    <a:pt x="2388" y="222"/>
                    <a:pt x="2297" y="256"/>
                    <a:pt x="2208" y="297"/>
                  </a:cubicBezTo>
                  <a:cubicBezTo>
                    <a:pt x="2031" y="377"/>
                    <a:pt x="1866" y="481"/>
                    <a:pt x="1694" y="572"/>
                  </a:cubicBezTo>
                  <a:cubicBezTo>
                    <a:pt x="1673" y="584"/>
                    <a:pt x="1651" y="595"/>
                    <a:pt x="1629" y="606"/>
                  </a:cubicBezTo>
                  <a:cubicBezTo>
                    <a:pt x="1597" y="622"/>
                    <a:pt x="1597" y="622"/>
                    <a:pt x="1597" y="622"/>
                  </a:cubicBezTo>
                  <a:cubicBezTo>
                    <a:pt x="1586" y="628"/>
                    <a:pt x="1575" y="633"/>
                    <a:pt x="1564" y="638"/>
                  </a:cubicBezTo>
                  <a:cubicBezTo>
                    <a:pt x="1520" y="658"/>
                    <a:pt x="1475" y="679"/>
                    <a:pt x="1430" y="696"/>
                  </a:cubicBezTo>
                  <a:cubicBezTo>
                    <a:pt x="1340" y="733"/>
                    <a:pt x="1247" y="764"/>
                    <a:pt x="1154" y="792"/>
                  </a:cubicBezTo>
                  <a:cubicBezTo>
                    <a:pt x="1084" y="811"/>
                    <a:pt x="1084" y="811"/>
                    <a:pt x="1084" y="811"/>
                  </a:cubicBezTo>
                  <a:cubicBezTo>
                    <a:pt x="1066" y="816"/>
                    <a:pt x="1066" y="816"/>
                    <a:pt x="1066" y="816"/>
                  </a:cubicBezTo>
                  <a:cubicBezTo>
                    <a:pt x="1049" y="820"/>
                    <a:pt x="1049" y="820"/>
                    <a:pt x="1049" y="820"/>
                  </a:cubicBezTo>
                  <a:cubicBezTo>
                    <a:pt x="1013" y="829"/>
                    <a:pt x="1013" y="829"/>
                    <a:pt x="1013" y="829"/>
                  </a:cubicBezTo>
                  <a:cubicBezTo>
                    <a:pt x="966" y="841"/>
                    <a:pt x="918" y="851"/>
                    <a:pt x="871" y="861"/>
                  </a:cubicBezTo>
                  <a:cubicBezTo>
                    <a:pt x="775" y="879"/>
                    <a:pt x="679" y="896"/>
                    <a:pt x="583" y="907"/>
                  </a:cubicBezTo>
                  <a:cubicBezTo>
                    <a:pt x="390" y="931"/>
                    <a:pt x="195" y="940"/>
                    <a:pt x="0" y="9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1" name="Freeform 11"/>
            <p:cNvSpPr/>
            <p:nvPr>
              <p:custDataLst>
                <p:tags r:id="rId9"/>
              </p:custDataLst>
            </p:nvPr>
          </p:nvSpPr>
          <p:spPr bwMode="auto">
            <a:xfrm>
              <a:off x="2" y="1132"/>
              <a:ext cx="5755" cy="675"/>
            </a:xfrm>
            <a:custGeom>
              <a:avLst/>
              <a:gdLst>
                <a:gd name="T0" fmla="*/ 586 w 8993"/>
                <a:gd name="T1" fmla="*/ 1021 h 1054"/>
                <a:gd name="T2" fmla="*/ 947 w 8993"/>
                <a:gd name="T3" fmla="*/ 958 h 1054"/>
                <a:gd name="T4" fmla="*/ 983 w 8993"/>
                <a:gd name="T5" fmla="*/ 950 h 1054"/>
                <a:gd name="T6" fmla="*/ 1054 w 8993"/>
                <a:gd name="T7" fmla="*/ 932 h 1054"/>
                <a:gd name="T8" fmla="*/ 1089 w 8993"/>
                <a:gd name="T9" fmla="*/ 923 h 1054"/>
                <a:gd name="T10" fmla="*/ 1436 w 8993"/>
                <a:gd name="T11" fmla="*/ 804 h 1054"/>
                <a:gd name="T12" fmla="*/ 1603 w 8993"/>
                <a:gd name="T13" fmla="*/ 729 h 1054"/>
                <a:gd name="T14" fmla="*/ 1701 w 8993"/>
                <a:gd name="T15" fmla="*/ 679 h 1054"/>
                <a:gd name="T16" fmla="*/ 2486 w 8993"/>
                <a:gd name="T17" fmla="*/ 283 h 1054"/>
                <a:gd name="T18" fmla="*/ 3053 w 8993"/>
                <a:gd name="T19" fmla="*/ 132 h 1054"/>
                <a:gd name="T20" fmla="*/ 3628 w 8993"/>
                <a:gd name="T21" fmla="*/ 15 h 1054"/>
                <a:gd name="T22" fmla="*/ 3921 w 8993"/>
                <a:gd name="T23" fmla="*/ 4 h 1054"/>
                <a:gd name="T24" fmla="*/ 4458 w 8993"/>
                <a:gd name="T25" fmla="*/ 227 h 1054"/>
                <a:gd name="T26" fmla="*/ 4844 w 8993"/>
                <a:gd name="T27" fmla="*/ 436 h 1054"/>
                <a:gd name="T28" fmla="*/ 5270 w 8993"/>
                <a:gd name="T29" fmla="*/ 528 h 1054"/>
                <a:gd name="T30" fmla="*/ 5561 w 8993"/>
                <a:gd name="T31" fmla="*/ 500 h 1054"/>
                <a:gd name="T32" fmla="*/ 5846 w 8993"/>
                <a:gd name="T33" fmla="*/ 431 h 1054"/>
                <a:gd name="T34" fmla="*/ 6409 w 8993"/>
                <a:gd name="T35" fmla="*/ 267 h 1054"/>
                <a:gd name="T36" fmla="*/ 6844 w 8993"/>
                <a:gd name="T37" fmla="*/ 216 h 1054"/>
                <a:gd name="T38" fmla="*/ 7270 w 8993"/>
                <a:gd name="T39" fmla="*/ 326 h 1054"/>
                <a:gd name="T40" fmla="*/ 7831 w 8993"/>
                <a:gd name="T41" fmla="*/ 498 h 1054"/>
                <a:gd name="T42" fmla="*/ 8407 w 8993"/>
                <a:gd name="T43" fmla="*/ 606 h 1054"/>
                <a:gd name="T44" fmla="*/ 8407 w 8993"/>
                <a:gd name="T45" fmla="*/ 608 h 1054"/>
                <a:gd name="T46" fmla="*/ 7830 w 8993"/>
                <a:gd name="T47" fmla="*/ 501 h 1054"/>
                <a:gd name="T48" fmla="*/ 7269 w 8993"/>
                <a:gd name="T49" fmla="*/ 330 h 1054"/>
                <a:gd name="T50" fmla="*/ 6698 w 8993"/>
                <a:gd name="T51" fmla="*/ 217 h 1054"/>
                <a:gd name="T52" fmla="*/ 6129 w 8993"/>
                <a:gd name="T53" fmla="*/ 354 h 1054"/>
                <a:gd name="T54" fmla="*/ 5706 w 8993"/>
                <a:gd name="T55" fmla="*/ 475 h 1054"/>
                <a:gd name="T56" fmla="*/ 5417 w 8993"/>
                <a:gd name="T57" fmla="*/ 528 h 1054"/>
                <a:gd name="T58" fmla="*/ 4979 w 8993"/>
                <a:gd name="T59" fmla="*/ 493 h 1054"/>
                <a:gd name="T60" fmla="*/ 4708 w 8993"/>
                <a:gd name="T61" fmla="*/ 380 h 1054"/>
                <a:gd name="T62" fmla="*/ 4202 w 8993"/>
                <a:gd name="T63" fmla="*/ 84 h 1054"/>
                <a:gd name="T64" fmla="*/ 3775 w 8993"/>
                <a:gd name="T65" fmla="*/ 9 h 1054"/>
                <a:gd name="T66" fmla="*/ 3340 w 8993"/>
                <a:gd name="T67" fmla="*/ 72 h 1054"/>
                <a:gd name="T68" fmla="*/ 2769 w 8993"/>
                <a:gd name="T69" fmla="*/ 205 h 1054"/>
                <a:gd name="T70" fmla="*/ 2217 w 8993"/>
                <a:gd name="T71" fmla="*/ 401 h 1054"/>
                <a:gd name="T72" fmla="*/ 1638 w 8993"/>
                <a:gd name="T73" fmla="*/ 717 h 1054"/>
                <a:gd name="T74" fmla="*/ 1572 w 8993"/>
                <a:gd name="T75" fmla="*/ 749 h 1054"/>
                <a:gd name="T76" fmla="*/ 1161 w 8993"/>
                <a:gd name="T77" fmla="*/ 906 h 1054"/>
                <a:gd name="T78" fmla="*/ 1072 w 8993"/>
                <a:gd name="T79" fmla="*/ 931 h 1054"/>
                <a:gd name="T80" fmla="*/ 1019 w 8993"/>
                <a:gd name="T81" fmla="*/ 944 h 1054"/>
                <a:gd name="T82" fmla="*/ 965 w 8993"/>
                <a:gd name="T83" fmla="*/ 957 h 1054"/>
                <a:gd name="T84" fmla="*/ 876 w 8993"/>
                <a:gd name="T85" fmla="*/ 976 h 1054"/>
                <a:gd name="T86" fmla="*/ 0 w 8993"/>
                <a:gd name="T87" fmla="*/ 1051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993" h="1054">
                  <a:moveTo>
                    <a:pt x="0" y="1051"/>
                  </a:moveTo>
                  <a:cubicBezTo>
                    <a:pt x="196" y="1054"/>
                    <a:pt x="392" y="1046"/>
                    <a:pt x="586" y="1021"/>
                  </a:cubicBezTo>
                  <a:cubicBezTo>
                    <a:pt x="683" y="1010"/>
                    <a:pt x="779" y="993"/>
                    <a:pt x="875" y="974"/>
                  </a:cubicBezTo>
                  <a:cubicBezTo>
                    <a:pt x="947" y="958"/>
                    <a:pt x="947" y="958"/>
                    <a:pt x="947" y="958"/>
                  </a:cubicBezTo>
                  <a:cubicBezTo>
                    <a:pt x="965" y="954"/>
                    <a:pt x="965" y="954"/>
                    <a:pt x="965" y="954"/>
                  </a:cubicBezTo>
                  <a:cubicBezTo>
                    <a:pt x="983" y="950"/>
                    <a:pt x="983" y="950"/>
                    <a:pt x="983" y="950"/>
                  </a:cubicBezTo>
                  <a:cubicBezTo>
                    <a:pt x="1018" y="941"/>
                    <a:pt x="1018" y="941"/>
                    <a:pt x="1018" y="941"/>
                  </a:cubicBezTo>
                  <a:cubicBezTo>
                    <a:pt x="1054" y="932"/>
                    <a:pt x="1054" y="932"/>
                    <a:pt x="1054" y="932"/>
                  </a:cubicBezTo>
                  <a:cubicBezTo>
                    <a:pt x="1071" y="928"/>
                    <a:pt x="1071" y="928"/>
                    <a:pt x="1071" y="928"/>
                  </a:cubicBezTo>
                  <a:cubicBezTo>
                    <a:pt x="1089" y="923"/>
                    <a:pt x="1089" y="923"/>
                    <a:pt x="1089" y="923"/>
                  </a:cubicBezTo>
                  <a:cubicBezTo>
                    <a:pt x="1159" y="902"/>
                    <a:pt x="1159" y="902"/>
                    <a:pt x="1159" y="902"/>
                  </a:cubicBezTo>
                  <a:cubicBezTo>
                    <a:pt x="1253" y="874"/>
                    <a:pt x="1346" y="842"/>
                    <a:pt x="1436" y="804"/>
                  </a:cubicBezTo>
                  <a:cubicBezTo>
                    <a:pt x="1481" y="787"/>
                    <a:pt x="1525" y="766"/>
                    <a:pt x="1570" y="745"/>
                  </a:cubicBezTo>
                  <a:cubicBezTo>
                    <a:pt x="1581" y="741"/>
                    <a:pt x="1592" y="735"/>
                    <a:pt x="1603" y="729"/>
                  </a:cubicBezTo>
                  <a:cubicBezTo>
                    <a:pt x="1636" y="713"/>
                    <a:pt x="1636" y="713"/>
                    <a:pt x="1636" y="713"/>
                  </a:cubicBezTo>
                  <a:cubicBezTo>
                    <a:pt x="1657" y="702"/>
                    <a:pt x="1679" y="691"/>
                    <a:pt x="1701" y="679"/>
                  </a:cubicBezTo>
                  <a:cubicBezTo>
                    <a:pt x="1873" y="586"/>
                    <a:pt x="2039" y="482"/>
                    <a:pt x="2215" y="396"/>
                  </a:cubicBezTo>
                  <a:cubicBezTo>
                    <a:pt x="2303" y="353"/>
                    <a:pt x="2394" y="316"/>
                    <a:pt x="2486" y="283"/>
                  </a:cubicBezTo>
                  <a:cubicBezTo>
                    <a:pt x="2578" y="251"/>
                    <a:pt x="2673" y="224"/>
                    <a:pt x="2767" y="199"/>
                  </a:cubicBezTo>
                  <a:cubicBezTo>
                    <a:pt x="2862" y="175"/>
                    <a:pt x="2958" y="154"/>
                    <a:pt x="3053" y="132"/>
                  </a:cubicBezTo>
                  <a:cubicBezTo>
                    <a:pt x="3149" y="111"/>
                    <a:pt x="3243" y="87"/>
                    <a:pt x="3339" y="66"/>
                  </a:cubicBezTo>
                  <a:cubicBezTo>
                    <a:pt x="3434" y="45"/>
                    <a:pt x="3531" y="26"/>
                    <a:pt x="3628" y="15"/>
                  </a:cubicBezTo>
                  <a:cubicBezTo>
                    <a:pt x="3677" y="9"/>
                    <a:pt x="3725" y="5"/>
                    <a:pt x="3774" y="3"/>
                  </a:cubicBezTo>
                  <a:cubicBezTo>
                    <a:pt x="3823" y="0"/>
                    <a:pt x="3872" y="0"/>
                    <a:pt x="3921" y="4"/>
                  </a:cubicBezTo>
                  <a:cubicBezTo>
                    <a:pt x="4019" y="11"/>
                    <a:pt x="4117" y="33"/>
                    <a:pt x="4205" y="77"/>
                  </a:cubicBezTo>
                  <a:cubicBezTo>
                    <a:pt x="4293" y="120"/>
                    <a:pt x="4374" y="176"/>
                    <a:pt x="4458" y="227"/>
                  </a:cubicBezTo>
                  <a:cubicBezTo>
                    <a:pt x="4541" y="279"/>
                    <a:pt x="4625" y="329"/>
                    <a:pt x="4711" y="374"/>
                  </a:cubicBezTo>
                  <a:cubicBezTo>
                    <a:pt x="4755" y="396"/>
                    <a:pt x="4799" y="417"/>
                    <a:pt x="4844" y="436"/>
                  </a:cubicBezTo>
                  <a:cubicBezTo>
                    <a:pt x="4889" y="456"/>
                    <a:pt x="4934" y="473"/>
                    <a:pt x="4981" y="486"/>
                  </a:cubicBezTo>
                  <a:cubicBezTo>
                    <a:pt x="5075" y="512"/>
                    <a:pt x="5172" y="526"/>
                    <a:pt x="5270" y="528"/>
                  </a:cubicBezTo>
                  <a:cubicBezTo>
                    <a:pt x="5319" y="529"/>
                    <a:pt x="5368" y="526"/>
                    <a:pt x="5416" y="521"/>
                  </a:cubicBezTo>
                  <a:cubicBezTo>
                    <a:pt x="5465" y="517"/>
                    <a:pt x="5513" y="509"/>
                    <a:pt x="5561" y="500"/>
                  </a:cubicBezTo>
                  <a:cubicBezTo>
                    <a:pt x="5609" y="491"/>
                    <a:pt x="5657" y="481"/>
                    <a:pt x="5704" y="469"/>
                  </a:cubicBezTo>
                  <a:cubicBezTo>
                    <a:pt x="5751" y="457"/>
                    <a:pt x="5799" y="445"/>
                    <a:pt x="5846" y="431"/>
                  </a:cubicBezTo>
                  <a:cubicBezTo>
                    <a:pt x="6127" y="348"/>
                    <a:pt x="6127" y="348"/>
                    <a:pt x="6127" y="348"/>
                  </a:cubicBezTo>
                  <a:cubicBezTo>
                    <a:pt x="6409" y="267"/>
                    <a:pt x="6409" y="267"/>
                    <a:pt x="6409" y="267"/>
                  </a:cubicBezTo>
                  <a:cubicBezTo>
                    <a:pt x="6503" y="241"/>
                    <a:pt x="6599" y="218"/>
                    <a:pt x="6697" y="212"/>
                  </a:cubicBezTo>
                  <a:cubicBezTo>
                    <a:pt x="6746" y="209"/>
                    <a:pt x="6796" y="211"/>
                    <a:pt x="6844" y="216"/>
                  </a:cubicBezTo>
                  <a:cubicBezTo>
                    <a:pt x="6893" y="221"/>
                    <a:pt x="6941" y="230"/>
                    <a:pt x="6989" y="241"/>
                  </a:cubicBezTo>
                  <a:cubicBezTo>
                    <a:pt x="7084" y="264"/>
                    <a:pt x="7177" y="295"/>
                    <a:pt x="7270" y="326"/>
                  </a:cubicBezTo>
                  <a:cubicBezTo>
                    <a:pt x="7363" y="356"/>
                    <a:pt x="7457" y="385"/>
                    <a:pt x="7550" y="415"/>
                  </a:cubicBezTo>
                  <a:cubicBezTo>
                    <a:pt x="7643" y="444"/>
                    <a:pt x="7737" y="473"/>
                    <a:pt x="7831" y="498"/>
                  </a:cubicBezTo>
                  <a:cubicBezTo>
                    <a:pt x="7926" y="523"/>
                    <a:pt x="8021" y="543"/>
                    <a:pt x="8117" y="562"/>
                  </a:cubicBezTo>
                  <a:cubicBezTo>
                    <a:pt x="8213" y="580"/>
                    <a:pt x="8310" y="595"/>
                    <a:pt x="8407" y="606"/>
                  </a:cubicBezTo>
                  <a:cubicBezTo>
                    <a:pt x="8601" y="629"/>
                    <a:pt x="8798" y="635"/>
                    <a:pt x="8993" y="619"/>
                  </a:cubicBezTo>
                  <a:cubicBezTo>
                    <a:pt x="8798" y="635"/>
                    <a:pt x="8601" y="630"/>
                    <a:pt x="8407" y="608"/>
                  </a:cubicBezTo>
                  <a:cubicBezTo>
                    <a:pt x="8310" y="597"/>
                    <a:pt x="8213" y="582"/>
                    <a:pt x="8117" y="564"/>
                  </a:cubicBezTo>
                  <a:cubicBezTo>
                    <a:pt x="8021" y="546"/>
                    <a:pt x="7925" y="526"/>
                    <a:pt x="7830" y="501"/>
                  </a:cubicBezTo>
                  <a:cubicBezTo>
                    <a:pt x="7735" y="476"/>
                    <a:pt x="7642" y="448"/>
                    <a:pt x="7549" y="419"/>
                  </a:cubicBezTo>
                  <a:cubicBezTo>
                    <a:pt x="7455" y="389"/>
                    <a:pt x="7362" y="360"/>
                    <a:pt x="7269" y="330"/>
                  </a:cubicBezTo>
                  <a:cubicBezTo>
                    <a:pt x="7176" y="300"/>
                    <a:pt x="7083" y="268"/>
                    <a:pt x="6988" y="246"/>
                  </a:cubicBezTo>
                  <a:cubicBezTo>
                    <a:pt x="6893" y="223"/>
                    <a:pt x="6795" y="211"/>
                    <a:pt x="6698" y="217"/>
                  </a:cubicBezTo>
                  <a:cubicBezTo>
                    <a:pt x="6600" y="223"/>
                    <a:pt x="6505" y="246"/>
                    <a:pt x="6411" y="272"/>
                  </a:cubicBezTo>
                  <a:cubicBezTo>
                    <a:pt x="6129" y="354"/>
                    <a:pt x="6129" y="354"/>
                    <a:pt x="6129" y="354"/>
                  </a:cubicBezTo>
                  <a:cubicBezTo>
                    <a:pt x="5847" y="436"/>
                    <a:pt x="5847" y="436"/>
                    <a:pt x="5847" y="436"/>
                  </a:cubicBezTo>
                  <a:cubicBezTo>
                    <a:pt x="5800" y="450"/>
                    <a:pt x="5753" y="463"/>
                    <a:pt x="5706" y="475"/>
                  </a:cubicBezTo>
                  <a:cubicBezTo>
                    <a:pt x="5658" y="487"/>
                    <a:pt x="5610" y="497"/>
                    <a:pt x="5562" y="507"/>
                  </a:cubicBezTo>
                  <a:cubicBezTo>
                    <a:pt x="5514" y="516"/>
                    <a:pt x="5465" y="523"/>
                    <a:pt x="5417" y="528"/>
                  </a:cubicBezTo>
                  <a:cubicBezTo>
                    <a:pt x="5368" y="533"/>
                    <a:pt x="5319" y="535"/>
                    <a:pt x="5270" y="534"/>
                  </a:cubicBezTo>
                  <a:cubicBezTo>
                    <a:pt x="5172" y="533"/>
                    <a:pt x="5074" y="519"/>
                    <a:pt x="4979" y="493"/>
                  </a:cubicBezTo>
                  <a:cubicBezTo>
                    <a:pt x="4932" y="479"/>
                    <a:pt x="4886" y="462"/>
                    <a:pt x="4841" y="443"/>
                  </a:cubicBezTo>
                  <a:cubicBezTo>
                    <a:pt x="4796" y="424"/>
                    <a:pt x="4752" y="403"/>
                    <a:pt x="4708" y="380"/>
                  </a:cubicBezTo>
                  <a:cubicBezTo>
                    <a:pt x="4621" y="335"/>
                    <a:pt x="4537" y="285"/>
                    <a:pt x="4454" y="233"/>
                  </a:cubicBezTo>
                  <a:cubicBezTo>
                    <a:pt x="4370" y="182"/>
                    <a:pt x="4290" y="127"/>
                    <a:pt x="4202" y="84"/>
                  </a:cubicBezTo>
                  <a:cubicBezTo>
                    <a:pt x="4115" y="40"/>
                    <a:pt x="4018" y="18"/>
                    <a:pt x="3921" y="11"/>
                  </a:cubicBezTo>
                  <a:cubicBezTo>
                    <a:pt x="3872" y="7"/>
                    <a:pt x="3823" y="7"/>
                    <a:pt x="3775" y="9"/>
                  </a:cubicBezTo>
                  <a:cubicBezTo>
                    <a:pt x="3726" y="11"/>
                    <a:pt x="3677" y="15"/>
                    <a:pt x="3629" y="21"/>
                  </a:cubicBezTo>
                  <a:cubicBezTo>
                    <a:pt x="3532" y="32"/>
                    <a:pt x="3436" y="51"/>
                    <a:pt x="3340" y="72"/>
                  </a:cubicBezTo>
                  <a:cubicBezTo>
                    <a:pt x="3245" y="93"/>
                    <a:pt x="3150" y="117"/>
                    <a:pt x="3054" y="138"/>
                  </a:cubicBezTo>
                  <a:cubicBezTo>
                    <a:pt x="2959" y="159"/>
                    <a:pt x="2863" y="181"/>
                    <a:pt x="2769" y="205"/>
                  </a:cubicBezTo>
                  <a:cubicBezTo>
                    <a:pt x="2674" y="229"/>
                    <a:pt x="2580" y="256"/>
                    <a:pt x="2488" y="288"/>
                  </a:cubicBezTo>
                  <a:cubicBezTo>
                    <a:pt x="2395" y="321"/>
                    <a:pt x="2305" y="358"/>
                    <a:pt x="2217" y="401"/>
                  </a:cubicBezTo>
                  <a:cubicBezTo>
                    <a:pt x="2041" y="486"/>
                    <a:pt x="1875" y="590"/>
                    <a:pt x="1703" y="683"/>
                  </a:cubicBezTo>
                  <a:cubicBezTo>
                    <a:pt x="1681" y="695"/>
                    <a:pt x="1659" y="705"/>
                    <a:pt x="1638" y="717"/>
                  </a:cubicBezTo>
                  <a:cubicBezTo>
                    <a:pt x="1605" y="733"/>
                    <a:pt x="1605" y="733"/>
                    <a:pt x="1605" y="733"/>
                  </a:cubicBezTo>
                  <a:cubicBezTo>
                    <a:pt x="1594" y="739"/>
                    <a:pt x="1583" y="744"/>
                    <a:pt x="1572" y="749"/>
                  </a:cubicBezTo>
                  <a:cubicBezTo>
                    <a:pt x="1527" y="769"/>
                    <a:pt x="1483" y="790"/>
                    <a:pt x="1437" y="808"/>
                  </a:cubicBezTo>
                  <a:cubicBezTo>
                    <a:pt x="1347" y="846"/>
                    <a:pt x="1254" y="877"/>
                    <a:pt x="1161" y="906"/>
                  </a:cubicBezTo>
                  <a:cubicBezTo>
                    <a:pt x="1090" y="926"/>
                    <a:pt x="1090" y="926"/>
                    <a:pt x="1090" y="926"/>
                  </a:cubicBezTo>
                  <a:cubicBezTo>
                    <a:pt x="1072" y="931"/>
                    <a:pt x="1072" y="931"/>
                    <a:pt x="1072" y="931"/>
                  </a:cubicBezTo>
                  <a:cubicBezTo>
                    <a:pt x="1054" y="935"/>
                    <a:pt x="1054" y="935"/>
                    <a:pt x="1054" y="935"/>
                  </a:cubicBezTo>
                  <a:cubicBezTo>
                    <a:pt x="1019" y="944"/>
                    <a:pt x="1019" y="944"/>
                    <a:pt x="1019" y="944"/>
                  </a:cubicBezTo>
                  <a:cubicBezTo>
                    <a:pt x="983" y="953"/>
                    <a:pt x="983" y="953"/>
                    <a:pt x="983" y="953"/>
                  </a:cubicBezTo>
                  <a:cubicBezTo>
                    <a:pt x="965" y="957"/>
                    <a:pt x="965" y="957"/>
                    <a:pt x="965" y="957"/>
                  </a:cubicBezTo>
                  <a:cubicBezTo>
                    <a:pt x="947" y="961"/>
                    <a:pt x="947" y="961"/>
                    <a:pt x="947" y="961"/>
                  </a:cubicBezTo>
                  <a:cubicBezTo>
                    <a:pt x="876" y="976"/>
                    <a:pt x="876" y="976"/>
                    <a:pt x="876" y="976"/>
                  </a:cubicBezTo>
                  <a:cubicBezTo>
                    <a:pt x="780" y="995"/>
                    <a:pt x="683" y="1012"/>
                    <a:pt x="586" y="1023"/>
                  </a:cubicBezTo>
                  <a:cubicBezTo>
                    <a:pt x="392" y="1047"/>
                    <a:pt x="196" y="1054"/>
                    <a:pt x="0" y="10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2" name="Freeform 12"/>
            <p:cNvSpPr/>
            <p:nvPr>
              <p:custDataLst>
                <p:tags r:id="rId10"/>
              </p:custDataLst>
            </p:nvPr>
          </p:nvSpPr>
          <p:spPr bwMode="auto">
            <a:xfrm>
              <a:off x="2" y="1110"/>
              <a:ext cx="5755" cy="750"/>
            </a:xfrm>
            <a:custGeom>
              <a:avLst/>
              <a:gdLst>
                <a:gd name="T0" fmla="*/ 590 w 8992"/>
                <a:gd name="T1" fmla="*/ 1139 h 1171"/>
                <a:gd name="T2" fmla="*/ 645 w 8992"/>
                <a:gd name="T3" fmla="*/ 1132 h 1171"/>
                <a:gd name="T4" fmla="*/ 736 w 8992"/>
                <a:gd name="T5" fmla="*/ 1118 h 1171"/>
                <a:gd name="T6" fmla="*/ 773 w 8992"/>
                <a:gd name="T7" fmla="*/ 1112 h 1171"/>
                <a:gd name="T8" fmla="*/ 881 w 8992"/>
                <a:gd name="T9" fmla="*/ 1091 h 1171"/>
                <a:gd name="T10" fmla="*/ 989 w 8992"/>
                <a:gd name="T11" fmla="*/ 1067 h 1171"/>
                <a:gd name="T12" fmla="*/ 1168 w 8992"/>
                <a:gd name="T13" fmla="*/ 1018 h 1171"/>
                <a:gd name="T14" fmla="*/ 1580 w 8992"/>
                <a:gd name="T15" fmla="*/ 858 h 1171"/>
                <a:gd name="T16" fmla="*/ 1646 w 8992"/>
                <a:gd name="T17" fmla="*/ 824 h 1171"/>
                <a:gd name="T18" fmla="*/ 2227 w 8992"/>
                <a:gd name="T19" fmla="*/ 500 h 1171"/>
                <a:gd name="T20" fmla="*/ 2775 w 8992"/>
                <a:gd name="T21" fmla="*/ 278 h 1171"/>
                <a:gd name="T22" fmla="*/ 3338 w 8992"/>
                <a:gd name="T23" fmla="*/ 99 h 1171"/>
                <a:gd name="T24" fmla="*/ 3625 w 8992"/>
                <a:gd name="T25" fmla="*/ 26 h 1171"/>
                <a:gd name="T26" fmla="*/ 3771 w 8992"/>
                <a:gd name="T27" fmla="*/ 7 h 1171"/>
                <a:gd name="T28" fmla="*/ 4203 w 8992"/>
                <a:gd name="T29" fmla="*/ 83 h 1171"/>
                <a:gd name="T30" fmla="*/ 4328 w 8992"/>
                <a:gd name="T31" fmla="*/ 163 h 1171"/>
                <a:gd name="T32" fmla="*/ 4690 w 8992"/>
                <a:gd name="T33" fmla="*/ 418 h 1171"/>
                <a:gd name="T34" fmla="*/ 4953 w 8992"/>
                <a:gd name="T35" fmla="*/ 551 h 1171"/>
                <a:gd name="T36" fmla="*/ 5241 w 8992"/>
                <a:gd name="T37" fmla="*/ 608 h 1171"/>
                <a:gd name="T38" fmla="*/ 5823 w 8992"/>
                <a:gd name="T39" fmla="*/ 531 h 1171"/>
                <a:gd name="T40" fmla="*/ 6249 w 8992"/>
                <a:gd name="T41" fmla="*/ 407 h 1171"/>
                <a:gd name="T42" fmla="*/ 6678 w 8992"/>
                <a:gd name="T43" fmla="*/ 298 h 1171"/>
                <a:gd name="T44" fmla="*/ 6972 w 8992"/>
                <a:gd name="T45" fmla="*/ 326 h 1171"/>
                <a:gd name="T46" fmla="*/ 7395 w 8992"/>
                <a:gd name="T47" fmla="*/ 457 h 1171"/>
                <a:gd name="T48" fmla="*/ 7820 w 8992"/>
                <a:gd name="T49" fmla="*/ 583 h 1171"/>
                <a:gd name="T50" fmla="*/ 8402 w 8992"/>
                <a:gd name="T51" fmla="*/ 684 h 1171"/>
                <a:gd name="T52" fmla="*/ 8402 w 8992"/>
                <a:gd name="T53" fmla="*/ 686 h 1171"/>
                <a:gd name="T54" fmla="*/ 7819 w 8992"/>
                <a:gd name="T55" fmla="*/ 586 h 1171"/>
                <a:gd name="T56" fmla="*/ 7394 w 8992"/>
                <a:gd name="T57" fmla="*/ 461 h 1171"/>
                <a:gd name="T58" fmla="*/ 6970 w 8992"/>
                <a:gd name="T59" fmla="*/ 330 h 1171"/>
                <a:gd name="T60" fmla="*/ 6678 w 8992"/>
                <a:gd name="T61" fmla="*/ 303 h 1171"/>
                <a:gd name="T62" fmla="*/ 6250 w 8992"/>
                <a:gd name="T63" fmla="*/ 413 h 1171"/>
                <a:gd name="T64" fmla="*/ 5825 w 8992"/>
                <a:gd name="T65" fmla="*/ 537 h 1171"/>
                <a:gd name="T66" fmla="*/ 5240 w 8992"/>
                <a:gd name="T67" fmla="*/ 615 h 1171"/>
                <a:gd name="T68" fmla="*/ 4950 w 8992"/>
                <a:gd name="T69" fmla="*/ 557 h 1171"/>
                <a:gd name="T70" fmla="*/ 4686 w 8992"/>
                <a:gd name="T71" fmla="*/ 424 h 1171"/>
                <a:gd name="T72" fmla="*/ 4323 w 8992"/>
                <a:gd name="T73" fmla="*/ 169 h 1171"/>
                <a:gd name="T74" fmla="*/ 4200 w 8992"/>
                <a:gd name="T75" fmla="*/ 89 h 1171"/>
                <a:gd name="T76" fmla="*/ 3772 w 8992"/>
                <a:gd name="T77" fmla="*/ 13 h 1171"/>
                <a:gd name="T78" fmla="*/ 3626 w 8992"/>
                <a:gd name="T79" fmla="*/ 33 h 1171"/>
                <a:gd name="T80" fmla="*/ 3340 w 8992"/>
                <a:gd name="T81" fmla="*/ 105 h 1171"/>
                <a:gd name="T82" fmla="*/ 2776 w 8992"/>
                <a:gd name="T83" fmla="*/ 283 h 1171"/>
                <a:gd name="T84" fmla="*/ 2229 w 8992"/>
                <a:gd name="T85" fmla="*/ 505 h 1171"/>
                <a:gd name="T86" fmla="*/ 1648 w 8992"/>
                <a:gd name="T87" fmla="*/ 828 h 1171"/>
                <a:gd name="T88" fmla="*/ 1582 w 8992"/>
                <a:gd name="T89" fmla="*/ 861 h 1171"/>
                <a:gd name="T90" fmla="*/ 1169 w 8992"/>
                <a:gd name="T91" fmla="*/ 1021 h 1171"/>
                <a:gd name="T92" fmla="*/ 990 w 8992"/>
                <a:gd name="T93" fmla="*/ 1070 h 1171"/>
                <a:gd name="T94" fmla="*/ 882 w 8992"/>
                <a:gd name="T95" fmla="*/ 1094 h 1171"/>
                <a:gd name="T96" fmla="*/ 773 w 8992"/>
                <a:gd name="T97" fmla="*/ 1114 h 1171"/>
                <a:gd name="T98" fmla="*/ 737 w 8992"/>
                <a:gd name="T99" fmla="*/ 1120 h 1171"/>
                <a:gd name="T100" fmla="*/ 645 w 8992"/>
                <a:gd name="T101" fmla="*/ 1134 h 1171"/>
                <a:gd name="T102" fmla="*/ 590 w 8992"/>
                <a:gd name="T103" fmla="*/ 1141 h 1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2" h="1171">
                  <a:moveTo>
                    <a:pt x="0" y="1164"/>
                  </a:moveTo>
                  <a:cubicBezTo>
                    <a:pt x="197" y="1170"/>
                    <a:pt x="394" y="1163"/>
                    <a:pt x="590" y="1139"/>
                  </a:cubicBezTo>
                  <a:cubicBezTo>
                    <a:pt x="627" y="1134"/>
                    <a:pt x="627" y="1134"/>
                    <a:pt x="627" y="1134"/>
                  </a:cubicBezTo>
                  <a:cubicBezTo>
                    <a:pt x="645" y="1132"/>
                    <a:pt x="645" y="1132"/>
                    <a:pt x="645" y="1132"/>
                  </a:cubicBezTo>
                  <a:cubicBezTo>
                    <a:pt x="663" y="1129"/>
                    <a:pt x="663" y="1129"/>
                    <a:pt x="663" y="1129"/>
                  </a:cubicBezTo>
                  <a:cubicBezTo>
                    <a:pt x="736" y="1118"/>
                    <a:pt x="736" y="1118"/>
                    <a:pt x="736" y="1118"/>
                  </a:cubicBezTo>
                  <a:cubicBezTo>
                    <a:pt x="754" y="1115"/>
                    <a:pt x="754" y="1115"/>
                    <a:pt x="754" y="1115"/>
                  </a:cubicBezTo>
                  <a:cubicBezTo>
                    <a:pt x="773" y="1112"/>
                    <a:pt x="773" y="1112"/>
                    <a:pt x="773" y="1112"/>
                  </a:cubicBezTo>
                  <a:cubicBezTo>
                    <a:pt x="809" y="1105"/>
                    <a:pt x="809" y="1105"/>
                    <a:pt x="809" y="1105"/>
                  </a:cubicBezTo>
                  <a:cubicBezTo>
                    <a:pt x="833" y="1101"/>
                    <a:pt x="857" y="1097"/>
                    <a:pt x="881" y="1091"/>
                  </a:cubicBezTo>
                  <a:cubicBezTo>
                    <a:pt x="954" y="1075"/>
                    <a:pt x="954" y="1075"/>
                    <a:pt x="954" y="1075"/>
                  </a:cubicBezTo>
                  <a:cubicBezTo>
                    <a:pt x="966" y="1073"/>
                    <a:pt x="978" y="1070"/>
                    <a:pt x="989" y="1067"/>
                  </a:cubicBezTo>
                  <a:cubicBezTo>
                    <a:pt x="1025" y="1058"/>
                    <a:pt x="1025" y="1058"/>
                    <a:pt x="1025" y="1058"/>
                  </a:cubicBezTo>
                  <a:cubicBezTo>
                    <a:pt x="1073" y="1046"/>
                    <a:pt x="1120" y="1032"/>
                    <a:pt x="1168" y="1018"/>
                  </a:cubicBezTo>
                  <a:cubicBezTo>
                    <a:pt x="1261" y="988"/>
                    <a:pt x="1355" y="956"/>
                    <a:pt x="1445" y="918"/>
                  </a:cubicBezTo>
                  <a:cubicBezTo>
                    <a:pt x="1491" y="900"/>
                    <a:pt x="1535" y="878"/>
                    <a:pt x="1580" y="858"/>
                  </a:cubicBezTo>
                  <a:cubicBezTo>
                    <a:pt x="1592" y="853"/>
                    <a:pt x="1602" y="847"/>
                    <a:pt x="1613" y="841"/>
                  </a:cubicBezTo>
                  <a:cubicBezTo>
                    <a:pt x="1646" y="824"/>
                    <a:pt x="1646" y="824"/>
                    <a:pt x="1646" y="824"/>
                  </a:cubicBezTo>
                  <a:cubicBezTo>
                    <a:pt x="1668" y="813"/>
                    <a:pt x="1690" y="802"/>
                    <a:pt x="1712" y="790"/>
                  </a:cubicBezTo>
                  <a:cubicBezTo>
                    <a:pt x="1885" y="696"/>
                    <a:pt x="2051" y="590"/>
                    <a:pt x="2227" y="500"/>
                  </a:cubicBezTo>
                  <a:cubicBezTo>
                    <a:pt x="2315" y="455"/>
                    <a:pt x="2405" y="414"/>
                    <a:pt x="2496" y="378"/>
                  </a:cubicBezTo>
                  <a:cubicBezTo>
                    <a:pt x="2588" y="341"/>
                    <a:pt x="2681" y="309"/>
                    <a:pt x="2775" y="278"/>
                  </a:cubicBezTo>
                  <a:cubicBezTo>
                    <a:pt x="2868" y="248"/>
                    <a:pt x="2963" y="219"/>
                    <a:pt x="3057" y="190"/>
                  </a:cubicBezTo>
                  <a:cubicBezTo>
                    <a:pt x="3151" y="161"/>
                    <a:pt x="3244" y="128"/>
                    <a:pt x="3338" y="99"/>
                  </a:cubicBezTo>
                  <a:cubicBezTo>
                    <a:pt x="3385" y="84"/>
                    <a:pt x="3432" y="70"/>
                    <a:pt x="3480" y="58"/>
                  </a:cubicBezTo>
                  <a:cubicBezTo>
                    <a:pt x="3528" y="46"/>
                    <a:pt x="3576" y="35"/>
                    <a:pt x="3625" y="26"/>
                  </a:cubicBezTo>
                  <a:cubicBezTo>
                    <a:pt x="3649" y="21"/>
                    <a:pt x="3673" y="18"/>
                    <a:pt x="3698" y="15"/>
                  </a:cubicBezTo>
                  <a:cubicBezTo>
                    <a:pt x="3722" y="12"/>
                    <a:pt x="3747" y="8"/>
                    <a:pt x="3771" y="7"/>
                  </a:cubicBezTo>
                  <a:cubicBezTo>
                    <a:pt x="3820" y="2"/>
                    <a:pt x="3870" y="0"/>
                    <a:pt x="3919" y="3"/>
                  </a:cubicBezTo>
                  <a:cubicBezTo>
                    <a:pt x="4018" y="9"/>
                    <a:pt x="4117" y="33"/>
                    <a:pt x="4203" y="83"/>
                  </a:cubicBezTo>
                  <a:cubicBezTo>
                    <a:pt x="4224" y="95"/>
                    <a:pt x="4246" y="107"/>
                    <a:pt x="4267" y="121"/>
                  </a:cubicBezTo>
                  <a:cubicBezTo>
                    <a:pt x="4287" y="134"/>
                    <a:pt x="4308" y="148"/>
                    <a:pt x="4328" y="163"/>
                  </a:cubicBezTo>
                  <a:cubicBezTo>
                    <a:pt x="4447" y="250"/>
                    <a:pt x="4447" y="250"/>
                    <a:pt x="4447" y="250"/>
                  </a:cubicBezTo>
                  <a:cubicBezTo>
                    <a:pt x="4526" y="308"/>
                    <a:pt x="4606" y="366"/>
                    <a:pt x="4690" y="418"/>
                  </a:cubicBezTo>
                  <a:cubicBezTo>
                    <a:pt x="4732" y="444"/>
                    <a:pt x="4774" y="469"/>
                    <a:pt x="4818" y="492"/>
                  </a:cubicBezTo>
                  <a:cubicBezTo>
                    <a:pt x="4861" y="515"/>
                    <a:pt x="4906" y="535"/>
                    <a:pt x="4953" y="551"/>
                  </a:cubicBezTo>
                  <a:cubicBezTo>
                    <a:pt x="4999" y="567"/>
                    <a:pt x="5046" y="580"/>
                    <a:pt x="5095" y="590"/>
                  </a:cubicBezTo>
                  <a:cubicBezTo>
                    <a:pt x="5143" y="599"/>
                    <a:pt x="5192" y="605"/>
                    <a:pt x="5241" y="608"/>
                  </a:cubicBezTo>
                  <a:cubicBezTo>
                    <a:pt x="5339" y="615"/>
                    <a:pt x="5437" y="607"/>
                    <a:pt x="5535" y="593"/>
                  </a:cubicBezTo>
                  <a:cubicBezTo>
                    <a:pt x="5632" y="578"/>
                    <a:pt x="5728" y="556"/>
                    <a:pt x="5823" y="531"/>
                  </a:cubicBezTo>
                  <a:cubicBezTo>
                    <a:pt x="5918" y="506"/>
                    <a:pt x="6013" y="478"/>
                    <a:pt x="6107" y="450"/>
                  </a:cubicBezTo>
                  <a:cubicBezTo>
                    <a:pt x="6249" y="407"/>
                    <a:pt x="6249" y="407"/>
                    <a:pt x="6249" y="407"/>
                  </a:cubicBezTo>
                  <a:cubicBezTo>
                    <a:pt x="6296" y="393"/>
                    <a:pt x="6342" y="377"/>
                    <a:pt x="6389" y="362"/>
                  </a:cubicBezTo>
                  <a:cubicBezTo>
                    <a:pt x="6483" y="332"/>
                    <a:pt x="6579" y="306"/>
                    <a:pt x="6678" y="298"/>
                  </a:cubicBezTo>
                  <a:cubicBezTo>
                    <a:pt x="6727" y="294"/>
                    <a:pt x="6777" y="295"/>
                    <a:pt x="6826" y="300"/>
                  </a:cubicBezTo>
                  <a:cubicBezTo>
                    <a:pt x="6875" y="305"/>
                    <a:pt x="6924" y="314"/>
                    <a:pt x="6972" y="326"/>
                  </a:cubicBezTo>
                  <a:cubicBezTo>
                    <a:pt x="7068" y="349"/>
                    <a:pt x="7161" y="381"/>
                    <a:pt x="7254" y="412"/>
                  </a:cubicBezTo>
                  <a:cubicBezTo>
                    <a:pt x="7301" y="428"/>
                    <a:pt x="7348" y="442"/>
                    <a:pt x="7395" y="457"/>
                  </a:cubicBezTo>
                  <a:cubicBezTo>
                    <a:pt x="7536" y="502"/>
                    <a:pt x="7536" y="502"/>
                    <a:pt x="7536" y="502"/>
                  </a:cubicBezTo>
                  <a:cubicBezTo>
                    <a:pt x="7630" y="531"/>
                    <a:pt x="7725" y="559"/>
                    <a:pt x="7820" y="583"/>
                  </a:cubicBezTo>
                  <a:cubicBezTo>
                    <a:pt x="7916" y="607"/>
                    <a:pt x="8012" y="626"/>
                    <a:pt x="8109" y="643"/>
                  </a:cubicBezTo>
                  <a:cubicBezTo>
                    <a:pt x="8206" y="660"/>
                    <a:pt x="8304" y="674"/>
                    <a:pt x="8402" y="684"/>
                  </a:cubicBezTo>
                  <a:cubicBezTo>
                    <a:pt x="8598" y="704"/>
                    <a:pt x="8796" y="709"/>
                    <a:pt x="8992" y="694"/>
                  </a:cubicBezTo>
                  <a:cubicBezTo>
                    <a:pt x="8796" y="709"/>
                    <a:pt x="8598" y="705"/>
                    <a:pt x="8402" y="686"/>
                  </a:cubicBezTo>
                  <a:cubicBezTo>
                    <a:pt x="8304" y="676"/>
                    <a:pt x="8206" y="662"/>
                    <a:pt x="8109" y="646"/>
                  </a:cubicBezTo>
                  <a:cubicBezTo>
                    <a:pt x="8012" y="629"/>
                    <a:pt x="7915" y="610"/>
                    <a:pt x="7819" y="586"/>
                  </a:cubicBezTo>
                  <a:cubicBezTo>
                    <a:pt x="7724" y="562"/>
                    <a:pt x="7629" y="534"/>
                    <a:pt x="7535" y="505"/>
                  </a:cubicBezTo>
                  <a:cubicBezTo>
                    <a:pt x="7394" y="461"/>
                    <a:pt x="7394" y="461"/>
                    <a:pt x="7394" y="461"/>
                  </a:cubicBezTo>
                  <a:cubicBezTo>
                    <a:pt x="7347" y="447"/>
                    <a:pt x="7300" y="432"/>
                    <a:pt x="7253" y="416"/>
                  </a:cubicBezTo>
                  <a:cubicBezTo>
                    <a:pt x="7159" y="386"/>
                    <a:pt x="7066" y="353"/>
                    <a:pt x="6970" y="330"/>
                  </a:cubicBezTo>
                  <a:cubicBezTo>
                    <a:pt x="6923" y="319"/>
                    <a:pt x="6874" y="310"/>
                    <a:pt x="6825" y="305"/>
                  </a:cubicBezTo>
                  <a:cubicBezTo>
                    <a:pt x="6776" y="300"/>
                    <a:pt x="6727" y="299"/>
                    <a:pt x="6678" y="303"/>
                  </a:cubicBezTo>
                  <a:cubicBezTo>
                    <a:pt x="6580" y="311"/>
                    <a:pt x="6485" y="337"/>
                    <a:pt x="6391" y="367"/>
                  </a:cubicBezTo>
                  <a:cubicBezTo>
                    <a:pt x="6344" y="382"/>
                    <a:pt x="6297" y="398"/>
                    <a:pt x="6250" y="413"/>
                  </a:cubicBezTo>
                  <a:cubicBezTo>
                    <a:pt x="6109" y="455"/>
                    <a:pt x="6109" y="455"/>
                    <a:pt x="6109" y="455"/>
                  </a:cubicBezTo>
                  <a:cubicBezTo>
                    <a:pt x="6014" y="484"/>
                    <a:pt x="5920" y="512"/>
                    <a:pt x="5825" y="537"/>
                  </a:cubicBezTo>
                  <a:cubicBezTo>
                    <a:pt x="5729" y="562"/>
                    <a:pt x="5633" y="584"/>
                    <a:pt x="5535" y="599"/>
                  </a:cubicBezTo>
                  <a:cubicBezTo>
                    <a:pt x="5438" y="614"/>
                    <a:pt x="5339" y="621"/>
                    <a:pt x="5240" y="615"/>
                  </a:cubicBezTo>
                  <a:cubicBezTo>
                    <a:pt x="5191" y="612"/>
                    <a:pt x="5142" y="606"/>
                    <a:pt x="5093" y="596"/>
                  </a:cubicBezTo>
                  <a:cubicBezTo>
                    <a:pt x="5045" y="587"/>
                    <a:pt x="4997" y="574"/>
                    <a:pt x="4950" y="557"/>
                  </a:cubicBezTo>
                  <a:cubicBezTo>
                    <a:pt x="4904" y="541"/>
                    <a:pt x="4858" y="521"/>
                    <a:pt x="4815" y="498"/>
                  </a:cubicBezTo>
                  <a:cubicBezTo>
                    <a:pt x="4771" y="475"/>
                    <a:pt x="4728" y="450"/>
                    <a:pt x="4686" y="424"/>
                  </a:cubicBezTo>
                  <a:cubicBezTo>
                    <a:pt x="4602" y="372"/>
                    <a:pt x="4522" y="314"/>
                    <a:pt x="4443" y="256"/>
                  </a:cubicBezTo>
                  <a:cubicBezTo>
                    <a:pt x="4323" y="169"/>
                    <a:pt x="4323" y="169"/>
                    <a:pt x="4323" y="169"/>
                  </a:cubicBezTo>
                  <a:cubicBezTo>
                    <a:pt x="4303" y="154"/>
                    <a:pt x="4283" y="140"/>
                    <a:pt x="4263" y="127"/>
                  </a:cubicBezTo>
                  <a:cubicBezTo>
                    <a:pt x="4242" y="113"/>
                    <a:pt x="4221" y="101"/>
                    <a:pt x="4200" y="89"/>
                  </a:cubicBezTo>
                  <a:cubicBezTo>
                    <a:pt x="4114" y="40"/>
                    <a:pt x="4017" y="16"/>
                    <a:pt x="3919" y="10"/>
                  </a:cubicBezTo>
                  <a:cubicBezTo>
                    <a:pt x="3870" y="7"/>
                    <a:pt x="3821" y="9"/>
                    <a:pt x="3772" y="13"/>
                  </a:cubicBezTo>
                  <a:cubicBezTo>
                    <a:pt x="3747" y="15"/>
                    <a:pt x="3723" y="18"/>
                    <a:pt x="3699" y="21"/>
                  </a:cubicBezTo>
                  <a:cubicBezTo>
                    <a:pt x="3674" y="25"/>
                    <a:pt x="3650" y="28"/>
                    <a:pt x="3626" y="33"/>
                  </a:cubicBezTo>
                  <a:cubicBezTo>
                    <a:pt x="3577" y="41"/>
                    <a:pt x="3529" y="52"/>
                    <a:pt x="3482" y="64"/>
                  </a:cubicBezTo>
                  <a:cubicBezTo>
                    <a:pt x="3434" y="77"/>
                    <a:pt x="3387" y="90"/>
                    <a:pt x="3340" y="105"/>
                  </a:cubicBezTo>
                  <a:cubicBezTo>
                    <a:pt x="3246" y="134"/>
                    <a:pt x="3153" y="167"/>
                    <a:pt x="3058" y="196"/>
                  </a:cubicBezTo>
                  <a:cubicBezTo>
                    <a:pt x="2964" y="225"/>
                    <a:pt x="2870" y="253"/>
                    <a:pt x="2776" y="283"/>
                  </a:cubicBezTo>
                  <a:cubicBezTo>
                    <a:pt x="2683" y="314"/>
                    <a:pt x="2590" y="346"/>
                    <a:pt x="2498" y="383"/>
                  </a:cubicBezTo>
                  <a:cubicBezTo>
                    <a:pt x="2407" y="419"/>
                    <a:pt x="2317" y="460"/>
                    <a:pt x="2229" y="505"/>
                  </a:cubicBezTo>
                  <a:cubicBezTo>
                    <a:pt x="2054" y="595"/>
                    <a:pt x="1887" y="700"/>
                    <a:pt x="1714" y="794"/>
                  </a:cubicBezTo>
                  <a:cubicBezTo>
                    <a:pt x="1692" y="806"/>
                    <a:pt x="1670" y="817"/>
                    <a:pt x="1648" y="828"/>
                  </a:cubicBezTo>
                  <a:cubicBezTo>
                    <a:pt x="1615" y="845"/>
                    <a:pt x="1615" y="845"/>
                    <a:pt x="1615" y="845"/>
                  </a:cubicBezTo>
                  <a:cubicBezTo>
                    <a:pt x="1604" y="851"/>
                    <a:pt x="1593" y="856"/>
                    <a:pt x="1582" y="861"/>
                  </a:cubicBezTo>
                  <a:cubicBezTo>
                    <a:pt x="1537" y="882"/>
                    <a:pt x="1493" y="903"/>
                    <a:pt x="1447" y="921"/>
                  </a:cubicBezTo>
                  <a:cubicBezTo>
                    <a:pt x="1356" y="960"/>
                    <a:pt x="1263" y="992"/>
                    <a:pt x="1169" y="1021"/>
                  </a:cubicBezTo>
                  <a:cubicBezTo>
                    <a:pt x="1121" y="1035"/>
                    <a:pt x="1074" y="1049"/>
                    <a:pt x="1026" y="1061"/>
                  </a:cubicBezTo>
                  <a:cubicBezTo>
                    <a:pt x="990" y="1070"/>
                    <a:pt x="990" y="1070"/>
                    <a:pt x="990" y="1070"/>
                  </a:cubicBezTo>
                  <a:cubicBezTo>
                    <a:pt x="978" y="1073"/>
                    <a:pt x="966" y="1076"/>
                    <a:pt x="954" y="1078"/>
                  </a:cubicBezTo>
                  <a:cubicBezTo>
                    <a:pt x="882" y="1094"/>
                    <a:pt x="882" y="1094"/>
                    <a:pt x="882" y="1094"/>
                  </a:cubicBezTo>
                  <a:cubicBezTo>
                    <a:pt x="858" y="1099"/>
                    <a:pt x="834" y="1103"/>
                    <a:pt x="809" y="1108"/>
                  </a:cubicBezTo>
                  <a:cubicBezTo>
                    <a:pt x="773" y="1114"/>
                    <a:pt x="773" y="1114"/>
                    <a:pt x="773" y="1114"/>
                  </a:cubicBezTo>
                  <a:cubicBezTo>
                    <a:pt x="755" y="1118"/>
                    <a:pt x="755" y="1118"/>
                    <a:pt x="755" y="1118"/>
                  </a:cubicBezTo>
                  <a:cubicBezTo>
                    <a:pt x="737" y="1120"/>
                    <a:pt x="737" y="1120"/>
                    <a:pt x="737" y="1120"/>
                  </a:cubicBezTo>
                  <a:cubicBezTo>
                    <a:pt x="664" y="1131"/>
                    <a:pt x="664" y="1131"/>
                    <a:pt x="664" y="1131"/>
                  </a:cubicBezTo>
                  <a:cubicBezTo>
                    <a:pt x="645" y="1134"/>
                    <a:pt x="645" y="1134"/>
                    <a:pt x="645" y="1134"/>
                  </a:cubicBezTo>
                  <a:cubicBezTo>
                    <a:pt x="627" y="1136"/>
                    <a:pt x="627" y="1136"/>
                    <a:pt x="627" y="1136"/>
                  </a:cubicBezTo>
                  <a:cubicBezTo>
                    <a:pt x="590" y="1141"/>
                    <a:pt x="590" y="1141"/>
                    <a:pt x="590" y="1141"/>
                  </a:cubicBezTo>
                  <a:cubicBezTo>
                    <a:pt x="394" y="1165"/>
                    <a:pt x="197" y="1171"/>
                    <a:pt x="0" y="11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3" name="Freeform 13"/>
            <p:cNvSpPr/>
            <p:nvPr>
              <p:custDataLst>
                <p:tags r:id="rId11"/>
              </p:custDataLst>
            </p:nvPr>
          </p:nvSpPr>
          <p:spPr bwMode="auto">
            <a:xfrm>
              <a:off x="2" y="1088"/>
              <a:ext cx="5755" cy="825"/>
            </a:xfrm>
            <a:custGeom>
              <a:avLst/>
              <a:gdLst>
                <a:gd name="T0" fmla="*/ 595 w 8992"/>
                <a:gd name="T1" fmla="*/ 1257 h 1287"/>
                <a:gd name="T2" fmla="*/ 1248 w 8992"/>
                <a:gd name="T3" fmla="*/ 1109 h 1287"/>
                <a:gd name="T4" fmla="*/ 1388 w 8992"/>
                <a:gd name="T5" fmla="*/ 1059 h 1287"/>
                <a:gd name="T6" fmla="*/ 1491 w 8992"/>
                <a:gd name="T7" fmla="*/ 1016 h 1287"/>
                <a:gd name="T8" fmla="*/ 1593 w 8992"/>
                <a:gd name="T9" fmla="*/ 969 h 1287"/>
                <a:gd name="T10" fmla="*/ 1725 w 8992"/>
                <a:gd name="T11" fmla="*/ 900 h 1287"/>
                <a:gd name="T12" fmla="*/ 2510 w 8992"/>
                <a:gd name="T13" fmla="*/ 470 h 1287"/>
                <a:gd name="T14" fmla="*/ 3062 w 8992"/>
                <a:gd name="T15" fmla="*/ 246 h 1287"/>
                <a:gd name="T16" fmla="*/ 3621 w 8992"/>
                <a:gd name="T17" fmla="*/ 37 h 1287"/>
                <a:gd name="T18" fmla="*/ 3917 w 8992"/>
                <a:gd name="T19" fmla="*/ 3 h 1287"/>
                <a:gd name="T20" fmla="*/ 4065 w 8992"/>
                <a:gd name="T21" fmla="*/ 27 h 1287"/>
                <a:gd name="T22" fmla="*/ 4169 w 8992"/>
                <a:gd name="T23" fmla="*/ 69 h 1287"/>
                <a:gd name="T24" fmla="*/ 4263 w 8992"/>
                <a:gd name="T25" fmla="*/ 131 h 1287"/>
                <a:gd name="T26" fmla="*/ 4435 w 8992"/>
                <a:gd name="T27" fmla="*/ 274 h 1287"/>
                <a:gd name="T28" fmla="*/ 4788 w 8992"/>
                <a:gd name="T29" fmla="*/ 546 h 1287"/>
                <a:gd name="T30" fmla="*/ 5207 w 8992"/>
                <a:gd name="T31" fmla="*/ 689 h 1287"/>
                <a:gd name="T32" fmla="*/ 5503 w 8992"/>
                <a:gd name="T33" fmla="*/ 687 h 1287"/>
                <a:gd name="T34" fmla="*/ 5940 w 8992"/>
                <a:gd name="T35" fmla="*/ 595 h 1287"/>
                <a:gd name="T36" fmla="*/ 6225 w 8992"/>
                <a:gd name="T37" fmla="*/ 508 h 1287"/>
                <a:gd name="T38" fmla="*/ 6655 w 8992"/>
                <a:gd name="T39" fmla="*/ 384 h 1287"/>
                <a:gd name="T40" fmla="*/ 6951 w 8992"/>
                <a:gd name="T41" fmla="*/ 409 h 1287"/>
                <a:gd name="T42" fmla="*/ 7378 w 8992"/>
                <a:gd name="T43" fmla="*/ 543 h 1287"/>
                <a:gd name="T44" fmla="*/ 7807 w 8992"/>
                <a:gd name="T45" fmla="*/ 667 h 1287"/>
                <a:gd name="T46" fmla="*/ 8396 w 8992"/>
                <a:gd name="T47" fmla="*/ 761 h 1287"/>
                <a:gd name="T48" fmla="*/ 8396 w 8992"/>
                <a:gd name="T49" fmla="*/ 763 h 1287"/>
                <a:gd name="T50" fmla="*/ 7807 w 8992"/>
                <a:gd name="T51" fmla="*/ 671 h 1287"/>
                <a:gd name="T52" fmla="*/ 7377 w 8992"/>
                <a:gd name="T53" fmla="*/ 547 h 1287"/>
                <a:gd name="T54" fmla="*/ 6950 w 8992"/>
                <a:gd name="T55" fmla="*/ 414 h 1287"/>
                <a:gd name="T56" fmla="*/ 6655 w 8992"/>
                <a:gd name="T57" fmla="*/ 389 h 1287"/>
                <a:gd name="T58" fmla="*/ 6227 w 8992"/>
                <a:gd name="T59" fmla="*/ 513 h 1287"/>
                <a:gd name="T60" fmla="*/ 5942 w 8992"/>
                <a:gd name="T61" fmla="*/ 601 h 1287"/>
                <a:gd name="T62" fmla="*/ 5504 w 8992"/>
                <a:gd name="T63" fmla="*/ 693 h 1287"/>
                <a:gd name="T64" fmla="*/ 5206 w 8992"/>
                <a:gd name="T65" fmla="*/ 696 h 1287"/>
                <a:gd name="T66" fmla="*/ 4785 w 8992"/>
                <a:gd name="T67" fmla="*/ 552 h 1287"/>
                <a:gd name="T68" fmla="*/ 4430 w 8992"/>
                <a:gd name="T69" fmla="*/ 279 h 1287"/>
                <a:gd name="T70" fmla="*/ 4258 w 8992"/>
                <a:gd name="T71" fmla="*/ 136 h 1287"/>
                <a:gd name="T72" fmla="*/ 4165 w 8992"/>
                <a:gd name="T73" fmla="*/ 75 h 1287"/>
                <a:gd name="T74" fmla="*/ 4063 w 8992"/>
                <a:gd name="T75" fmla="*/ 33 h 1287"/>
                <a:gd name="T76" fmla="*/ 3917 w 8992"/>
                <a:gd name="T77" fmla="*/ 9 h 1287"/>
                <a:gd name="T78" fmla="*/ 3622 w 8992"/>
                <a:gd name="T79" fmla="*/ 43 h 1287"/>
                <a:gd name="T80" fmla="*/ 3064 w 8992"/>
                <a:gd name="T81" fmla="*/ 251 h 1287"/>
                <a:gd name="T82" fmla="*/ 2244 w 8992"/>
                <a:gd name="T83" fmla="*/ 607 h 1287"/>
                <a:gd name="T84" fmla="*/ 1661 w 8992"/>
                <a:gd name="T85" fmla="*/ 939 h 1287"/>
                <a:gd name="T86" fmla="*/ 1527 w 8992"/>
                <a:gd name="T87" fmla="*/ 1004 h 1287"/>
                <a:gd name="T88" fmla="*/ 1459 w 8992"/>
                <a:gd name="T89" fmla="*/ 1034 h 1287"/>
                <a:gd name="T90" fmla="*/ 1320 w 8992"/>
                <a:gd name="T91" fmla="*/ 1088 h 1287"/>
                <a:gd name="T92" fmla="*/ 1179 w 8992"/>
                <a:gd name="T93" fmla="*/ 1136 h 1287"/>
                <a:gd name="T94" fmla="*/ 0 w 8992"/>
                <a:gd name="T95" fmla="*/ 1277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92" h="1287">
                  <a:moveTo>
                    <a:pt x="0" y="1277"/>
                  </a:moveTo>
                  <a:cubicBezTo>
                    <a:pt x="198" y="1287"/>
                    <a:pt x="398" y="1281"/>
                    <a:pt x="595" y="1257"/>
                  </a:cubicBezTo>
                  <a:cubicBezTo>
                    <a:pt x="793" y="1234"/>
                    <a:pt x="988" y="1191"/>
                    <a:pt x="1177" y="1133"/>
                  </a:cubicBezTo>
                  <a:cubicBezTo>
                    <a:pt x="1201" y="1126"/>
                    <a:pt x="1225" y="1117"/>
                    <a:pt x="1248" y="1109"/>
                  </a:cubicBezTo>
                  <a:cubicBezTo>
                    <a:pt x="1272" y="1102"/>
                    <a:pt x="1295" y="1094"/>
                    <a:pt x="1318" y="1085"/>
                  </a:cubicBezTo>
                  <a:cubicBezTo>
                    <a:pt x="1388" y="1059"/>
                    <a:pt x="1388" y="1059"/>
                    <a:pt x="1388" y="1059"/>
                  </a:cubicBezTo>
                  <a:cubicBezTo>
                    <a:pt x="1411" y="1050"/>
                    <a:pt x="1434" y="1040"/>
                    <a:pt x="1457" y="1030"/>
                  </a:cubicBezTo>
                  <a:cubicBezTo>
                    <a:pt x="1491" y="1016"/>
                    <a:pt x="1491" y="1016"/>
                    <a:pt x="1491" y="1016"/>
                  </a:cubicBezTo>
                  <a:cubicBezTo>
                    <a:pt x="1503" y="1011"/>
                    <a:pt x="1514" y="1005"/>
                    <a:pt x="1525" y="1000"/>
                  </a:cubicBezTo>
                  <a:cubicBezTo>
                    <a:pt x="1593" y="969"/>
                    <a:pt x="1593" y="969"/>
                    <a:pt x="1593" y="969"/>
                  </a:cubicBezTo>
                  <a:cubicBezTo>
                    <a:pt x="1615" y="958"/>
                    <a:pt x="1637" y="946"/>
                    <a:pt x="1659" y="935"/>
                  </a:cubicBezTo>
                  <a:cubicBezTo>
                    <a:pt x="1681" y="924"/>
                    <a:pt x="1703" y="912"/>
                    <a:pt x="1725" y="900"/>
                  </a:cubicBezTo>
                  <a:cubicBezTo>
                    <a:pt x="1899" y="805"/>
                    <a:pt x="2067" y="697"/>
                    <a:pt x="2242" y="603"/>
                  </a:cubicBezTo>
                  <a:cubicBezTo>
                    <a:pt x="2330" y="555"/>
                    <a:pt x="2419" y="511"/>
                    <a:pt x="2510" y="470"/>
                  </a:cubicBezTo>
                  <a:cubicBezTo>
                    <a:pt x="2600" y="429"/>
                    <a:pt x="2692" y="392"/>
                    <a:pt x="2785" y="355"/>
                  </a:cubicBezTo>
                  <a:cubicBezTo>
                    <a:pt x="2877" y="318"/>
                    <a:pt x="2970" y="283"/>
                    <a:pt x="3062" y="246"/>
                  </a:cubicBezTo>
                  <a:cubicBezTo>
                    <a:pt x="3154" y="208"/>
                    <a:pt x="3245" y="167"/>
                    <a:pt x="3337" y="130"/>
                  </a:cubicBezTo>
                  <a:cubicBezTo>
                    <a:pt x="3429" y="93"/>
                    <a:pt x="3524" y="60"/>
                    <a:pt x="3621" y="37"/>
                  </a:cubicBezTo>
                  <a:cubicBezTo>
                    <a:pt x="3669" y="25"/>
                    <a:pt x="3718" y="16"/>
                    <a:pt x="3768" y="10"/>
                  </a:cubicBezTo>
                  <a:cubicBezTo>
                    <a:pt x="3817" y="3"/>
                    <a:pt x="3867" y="0"/>
                    <a:pt x="3917" y="3"/>
                  </a:cubicBezTo>
                  <a:cubicBezTo>
                    <a:pt x="3942" y="4"/>
                    <a:pt x="3967" y="6"/>
                    <a:pt x="3991" y="10"/>
                  </a:cubicBezTo>
                  <a:cubicBezTo>
                    <a:pt x="4016" y="14"/>
                    <a:pt x="4041" y="19"/>
                    <a:pt x="4065" y="27"/>
                  </a:cubicBezTo>
                  <a:cubicBezTo>
                    <a:pt x="4089" y="34"/>
                    <a:pt x="4112" y="42"/>
                    <a:pt x="4135" y="53"/>
                  </a:cubicBezTo>
                  <a:cubicBezTo>
                    <a:pt x="4146" y="57"/>
                    <a:pt x="4157" y="64"/>
                    <a:pt x="4169" y="69"/>
                  </a:cubicBezTo>
                  <a:cubicBezTo>
                    <a:pt x="4179" y="76"/>
                    <a:pt x="4190" y="81"/>
                    <a:pt x="4201" y="88"/>
                  </a:cubicBezTo>
                  <a:cubicBezTo>
                    <a:pt x="4222" y="102"/>
                    <a:pt x="4243" y="115"/>
                    <a:pt x="4263" y="131"/>
                  </a:cubicBezTo>
                  <a:cubicBezTo>
                    <a:pt x="4283" y="146"/>
                    <a:pt x="4302" y="161"/>
                    <a:pt x="4321" y="177"/>
                  </a:cubicBezTo>
                  <a:cubicBezTo>
                    <a:pt x="4359" y="209"/>
                    <a:pt x="4397" y="242"/>
                    <a:pt x="4435" y="274"/>
                  </a:cubicBezTo>
                  <a:cubicBezTo>
                    <a:pt x="4510" y="338"/>
                    <a:pt x="4586" y="403"/>
                    <a:pt x="4666" y="462"/>
                  </a:cubicBezTo>
                  <a:cubicBezTo>
                    <a:pt x="4706" y="492"/>
                    <a:pt x="4746" y="520"/>
                    <a:pt x="4788" y="546"/>
                  </a:cubicBezTo>
                  <a:cubicBezTo>
                    <a:pt x="4830" y="573"/>
                    <a:pt x="4874" y="596"/>
                    <a:pt x="4920" y="615"/>
                  </a:cubicBezTo>
                  <a:cubicBezTo>
                    <a:pt x="5011" y="654"/>
                    <a:pt x="5108" y="679"/>
                    <a:pt x="5207" y="689"/>
                  </a:cubicBezTo>
                  <a:cubicBezTo>
                    <a:pt x="5256" y="695"/>
                    <a:pt x="5305" y="697"/>
                    <a:pt x="5355" y="696"/>
                  </a:cubicBezTo>
                  <a:cubicBezTo>
                    <a:pt x="5405" y="696"/>
                    <a:pt x="5454" y="692"/>
                    <a:pt x="5503" y="687"/>
                  </a:cubicBezTo>
                  <a:cubicBezTo>
                    <a:pt x="5602" y="676"/>
                    <a:pt x="5700" y="656"/>
                    <a:pt x="5796" y="633"/>
                  </a:cubicBezTo>
                  <a:cubicBezTo>
                    <a:pt x="5844" y="621"/>
                    <a:pt x="5892" y="608"/>
                    <a:pt x="5940" y="595"/>
                  </a:cubicBezTo>
                  <a:cubicBezTo>
                    <a:pt x="5988" y="582"/>
                    <a:pt x="6036" y="567"/>
                    <a:pt x="6083" y="552"/>
                  </a:cubicBezTo>
                  <a:cubicBezTo>
                    <a:pt x="6225" y="508"/>
                    <a:pt x="6225" y="508"/>
                    <a:pt x="6225" y="508"/>
                  </a:cubicBezTo>
                  <a:cubicBezTo>
                    <a:pt x="6273" y="492"/>
                    <a:pt x="6319" y="475"/>
                    <a:pt x="6366" y="458"/>
                  </a:cubicBezTo>
                  <a:cubicBezTo>
                    <a:pt x="6459" y="425"/>
                    <a:pt x="6555" y="394"/>
                    <a:pt x="6655" y="384"/>
                  </a:cubicBezTo>
                  <a:cubicBezTo>
                    <a:pt x="6704" y="378"/>
                    <a:pt x="6754" y="379"/>
                    <a:pt x="6804" y="384"/>
                  </a:cubicBezTo>
                  <a:cubicBezTo>
                    <a:pt x="6853" y="388"/>
                    <a:pt x="6903" y="398"/>
                    <a:pt x="6951" y="409"/>
                  </a:cubicBezTo>
                  <a:cubicBezTo>
                    <a:pt x="7048" y="433"/>
                    <a:pt x="7142" y="467"/>
                    <a:pt x="7236" y="498"/>
                  </a:cubicBezTo>
                  <a:cubicBezTo>
                    <a:pt x="7283" y="514"/>
                    <a:pt x="7330" y="528"/>
                    <a:pt x="7378" y="543"/>
                  </a:cubicBezTo>
                  <a:cubicBezTo>
                    <a:pt x="7520" y="587"/>
                    <a:pt x="7520" y="587"/>
                    <a:pt x="7520" y="587"/>
                  </a:cubicBezTo>
                  <a:cubicBezTo>
                    <a:pt x="7615" y="616"/>
                    <a:pt x="7711" y="644"/>
                    <a:pt x="7807" y="667"/>
                  </a:cubicBezTo>
                  <a:cubicBezTo>
                    <a:pt x="7904" y="691"/>
                    <a:pt x="8002" y="708"/>
                    <a:pt x="8100" y="724"/>
                  </a:cubicBezTo>
                  <a:cubicBezTo>
                    <a:pt x="8198" y="739"/>
                    <a:pt x="8297" y="752"/>
                    <a:pt x="8396" y="761"/>
                  </a:cubicBezTo>
                  <a:cubicBezTo>
                    <a:pt x="8594" y="779"/>
                    <a:pt x="8793" y="782"/>
                    <a:pt x="8992" y="768"/>
                  </a:cubicBezTo>
                  <a:cubicBezTo>
                    <a:pt x="8793" y="783"/>
                    <a:pt x="8594" y="780"/>
                    <a:pt x="8396" y="763"/>
                  </a:cubicBezTo>
                  <a:cubicBezTo>
                    <a:pt x="8297" y="754"/>
                    <a:pt x="8198" y="742"/>
                    <a:pt x="8100" y="727"/>
                  </a:cubicBezTo>
                  <a:cubicBezTo>
                    <a:pt x="8001" y="711"/>
                    <a:pt x="7903" y="694"/>
                    <a:pt x="7807" y="671"/>
                  </a:cubicBezTo>
                  <a:cubicBezTo>
                    <a:pt x="7710" y="648"/>
                    <a:pt x="7614" y="620"/>
                    <a:pt x="7519" y="591"/>
                  </a:cubicBezTo>
                  <a:cubicBezTo>
                    <a:pt x="7377" y="547"/>
                    <a:pt x="7377" y="547"/>
                    <a:pt x="7377" y="547"/>
                  </a:cubicBezTo>
                  <a:cubicBezTo>
                    <a:pt x="7329" y="533"/>
                    <a:pt x="7282" y="518"/>
                    <a:pt x="7234" y="502"/>
                  </a:cubicBezTo>
                  <a:cubicBezTo>
                    <a:pt x="7140" y="471"/>
                    <a:pt x="7046" y="437"/>
                    <a:pt x="6950" y="414"/>
                  </a:cubicBezTo>
                  <a:cubicBezTo>
                    <a:pt x="6902" y="402"/>
                    <a:pt x="6853" y="393"/>
                    <a:pt x="6803" y="388"/>
                  </a:cubicBezTo>
                  <a:cubicBezTo>
                    <a:pt x="6754" y="384"/>
                    <a:pt x="6704" y="383"/>
                    <a:pt x="6655" y="389"/>
                  </a:cubicBezTo>
                  <a:cubicBezTo>
                    <a:pt x="6556" y="399"/>
                    <a:pt x="6461" y="430"/>
                    <a:pt x="6368" y="463"/>
                  </a:cubicBezTo>
                  <a:cubicBezTo>
                    <a:pt x="6321" y="480"/>
                    <a:pt x="6274" y="497"/>
                    <a:pt x="6227" y="513"/>
                  </a:cubicBezTo>
                  <a:cubicBezTo>
                    <a:pt x="6085" y="558"/>
                    <a:pt x="6085" y="558"/>
                    <a:pt x="6085" y="558"/>
                  </a:cubicBezTo>
                  <a:cubicBezTo>
                    <a:pt x="6037" y="573"/>
                    <a:pt x="5990" y="587"/>
                    <a:pt x="5942" y="601"/>
                  </a:cubicBezTo>
                  <a:cubicBezTo>
                    <a:pt x="5894" y="614"/>
                    <a:pt x="5846" y="627"/>
                    <a:pt x="5798" y="639"/>
                  </a:cubicBezTo>
                  <a:cubicBezTo>
                    <a:pt x="5701" y="662"/>
                    <a:pt x="5603" y="682"/>
                    <a:pt x="5504" y="693"/>
                  </a:cubicBezTo>
                  <a:cubicBezTo>
                    <a:pt x="5455" y="699"/>
                    <a:pt x="5405" y="702"/>
                    <a:pt x="5355" y="703"/>
                  </a:cubicBezTo>
                  <a:cubicBezTo>
                    <a:pt x="5305" y="703"/>
                    <a:pt x="5255" y="702"/>
                    <a:pt x="5206" y="696"/>
                  </a:cubicBezTo>
                  <a:cubicBezTo>
                    <a:pt x="5107" y="685"/>
                    <a:pt x="5009" y="661"/>
                    <a:pt x="4917" y="622"/>
                  </a:cubicBezTo>
                  <a:cubicBezTo>
                    <a:pt x="4871" y="602"/>
                    <a:pt x="4827" y="579"/>
                    <a:pt x="4785" y="552"/>
                  </a:cubicBezTo>
                  <a:cubicBezTo>
                    <a:pt x="4742" y="526"/>
                    <a:pt x="4701" y="497"/>
                    <a:pt x="4661" y="468"/>
                  </a:cubicBezTo>
                  <a:cubicBezTo>
                    <a:pt x="4581" y="409"/>
                    <a:pt x="4505" y="344"/>
                    <a:pt x="4430" y="279"/>
                  </a:cubicBezTo>
                  <a:cubicBezTo>
                    <a:pt x="4392" y="247"/>
                    <a:pt x="4355" y="215"/>
                    <a:pt x="4316" y="183"/>
                  </a:cubicBezTo>
                  <a:cubicBezTo>
                    <a:pt x="4297" y="167"/>
                    <a:pt x="4278" y="151"/>
                    <a:pt x="4258" y="136"/>
                  </a:cubicBezTo>
                  <a:cubicBezTo>
                    <a:pt x="4239" y="121"/>
                    <a:pt x="4218" y="108"/>
                    <a:pt x="4197" y="94"/>
                  </a:cubicBezTo>
                  <a:cubicBezTo>
                    <a:pt x="4187" y="87"/>
                    <a:pt x="4176" y="82"/>
                    <a:pt x="4165" y="75"/>
                  </a:cubicBezTo>
                  <a:cubicBezTo>
                    <a:pt x="4154" y="70"/>
                    <a:pt x="4143" y="64"/>
                    <a:pt x="4132" y="59"/>
                  </a:cubicBezTo>
                  <a:cubicBezTo>
                    <a:pt x="4110" y="49"/>
                    <a:pt x="4086" y="40"/>
                    <a:pt x="4063" y="33"/>
                  </a:cubicBezTo>
                  <a:cubicBezTo>
                    <a:pt x="4039" y="26"/>
                    <a:pt x="4015" y="21"/>
                    <a:pt x="3990" y="17"/>
                  </a:cubicBezTo>
                  <a:cubicBezTo>
                    <a:pt x="3966" y="13"/>
                    <a:pt x="3941" y="11"/>
                    <a:pt x="3917" y="9"/>
                  </a:cubicBezTo>
                  <a:cubicBezTo>
                    <a:pt x="3867" y="7"/>
                    <a:pt x="3818" y="10"/>
                    <a:pt x="3768" y="16"/>
                  </a:cubicBezTo>
                  <a:cubicBezTo>
                    <a:pt x="3719" y="22"/>
                    <a:pt x="3670" y="32"/>
                    <a:pt x="3622" y="43"/>
                  </a:cubicBezTo>
                  <a:cubicBezTo>
                    <a:pt x="3526" y="66"/>
                    <a:pt x="3432" y="99"/>
                    <a:pt x="3340" y="136"/>
                  </a:cubicBezTo>
                  <a:cubicBezTo>
                    <a:pt x="3247" y="173"/>
                    <a:pt x="3157" y="214"/>
                    <a:pt x="3064" y="251"/>
                  </a:cubicBezTo>
                  <a:cubicBezTo>
                    <a:pt x="2972" y="288"/>
                    <a:pt x="2879" y="324"/>
                    <a:pt x="2787" y="360"/>
                  </a:cubicBezTo>
                  <a:cubicBezTo>
                    <a:pt x="2602" y="433"/>
                    <a:pt x="2419" y="512"/>
                    <a:pt x="2244" y="607"/>
                  </a:cubicBezTo>
                  <a:cubicBezTo>
                    <a:pt x="2070" y="701"/>
                    <a:pt x="1902" y="808"/>
                    <a:pt x="1727" y="904"/>
                  </a:cubicBezTo>
                  <a:cubicBezTo>
                    <a:pt x="1705" y="916"/>
                    <a:pt x="1683" y="927"/>
                    <a:pt x="1661" y="939"/>
                  </a:cubicBezTo>
                  <a:cubicBezTo>
                    <a:pt x="1639" y="950"/>
                    <a:pt x="1617" y="962"/>
                    <a:pt x="1595" y="972"/>
                  </a:cubicBezTo>
                  <a:cubicBezTo>
                    <a:pt x="1527" y="1004"/>
                    <a:pt x="1527" y="1004"/>
                    <a:pt x="1527" y="1004"/>
                  </a:cubicBezTo>
                  <a:cubicBezTo>
                    <a:pt x="1516" y="1009"/>
                    <a:pt x="1505" y="1015"/>
                    <a:pt x="1493" y="1019"/>
                  </a:cubicBezTo>
                  <a:cubicBezTo>
                    <a:pt x="1459" y="1034"/>
                    <a:pt x="1459" y="1034"/>
                    <a:pt x="1459" y="1034"/>
                  </a:cubicBezTo>
                  <a:cubicBezTo>
                    <a:pt x="1436" y="1043"/>
                    <a:pt x="1413" y="1053"/>
                    <a:pt x="1390" y="1062"/>
                  </a:cubicBezTo>
                  <a:cubicBezTo>
                    <a:pt x="1320" y="1088"/>
                    <a:pt x="1320" y="1088"/>
                    <a:pt x="1320" y="1088"/>
                  </a:cubicBezTo>
                  <a:cubicBezTo>
                    <a:pt x="1297" y="1098"/>
                    <a:pt x="1273" y="1105"/>
                    <a:pt x="1249" y="1113"/>
                  </a:cubicBezTo>
                  <a:cubicBezTo>
                    <a:pt x="1226" y="1121"/>
                    <a:pt x="1202" y="1129"/>
                    <a:pt x="1179" y="1136"/>
                  </a:cubicBezTo>
                  <a:cubicBezTo>
                    <a:pt x="988" y="1194"/>
                    <a:pt x="793" y="1236"/>
                    <a:pt x="595" y="1259"/>
                  </a:cubicBezTo>
                  <a:cubicBezTo>
                    <a:pt x="398" y="1283"/>
                    <a:pt x="198" y="1287"/>
                    <a:pt x="0" y="12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4" name="Freeform 14"/>
            <p:cNvSpPr/>
            <p:nvPr>
              <p:custDataLst>
                <p:tags r:id="rId12"/>
              </p:custDataLst>
            </p:nvPr>
          </p:nvSpPr>
          <p:spPr bwMode="auto">
            <a:xfrm>
              <a:off x="2" y="1067"/>
              <a:ext cx="5754" cy="895"/>
            </a:xfrm>
            <a:custGeom>
              <a:avLst/>
              <a:gdLst>
                <a:gd name="T0" fmla="*/ 75 w 8991"/>
                <a:gd name="T1" fmla="*/ 1393 h 1397"/>
                <a:gd name="T2" fmla="*/ 150 w 8991"/>
                <a:gd name="T3" fmla="*/ 1395 h 1397"/>
                <a:gd name="T4" fmla="*/ 301 w 8991"/>
                <a:gd name="T5" fmla="*/ 1395 h 1397"/>
                <a:gd name="T6" fmla="*/ 1189 w 8991"/>
                <a:gd name="T7" fmla="*/ 1246 h 1397"/>
                <a:gd name="T8" fmla="*/ 1296 w 8991"/>
                <a:gd name="T9" fmla="*/ 1210 h 1397"/>
                <a:gd name="T10" fmla="*/ 1402 w 8991"/>
                <a:gd name="T11" fmla="*/ 1170 h 1397"/>
                <a:gd name="T12" fmla="*/ 1506 w 8991"/>
                <a:gd name="T13" fmla="*/ 1126 h 1397"/>
                <a:gd name="T14" fmla="*/ 1608 w 8991"/>
                <a:gd name="T15" fmla="*/ 1078 h 1397"/>
                <a:gd name="T16" fmla="*/ 1708 w 8991"/>
                <a:gd name="T17" fmla="*/ 1026 h 1397"/>
                <a:gd name="T18" fmla="*/ 2260 w 8991"/>
                <a:gd name="T19" fmla="*/ 702 h 1397"/>
                <a:gd name="T20" fmla="*/ 3069 w 8991"/>
                <a:gd name="T21" fmla="*/ 298 h 1397"/>
                <a:gd name="T22" fmla="*/ 3474 w 8991"/>
                <a:gd name="T23" fmla="*/ 96 h 1397"/>
                <a:gd name="T24" fmla="*/ 3763 w 8991"/>
                <a:gd name="T25" fmla="*/ 11 h 1397"/>
                <a:gd name="T26" fmla="*/ 3914 w 8991"/>
                <a:gd name="T27" fmla="*/ 1 h 1397"/>
                <a:gd name="T28" fmla="*/ 4133 w 8991"/>
                <a:gd name="T29" fmla="*/ 54 h 1397"/>
                <a:gd name="T30" fmla="*/ 4314 w 8991"/>
                <a:gd name="T31" fmla="*/ 191 h 1397"/>
                <a:gd name="T32" fmla="*/ 4639 w 8991"/>
                <a:gd name="T33" fmla="*/ 504 h 1397"/>
                <a:gd name="T34" fmla="*/ 5168 w 8991"/>
                <a:gd name="T35" fmla="*/ 769 h 1397"/>
                <a:gd name="T36" fmla="*/ 5468 w 8991"/>
                <a:gd name="T37" fmla="*/ 780 h 1397"/>
                <a:gd name="T38" fmla="*/ 6056 w 8991"/>
                <a:gd name="T39" fmla="*/ 656 h 1397"/>
                <a:gd name="T40" fmla="*/ 6339 w 8991"/>
                <a:gd name="T41" fmla="*/ 554 h 1397"/>
                <a:gd name="T42" fmla="*/ 6778 w 8991"/>
                <a:gd name="T43" fmla="*/ 466 h 1397"/>
                <a:gd name="T44" fmla="*/ 7215 w 8991"/>
                <a:gd name="T45" fmla="*/ 582 h 1397"/>
                <a:gd name="T46" fmla="*/ 7502 w 8991"/>
                <a:gd name="T47" fmla="*/ 672 h 1397"/>
                <a:gd name="T48" fmla="*/ 8089 w 8991"/>
                <a:gd name="T49" fmla="*/ 804 h 1397"/>
                <a:gd name="T50" fmla="*/ 8991 w 8991"/>
                <a:gd name="T51" fmla="*/ 841 h 1397"/>
                <a:gd name="T52" fmla="*/ 8089 w 8991"/>
                <a:gd name="T53" fmla="*/ 806 h 1397"/>
                <a:gd name="T54" fmla="*/ 7501 w 8991"/>
                <a:gd name="T55" fmla="*/ 676 h 1397"/>
                <a:gd name="T56" fmla="*/ 7213 w 8991"/>
                <a:gd name="T57" fmla="*/ 586 h 1397"/>
                <a:gd name="T58" fmla="*/ 6778 w 8991"/>
                <a:gd name="T59" fmla="*/ 471 h 1397"/>
                <a:gd name="T60" fmla="*/ 6341 w 8991"/>
                <a:gd name="T61" fmla="*/ 559 h 1397"/>
                <a:gd name="T62" fmla="*/ 6057 w 8991"/>
                <a:gd name="T63" fmla="*/ 661 h 1397"/>
                <a:gd name="T64" fmla="*/ 5468 w 8991"/>
                <a:gd name="T65" fmla="*/ 786 h 1397"/>
                <a:gd name="T66" fmla="*/ 5167 w 8991"/>
                <a:gd name="T67" fmla="*/ 776 h 1397"/>
                <a:gd name="T68" fmla="*/ 4752 w 8991"/>
                <a:gd name="T69" fmla="*/ 605 h 1397"/>
                <a:gd name="T70" fmla="*/ 4416 w 8991"/>
                <a:gd name="T71" fmla="*/ 302 h 1397"/>
                <a:gd name="T72" fmla="*/ 4193 w 8991"/>
                <a:gd name="T73" fmla="*/ 100 h 1397"/>
                <a:gd name="T74" fmla="*/ 4061 w 8991"/>
                <a:gd name="T75" fmla="*/ 32 h 1397"/>
                <a:gd name="T76" fmla="*/ 3839 w 8991"/>
                <a:gd name="T77" fmla="*/ 9 h 1397"/>
                <a:gd name="T78" fmla="*/ 3618 w 8991"/>
                <a:gd name="T79" fmla="*/ 51 h 1397"/>
                <a:gd name="T80" fmla="*/ 3339 w 8991"/>
                <a:gd name="T81" fmla="*/ 164 h 1397"/>
                <a:gd name="T82" fmla="*/ 2800 w 8991"/>
                <a:gd name="T83" fmla="*/ 433 h 1397"/>
                <a:gd name="T84" fmla="*/ 1743 w 8991"/>
                <a:gd name="T85" fmla="*/ 1011 h 1397"/>
                <a:gd name="T86" fmla="*/ 1677 w 8991"/>
                <a:gd name="T87" fmla="*/ 1047 h 1397"/>
                <a:gd name="T88" fmla="*/ 1541 w 8991"/>
                <a:gd name="T89" fmla="*/ 1113 h 1397"/>
                <a:gd name="T90" fmla="*/ 1472 w 8991"/>
                <a:gd name="T91" fmla="*/ 1144 h 1397"/>
                <a:gd name="T92" fmla="*/ 1333 w 8991"/>
                <a:gd name="T93" fmla="*/ 1200 h 1397"/>
                <a:gd name="T94" fmla="*/ 1262 w 8991"/>
                <a:gd name="T95" fmla="*/ 1226 h 1397"/>
                <a:gd name="T96" fmla="*/ 601 w 8991"/>
                <a:gd name="T97" fmla="*/ 1375 h 1397"/>
                <a:gd name="T98" fmla="*/ 225 w 8991"/>
                <a:gd name="T99" fmla="*/ 1397 h 1397"/>
                <a:gd name="T100" fmla="*/ 112 w 8991"/>
                <a:gd name="T101" fmla="*/ 1395 h 1397"/>
                <a:gd name="T102" fmla="*/ 0 w 8991"/>
                <a:gd name="T103" fmla="*/ 1388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1" h="1397">
                  <a:moveTo>
                    <a:pt x="0" y="1388"/>
                  </a:moveTo>
                  <a:cubicBezTo>
                    <a:pt x="75" y="1393"/>
                    <a:pt x="75" y="1393"/>
                    <a:pt x="75" y="1393"/>
                  </a:cubicBezTo>
                  <a:cubicBezTo>
                    <a:pt x="87" y="1393"/>
                    <a:pt x="100" y="1394"/>
                    <a:pt x="112" y="1395"/>
                  </a:cubicBezTo>
                  <a:cubicBezTo>
                    <a:pt x="150" y="1395"/>
                    <a:pt x="150" y="1395"/>
                    <a:pt x="150" y="1395"/>
                  </a:cubicBezTo>
                  <a:cubicBezTo>
                    <a:pt x="175" y="1396"/>
                    <a:pt x="200" y="1397"/>
                    <a:pt x="225" y="1396"/>
                  </a:cubicBezTo>
                  <a:cubicBezTo>
                    <a:pt x="301" y="1395"/>
                    <a:pt x="301" y="1395"/>
                    <a:pt x="301" y="1395"/>
                  </a:cubicBezTo>
                  <a:cubicBezTo>
                    <a:pt x="401" y="1392"/>
                    <a:pt x="501" y="1386"/>
                    <a:pt x="601" y="1374"/>
                  </a:cubicBezTo>
                  <a:cubicBezTo>
                    <a:pt x="801" y="1351"/>
                    <a:pt x="997" y="1306"/>
                    <a:pt x="1189" y="1246"/>
                  </a:cubicBezTo>
                  <a:cubicBezTo>
                    <a:pt x="1260" y="1222"/>
                    <a:pt x="1260" y="1222"/>
                    <a:pt x="1260" y="1222"/>
                  </a:cubicBezTo>
                  <a:cubicBezTo>
                    <a:pt x="1296" y="1210"/>
                    <a:pt x="1296" y="1210"/>
                    <a:pt x="1296" y="1210"/>
                  </a:cubicBezTo>
                  <a:cubicBezTo>
                    <a:pt x="1331" y="1197"/>
                    <a:pt x="1331" y="1197"/>
                    <a:pt x="1331" y="1197"/>
                  </a:cubicBezTo>
                  <a:cubicBezTo>
                    <a:pt x="1402" y="1170"/>
                    <a:pt x="1402" y="1170"/>
                    <a:pt x="1402" y="1170"/>
                  </a:cubicBezTo>
                  <a:cubicBezTo>
                    <a:pt x="1471" y="1140"/>
                    <a:pt x="1471" y="1140"/>
                    <a:pt x="1471" y="1140"/>
                  </a:cubicBezTo>
                  <a:cubicBezTo>
                    <a:pt x="1506" y="1126"/>
                    <a:pt x="1506" y="1126"/>
                    <a:pt x="1506" y="1126"/>
                  </a:cubicBezTo>
                  <a:cubicBezTo>
                    <a:pt x="1540" y="1110"/>
                    <a:pt x="1540" y="1110"/>
                    <a:pt x="1540" y="1110"/>
                  </a:cubicBezTo>
                  <a:cubicBezTo>
                    <a:pt x="1608" y="1078"/>
                    <a:pt x="1608" y="1078"/>
                    <a:pt x="1608" y="1078"/>
                  </a:cubicBezTo>
                  <a:cubicBezTo>
                    <a:pt x="1675" y="1043"/>
                    <a:pt x="1675" y="1043"/>
                    <a:pt x="1675" y="1043"/>
                  </a:cubicBezTo>
                  <a:cubicBezTo>
                    <a:pt x="1708" y="1026"/>
                    <a:pt x="1708" y="1026"/>
                    <a:pt x="1708" y="1026"/>
                  </a:cubicBezTo>
                  <a:cubicBezTo>
                    <a:pt x="1741" y="1008"/>
                    <a:pt x="1741" y="1008"/>
                    <a:pt x="1741" y="1008"/>
                  </a:cubicBezTo>
                  <a:cubicBezTo>
                    <a:pt x="1917" y="910"/>
                    <a:pt x="2086" y="801"/>
                    <a:pt x="2260" y="702"/>
                  </a:cubicBezTo>
                  <a:cubicBezTo>
                    <a:pt x="2435" y="602"/>
                    <a:pt x="2616" y="514"/>
                    <a:pt x="2798" y="428"/>
                  </a:cubicBezTo>
                  <a:cubicBezTo>
                    <a:pt x="2888" y="385"/>
                    <a:pt x="2979" y="343"/>
                    <a:pt x="3069" y="298"/>
                  </a:cubicBezTo>
                  <a:cubicBezTo>
                    <a:pt x="3159" y="253"/>
                    <a:pt x="3247" y="203"/>
                    <a:pt x="3337" y="159"/>
                  </a:cubicBezTo>
                  <a:cubicBezTo>
                    <a:pt x="3382" y="136"/>
                    <a:pt x="3427" y="115"/>
                    <a:pt x="3474" y="96"/>
                  </a:cubicBezTo>
                  <a:cubicBezTo>
                    <a:pt x="3520" y="77"/>
                    <a:pt x="3568" y="60"/>
                    <a:pt x="3616" y="45"/>
                  </a:cubicBezTo>
                  <a:cubicBezTo>
                    <a:pt x="3664" y="31"/>
                    <a:pt x="3713" y="19"/>
                    <a:pt x="3763" y="11"/>
                  </a:cubicBezTo>
                  <a:cubicBezTo>
                    <a:pt x="3788" y="7"/>
                    <a:pt x="3813" y="4"/>
                    <a:pt x="3838" y="2"/>
                  </a:cubicBezTo>
                  <a:cubicBezTo>
                    <a:pt x="3863" y="0"/>
                    <a:pt x="3889" y="0"/>
                    <a:pt x="3914" y="1"/>
                  </a:cubicBezTo>
                  <a:cubicBezTo>
                    <a:pt x="3964" y="2"/>
                    <a:pt x="4015" y="10"/>
                    <a:pt x="4063" y="25"/>
                  </a:cubicBezTo>
                  <a:cubicBezTo>
                    <a:pt x="4087" y="33"/>
                    <a:pt x="4110" y="43"/>
                    <a:pt x="4133" y="54"/>
                  </a:cubicBezTo>
                  <a:cubicBezTo>
                    <a:pt x="4155" y="66"/>
                    <a:pt x="4178" y="79"/>
                    <a:pt x="4198" y="94"/>
                  </a:cubicBezTo>
                  <a:cubicBezTo>
                    <a:pt x="4240" y="122"/>
                    <a:pt x="4277" y="156"/>
                    <a:pt x="4314" y="191"/>
                  </a:cubicBezTo>
                  <a:cubicBezTo>
                    <a:pt x="4350" y="226"/>
                    <a:pt x="4385" y="261"/>
                    <a:pt x="4421" y="296"/>
                  </a:cubicBezTo>
                  <a:cubicBezTo>
                    <a:pt x="4492" y="367"/>
                    <a:pt x="4563" y="438"/>
                    <a:pt x="4639" y="504"/>
                  </a:cubicBezTo>
                  <a:cubicBezTo>
                    <a:pt x="4715" y="570"/>
                    <a:pt x="4793" y="633"/>
                    <a:pt x="4883" y="678"/>
                  </a:cubicBezTo>
                  <a:cubicBezTo>
                    <a:pt x="4973" y="723"/>
                    <a:pt x="5069" y="753"/>
                    <a:pt x="5168" y="769"/>
                  </a:cubicBezTo>
                  <a:cubicBezTo>
                    <a:pt x="5218" y="778"/>
                    <a:pt x="5268" y="782"/>
                    <a:pt x="5318" y="784"/>
                  </a:cubicBezTo>
                  <a:cubicBezTo>
                    <a:pt x="5368" y="785"/>
                    <a:pt x="5418" y="784"/>
                    <a:pt x="5468" y="780"/>
                  </a:cubicBezTo>
                  <a:cubicBezTo>
                    <a:pt x="5568" y="773"/>
                    <a:pt x="5667" y="757"/>
                    <a:pt x="5765" y="735"/>
                  </a:cubicBezTo>
                  <a:cubicBezTo>
                    <a:pt x="5863" y="713"/>
                    <a:pt x="5960" y="686"/>
                    <a:pt x="6056" y="656"/>
                  </a:cubicBezTo>
                  <a:cubicBezTo>
                    <a:pt x="6103" y="641"/>
                    <a:pt x="6151" y="625"/>
                    <a:pt x="6198" y="609"/>
                  </a:cubicBezTo>
                  <a:cubicBezTo>
                    <a:pt x="6246" y="592"/>
                    <a:pt x="6292" y="573"/>
                    <a:pt x="6339" y="554"/>
                  </a:cubicBezTo>
                  <a:cubicBezTo>
                    <a:pt x="6432" y="517"/>
                    <a:pt x="6527" y="481"/>
                    <a:pt x="6628" y="469"/>
                  </a:cubicBezTo>
                  <a:cubicBezTo>
                    <a:pt x="6678" y="462"/>
                    <a:pt x="6728" y="461"/>
                    <a:pt x="6778" y="466"/>
                  </a:cubicBezTo>
                  <a:cubicBezTo>
                    <a:pt x="6829" y="470"/>
                    <a:pt x="6878" y="479"/>
                    <a:pt x="6927" y="491"/>
                  </a:cubicBezTo>
                  <a:cubicBezTo>
                    <a:pt x="7025" y="515"/>
                    <a:pt x="7120" y="550"/>
                    <a:pt x="7215" y="582"/>
                  </a:cubicBezTo>
                  <a:cubicBezTo>
                    <a:pt x="7262" y="598"/>
                    <a:pt x="7310" y="613"/>
                    <a:pt x="7358" y="628"/>
                  </a:cubicBezTo>
                  <a:cubicBezTo>
                    <a:pt x="7406" y="642"/>
                    <a:pt x="7454" y="657"/>
                    <a:pt x="7502" y="672"/>
                  </a:cubicBezTo>
                  <a:cubicBezTo>
                    <a:pt x="7598" y="701"/>
                    <a:pt x="7695" y="728"/>
                    <a:pt x="7793" y="750"/>
                  </a:cubicBezTo>
                  <a:cubicBezTo>
                    <a:pt x="7891" y="773"/>
                    <a:pt x="7990" y="789"/>
                    <a:pt x="8089" y="804"/>
                  </a:cubicBezTo>
                  <a:cubicBezTo>
                    <a:pt x="8189" y="818"/>
                    <a:pt x="8289" y="829"/>
                    <a:pt x="8389" y="837"/>
                  </a:cubicBezTo>
                  <a:cubicBezTo>
                    <a:pt x="8589" y="853"/>
                    <a:pt x="8790" y="855"/>
                    <a:pt x="8991" y="841"/>
                  </a:cubicBezTo>
                  <a:cubicBezTo>
                    <a:pt x="8790" y="856"/>
                    <a:pt x="8589" y="854"/>
                    <a:pt x="8389" y="839"/>
                  </a:cubicBezTo>
                  <a:cubicBezTo>
                    <a:pt x="8288" y="831"/>
                    <a:pt x="8189" y="820"/>
                    <a:pt x="8089" y="806"/>
                  </a:cubicBezTo>
                  <a:cubicBezTo>
                    <a:pt x="7990" y="792"/>
                    <a:pt x="7890" y="776"/>
                    <a:pt x="7792" y="754"/>
                  </a:cubicBezTo>
                  <a:cubicBezTo>
                    <a:pt x="7694" y="731"/>
                    <a:pt x="7597" y="704"/>
                    <a:pt x="7501" y="676"/>
                  </a:cubicBezTo>
                  <a:cubicBezTo>
                    <a:pt x="7453" y="661"/>
                    <a:pt x="7405" y="646"/>
                    <a:pt x="7357" y="632"/>
                  </a:cubicBezTo>
                  <a:cubicBezTo>
                    <a:pt x="7309" y="617"/>
                    <a:pt x="7261" y="602"/>
                    <a:pt x="7213" y="586"/>
                  </a:cubicBezTo>
                  <a:cubicBezTo>
                    <a:pt x="7118" y="554"/>
                    <a:pt x="7024" y="520"/>
                    <a:pt x="6926" y="496"/>
                  </a:cubicBezTo>
                  <a:cubicBezTo>
                    <a:pt x="6877" y="484"/>
                    <a:pt x="6828" y="475"/>
                    <a:pt x="6778" y="471"/>
                  </a:cubicBezTo>
                  <a:cubicBezTo>
                    <a:pt x="6728" y="466"/>
                    <a:pt x="6678" y="467"/>
                    <a:pt x="6628" y="473"/>
                  </a:cubicBezTo>
                  <a:cubicBezTo>
                    <a:pt x="6529" y="486"/>
                    <a:pt x="6434" y="522"/>
                    <a:pt x="6341" y="559"/>
                  </a:cubicBezTo>
                  <a:cubicBezTo>
                    <a:pt x="6294" y="578"/>
                    <a:pt x="6248" y="597"/>
                    <a:pt x="6200" y="614"/>
                  </a:cubicBezTo>
                  <a:cubicBezTo>
                    <a:pt x="6153" y="631"/>
                    <a:pt x="6105" y="646"/>
                    <a:pt x="6057" y="661"/>
                  </a:cubicBezTo>
                  <a:cubicBezTo>
                    <a:pt x="5961" y="691"/>
                    <a:pt x="5864" y="719"/>
                    <a:pt x="5766" y="741"/>
                  </a:cubicBezTo>
                  <a:cubicBezTo>
                    <a:pt x="5668" y="762"/>
                    <a:pt x="5569" y="779"/>
                    <a:pt x="5468" y="786"/>
                  </a:cubicBezTo>
                  <a:cubicBezTo>
                    <a:pt x="5418" y="790"/>
                    <a:pt x="5368" y="792"/>
                    <a:pt x="5317" y="790"/>
                  </a:cubicBezTo>
                  <a:cubicBezTo>
                    <a:pt x="5267" y="788"/>
                    <a:pt x="5217" y="784"/>
                    <a:pt x="5167" y="776"/>
                  </a:cubicBezTo>
                  <a:cubicBezTo>
                    <a:pt x="5068" y="760"/>
                    <a:pt x="4970" y="729"/>
                    <a:pt x="4880" y="684"/>
                  </a:cubicBezTo>
                  <a:cubicBezTo>
                    <a:pt x="4835" y="661"/>
                    <a:pt x="4792" y="635"/>
                    <a:pt x="4752" y="605"/>
                  </a:cubicBezTo>
                  <a:cubicBezTo>
                    <a:pt x="4711" y="575"/>
                    <a:pt x="4672" y="543"/>
                    <a:pt x="4634" y="510"/>
                  </a:cubicBezTo>
                  <a:cubicBezTo>
                    <a:pt x="4558" y="444"/>
                    <a:pt x="4487" y="373"/>
                    <a:pt x="4416" y="302"/>
                  </a:cubicBezTo>
                  <a:cubicBezTo>
                    <a:pt x="4380" y="266"/>
                    <a:pt x="4345" y="231"/>
                    <a:pt x="4308" y="196"/>
                  </a:cubicBezTo>
                  <a:cubicBezTo>
                    <a:pt x="4272" y="161"/>
                    <a:pt x="4235" y="128"/>
                    <a:pt x="4193" y="100"/>
                  </a:cubicBezTo>
                  <a:cubicBezTo>
                    <a:pt x="4174" y="84"/>
                    <a:pt x="4152" y="72"/>
                    <a:pt x="4130" y="60"/>
                  </a:cubicBezTo>
                  <a:cubicBezTo>
                    <a:pt x="4108" y="49"/>
                    <a:pt x="4084" y="40"/>
                    <a:pt x="4061" y="32"/>
                  </a:cubicBezTo>
                  <a:cubicBezTo>
                    <a:pt x="4013" y="17"/>
                    <a:pt x="3964" y="9"/>
                    <a:pt x="3914" y="7"/>
                  </a:cubicBezTo>
                  <a:cubicBezTo>
                    <a:pt x="3889" y="6"/>
                    <a:pt x="3864" y="7"/>
                    <a:pt x="3839" y="9"/>
                  </a:cubicBezTo>
                  <a:cubicBezTo>
                    <a:pt x="3814" y="11"/>
                    <a:pt x="3789" y="14"/>
                    <a:pt x="3764" y="18"/>
                  </a:cubicBezTo>
                  <a:cubicBezTo>
                    <a:pt x="3715" y="26"/>
                    <a:pt x="3666" y="38"/>
                    <a:pt x="3618" y="51"/>
                  </a:cubicBezTo>
                  <a:cubicBezTo>
                    <a:pt x="3570" y="66"/>
                    <a:pt x="3523" y="83"/>
                    <a:pt x="3476" y="102"/>
                  </a:cubicBezTo>
                  <a:cubicBezTo>
                    <a:pt x="3430" y="121"/>
                    <a:pt x="3384" y="142"/>
                    <a:pt x="3339" y="164"/>
                  </a:cubicBezTo>
                  <a:cubicBezTo>
                    <a:pt x="3249" y="209"/>
                    <a:pt x="3162" y="258"/>
                    <a:pt x="3072" y="303"/>
                  </a:cubicBezTo>
                  <a:cubicBezTo>
                    <a:pt x="2982" y="348"/>
                    <a:pt x="2891" y="390"/>
                    <a:pt x="2800" y="433"/>
                  </a:cubicBezTo>
                  <a:cubicBezTo>
                    <a:pt x="2618" y="519"/>
                    <a:pt x="2437" y="606"/>
                    <a:pt x="2263" y="706"/>
                  </a:cubicBezTo>
                  <a:cubicBezTo>
                    <a:pt x="2088" y="805"/>
                    <a:pt x="1919" y="914"/>
                    <a:pt x="1743" y="1011"/>
                  </a:cubicBezTo>
                  <a:cubicBezTo>
                    <a:pt x="1710" y="1029"/>
                    <a:pt x="1710" y="1029"/>
                    <a:pt x="1710" y="1029"/>
                  </a:cubicBezTo>
                  <a:cubicBezTo>
                    <a:pt x="1677" y="1047"/>
                    <a:pt x="1677" y="1047"/>
                    <a:pt x="1677" y="1047"/>
                  </a:cubicBezTo>
                  <a:cubicBezTo>
                    <a:pt x="1610" y="1081"/>
                    <a:pt x="1610" y="1081"/>
                    <a:pt x="1610" y="1081"/>
                  </a:cubicBezTo>
                  <a:cubicBezTo>
                    <a:pt x="1541" y="1113"/>
                    <a:pt x="1541" y="1113"/>
                    <a:pt x="1541" y="1113"/>
                  </a:cubicBezTo>
                  <a:cubicBezTo>
                    <a:pt x="1507" y="1129"/>
                    <a:pt x="1507" y="1129"/>
                    <a:pt x="1507" y="1129"/>
                  </a:cubicBezTo>
                  <a:cubicBezTo>
                    <a:pt x="1472" y="1144"/>
                    <a:pt x="1472" y="1144"/>
                    <a:pt x="1472" y="1144"/>
                  </a:cubicBezTo>
                  <a:cubicBezTo>
                    <a:pt x="1403" y="1174"/>
                    <a:pt x="1403" y="1174"/>
                    <a:pt x="1403" y="1174"/>
                  </a:cubicBezTo>
                  <a:cubicBezTo>
                    <a:pt x="1333" y="1200"/>
                    <a:pt x="1333" y="1200"/>
                    <a:pt x="1333" y="1200"/>
                  </a:cubicBezTo>
                  <a:cubicBezTo>
                    <a:pt x="1297" y="1214"/>
                    <a:pt x="1297" y="1214"/>
                    <a:pt x="1297" y="1214"/>
                  </a:cubicBezTo>
                  <a:cubicBezTo>
                    <a:pt x="1262" y="1226"/>
                    <a:pt x="1262" y="1226"/>
                    <a:pt x="1262" y="1226"/>
                  </a:cubicBezTo>
                  <a:cubicBezTo>
                    <a:pt x="1190" y="1250"/>
                    <a:pt x="1190" y="1250"/>
                    <a:pt x="1190" y="1250"/>
                  </a:cubicBezTo>
                  <a:cubicBezTo>
                    <a:pt x="998" y="1309"/>
                    <a:pt x="801" y="1353"/>
                    <a:pt x="601" y="1375"/>
                  </a:cubicBezTo>
                  <a:cubicBezTo>
                    <a:pt x="502" y="1388"/>
                    <a:pt x="401" y="1394"/>
                    <a:pt x="301" y="1396"/>
                  </a:cubicBezTo>
                  <a:cubicBezTo>
                    <a:pt x="225" y="1397"/>
                    <a:pt x="225" y="1397"/>
                    <a:pt x="225" y="1397"/>
                  </a:cubicBezTo>
                  <a:cubicBezTo>
                    <a:pt x="200" y="1397"/>
                    <a:pt x="175" y="1396"/>
                    <a:pt x="150" y="1396"/>
                  </a:cubicBezTo>
                  <a:cubicBezTo>
                    <a:pt x="112" y="1395"/>
                    <a:pt x="112" y="1395"/>
                    <a:pt x="112" y="1395"/>
                  </a:cubicBezTo>
                  <a:cubicBezTo>
                    <a:pt x="100" y="1395"/>
                    <a:pt x="87" y="1394"/>
                    <a:pt x="75" y="1393"/>
                  </a:cubicBezTo>
                  <a:lnTo>
                    <a:pt x="0" y="13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7" name="Freeform 15"/>
            <p:cNvSpPr/>
            <p:nvPr>
              <p:custDataLst>
                <p:tags r:id="rId13"/>
              </p:custDataLst>
            </p:nvPr>
          </p:nvSpPr>
          <p:spPr bwMode="auto">
            <a:xfrm>
              <a:off x="1" y="1044"/>
              <a:ext cx="5755" cy="987"/>
            </a:xfrm>
            <a:custGeom>
              <a:avLst/>
              <a:gdLst>
                <a:gd name="T0" fmla="*/ 1203 w 8991"/>
                <a:gd name="T1" fmla="*/ 1362 h 1541"/>
                <a:gd name="T2" fmla="*/ 2282 w 8991"/>
                <a:gd name="T3" fmla="*/ 802 h 1541"/>
                <a:gd name="T4" fmla="*/ 3078 w 8991"/>
                <a:gd name="T5" fmla="*/ 350 h 1541"/>
                <a:gd name="T6" fmla="*/ 3471 w 8991"/>
                <a:gd name="T7" fmla="*/ 115 h 1541"/>
                <a:gd name="T8" fmla="*/ 3759 w 8991"/>
                <a:gd name="T9" fmla="*/ 15 h 1541"/>
                <a:gd name="T10" fmla="*/ 3949 w 8991"/>
                <a:gd name="T11" fmla="*/ 3 h 1541"/>
                <a:gd name="T12" fmla="*/ 4062 w 8991"/>
                <a:gd name="T13" fmla="*/ 28 h 1541"/>
                <a:gd name="T14" fmla="*/ 4148 w 8991"/>
                <a:gd name="T15" fmla="*/ 69 h 1541"/>
                <a:gd name="T16" fmla="*/ 4195 w 8991"/>
                <a:gd name="T17" fmla="*/ 103 h 1541"/>
                <a:gd name="T18" fmla="*/ 4253 w 8991"/>
                <a:gd name="T19" fmla="*/ 153 h 1541"/>
                <a:gd name="T20" fmla="*/ 4407 w 8991"/>
                <a:gd name="T21" fmla="*/ 322 h 1541"/>
                <a:gd name="T22" fmla="*/ 4845 w 8991"/>
                <a:gd name="T23" fmla="*/ 742 h 1541"/>
                <a:gd name="T24" fmla="*/ 5429 w 8991"/>
                <a:gd name="T25" fmla="*/ 877 h 1541"/>
                <a:gd name="T26" fmla="*/ 6025 w 8991"/>
                <a:gd name="T27" fmla="*/ 763 h 1541"/>
                <a:gd name="T28" fmla="*/ 6310 w 8991"/>
                <a:gd name="T29" fmla="*/ 655 h 1541"/>
                <a:gd name="T30" fmla="*/ 6751 w 8991"/>
                <a:gd name="T31" fmla="*/ 551 h 1541"/>
                <a:gd name="T32" fmla="*/ 7192 w 8991"/>
                <a:gd name="T33" fmla="*/ 668 h 1541"/>
                <a:gd name="T34" fmla="*/ 7483 w 8991"/>
                <a:gd name="T35" fmla="*/ 758 h 1541"/>
                <a:gd name="T36" fmla="*/ 8079 w 8991"/>
                <a:gd name="T37" fmla="*/ 886 h 1541"/>
                <a:gd name="T38" fmla="*/ 8991 w 8991"/>
                <a:gd name="T39" fmla="*/ 918 h 1541"/>
                <a:gd name="T40" fmla="*/ 8078 w 8991"/>
                <a:gd name="T41" fmla="*/ 889 h 1541"/>
                <a:gd name="T42" fmla="*/ 7482 w 8991"/>
                <a:gd name="T43" fmla="*/ 762 h 1541"/>
                <a:gd name="T44" fmla="*/ 7191 w 8991"/>
                <a:gd name="T45" fmla="*/ 672 h 1541"/>
                <a:gd name="T46" fmla="*/ 6750 w 8991"/>
                <a:gd name="T47" fmla="*/ 556 h 1541"/>
                <a:gd name="T48" fmla="*/ 6312 w 8991"/>
                <a:gd name="T49" fmla="*/ 660 h 1541"/>
                <a:gd name="T50" fmla="*/ 6027 w 8991"/>
                <a:gd name="T51" fmla="*/ 769 h 1541"/>
                <a:gd name="T52" fmla="*/ 5429 w 8991"/>
                <a:gd name="T53" fmla="*/ 883 h 1541"/>
                <a:gd name="T54" fmla="*/ 4841 w 8991"/>
                <a:gd name="T55" fmla="*/ 748 h 1541"/>
                <a:gd name="T56" fmla="*/ 4606 w 8991"/>
                <a:gd name="T57" fmla="*/ 553 h 1541"/>
                <a:gd name="T58" fmla="*/ 4300 w 8991"/>
                <a:gd name="T59" fmla="*/ 213 h 1541"/>
                <a:gd name="T60" fmla="*/ 4220 w 8991"/>
                <a:gd name="T61" fmla="*/ 132 h 1541"/>
                <a:gd name="T62" fmla="*/ 4160 w 8991"/>
                <a:gd name="T63" fmla="*/ 85 h 1541"/>
                <a:gd name="T64" fmla="*/ 4128 w 8991"/>
                <a:gd name="T65" fmla="*/ 65 h 1541"/>
                <a:gd name="T66" fmla="*/ 3986 w 8991"/>
                <a:gd name="T67" fmla="*/ 15 h 1541"/>
                <a:gd name="T68" fmla="*/ 3911 w 8991"/>
                <a:gd name="T69" fmla="*/ 8 h 1541"/>
                <a:gd name="T70" fmla="*/ 3474 w 8991"/>
                <a:gd name="T71" fmla="*/ 121 h 1541"/>
                <a:gd name="T72" fmla="*/ 3081 w 8991"/>
                <a:gd name="T73" fmla="*/ 355 h 1541"/>
                <a:gd name="T74" fmla="*/ 2285 w 8991"/>
                <a:gd name="T75" fmla="*/ 806 h 1541"/>
                <a:gd name="T76" fmla="*/ 1204 w 8991"/>
                <a:gd name="T77" fmla="*/ 1365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91" h="1541">
                  <a:moveTo>
                    <a:pt x="0" y="1503"/>
                  </a:moveTo>
                  <a:cubicBezTo>
                    <a:pt x="406" y="1539"/>
                    <a:pt x="817" y="1488"/>
                    <a:pt x="1203" y="1362"/>
                  </a:cubicBezTo>
                  <a:cubicBezTo>
                    <a:pt x="1396" y="1298"/>
                    <a:pt x="1583" y="1217"/>
                    <a:pt x="1760" y="1117"/>
                  </a:cubicBezTo>
                  <a:cubicBezTo>
                    <a:pt x="1937" y="1017"/>
                    <a:pt x="2108" y="906"/>
                    <a:pt x="2282" y="802"/>
                  </a:cubicBezTo>
                  <a:cubicBezTo>
                    <a:pt x="2457" y="697"/>
                    <a:pt x="2636" y="600"/>
                    <a:pt x="2814" y="502"/>
                  </a:cubicBezTo>
                  <a:cubicBezTo>
                    <a:pt x="2902" y="452"/>
                    <a:pt x="2991" y="403"/>
                    <a:pt x="3078" y="350"/>
                  </a:cubicBezTo>
                  <a:cubicBezTo>
                    <a:pt x="3165" y="297"/>
                    <a:pt x="3249" y="240"/>
                    <a:pt x="3337" y="188"/>
                  </a:cubicBezTo>
                  <a:cubicBezTo>
                    <a:pt x="3381" y="163"/>
                    <a:pt x="3425" y="138"/>
                    <a:pt x="3471" y="115"/>
                  </a:cubicBezTo>
                  <a:cubicBezTo>
                    <a:pt x="3517" y="93"/>
                    <a:pt x="3564" y="73"/>
                    <a:pt x="3612" y="56"/>
                  </a:cubicBezTo>
                  <a:cubicBezTo>
                    <a:pt x="3660" y="39"/>
                    <a:pt x="3709" y="26"/>
                    <a:pt x="3759" y="15"/>
                  </a:cubicBezTo>
                  <a:cubicBezTo>
                    <a:pt x="3809" y="5"/>
                    <a:pt x="3860" y="0"/>
                    <a:pt x="3911" y="1"/>
                  </a:cubicBezTo>
                  <a:cubicBezTo>
                    <a:pt x="3924" y="1"/>
                    <a:pt x="3937" y="3"/>
                    <a:pt x="3949" y="3"/>
                  </a:cubicBezTo>
                  <a:cubicBezTo>
                    <a:pt x="3962" y="5"/>
                    <a:pt x="3975" y="6"/>
                    <a:pt x="3987" y="9"/>
                  </a:cubicBezTo>
                  <a:cubicBezTo>
                    <a:pt x="4013" y="13"/>
                    <a:pt x="4038" y="19"/>
                    <a:pt x="4062" y="28"/>
                  </a:cubicBezTo>
                  <a:cubicBezTo>
                    <a:pt x="4086" y="36"/>
                    <a:pt x="4109" y="47"/>
                    <a:pt x="4132" y="59"/>
                  </a:cubicBezTo>
                  <a:cubicBezTo>
                    <a:pt x="4148" y="69"/>
                    <a:pt x="4148" y="69"/>
                    <a:pt x="4148" y="69"/>
                  </a:cubicBezTo>
                  <a:cubicBezTo>
                    <a:pt x="4154" y="72"/>
                    <a:pt x="4159" y="76"/>
                    <a:pt x="4164" y="79"/>
                  </a:cubicBezTo>
                  <a:cubicBezTo>
                    <a:pt x="4175" y="86"/>
                    <a:pt x="4185" y="95"/>
                    <a:pt x="4195" y="103"/>
                  </a:cubicBezTo>
                  <a:cubicBezTo>
                    <a:pt x="4205" y="111"/>
                    <a:pt x="4215" y="118"/>
                    <a:pt x="4225" y="127"/>
                  </a:cubicBezTo>
                  <a:cubicBezTo>
                    <a:pt x="4234" y="135"/>
                    <a:pt x="4244" y="144"/>
                    <a:pt x="4253" y="153"/>
                  </a:cubicBezTo>
                  <a:cubicBezTo>
                    <a:pt x="4271" y="170"/>
                    <a:pt x="4289" y="189"/>
                    <a:pt x="4306" y="208"/>
                  </a:cubicBezTo>
                  <a:cubicBezTo>
                    <a:pt x="4340" y="245"/>
                    <a:pt x="4374" y="284"/>
                    <a:pt x="4407" y="322"/>
                  </a:cubicBezTo>
                  <a:cubicBezTo>
                    <a:pt x="4474" y="399"/>
                    <a:pt x="4540" y="476"/>
                    <a:pt x="4611" y="548"/>
                  </a:cubicBezTo>
                  <a:cubicBezTo>
                    <a:pt x="4682" y="620"/>
                    <a:pt x="4757" y="691"/>
                    <a:pt x="4845" y="742"/>
                  </a:cubicBezTo>
                  <a:cubicBezTo>
                    <a:pt x="4932" y="794"/>
                    <a:pt x="5028" y="830"/>
                    <a:pt x="5127" y="851"/>
                  </a:cubicBezTo>
                  <a:cubicBezTo>
                    <a:pt x="5226" y="873"/>
                    <a:pt x="5327" y="880"/>
                    <a:pt x="5429" y="877"/>
                  </a:cubicBezTo>
                  <a:cubicBezTo>
                    <a:pt x="5530" y="874"/>
                    <a:pt x="5631" y="860"/>
                    <a:pt x="5731" y="840"/>
                  </a:cubicBezTo>
                  <a:cubicBezTo>
                    <a:pt x="5830" y="821"/>
                    <a:pt x="5928" y="794"/>
                    <a:pt x="6025" y="763"/>
                  </a:cubicBezTo>
                  <a:cubicBezTo>
                    <a:pt x="6074" y="748"/>
                    <a:pt x="6122" y="731"/>
                    <a:pt x="6169" y="713"/>
                  </a:cubicBezTo>
                  <a:cubicBezTo>
                    <a:pt x="6217" y="696"/>
                    <a:pt x="6263" y="675"/>
                    <a:pt x="6310" y="655"/>
                  </a:cubicBezTo>
                  <a:cubicBezTo>
                    <a:pt x="6402" y="614"/>
                    <a:pt x="6497" y="573"/>
                    <a:pt x="6598" y="557"/>
                  </a:cubicBezTo>
                  <a:cubicBezTo>
                    <a:pt x="6649" y="549"/>
                    <a:pt x="6700" y="547"/>
                    <a:pt x="6751" y="551"/>
                  </a:cubicBezTo>
                  <a:cubicBezTo>
                    <a:pt x="6802" y="555"/>
                    <a:pt x="6852" y="564"/>
                    <a:pt x="6902" y="576"/>
                  </a:cubicBezTo>
                  <a:cubicBezTo>
                    <a:pt x="7001" y="600"/>
                    <a:pt x="7096" y="635"/>
                    <a:pt x="7192" y="668"/>
                  </a:cubicBezTo>
                  <a:cubicBezTo>
                    <a:pt x="7240" y="685"/>
                    <a:pt x="7289" y="699"/>
                    <a:pt x="7337" y="714"/>
                  </a:cubicBezTo>
                  <a:cubicBezTo>
                    <a:pt x="7386" y="729"/>
                    <a:pt x="7435" y="744"/>
                    <a:pt x="7483" y="758"/>
                  </a:cubicBezTo>
                  <a:cubicBezTo>
                    <a:pt x="7581" y="787"/>
                    <a:pt x="7679" y="814"/>
                    <a:pt x="7778" y="836"/>
                  </a:cubicBezTo>
                  <a:cubicBezTo>
                    <a:pt x="7877" y="858"/>
                    <a:pt x="7978" y="873"/>
                    <a:pt x="8079" y="886"/>
                  </a:cubicBezTo>
                  <a:cubicBezTo>
                    <a:pt x="8179" y="899"/>
                    <a:pt x="8280" y="910"/>
                    <a:pt x="8382" y="916"/>
                  </a:cubicBezTo>
                  <a:cubicBezTo>
                    <a:pt x="8585" y="930"/>
                    <a:pt x="8788" y="931"/>
                    <a:pt x="8991" y="918"/>
                  </a:cubicBezTo>
                  <a:cubicBezTo>
                    <a:pt x="8788" y="931"/>
                    <a:pt x="8585" y="931"/>
                    <a:pt x="8382" y="918"/>
                  </a:cubicBezTo>
                  <a:cubicBezTo>
                    <a:pt x="8280" y="912"/>
                    <a:pt x="8179" y="902"/>
                    <a:pt x="8078" y="889"/>
                  </a:cubicBezTo>
                  <a:cubicBezTo>
                    <a:pt x="7977" y="876"/>
                    <a:pt x="7877" y="861"/>
                    <a:pt x="7777" y="839"/>
                  </a:cubicBezTo>
                  <a:cubicBezTo>
                    <a:pt x="7678" y="818"/>
                    <a:pt x="7580" y="791"/>
                    <a:pt x="7482" y="762"/>
                  </a:cubicBezTo>
                  <a:cubicBezTo>
                    <a:pt x="7433" y="748"/>
                    <a:pt x="7385" y="733"/>
                    <a:pt x="7336" y="718"/>
                  </a:cubicBezTo>
                  <a:cubicBezTo>
                    <a:pt x="7288" y="703"/>
                    <a:pt x="7239" y="689"/>
                    <a:pt x="7191" y="672"/>
                  </a:cubicBezTo>
                  <a:cubicBezTo>
                    <a:pt x="7095" y="640"/>
                    <a:pt x="6999" y="604"/>
                    <a:pt x="6900" y="580"/>
                  </a:cubicBezTo>
                  <a:cubicBezTo>
                    <a:pt x="6851" y="568"/>
                    <a:pt x="6801" y="559"/>
                    <a:pt x="6750" y="556"/>
                  </a:cubicBezTo>
                  <a:cubicBezTo>
                    <a:pt x="6700" y="552"/>
                    <a:pt x="6649" y="554"/>
                    <a:pt x="6599" y="562"/>
                  </a:cubicBezTo>
                  <a:cubicBezTo>
                    <a:pt x="6499" y="578"/>
                    <a:pt x="6405" y="619"/>
                    <a:pt x="6312" y="660"/>
                  </a:cubicBezTo>
                  <a:cubicBezTo>
                    <a:pt x="6265" y="680"/>
                    <a:pt x="6219" y="701"/>
                    <a:pt x="6171" y="719"/>
                  </a:cubicBezTo>
                  <a:cubicBezTo>
                    <a:pt x="6123" y="737"/>
                    <a:pt x="6075" y="753"/>
                    <a:pt x="6027" y="769"/>
                  </a:cubicBezTo>
                  <a:cubicBezTo>
                    <a:pt x="5930" y="800"/>
                    <a:pt x="5832" y="826"/>
                    <a:pt x="5732" y="846"/>
                  </a:cubicBezTo>
                  <a:cubicBezTo>
                    <a:pt x="5632" y="866"/>
                    <a:pt x="5531" y="880"/>
                    <a:pt x="5429" y="883"/>
                  </a:cubicBezTo>
                  <a:cubicBezTo>
                    <a:pt x="5327" y="886"/>
                    <a:pt x="5225" y="880"/>
                    <a:pt x="5125" y="858"/>
                  </a:cubicBezTo>
                  <a:cubicBezTo>
                    <a:pt x="5026" y="836"/>
                    <a:pt x="4929" y="800"/>
                    <a:pt x="4841" y="748"/>
                  </a:cubicBezTo>
                  <a:cubicBezTo>
                    <a:pt x="4797" y="722"/>
                    <a:pt x="4755" y="692"/>
                    <a:pt x="4717" y="658"/>
                  </a:cubicBezTo>
                  <a:cubicBezTo>
                    <a:pt x="4678" y="625"/>
                    <a:pt x="4642" y="590"/>
                    <a:pt x="4606" y="553"/>
                  </a:cubicBezTo>
                  <a:cubicBezTo>
                    <a:pt x="4534" y="481"/>
                    <a:pt x="4468" y="404"/>
                    <a:pt x="4401" y="327"/>
                  </a:cubicBezTo>
                  <a:cubicBezTo>
                    <a:pt x="4368" y="289"/>
                    <a:pt x="4335" y="250"/>
                    <a:pt x="4300" y="213"/>
                  </a:cubicBezTo>
                  <a:cubicBezTo>
                    <a:pt x="4283" y="194"/>
                    <a:pt x="4266" y="175"/>
                    <a:pt x="4248" y="158"/>
                  </a:cubicBezTo>
                  <a:cubicBezTo>
                    <a:pt x="4239" y="149"/>
                    <a:pt x="4229" y="140"/>
                    <a:pt x="4220" y="132"/>
                  </a:cubicBezTo>
                  <a:cubicBezTo>
                    <a:pt x="4210" y="124"/>
                    <a:pt x="4200" y="116"/>
                    <a:pt x="4190" y="108"/>
                  </a:cubicBezTo>
                  <a:cubicBezTo>
                    <a:pt x="4180" y="100"/>
                    <a:pt x="4171" y="92"/>
                    <a:pt x="4160" y="85"/>
                  </a:cubicBezTo>
                  <a:cubicBezTo>
                    <a:pt x="4155" y="82"/>
                    <a:pt x="4150" y="78"/>
                    <a:pt x="4145" y="75"/>
                  </a:cubicBezTo>
                  <a:cubicBezTo>
                    <a:pt x="4128" y="65"/>
                    <a:pt x="4128" y="65"/>
                    <a:pt x="4128" y="65"/>
                  </a:cubicBezTo>
                  <a:cubicBezTo>
                    <a:pt x="4106" y="53"/>
                    <a:pt x="4083" y="42"/>
                    <a:pt x="4059" y="34"/>
                  </a:cubicBezTo>
                  <a:cubicBezTo>
                    <a:pt x="4036" y="26"/>
                    <a:pt x="4011" y="19"/>
                    <a:pt x="3986" y="15"/>
                  </a:cubicBezTo>
                  <a:cubicBezTo>
                    <a:pt x="3974" y="13"/>
                    <a:pt x="3961" y="12"/>
                    <a:pt x="3949" y="10"/>
                  </a:cubicBezTo>
                  <a:cubicBezTo>
                    <a:pt x="3936" y="9"/>
                    <a:pt x="3924" y="8"/>
                    <a:pt x="3911" y="8"/>
                  </a:cubicBezTo>
                  <a:cubicBezTo>
                    <a:pt x="3810" y="5"/>
                    <a:pt x="3710" y="30"/>
                    <a:pt x="3614" y="62"/>
                  </a:cubicBezTo>
                  <a:cubicBezTo>
                    <a:pt x="3566" y="79"/>
                    <a:pt x="3519" y="99"/>
                    <a:pt x="3474" y="121"/>
                  </a:cubicBezTo>
                  <a:cubicBezTo>
                    <a:pt x="3428" y="144"/>
                    <a:pt x="3384" y="168"/>
                    <a:pt x="3340" y="194"/>
                  </a:cubicBezTo>
                  <a:cubicBezTo>
                    <a:pt x="3252" y="245"/>
                    <a:pt x="3168" y="302"/>
                    <a:pt x="3081" y="355"/>
                  </a:cubicBezTo>
                  <a:cubicBezTo>
                    <a:pt x="2994" y="408"/>
                    <a:pt x="2905" y="457"/>
                    <a:pt x="2816" y="507"/>
                  </a:cubicBezTo>
                  <a:cubicBezTo>
                    <a:pt x="2638" y="605"/>
                    <a:pt x="2459" y="701"/>
                    <a:pt x="2285" y="806"/>
                  </a:cubicBezTo>
                  <a:cubicBezTo>
                    <a:pt x="2110" y="910"/>
                    <a:pt x="1940" y="1021"/>
                    <a:pt x="1762" y="1120"/>
                  </a:cubicBezTo>
                  <a:cubicBezTo>
                    <a:pt x="1585" y="1220"/>
                    <a:pt x="1398" y="1302"/>
                    <a:pt x="1204" y="1365"/>
                  </a:cubicBezTo>
                  <a:cubicBezTo>
                    <a:pt x="817" y="1490"/>
                    <a:pt x="406" y="1541"/>
                    <a:pt x="0" y="15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0" name="Freeform 16"/>
            <p:cNvSpPr/>
            <p:nvPr>
              <p:custDataLst>
                <p:tags r:id="rId14"/>
              </p:custDataLst>
            </p:nvPr>
          </p:nvSpPr>
          <p:spPr bwMode="auto">
            <a:xfrm>
              <a:off x="1" y="1022"/>
              <a:ext cx="5755" cy="1046"/>
            </a:xfrm>
            <a:custGeom>
              <a:avLst/>
              <a:gdLst>
                <a:gd name="T0" fmla="*/ 116 w 8991"/>
                <a:gd name="T1" fmla="*/ 1627 h 1633"/>
                <a:gd name="T2" fmla="*/ 231 w 8991"/>
                <a:gd name="T3" fmla="*/ 1631 h 1633"/>
                <a:gd name="T4" fmla="*/ 347 w 8991"/>
                <a:gd name="T5" fmla="*/ 1631 h 1633"/>
                <a:gd name="T6" fmla="*/ 540 w 8991"/>
                <a:gd name="T7" fmla="*/ 1620 h 1633"/>
                <a:gd name="T8" fmla="*/ 693 w 8991"/>
                <a:gd name="T9" fmla="*/ 1602 h 1633"/>
                <a:gd name="T10" fmla="*/ 883 w 8991"/>
                <a:gd name="T11" fmla="*/ 1568 h 1633"/>
                <a:gd name="T12" fmla="*/ 1291 w 8991"/>
                <a:gd name="T13" fmla="*/ 1450 h 1633"/>
                <a:gd name="T14" fmla="*/ 1363 w 8991"/>
                <a:gd name="T15" fmla="*/ 1423 h 1633"/>
                <a:gd name="T16" fmla="*/ 1435 w 8991"/>
                <a:gd name="T17" fmla="*/ 1394 h 1633"/>
                <a:gd name="T18" fmla="*/ 1575 w 8991"/>
                <a:gd name="T19" fmla="*/ 1331 h 1633"/>
                <a:gd name="T20" fmla="*/ 1747 w 8991"/>
                <a:gd name="T21" fmla="*/ 1242 h 1633"/>
                <a:gd name="T22" fmla="*/ 2830 w 8991"/>
                <a:gd name="T23" fmla="*/ 571 h 1633"/>
                <a:gd name="T24" fmla="*/ 3466 w 8991"/>
                <a:gd name="T25" fmla="*/ 133 h 1633"/>
                <a:gd name="T26" fmla="*/ 3829 w 8991"/>
                <a:gd name="T27" fmla="*/ 4 h 1633"/>
                <a:gd name="T28" fmla="*/ 4191 w 8991"/>
                <a:gd name="T29" fmla="*/ 110 h 1633"/>
                <a:gd name="T30" fmla="*/ 4580 w 8991"/>
                <a:gd name="T31" fmla="*/ 590 h 1633"/>
                <a:gd name="T32" fmla="*/ 4802 w 8991"/>
                <a:gd name="T33" fmla="*/ 802 h 1633"/>
                <a:gd name="T34" fmla="*/ 5385 w 8991"/>
                <a:gd name="T35" fmla="*/ 972 h 1633"/>
                <a:gd name="T36" fmla="*/ 6136 w 8991"/>
                <a:gd name="T37" fmla="*/ 819 h 1633"/>
                <a:gd name="T38" fmla="*/ 6565 w 8991"/>
                <a:gd name="T39" fmla="*/ 645 h 1633"/>
                <a:gd name="T40" fmla="*/ 7166 w 8991"/>
                <a:gd name="T41" fmla="*/ 752 h 1633"/>
                <a:gd name="T42" fmla="*/ 7760 w 8991"/>
                <a:gd name="T43" fmla="*/ 920 h 1633"/>
                <a:gd name="T44" fmla="*/ 8991 w 8991"/>
                <a:gd name="T45" fmla="*/ 993 h 1633"/>
                <a:gd name="T46" fmla="*/ 7760 w 8991"/>
                <a:gd name="T47" fmla="*/ 924 h 1633"/>
                <a:gd name="T48" fmla="*/ 7165 w 8991"/>
                <a:gd name="T49" fmla="*/ 756 h 1633"/>
                <a:gd name="T50" fmla="*/ 6566 w 8991"/>
                <a:gd name="T51" fmla="*/ 650 h 1633"/>
                <a:gd name="T52" fmla="*/ 6138 w 8991"/>
                <a:gd name="T53" fmla="*/ 824 h 1633"/>
                <a:gd name="T54" fmla="*/ 5385 w 8991"/>
                <a:gd name="T55" fmla="*/ 979 h 1633"/>
                <a:gd name="T56" fmla="*/ 4798 w 8991"/>
                <a:gd name="T57" fmla="*/ 808 h 1633"/>
                <a:gd name="T58" fmla="*/ 4575 w 8991"/>
                <a:gd name="T59" fmla="*/ 595 h 1633"/>
                <a:gd name="T60" fmla="*/ 4186 w 8991"/>
                <a:gd name="T61" fmla="*/ 115 h 1633"/>
                <a:gd name="T62" fmla="*/ 3830 w 8991"/>
                <a:gd name="T63" fmla="*/ 11 h 1633"/>
                <a:gd name="T64" fmla="*/ 3470 w 8991"/>
                <a:gd name="T65" fmla="*/ 139 h 1633"/>
                <a:gd name="T66" fmla="*/ 2833 w 8991"/>
                <a:gd name="T67" fmla="*/ 576 h 1633"/>
                <a:gd name="T68" fmla="*/ 1749 w 8991"/>
                <a:gd name="T69" fmla="*/ 1246 h 1633"/>
                <a:gd name="T70" fmla="*/ 1577 w 8991"/>
                <a:gd name="T71" fmla="*/ 1334 h 1633"/>
                <a:gd name="T72" fmla="*/ 1436 w 8991"/>
                <a:gd name="T73" fmla="*/ 1398 h 1633"/>
                <a:gd name="T74" fmla="*/ 1364 w 8991"/>
                <a:gd name="T75" fmla="*/ 1427 h 1633"/>
                <a:gd name="T76" fmla="*/ 1292 w 8991"/>
                <a:gd name="T77" fmla="*/ 1454 h 1633"/>
                <a:gd name="T78" fmla="*/ 884 w 8991"/>
                <a:gd name="T79" fmla="*/ 1570 h 1633"/>
                <a:gd name="T80" fmla="*/ 693 w 8991"/>
                <a:gd name="T81" fmla="*/ 1604 h 1633"/>
                <a:gd name="T82" fmla="*/ 540 w 8991"/>
                <a:gd name="T83" fmla="*/ 1622 h 1633"/>
                <a:gd name="T84" fmla="*/ 347 w 8991"/>
                <a:gd name="T85" fmla="*/ 1632 h 1633"/>
                <a:gd name="T86" fmla="*/ 231 w 8991"/>
                <a:gd name="T87" fmla="*/ 1632 h 1633"/>
                <a:gd name="T88" fmla="*/ 116 w 8991"/>
                <a:gd name="T89" fmla="*/ 1627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91" h="1633">
                  <a:moveTo>
                    <a:pt x="0" y="1617"/>
                  </a:moveTo>
                  <a:cubicBezTo>
                    <a:pt x="77" y="1624"/>
                    <a:pt x="77" y="1624"/>
                    <a:pt x="77" y="1624"/>
                  </a:cubicBezTo>
                  <a:cubicBezTo>
                    <a:pt x="90" y="1625"/>
                    <a:pt x="103" y="1626"/>
                    <a:pt x="116" y="1627"/>
                  </a:cubicBezTo>
                  <a:cubicBezTo>
                    <a:pt x="154" y="1629"/>
                    <a:pt x="154" y="1629"/>
                    <a:pt x="154" y="1629"/>
                  </a:cubicBezTo>
                  <a:cubicBezTo>
                    <a:pt x="193" y="1630"/>
                    <a:pt x="193" y="1630"/>
                    <a:pt x="193" y="1630"/>
                  </a:cubicBezTo>
                  <a:cubicBezTo>
                    <a:pt x="206" y="1631"/>
                    <a:pt x="219" y="1632"/>
                    <a:pt x="231" y="1631"/>
                  </a:cubicBezTo>
                  <a:cubicBezTo>
                    <a:pt x="309" y="1632"/>
                    <a:pt x="309" y="1632"/>
                    <a:pt x="309" y="1632"/>
                  </a:cubicBezTo>
                  <a:cubicBezTo>
                    <a:pt x="315" y="1632"/>
                    <a:pt x="321" y="1632"/>
                    <a:pt x="328" y="1632"/>
                  </a:cubicBezTo>
                  <a:cubicBezTo>
                    <a:pt x="347" y="1631"/>
                    <a:pt x="347" y="1631"/>
                    <a:pt x="347" y="1631"/>
                  </a:cubicBezTo>
                  <a:cubicBezTo>
                    <a:pt x="386" y="1630"/>
                    <a:pt x="386" y="1630"/>
                    <a:pt x="386" y="1630"/>
                  </a:cubicBezTo>
                  <a:cubicBezTo>
                    <a:pt x="412" y="1629"/>
                    <a:pt x="437" y="1628"/>
                    <a:pt x="463" y="1626"/>
                  </a:cubicBezTo>
                  <a:cubicBezTo>
                    <a:pt x="540" y="1620"/>
                    <a:pt x="540" y="1620"/>
                    <a:pt x="540" y="1620"/>
                  </a:cubicBezTo>
                  <a:cubicBezTo>
                    <a:pt x="566" y="1618"/>
                    <a:pt x="591" y="1615"/>
                    <a:pt x="617" y="1612"/>
                  </a:cubicBezTo>
                  <a:cubicBezTo>
                    <a:pt x="655" y="1607"/>
                    <a:pt x="655" y="1607"/>
                    <a:pt x="655" y="1607"/>
                  </a:cubicBezTo>
                  <a:cubicBezTo>
                    <a:pt x="693" y="1602"/>
                    <a:pt x="693" y="1602"/>
                    <a:pt x="693" y="1602"/>
                  </a:cubicBezTo>
                  <a:cubicBezTo>
                    <a:pt x="769" y="1590"/>
                    <a:pt x="769" y="1590"/>
                    <a:pt x="769" y="1590"/>
                  </a:cubicBezTo>
                  <a:cubicBezTo>
                    <a:pt x="845" y="1575"/>
                    <a:pt x="845" y="1575"/>
                    <a:pt x="845" y="1575"/>
                  </a:cubicBezTo>
                  <a:cubicBezTo>
                    <a:pt x="858" y="1573"/>
                    <a:pt x="871" y="1571"/>
                    <a:pt x="883" y="1568"/>
                  </a:cubicBezTo>
                  <a:cubicBezTo>
                    <a:pt x="921" y="1559"/>
                    <a:pt x="921" y="1559"/>
                    <a:pt x="921" y="1559"/>
                  </a:cubicBezTo>
                  <a:cubicBezTo>
                    <a:pt x="1021" y="1537"/>
                    <a:pt x="1120" y="1508"/>
                    <a:pt x="1218" y="1476"/>
                  </a:cubicBezTo>
                  <a:cubicBezTo>
                    <a:pt x="1291" y="1450"/>
                    <a:pt x="1291" y="1450"/>
                    <a:pt x="1291" y="1450"/>
                  </a:cubicBezTo>
                  <a:cubicBezTo>
                    <a:pt x="1309" y="1444"/>
                    <a:pt x="1309" y="1444"/>
                    <a:pt x="1309" y="1444"/>
                  </a:cubicBezTo>
                  <a:cubicBezTo>
                    <a:pt x="1327" y="1437"/>
                    <a:pt x="1327" y="1437"/>
                    <a:pt x="1327" y="1437"/>
                  </a:cubicBezTo>
                  <a:cubicBezTo>
                    <a:pt x="1363" y="1423"/>
                    <a:pt x="1363" y="1423"/>
                    <a:pt x="1363" y="1423"/>
                  </a:cubicBezTo>
                  <a:cubicBezTo>
                    <a:pt x="1399" y="1409"/>
                    <a:pt x="1399" y="1409"/>
                    <a:pt x="1399" y="1409"/>
                  </a:cubicBezTo>
                  <a:cubicBezTo>
                    <a:pt x="1417" y="1402"/>
                    <a:pt x="1417" y="1402"/>
                    <a:pt x="1417" y="1402"/>
                  </a:cubicBezTo>
                  <a:cubicBezTo>
                    <a:pt x="1435" y="1394"/>
                    <a:pt x="1435" y="1394"/>
                    <a:pt x="1435" y="1394"/>
                  </a:cubicBezTo>
                  <a:cubicBezTo>
                    <a:pt x="1505" y="1363"/>
                    <a:pt x="1505" y="1363"/>
                    <a:pt x="1505" y="1363"/>
                  </a:cubicBezTo>
                  <a:cubicBezTo>
                    <a:pt x="1517" y="1358"/>
                    <a:pt x="1529" y="1353"/>
                    <a:pt x="1540" y="1347"/>
                  </a:cubicBezTo>
                  <a:cubicBezTo>
                    <a:pt x="1575" y="1331"/>
                    <a:pt x="1575" y="1331"/>
                    <a:pt x="1575" y="1331"/>
                  </a:cubicBezTo>
                  <a:cubicBezTo>
                    <a:pt x="1598" y="1319"/>
                    <a:pt x="1622" y="1309"/>
                    <a:pt x="1645" y="1297"/>
                  </a:cubicBezTo>
                  <a:cubicBezTo>
                    <a:pt x="1713" y="1261"/>
                    <a:pt x="1713" y="1261"/>
                    <a:pt x="1713" y="1261"/>
                  </a:cubicBezTo>
                  <a:cubicBezTo>
                    <a:pt x="1724" y="1255"/>
                    <a:pt x="1736" y="1249"/>
                    <a:pt x="1747" y="1242"/>
                  </a:cubicBezTo>
                  <a:cubicBezTo>
                    <a:pt x="1758" y="1236"/>
                    <a:pt x="1769" y="1230"/>
                    <a:pt x="1780" y="1223"/>
                  </a:cubicBezTo>
                  <a:cubicBezTo>
                    <a:pt x="1960" y="1122"/>
                    <a:pt x="2132" y="1008"/>
                    <a:pt x="2306" y="898"/>
                  </a:cubicBezTo>
                  <a:cubicBezTo>
                    <a:pt x="2480" y="788"/>
                    <a:pt x="2656" y="682"/>
                    <a:pt x="2830" y="571"/>
                  </a:cubicBezTo>
                  <a:cubicBezTo>
                    <a:pt x="2917" y="515"/>
                    <a:pt x="3003" y="459"/>
                    <a:pt x="3086" y="398"/>
                  </a:cubicBezTo>
                  <a:cubicBezTo>
                    <a:pt x="3169" y="338"/>
                    <a:pt x="3250" y="274"/>
                    <a:pt x="3335" y="216"/>
                  </a:cubicBezTo>
                  <a:cubicBezTo>
                    <a:pt x="3378" y="186"/>
                    <a:pt x="3422" y="159"/>
                    <a:pt x="3466" y="133"/>
                  </a:cubicBezTo>
                  <a:cubicBezTo>
                    <a:pt x="3511" y="108"/>
                    <a:pt x="3558" y="85"/>
                    <a:pt x="3606" y="66"/>
                  </a:cubicBezTo>
                  <a:cubicBezTo>
                    <a:pt x="3653" y="46"/>
                    <a:pt x="3703" y="31"/>
                    <a:pt x="3753" y="18"/>
                  </a:cubicBezTo>
                  <a:cubicBezTo>
                    <a:pt x="3778" y="12"/>
                    <a:pt x="3804" y="8"/>
                    <a:pt x="3829" y="4"/>
                  </a:cubicBezTo>
                  <a:cubicBezTo>
                    <a:pt x="3855" y="2"/>
                    <a:pt x="3881" y="0"/>
                    <a:pt x="3907" y="1"/>
                  </a:cubicBezTo>
                  <a:cubicBezTo>
                    <a:pt x="3959" y="2"/>
                    <a:pt x="4011" y="10"/>
                    <a:pt x="4059" y="29"/>
                  </a:cubicBezTo>
                  <a:cubicBezTo>
                    <a:pt x="4108" y="46"/>
                    <a:pt x="4152" y="76"/>
                    <a:pt x="4191" y="110"/>
                  </a:cubicBezTo>
                  <a:cubicBezTo>
                    <a:pt x="4230" y="144"/>
                    <a:pt x="4264" y="183"/>
                    <a:pt x="4296" y="224"/>
                  </a:cubicBezTo>
                  <a:cubicBezTo>
                    <a:pt x="4328" y="264"/>
                    <a:pt x="4360" y="305"/>
                    <a:pt x="4391" y="346"/>
                  </a:cubicBezTo>
                  <a:cubicBezTo>
                    <a:pt x="4453" y="428"/>
                    <a:pt x="4514" y="511"/>
                    <a:pt x="4580" y="590"/>
                  </a:cubicBezTo>
                  <a:cubicBezTo>
                    <a:pt x="4614" y="629"/>
                    <a:pt x="4648" y="667"/>
                    <a:pt x="4684" y="704"/>
                  </a:cubicBezTo>
                  <a:cubicBezTo>
                    <a:pt x="4702" y="722"/>
                    <a:pt x="4721" y="739"/>
                    <a:pt x="4741" y="756"/>
                  </a:cubicBezTo>
                  <a:cubicBezTo>
                    <a:pt x="4761" y="772"/>
                    <a:pt x="4781" y="788"/>
                    <a:pt x="4802" y="802"/>
                  </a:cubicBezTo>
                  <a:cubicBezTo>
                    <a:pt x="4844" y="832"/>
                    <a:pt x="4889" y="857"/>
                    <a:pt x="4936" y="878"/>
                  </a:cubicBezTo>
                  <a:cubicBezTo>
                    <a:pt x="4982" y="900"/>
                    <a:pt x="5031" y="918"/>
                    <a:pt x="5080" y="931"/>
                  </a:cubicBezTo>
                  <a:cubicBezTo>
                    <a:pt x="5179" y="959"/>
                    <a:pt x="5282" y="971"/>
                    <a:pt x="5385" y="972"/>
                  </a:cubicBezTo>
                  <a:cubicBezTo>
                    <a:pt x="5487" y="973"/>
                    <a:pt x="5590" y="964"/>
                    <a:pt x="5691" y="946"/>
                  </a:cubicBezTo>
                  <a:cubicBezTo>
                    <a:pt x="5793" y="928"/>
                    <a:pt x="5892" y="902"/>
                    <a:pt x="5990" y="871"/>
                  </a:cubicBezTo>
                  <a:cubicBezTo>
                    <a:pt x="6039" y="855"/>
                    <a:pt x="6088" y="838"/>
                    <a:pt x="6136" y="819"/>
                  </a:cubicBezTo>
                  <a:cubicBezTo>
                    <a:pt x="6184" y="800"/>
                    <a:pt x="6230" y="778"/>
                    <a:pt x="6276" y="756"/>
                  </a:cubicBezTo>
                  <a:cubicBezTo>
                    <a:pt x="6323" y="734"/>
                    <a:pt x="6369" y="711"/>
                    <a:pt x="6417" y="692"/>
                  </a:cubicBezTo>
                  <a:cubicBezTo>
                    <a:pt x="6465" y="672"/>
                    <a:pt x="6514" y="656"/>
                    <a:pt x="6565" y="645"/>
                  </a:cubicBezTo>
                  <a:cubicBezTo>
                    <a:pt x="6615" y="635"/>
                    <a:pt x="6668" y="632"/>
                    <a:pt x="6719" y="635"/>
                  </a:cubicBezTo>
                  <a:cubicBezTo>
                    <a:pt x="6771" y="637"/>
                    <a:pt x="6822" y="646"/>
                    <a:pt x="6872" y="658"/>
                  </a:cubicBezTo>
                  <a:cubicBezTo>
                    <a:pt x="6973" y="682"/>
                    <a:pt x="7069" y="719"/>
                    <a:pt x="7166" y="752"/>
                  </a:cubicBezTo>
                  <a:cubicBezTo>
                    <a:pt x="7215" y="769"/>
                    <a:pt x="7264" y="784"/>
                    <a:pt x="7313" y="799"/>
                  </a:cubicBezTo>
                  <a:cubicBezTo>
                    <a:pt x="7363" y="814"/>
                    <a:pt x="7412" y="829"/>
                    <a:pt x="7461" y="844"/>
                  </a:cubicBezTo>
                  <a:cubicBezTo>
                    <a:pt x="7560" y="872"/>
                    <a:pt x="7660" y="899"/>
                    <a:pt x="7760" y="920"/>
                  </a:cubicBezTo>
                  <a:cubicBezTo>
                    <a:pt x="7861" y="942"/>
                    <a:pt x="7963" y="956"/>
                    <a:pt x="8065" y="968"/>
                  </a:cubicBezTo>
                  <a:cubicBezTo>
                    <a:pt x="8168" y="980"/>
                    <a:pt x="8270" y="989"/>
                    <a:pt x="8373" y="995"/>
                  </a:cubicBezTo>
                  <a:cubicBezTo>
                    <a:pt x="8579" y="1006"/>
                    <a:pt x="8785" y="1005"/>
                    <a:pt x="8991" y="993"/>
                  </a:cubicBezTo>
                  <a:cubicBezTo>
                    <a:pt x="8785" y="1006"/>
                    <a:pt x="8579" y="1007"/>
                    <a:pt x="8373" y="996"/>
                  </a:cubicBezTo>
                  <a:cubicBezTo>
                    <a:pt x="8270" y="991"/>
                    <a:pt x="8167" y="982"/>
                    <a:pt x="8065" y="971"/>
                  </a:cubicBezTo>
                  <a:cubicBezTo>
                    <a:pt x="7963" y="959"/>
                    <a:pt x="7861" y="945"/>
                    <a:pt x="7760" y="924"/>
                  </a:cubicBezTo>
                  <a:cubicBezTo>
                    <a:pt x="7659" y="903"/>
                    <a:pt x="7559" y="876"/>
                    <a:pt x="7460" y="847"/>
                  </a:cubicBezTo>
                  <a:cubicBezTo>
                    <a:pt x="7411" y="833"/>
                    <a:pt x="7362" y="818"/>
                    <a:pt x="7312" y="803"/>
                  </a:cubicBezTo>
                  <a:cubicBezTo>
                    <a:pt x="7263" y="788"/>
                    <a:pt x="7214" y="773"/>
                    <a:pt x="7165" y="756"/>
                  </a:cubicBezTo>
                  <a:cubicBezTo>
                    <a:pt x="7068" y="723"/>
                    <a:pt x="6971" y="686"/>
                    <a:pt x="6871" y="663"/>
                  </a:cubicBezTo>
                  <a:cubicBezTo>
                    <a:pt x="6821" y="651"/>
                    <a:pt x="6770" y="642"/>
                    <a:pt x="6719" y="639"/>
                  </a:cubicBezTo>
                  <a:cubicBezTo>
                    <a:pt x="6668" y="637"/>
                    <a:pt x="6616" y="640"/>
                    <a:pt x="6566" y="650"/>
                  </a:cubicBezTo>
                  <a:cubicBezTo>
                    <a:pt x="6515" y="661"/>
                    <a:pt x="6467" y="677"/>
                    <a:pt x="6419" y="696"/>
                  </a:cubicBezTo>
                  <a:cubicBezTo>
                    <a:pt x="6371" y="716"/>
                    <a:pt x="6325" y="738"/>
                    <a:pt x="6279" y="761"/>
                  </a:cubicBezTo>
                  <a:cubicBezTo>
                    <a:pt x="6232" y="783"/>
                    <a:pt x="6186" y="805"/>
                    <a:pt x="6138" y="824"/>
                  </a:cubicBezTo>
                  <a:cubicBezTo>
                    <a:pt x="6090" y="843"/>
                    <a:pt x="6041" y="860"/>
                    <a:pt x="5992" y="876"/>
                  </a:cubicBezTo>
                  <a:cubicBezTo>
                    <a:pt x="5894" y="908"/>
                    <a:pt x="5794" y="934"/>
                    <a:pt x="5692" y="952"/>
                  </a:cubicBezTo>
                  <a:cubicBezTo>
                    <a:pt x="5591" y="970"/>
                    <a:pt x="5488" y="979"/>
                    <a:pt x="5385" y="979"/>
                  </a:cubicBezTo>
                  <a:cubicBezTo>
                    <a:pt x="5281" y="977"/>
                    <a:pt x="5178" y="965"/>
                    <a:pt x="5078" y="938"/>
                  </a:cubicBezTo>
                  <a:cubicBezTo>
                    <a:pt x="5029" y="924"/>
                    <a:pt x="4980" y="906"/>
                    <a:pt x="4933" y="885"/>
                  </a:cubicBezTo>
                  <a:cubicBezTo>
                    <a:pt x="4886" y="863"/>
                    <a:pt x="4841" y="838"/>
                    <a:pt x="4798" y="808"/>
                  </a:cubicBezTo>
                  <a:cubicBezTo>
                    <a:pt x="4777" y="794"/>
                    <a:pt x="4756" y="778"/>
                    <a:pt x="4736" y="761"/>
                  </a:cubicBezTo>
                  <a:cubicBezTo>
                    <a:pt x="4717" y="744"/>
                    <a:pt x="4697" y="727"/>
                    <a:pt x="4679" y="709"/>
                  </a:cubicBezTo>
                  <a:cubicBezTo>
                    <a:pt x="4643" y="672"/>
                    <a:pt x="4608" y="634"/>
                    <a:pt x="4575" y="595"/>
                  </a:cubicBezTo>
                  <a:cubicBezTo>
                    <a:pt x="4508" y="516"/>
                    <a:pt x="4447" y="433"/>
                    <a:pt x="4385" y="351"/>
                  </a:cubicBezTo>
                  <a:cubicBezTo>
                    <a:pt x="4354" y="310"/>
                    <a:pt x="4323" y="268"/>
                    <a:pt x="4291" y="228"/>
                  </a:cubicBezTo>
                  <a:cubicBezTo>
                    <a:pt x="4258" y="188"/>
                    <a:pt x="4225" y="149"/>
                    <a:pt x="4186" y="115"/>
                  </a:cubicBezTo>
                  <a:cubicBezTo>
                    <a:pt x="4148" y="82"/>
                    <a:pt x="4105" y="53"/>
                    <a:pt x="4057" y="35"/>
                  </a:cubicBezTo>
                  <a:cubicBezTo>
                    <a:pt x="4009" y="17"/>
                    <a:pt x="3958" y="8"/>
                    <a:pt x="3907" y="7"/>
                  </a:cubicBezTo>
                  <a:cubicBezTo>
                    <a:pt x="3881" y="7"/>
                    <a:pt x="3856" y="9"/>
                    <a:pt x="3830" y="11"/>
                  </a:cubicBezTo>
                  <a:cubicBezTo>
                    <a:pt x="3805" y="14"/>
                    <a:pt x="3779" y="19"/>
                    <a:pt x="3754" y="25"/>
                  </a:cubicBezTo>
                  <a:cubicBezTo>
                    <a:pt x="3705" y="37"/>
                    <a:pt x="3655" y="52"/>
                    <a:pt x="3608" y="72"/>
                  </a:cubicBezTo>
                  <a:cubicBezTo>
                    <a:pt x="3561" y="91"/>
                    <a:pt x="3514" y="113"/>
                    <a:pt x="3470" y="139"/>
                  </a:cubicBezTo>
                  <a:cubicBezTo>
                    <a:pt x="3425" y="164"/>
                    <a:pt x="3381" y="192"/>
                    <a:pt x="3339" y="221"/>
                  </a:cubicBezTo>
                  <a:cubicBezTo>
                    <a:pt x="3254" y="279"/>
                    <a:pt x="3173" y="343"/>
                    <a:pt x="3090" y="403"/>
                  </a:cubicBezTo>
                  <a:cubicBezTo>
                    <a:pt x="3006" y="463"/>
                    <a:pt x="2920" y="520"/>
                    <a:pt x="2833" y="576"/>
                  </a:cubicBezTo>
                  <a:cubicBezTo>
                    <a:pt x="2659" y="686"/>
                    <a:pt x="2482" y="792"/>
                    <a:pt x="2308" y="902"/>
                  </a:cubicBezTo>
                  <a:cubicBezTo>
                    <a:pt x="2134" y="1012"/>
                    <a:pt x="1962" y="1126"/>
                    <a:pt x="1783" y="1227"/>
                  </a:cubicBezTo>
                  <a:cubicBezTo>
                    <a:pt x="1771" y="1234"/>
                    <a:pt x="1760" y="1240"/>
                    <a:pt x="1749" y="1246"/>
                  </a:cubicBezTo>
                  <a:cubicBezTo>
                    <a:pt x="1738" y="1252"/>
                    <a:pt x="1726" y="1259"/>
                    <a:pt x="1715" y="1264"/>
                  </a:cubicBezTo>
                  <a:cubicBezTo>
                    <a:pt x="1646" y="1300"/>
                    <a:pt x="1646" y="1300"/>
                    <a:pt x="1646" y="1300"/>
                  </a:cubicBezTo>
                  <a:cubicBezTo>
                    <a:pt x="1624" y="1313"/>
                    <a:pt x="1600" y="1323"/>
                    <a:pt x="1577" y="1334"/>
                  </a:cubicBezTo>
                  <a:cubicBezTo>
                    <a:pt x="1542" y="1351"/>
                    <a:pt x="1542" y="1351"/>
                    <a:pt x="1542" y="1351"/>
                  </a:cubicBezTo>
                  <a:cubicBezTo>
                    <a:pt x="1531" y="1357"/>
                    <a:pt x="1519" y="1362"/>
                    <a:pt x="1507" y="1367"/>
                  </a:cubicBezTo>
                  <a:cubicBezTo>
                    <a:pt x="1436" y="1398"/>
                    <a:pt x="1436" y="1398"/>
                    <a:pt x="1436" y="1398"/>
                  </a:cubicBezTo>
                  <a:cubicBezTo>
                    <a:pt x="1418" y="1405"/>
                    <a:pt x="1418" y="1405"/>
                    <a:pt x="1418" y="1405"/>
                  </a:cubicBezTo>
                  <a:cubicBezTo>
                    <a:pt x="1400" y="1413"/>
                    <a:pt x="1400" y="1413"/>
                    <a:pt x="1400" y="1413"/>
                  </a:cubicBezTo>
                  <a:cubicBezTo>
                    <a:pt x="1364" y="1427"/>
                    <a:pt x="1364" y="1427"/>
                    <a:pt x="1364" y="1427"/>
                  </a:cubicBezTo>
                  <a:cubicBezTo>
                    <a:pt x="1328" y="1441"/>
                    <a:pt x="1328" y="1441"/>
                    <a:pt x="1328" y="1441"/>
                  </a:cubicBezTo>
                  <a:cubicBezTo>
                    <a:pt x="1310" y="1448"/>
                    <a:pt x="1310" y="1448"/>
                    <a:pt x="1310" y="1448"/>
                  </a:cubicBezTo>
                  <a:cubicBezTo>
                    <a:pt x="1292" y="1454"/>
                    <a:pt x="1292" y="1454"/>
                    <a:pt x="1292" y="1454"/>
                  </a:cubicBezTo>
                  <a:cubicBezTo>
                    <a:pt x="1219" y="1479"/>
                    <a:pt x="1219" y="1479"/>
                    <a:pt x="1219" y="1479"/>
                  </a:cubicBezTo>
                  <a:cubicBezTo>
                    <a:pt x="1121" y="1511"/>
                    <a:pt x="1022" y="1540"/>
                    <a:pt x="921" y="1562"/>
                  </a:cubicBezTo>
                  <a:cubicBezTo>
                    <a:pt x="884" y="1570"/>
                    <a:pt x="884" y="1570"/>
                    <a:pt x="884" y="1570"/>
                  </a:cubicBezTo>
                  <a:cubicBezTo>
                    <a:pt x="871" y="1573"/>
                    <a:pt x="858" y="1575"/>
                    <a:pt x="846" y="1578"/>
                  </a:cubicBezTo>
                  <a:cubicBezTo>
                    <a:pt x="770" y="1592"/>
                    <a:pt x="770" y="1592"/>
                    <a:pt x="770" y="1592"/>
                  </a:cubicBezTo>
                  <a:cubicBezTo>
                    <a:pt x="693" y="1604"/>
                    <a:pt x="693" y="1604"/>
                    <a:pt x="693" y="1604"/>
                  </a:cubicBezTo>
                  <a:cubicBezTo>
                    <a:pt x="655" y="1609"/>
                    <a:pt x="655" y="1609"/>
                    <a:pt x="655" y="1609"/>
                  </a:cubicBezTo>
                  <a:cubicBezTo>
                    <a:pt x="617" y="1614"/>
                    <a:pt x="617" y="1614"/>
                    <a:pt x="617" y="1614"/>
                  </a:cubicBezTo>
                  <a:cubicBezTo>
                    <a:pt x="591" y="1616"/>
                    <a:pt x="566" y="1620"/>
                    <a:pt x="540" y="1622"/>
                  </a:cubicBezTo>
                  <a:cubicBezTo>
                    <a:pt x="463" y="1627"/>
                    <a:pt x="463" y="1627"/>
                    <a:pt x="463" y="1627"/>
                  </a:cubicBezTo>
                  <a:cubicBezTo>
                    <a:pt x="437" y="1630"/>
                    <a:pt x="412" y="1630"/>
                    <a:pt x="386" y="1631"/>
                  </a:cubicBezTo>
                  <a:cubicBezTo>
                    <a:pt x="347" y="1632"/>
                    <a:pt x="347" y="1632"/>
                    <a:pt x="347" y="1632"/>
                  </a:cubicBezTo>
                  <a:cubicBezTo>
                    <a:pt x="328" y="1633"/>
                    <a:pt x="328" y="1633"/>
                    <a:pt x="328" y="1633"/>
                  </a:cubicBezTo>
                  <a:cubicBezTo>
                    <a:pt x="321" y="1633"/>
                    <a:pt x="315" y="1633"/>
                    <a:pt x="309" y="1633"/>
                  </a:cubicBezTo>
                  <a:cubicBezTo>
                    <a:pt x="231" y="1632"/>
                    <a:pt x="231" y="1632"/>
                    <a:pt x="231" y="1632"/>
                  </a:cubicBezTo>
                  <a:cubicBezTo>
                    <a:pt x="218" y="1632"/>
                    <a:pt x="206" y="1632"/>
                    <a:pt x="193" y="1631"/>
                  </a:cubicBezTo>
                  <a:cubicBezTo>
                    <a:pt x="154" y="1629"/>
                    <a:pt x="154" y="1629"/>
                    <a:pt x="154" y="1629"/>
                  </a:cubicBezTo>
                  <a:cubicBezTo>
                    <a:pt x="116" y="1627"/>
                    <a:pt x="116" y="1627"/>
                    <a:pt x="116" y="1627"/>
                  </a:cubicBezTo>
                  <a:cubicBezTo>
                    <a:pt x="103" y="1627"/>
                    <a:pt x="90" y="1625"/>
                    <a:pt x="77" y="1624"/>
                  </a:cubicBezTo>
                  <a:lnTo>
                    <a:pt x="0" y="16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3" name="Freeform 17"/>
            <p:cNvSpPr/>
            <p:nvPr>
              <p:custDataLst>
                <p:tags r:id="rId15"/>
              </p:custDataLst>
            </p:nvPr>
          </p:nvSpPr>
          <p:spPr bwMode="auto">
            <a:xfrm>
              <a:off x="1" y="999"/>
              <a:ext cx="5754" cy="1122"/>
            </a:xfrm>
            <a:custGeom>
              <a:avLst/>
              <a:gdLst>
                <a:gd name="T0" fmla="*/ 117 w 8990"/>
                <a:gd name="T1" fmla="*/ 1743 h 1752"/>
                <a:gd name="T2" fmla="*/ 215 w 8990"/>
                <a:gd name="T3" fmla="*/ 1749 h 1752"/>
                <a:gd name="T4" fmla="*/ 352 w 8990"/>
                <a:gd name="T5" fmla="*/ 1750 h 1752"/>
                <a:gd name="T6" fmla="*/ 469 w 8990"/>
                <a:gd name="T7" fmla="*/ 1746 h 1752"/>
                <a:gd name="T8" fmla="*/ 664 w 8990"/>
                <a:gd name="T9" fmla="*/ 1727 h 1752"/>
                <a:gd name="T10" fmla="*/ 933 w 8990"/>
                <a:gd name="T11" fmla="*/ 1677 h 1752"/>
                <a:gd name="T12" fmla="*/ 1009 w 8990"/>
                <a:gd name="T13" fmla="*/ 1658 h 1752"/>
                <a:gd name="T14" fmla="*/ 1160 w 8990"/>
                <a:gd name="T15" fmla="*/ 1615 h 1752"/>
                <a:gd name="T16" fmla="*/ 1381 w 8990"/>
                <a:gd name="T17" fmla="*/ 1536 h 1752"/>
                <a:gd name="T18" fmla="*/ 1525 w 8990"/>
                <a:gd name="T19" fmla="*/ 1474 h 1752"/>
                <a:gd name="T20" fmla="*/ 1665 w 8990"/>
                <a:gd name="T21" fmla="*/ 1405 h 1752"/>
                <a:gd name="T22" fmla="*/ 2331 w 8990"/>
                <a:gd name="T23" fmla="*/ 993 h 1752"/>
                <a:gd name="T24" fmla="*/ 3334 w 8990"/>
                <a:gd name="T25" fmla="*/ 243 h 1752"/>
                <a:gd name="T26" fmla="*/ 3746 w 8990"/>
                <a:gd name="T27" fmla="*/ 22 h 1752"/>
                <a:gd name="T28" fmla="*/ 4056 w 8990"/>
                <a:gd name="T29" fmla="*/ 31 h 1752"/>
                <a:gd name="T30" fmla="*/ 4373 w 8990"/>
                <a:gd name="T31" fmla="*/ 371 h 1752"/>
                <a:gd name="T32" fmla="*/ 4757 w 8990"/>
                <a:gd name="T33" fmla="*/ 862 h 1752"/>
                <a:gd name="T34" fmla="*/ 5336 w 8990"/>
                <a:gd name="T35" fmla="*/ 1068 h 1752"/>
                <a:gd name="T36" fmla="*/ 6099 w 8990"/>
                <a:gd name="T37" fmla="*/ 927 h 1752"/>
                <a:gd name="T38" fmla="*/ 6528 w 8990"/>
                <a:gd name="T39" fmla="*/ 736 h 1752"/>
                <a:gd name="T40" fmla="*/ 6684 w 8990"/>
                <a:gd name="T41" fmla="*/ 720 h 1752"/>
                <a:gd name="T42" fmla="*/ 7287 w 8990"/>
                <a:gd name="T43" fmla="*/ 884 h 1752"/>
                <a:gd name="T44" fmla="*/ 8051 w 8990"/>
                <a:gd name="T45" fmla="*/ 1050 h 1752"/>
                <a:gd name="T46" fmla="*/ 8363 w 8990"/>
                <a:gd name="T47" fmla="*/ 1076 h 1752"/>
                <a:gd name="T48" fmla="*/ 7436 w 8990"/>
                <a:gd name="T49" fmla="*/ 933 h 1752"/>
                <a:gd name="T50" fmla="*/ 6839 w 8990"/>
                <a:gd name="T51" fmla="*/ 746 h 1752"/>
                <a:gd name="T52" fmla="*/ 6606 w 8990"/>
                <a:gd name="T53" fmla="*/ 727 h 1752"/>
                <a:gd name="T54" fmla="*/ 6243 w 8990"/>
                <a:gd name="T55" fmla="*/ 864 h 1752"/>
                <a:gd name="T56" fmla="*/ 5649 w 8990"/>
                <a:gd name="T57" fmla="*/ 1058 h 1752"/>
                <a:gd name="T58" fmla="*/ 4884 w 8990"/>
                <a:gd name="T59" fmla="*/ 954 h 1752"/>
                <a:gd name="T60" fmla="*/ 4543 w 8990"/>
                <a:gd name="T61" fmla="*/ 635 h 1752"/>
                <a:gd name="T62" fmla="*/ 4181 w 8990"/>
                <a:gd name="T63" fmla="*/ 124 h 1752"/>
                <a:gd name="T64" fmla="*/ 3902 w 8990"/>
                <a:gd name="T65" fmla="*/ 7 h 1752"/>
                <a:gd name="T66" fmla="*/ 3465 w 8990"/>
                <a:gd name="T67" fmla="*/ 157 h 1752"/>
                <a:gd name="T68" fmla="*/ 2851 w 8990"/>
                <a:gd name="T69" fmla="*/ 642 h 1752"/>
                <a:gd name="T70" fmla="*/ 1737 w 8990"/>
                <a:gd name="T71" fmla="*/ 1372 h 1752"/>
                <a:gd name="T72" fmla="*/ 1597 w 8990"/>
                <a:gd name="T73" fmla="*/ 1444 h 1752"/>
                <a:gd name="T74" fmla="*/ 1419 w 8990"/>
                <a:gd name="T75" fmla="*/ 1525 h 1752"/>
                <a:gd name="T76" fmla="*/ 1235 w 8990"/>
                <a:gd name="T77" fmla="*/ 1594 h 1752"/>
                <a:gd name="T78" fmla="*/ 1086 w 8990"/>
                <a:gd name="T79" fmla="*/ 1641 h 1752"/>
                <a:gd name="T80" fmla="*/ 972 w 8990"/>
                <a:gd name="T81" fmla="*/ 1671 h 1752"/>
                <a:gd name="T82" fmla="*/ 703 w 8990"/>
                <a:gd name="T83" fmla="*/ 1723 h 1752"/>
                <a:gd name="T84" fmla="*/ 547 w 8990"/>
                <a:gd name="T85" fmla="*/ 1742 h 1752"/>
                <a:gd name="T86" fmla="*/ 391 w 8990"/>
                <a:gd name="T87" fmla="*/ 1750 h 1752"/>
                <a:gd name="T88" fmla="*/ 234 w 8990"/>
                <a:gd name="T89" fmla="*/ 1750 h 1752"/>
                <a:gd name="T90" fmla="*/ 156 w 8990"/>
                <a:gd name="T91" fmla="*/ 1746 h 1752"/>
                <a:gd name="T92" fmla="*/ 0 w 8990"/>
                <a:gd name="T93" fmla="*/ 1732 h 1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990" h="1752">
                  <a:moveTo>
                    <a:pt x="0" y="1732"/>
                  </a:moveTo>
                  <a:cubicBezTo>
                    <a:pt x="78" y="1740"/>
                    <a:pt x="78" y="1740"/>
                    <a:pt x="78" y="1740"/>
                  </a:cubicBezTo>
                  <a:cubicBezTo>
                    <a:pt x="91" y="1741"/>
                    <a:pt x="104" y="1743"/>
                    <a:pt x="117" y="1743"/>
                  </a:cubicBezTo>
                  <a:cubicBezTo>
                    <a:pt x="156" y="1746"/>
                    <a:pt x="156" y="1746"/>
                    <a:pt x="156" y="1746"/>
                  </a:cubicBezTo>
                  <a:cubicBezTo>
                    <a:pt x="195" y="1748"/>
                    <a:pt x="195" y="1748"/>
                    <a:pt x="195" y="1748"/>
                  </a:cubicBezTo>
                  <a:cubicBezTo>
                    <a:pt x="215" y="1749"/>
                    <a:pt x="215" y="1749"/>
                    <a:pt x="215" y="1749"/>
                  </a:cubicBezTo>
                  <a:cubicBezTo>
                    <a:pt x="221" y="1750"/>
                    <a:pt x="228" y="1749"/>
                    <a:pt x="234" y="1750"/>
                  </a:cubicBezTo>
                  <a:cubicBezTo>
                    <a:pt x="313" y="1751"/>
                    <a:pt x="313" y="1751"/>
                    <a:pt x="313" y="1751"/>
                  </a:cubicBezTo>
                  <a:cubicBezTo>
                    <a:pt x="326" y="1751"/>
                    <a:pt x="339" y="1751"/>
                    <a:pt x="352" y="1750"/>
                  </a:cubicBezTo>
                  <a:cubicBezTo>
                    <a:pt x="391" y="1749"/>
                    <a:pt x="391" y="1749"/>
                    <a:pt x="391" y="1749"/>
                  </a:cubicBezTo>
                  <a:cubicBezTo>
                    <a:pt x="430" y="1748"/>
                    <a:pt x="430" y="1748"/>
                    <a:pt x="430" y="1748"/>
                  </a:cubicBezTo>
                  <a:cubicBezTo>
                    <a:pt x="443" y="1748"/>
                    <a:pt x="456" y="1746"/>
                    <a:pt x="469" y="1746"/>
                  </a:cubicBezTo>
                  <a:cubicBezTo>
                    <a:pt x="547" y="1740"/>
                    <a:pt x="547" y="1740"/>
                    <a:pt x="547" y="1740"/>
                  </a:cubicBezTo>
                  <a:cubicBezTo>
                    <a:pt x="625" y="1731"/>
                    <a:pt x="625" y="1731"/>
                    <a:pt x="625" y="1731"/>
                  </a:cubicBezTo>
                  <a:cubicBezTo>
                    <a:pt x="638" y="1730"/>
                    <a:pt x="651" y="1729"/>
                    <a:pt x="664" y="1727"/>
                  </a:cubicBezTo>
                  <a:cubicBezTo>
                    <a:pt x="703" y="1721"/>
                    <a:pt x="703" y="1721"/>
                    <a:pt x="703" y="1721"/>
                  </a:cubicBezTo>
                  <a:cubicBezTo>
                    <a:pt x="728" y="1717"/>
                    <a:pt x="754" y="1713"/>
                    <a:pt x="780" y="1709"/>
                  </a:cubicBezTo>
                  <a:cubicBezTo>
                    <a:pt x="831" y="1699"/>
                    <a:pt x="883" y="1690"/>
                    <a:pt x="933" y="1677"/>
                  </a:cubicBezTo>
                  <a:cubicBezTo>
                    <a:pt x="971" y="1668"/>
                    <a:pt x="971" y="1668"/>
                    <a:pt x="971" y="1668"/>
                  </a:cubicBezTo>
                  <a:cubicBezTo>
                    <a:pt x="991" y="1664"/>
                    <a:pt x="991" y="1664"/>
                    <a:pt x="991" y="1664"/>
                  </a:cubicBezTo>
                  <a:cubicBezTo>
                    <a:pt x="1009" y="1658"/>
                    <a:pt x="1009" y="1658"/>
                    <a:pt x="1009" y="1658"/>
                  </a:cubicBezTo>
                  <a:cubicBezTo>
                    <a:pt x="1085" y="1638"/>
                    <a:pt x="1085" y="1638"/>
                    <a:pt x="1085" y="1638"/>
                  </a:cubicBezTo>
                  <a:cubicBezTo>
                    <a:pt x="1098" y="1634"/>
                    <a:pt x="1110" y="1630"/>
                    <a:pt x="1122" y="1626"/>
                  </a:cubicBezTo>
                  <a:cubicBezTo>
                    <a:pt x="1160" y="1615"/>
                    <a:pt x="1160" y="1615"/>
                    <a:pt x="1160" y="1615"/>
                  </a:cubicBezTo>
                  <a:cubicBezTo>
                    <a:pt x="1185" y="1607"/>
                    <a:pt x="1210" y="1599"/>
                    <a:pt x="1234" y="1590"/>
                  </a:cubicBezTo>
                  <a:cubicBezTo>
                    <a:pt x="1308" y="1564"/>
                    <a:pt x="1308" y="1564"/>
                    <a:pt x="1308" y="1564"/>
                  </a:cubicBezTo>
                  <a:cubicBezTo>
                    <a:pt x="1332" y="1555"/>
                    <a:pt x="1357" y="1545"/>
                    <a:pt x="1381" y="1536"/>
                  </a:cubicBezTo>
                  <a:cubicBezTo>
                    <a:pt x="1417" y="1521"/>
                    <a:pt x="1417" y="1521"/>
                    <a:pt x="1417" y="1521"/>
                  </a:cubicBezTo>
                  <a:cubicBezTo>
                    <a:pt x="1429" y="1516"/>
                    <a:pt x="1441" y="1511"/>
                    <a:pt x="1453" y="1506"/>
                  </a:cubicBezTo>
                  <a:cubicBezTo>
                    <a:pt x="1525" y="1474"/>
                    <a:pt x="1525" y="1474"/>
                    <a:pt x="1525" y="1474"/>
                  </a:cubicBezTo>
                  <a:cubicBezTo>
                    <a:pt x="1595" y="1440"/>
                    <a:pt x="1595" y="1440"/>
                    <a:pt x="1595" y="1440"/>
                  </a:cubicBezTo>
                  <a:cubicBezTo>
                    <a:pt x="1631" y="1423"/>
                    <a:pt x="1631" y="1423"/>
                    <a:pt x="1631" y="1423"/>
                  </a:cubicBezTo>
                  <a:cubicBezTo>
                    <a:pt x="1665" y="1405"/>
                    <a:pt x="1665" y="1405"/>
                    <a:pt x="1665" y="1405"/>
                  </a:cubicBezTo>
                  <a:cubicBezTo>
                    <a:pt x="1735" y="1368"/>
                    <a:pt x="1735" y="1368"/>
                    <a:pt x="1735" y="1368"/>
                  </a:cubicBezTo>
                  <a:cubicBezTo>
                    <a:pt x="1757" y="1356"/>
                    <a:pt x="1780" y="1343"/>
                    <a:pt x="1803" y="1330"/>
                  </a:cubicBezTo>
                  <a:cubicBezTo>
                    <a:pt x="1984" y="1226"/>
                    <a:pt x="2157" y="1109"/>
                    <a:pt x="2331" y="993"/>
                  </a:cubicBezTo>
                  <a:cubicBezTo>
                    <a:pt x="2505" y="877"/>
                    <a:pt x="2679" y="761"/>
                    <a:pt x="2847" y="638"/>
                  </a:cubicBezTo>
                  <a:cubicBezTo>
                    <a:pt x="2932" y="576"/>
                    <a:pt x="3014" y="512"/>
                    <a:pt x="3094" y="445"/>
                  </a:cubicBezTo>
                  <a:cubicBezTo>
                    <a:pt x="3174" y="377"/>
                    <a:pt x="3251" y="307"/>
                    <a:pt x="3334" y="243"/>
                  </a:cubicBezTo>
                  <a:cubicBezTo>
                    <a:pt x="3375" y="210"/>
                    <a:pt x="3417" y="179"/>
                    <a:pt x="3461" y="151"/>
                  </a:cubicBezTo>
                  <a:cubicBezTo>
                    <a:pt x="3505" y="123"/>
                    <a:pt x="3551" y="97"/>
                    <a:pt x="3599" y="75"/>
                  </a:cubicBezTo>
                  <a:cubicBezTo>
                    <a:pt x="3646" y="53"/>
                    <a:pt x="3696" y="36"/>
                    <a:pt x="3746" y="22"/>
                  </a:cubicBezTo>
                  <a:cubicBezTo>
                    <a:pt x="3797" y="8"/>
                    <a:pt x="3849" y="0"/>
                    <a:pt x="3902" y="1"/>
                  </a:cubicBezTo>
                  <a:cubicBezTo>
                    <a:pt x="3928" y="1"/>
                    <a:pt x="3955" y="3"/>
                    <a:pt x="3980" y="8"/>
                  </a:cubicBezTo>
                  <a:cubicBezTo>
                    <a:pt x="4006" y="14"/>
                    <a:pt x="4032" y="21"/>
                    <a:pt x="4056" y="31"/>
                  </a:cubicBezTo>
                  <a:cubicBezTo>
                    <a:pt x="4105" y="51"/>
                    <a:pt x="4149" y="82"/>
                    <a:pt x="4186" y="119"/>
                  </a:cubicBezTo>
                  <a:cubicBezTo>
                    <a:pt x="4223" y="156"/>
                    <a:pt x="4256" y="198"/>
                    <a:pt x="4286" y="241"/>
                  </a:cubicBezTo>
                  <a:cubicBezTo>
                    <a:pt x="4316" y="283"/>
                    <a:pt x="4345" y="327"/>
                    <a:pt x="4373" y="371"/>
                  </a:cubicBezTo>
                  <a:cubicBezTo>
                    <a:pt x="4431" y="458"/>
                    <a:pt x="4487" y="546"/>
                    <a:pt x="4548" y="631"/>
                  </a:cubicBezTo>
                  <a:cubicBezTo>
                    <a:pt x="4579" y="673"/>
                    <a:pt x="4611" y="714"/>
                    <a:pt x="4646" y="753"/>
                  </a:cubicBezTo>
                  <a:cubicBezTo>
                    <a:pt x="4679" y="793"/>
                    <a:pt x="4717" y="829"/>
                    <a:pt x="4757" y="862"/>
                  </a:cubicBezTo>
                  <a:cubicBezTo>
                    <a:pt x="4798" y="894"/>
                    <a:pt x="4842" y="923"/>
                    <a:pt x="4887" y="948"/>
                  </a:cubicBezTo>
                  <a:cubicBezTo>
                    <a:pt x="4933" y="972"/>
                    <a:pt x="4981" y="993"/>
                    <a:pt x="5030" y="1010"/>
                  </a:cubicBezTo>
                  <a:cubicBezTo>
                    <a:pt x="5129" y="1044"/>
                    <a:pt x="5232" y="1062"/>
                    <a:pt x="5336" y="1068"/>
                  </a:cubicBezTo>
                  <a:cubicBezTo>
                    <a:pt x="5441" y="1074"/>
                    <a:pt x="5545" y="1067"/>
                    <a:pt x="5648" y="1052"/>
                  </a:cubicBezTo>
                  <a:cubicBezTo>
                    <a:pt x="5751" y="1037"/>
                    <a:pt x="5853" y="1012"/>
                    <a:pt x="5952" y="980"/>
                  </a:cubicBezTo>
                  <a:cubicBezTo>
                    <a:pt x="6002" y="964"/>
                    <a:pt x="6051" y="946"/>
                    <a:pt x="6099" y="927"/>
                  </a:cubicBezTo>
                  <a:cubicBezTo>
                    <a:pt x="6148" y="907"/>
                    <a:pt x="6194" y="884"/>
                    <a:pt x="6241" y="860"/>
                  </a:cubicBezTo>
                  <a:cubicBezTo>
                    <a:pt x="6287" y="836"/>
                    <a:pt x="6333" y="811"/>
                    <a:pt x="6381" y="789"/>
                  </a:cubicBezTo>
                  <a:cubicBezTo>
                    <a:pt x="6428" y="767"/>
                    <a:pt x="6477" y="749"/>
                    <a:pt x="6528" y="736"/>
                  </a:cubicBezTo>
                  <a:cubicBezTo>
                    <a:pt x="6554" y="730"/>
                    <a:pt x="6580" y="725"/>
                    <a:pt x="6606" y="723"/>
                  </a:cubicBezTo>
                  <a:cubicBezTo>
                    <a:pt x="6619" y="721"/>
                    <a:pt x="6632" y="721"/>
                    <a:pt x="6645" y="720"/>
                  </a:cubicBezTo>
                  <a:cubicBezTo>
                    <a:pt x="6658" y="719"/>
                    <a:pt x="6671" y="720"/>
                    <a:pt x="6684" y="720"/>
                  </a:cubicBezTo>
                  <a:cubicBezTo>
                    <a:pt x="6737" y="721"/>
                    <a:pt x="6789" y="729"/>
                    <a:pt x="6840" y="741"/>
                  </a:cubicBezTo>
                  <a:cubicBezTo>
                    <a:pt x="6942" y="765"/>
                    <a:pt x="7040" y="802"/>
                    <a:pt x="7138" y="837"/>
                  </a:cubicBezTo>
                  <a:cubicBezTo>
                    <a:pt x="7188" y="854"/>
                    <a:pt x="7237" y="870"/>
                    <a:pt x="7287" y="884"/>
                  </a:cubicBezTo>
                  <a:cubicBezTo>
                    <a:pt x="7338" y="899"/>
                    <a:pt x="7387" y="915"/>
                    <a:pt x="7438" y="929"/>
                  </a:cubicBezTo>
                  <a:cubicBezTo>
                    <a:pt x="7538" y="958"/>
                    <a:pt x="7639" y="985"/>
                    <a:pt x="7741" y="1006"/>
                  </a:cubicBezTo>
                  <a:cubicBezTo>
                    <a:pt x="7844" y="1027"/>
                    <a:pt x="7947" y="1039"/>
                    <a:pt x="8051" y="1050"/>
                  </a:cubicBezTo>
                  <a:cubicBezTo>
                    <a:pt x="8155" y="1061"/>
                    <a:pt x="8259" y="1069"/>
                    <a:pt x="8363" y="1074"/>
                  </a:cubicBezTo>
                  <a:cubicBezTo>
                    <a:pt x="8572" y="1083"/>
                    <a:pt x="8781" y="1081"/>
                    <a:pt x="8990" y="1069"/>
                  </a:cubicBezTo>
                  <a:cubicBezTo>
                    <a:pt x="8781" y="1082"/>
                    <a:pt x="8572" y="1085"/>
                    <a:pt x="8363" y="1076"/>
                  </a:cubicBezTo>
                  <a:cubicBezTo>
                    <a:pt x="8259" y="1071"/>
                    <a:pt x="8155" y="1064"/>
                    <a:pt x="8051" y="1053"/>
                  </a:cubicBezTo>
                  <a:cubicBezTo>
                    <a:pt x="7947" y="1042"/>
                    <a:pt x="7843" y="1030"/>
                    <a:pt x="7741" y="1009"/>
                  </a:cubicBezTo>
                  <a:cubicBezTo>
                    <a:pt x="7638" y="988"/>
                    <a:pt x="7537" y="962"/>
                    <a:pt x="7436" y="933"/>
                  </a:cubicBezTo>
                  <a:cubicBezTo>
                    <a:pt x="7386" y="919"/>
                    <a:pt x="7336" y="903"/>
                    <a:pt x="7286" y="888"/>
                  </a:cubicBezTo>
                  <a:cubicBezTo>
                    <a:pt x="7236" y="874"/>
                    <a:pt x="7186" y="858"/>
                    <a:pt x="7137" y="841"/>
                  </a:cubicBezTo>
                  <a:cubicBezTo>
                    <a:pt x="7038" y="807"/>
                    <a:pt x="6941" y="769"/>
                    <a:pt x="6839" y="746"/>
                  </a:cubicBezTo>
                  <a:cubicBezTo>
                    <a:pt x="6788" y="734"/>
                    <a:pt x="6736" y="726"/>
                    <a:pt x="6684" y="725"/>
                  </a:cubicBezTo>
                  <a:cubicBezTo>
                    <a:pt x="6671" y="725"/>
                    <a:pt x="6658" y="724"/>
                    <a:pt x="6645" y="725"/>
                  </a:cubicBezTo>
                  <a:cubicBezTo>
                    <a:pt x="6632" y="726"/>
                    <a:pt x="6619" y="726"/>
                    <a:pt x="6606" y="727"/>
                  </a:cubicBezTo>
                  <a:cubicBezTo>
                    <a:pt x="6581" y="730"/>
                    <a:pt x="6555" y="734"/>
                    <a:pt x="6530" y="741"/>
                  </a:cubicBezTo>
                  <a:cubicBezTo>
                    <a:pt x="6479" y="753"/>
                    <a:pt x="6430" y="772"/>
                    <a:pt x="6383" y="794"/>
                  </a:cubicBezTo>
                  <a:cubicBezTo>
                    <a:pt x="6336" y="816"/>
                    <a:pt x="6290" y="840"/>
                    <a:pt x="6243" y="864"/>
                  </a:cubicBezTo>
                  <a:cubicBezTo>
                    <a:pt x="6197" y="889"/>
                    <a:pt x="6150" y="912"/>
                    <a:pt x="6101" y="932"/>
                  </a:cubicBezTo>
                  <a:cubicBezTo>
                    <a:pt x="6053" y="952"/>
                    <a:pt x="6004" y="970"/>
                    <a:pt x="5954" y="986"/>
                  </a:cubicBezTo>
                  <a:cubicBezTo>
                    <a:pt x="5855" y="1018"/>
                    <a:pt x="5753" y="1042"/>
                    <a:pt x="5649" y="1058"/>
                  </a:cubicBezTo>
                  <a:cubicBezTo>
                    <a:pt x="5546" y="1073"/>
                    <a:pt x="5441" y="1080"/>
                    <a:pt x="5336" y="1074"/>
                  </a:cubicBezTo>
                  <a:cubicBezTo>
                    <a:pt x="5232" y="1068"/>
                    <a:pt x="5128" y="1050"/>
                    <a:pt x="5028" y="1016"/>
                  </a:cubicBezTo>
                  <a:cubicBezTo>
                    <a:pt x="4979" y="999"/>
                    <a:pt x="4930" y="978"/>
                    <a:pt x="4884" y="954"/>
                  </a:cubicBezTo>
                  <a:cubicBezTo>
                    <a:pt x="4838" y="929"/>
                    <a:pt x="4794" y="900"/>
                    <a:pt x="4753" y="867"/>
                  </a:cubicBezTo>
                  <a:cubicBezTo>
                    <a:pt x="4712" y="835"/>
                    <a:pt x="4674" y="797"/>
                    <a:pt x="4640" y="758"/>
                  </a:cubicBezTo>
                  <a:cubicBezTo>
                    <a:pt x="4606" y="718"/>
                    <a:pt x="4574" y="677"/>
                    <a:pt x="4543" y="635"/>
                  </a:cubicBezTo>
                  <a:cubicBezTo>
                    <a:pt x="4481" y="550"/>
                    <a:pt x="4424" y="462"/>
                    <a:pt x="4367" y="375"/>
                  </a:cubicBezTo>
                  <a:cubicBezTo>
                    <a:pt x="4339" y="331"/>
                    <a:pt x="4310" y="288"/>
                    <a:pt x="4280" y="245"/>
                  </a:cubicBezTo>
                  <a:cubicBezTo>
                    <a:pt x="4250" y="202"/>
                    <a:pt x="4218" y="161"/>
                    <a:pt x="4181" y="124"/>
                  </a:cubicBezTo>
                  <a:cubicBezTo>
                    <a:pt x="4144" y="88"/>
                    <a:pt x="4101" y="57"/>
                    <a:pt x="4053" y="37"/>
                  </a:cubicBezTo>
                  <a:cubicBezTo>
                    <a:pt x="4029" y="27"/>
                    <a:pt x="4004" y="20"/>
                    <a:pt x="3979" y="15"/>
                  </a:cubicBezTo>
                  <a:cubicBezTo>
                    <a:pt x="3954" y="10"/>
                    <a:pt x="3928" y="8"/>
                    <a:pt x="3902" y="7"/>
                  </a:cubicBezTo>
                  <a:cubicBezTo>
                    <a:pt x="3850" y="7"/>
                    <a:pt x="3798" y="15"/>
                    <a:pt x="3748" y="28"/>
                  </a:cubicBezTo>
                  <a:cubicBezTo>
                    <a:pt x="3698" y="43"/>
                    <a:pt x="3648" y="59"/>
                    <a:pt x="3601" y="81"/>
                  </a:cubicBezTo>
                  <a:cubicBezTo>
                    <a:pt x="3554" y="103"/>
                    <a:pt x="3508" y="128"/>
                    <a:pt x="3465" y="157"/>
                  </a:cubicBezTo>
                  <a:cubicBezTo>
                    <a:pt x="3421" y="185"/>
                    <a:pt x="3378" y="215"/>
                    <a:pt x="3337" y="247"/>
                  </a:cubicBezTo>
                  <a:cubicBezTo>
                    <a:pt x="3255" y="312"/>
                    <a:pt x="3178" y="382"/>
                    <a:pt x="3098" y="449"/>
                  </a:cubicBezTo>
                  <a:cubicBezTo>
                    <a:pt x="3018" y="517"/>
                    <a:pt x="2935" y="581"/>
                    <a:pt x="2851" y="642"/>
                  </a:cubicBezTo>
                  <a:cubicBezTo>
                    <a:pt x="2682" y="766"/>
                    <a:pt x="2508" y="881"/>
                    <a:pt x="2334" y="998"/>
                  </a:cubicBezTo>
                  <a:cubicBezTo>
                    <a:pt x="2160" y="1113"/>
                    <a:pt x="1986" y="1230"/>
                    <a:pt x="1805" y="1334"/>
                  </a:cubicBezTo>
                  <a:cubicBezTo>
                    <a:pt x="1782" y="1347"/>
                    <a:pt x="1759" y="1359"/>
                    <a:pt x="1737" y="1372"/>
                  </a:cubicBezTo>
                  <a:cubicBezTo>
                    <a:pt x="1667" y="1409"/>
                    <a:pt x="1667" y="1409"/>
                    <a:pt x="1667" y="1409"/>
                  </a:cubicBezTo>
                  <a:cubicBezTo>
                    <a:pt x="1633" y="1427"/>
                    <a:pt x="1633" y="1427"/>
                    <a:pt x="1633" y="1427"/>
                  </a:cubicBezTo>
                  <a:cubicBezTo>
                    <a:pt x="1597" y="1444"/>
                    <a:pt x="1597" y="1444"/>
                    <a:pt x="1597" y="1444"/>
                  </a:cubicBezTo>
                  <a:cubicBezTo>
                    <a:pt x="1527" y="1478"/>
                    <a:pt x="1527" y="1478"/>
                    <a:pt x="1527" y="1478"/>
                  </a:cubicBezTo>
                  <a:cubicBezTo>
                    <a:pt x="1455" y="1509"/>
                    <a:pt x="1455" y="1509"/>
                    <a:pt x="1455" y="1509"/>
                  </a:cubicBezTo>
                  <a:cubicBezTo>
                    <a:pt x="1443" y="1514"/>
                    <a:pt x="1431" y="1520"/>
                    <a:pt x="1419" y="1525"/>
                  </a:cubicBezTo>
                  <a:cubicBezTo>
                    <a:pt x="1382" y="1539"/>
                    <a:pt x="1382" y="1539"/>
                    <a:pt x="1382" y="1539"/>
                  </a:cubicBezTo>
                  <a:cubicBezTo>
                    <a:pt x="1358" y="1549"/>
                    <a:pt x="1334" y="1559"/>
                    <a:pt x="1309" y="1568"/>
                  </a:cubicBezTo>
                  <a:cubicBezTo>
                    <a:pt x="1235" y="1594"/>
                    <a:pt x="1235" y="1594"/>
                    <a:pt x="1235" y="1594"/>
                  </a:cubicBezTo>
                  <a:cubicBezTo>
                    <a:pt x="1211" y="1603"/>
                    <a:pt x="1186" y="1610"/>
                    <a:pt x="1161" y="1618"/>
                  </a:cubicBezTo>
                  <a:cubicBezTo>
                    <a:pt x="1123" y="1630"/>
                    <a:pt x="1123" y="1630"/>
                    <a:pt x="1123" y="1630"/>
                  </a:cubicBezTo>
                  <a:cubicBezTo>
                    <a:pt x="1111" y="1634"/>
                    <a:pt x="1098" y="1638"/>
                    <a:pt x="1086" y="1641"/>
                  </a:cubicBezTo>
                  <a:cubicBezTo>
                    <a:pt x="1010" y="1661"/>
                    <a:pt x="1010" y="1661"/>
                    <a:pt x="1010" y="1661"/>
                  </a:cubicBezTo>
                  <a:cubicBezTo>
                    <a:pt x="991" y="1666"/>
                    <a:pt x="991" y="1666"/>
                    <a:pt x="991" y="1666"/>
                  </a:cubicBezTo>
                  <a:cubicBezTo>
                    <a:pt x="972" y="1671"/>
                    <a:pt x="972" y="1671"/>
                    <a:pt x="972" y="1671"/>
                  </a:cubicBezTo>
                  <a:cubicBezTo>
                    <a:pt x="934" y="1680"/>
                    <a:pt x="934" y="1680"/>
                    <a:pt x="934" y="1680"/>
                  </a:cubicBezTo>
                  <a:cubicBezTo>
                    <a:pt x="883" y="1692"/>
                    <a:pt x="832" y="1701"/>
                    <a:pt x="780" y="1711"/>
                  </a:cubicBezTo>
                  <a:cubicBezTo>
                    <a:pt x="755" y="1716"/>
                    <a:pt x="729" y="1719"/>
                    <a:pt x="703" y="1723"/>
                  </a:cubicBezTo>
                  <a:cubicBezTo>
                    <a:pt x="664" y="1729"/>
                    <a:pt x="664" y="1729"/>
                    <a:pt x="664" y="1729"/>
                  </a:cubicBezTo>
                  <a:cubicBezTo>
                    <a:pt x="651" y="1731"/>
                    <a:pt x="638" y="1732"/>
                    <a:pt x="625" y="1733"/>
                  </a:cubicBezTo>
                  <a:cubicBezTo>
                    <a:pt x="547" y="1742"/>
                    <a:pt x="547" y="1742"/>
                    <a:pt x="547" y="1742"/>
                  </a:cubicBezTo>
                  <a:cubicBezTo>
                    <a:pt x="469" y="1747"/>
                    <a:pt x="469" y="1747"/>
                    <a:pt x="469" y="1747"/>
                  </a:cubicBezTo>
                  <a:cubicBezTo>
                    <a:pt x="456" y="1748"/>
                    <a:pt x="443" y="1749"/>
                    <a:pt x="430" y="1749"/>
                  </a:cubicBezTo>
                  <a:cubicBezTo>
                    <a:pt x="391" y="1750"/>
                    <a:pt x="391" y="1750"/>
                    <a:pt x="391" y="1750"/>
                  </a:cubicBezTo>
                  <a:cubicBezTo>
                    <a:pt x="352" y="1751"/>
                    <a:pt x="352" y="1751"/>
                    <a:pt x="352" y="1751"/>
                  </a:cubicBezTo>
                  <a:cubicBezTo>
                    <a:pt x="339" y="1752"/>
                    <a:pt x="326" y="1752"/>
                    <a:pt x="313" y="1752"/>
                  </a:cubicBezTo>
                  <a:cubicBezTo>
                    <a:pt x="234" y="1750"/>
                    <a:pt x="234" y="1750"/>
                    <a:pt x="234" y="1750"/>
                  </a:cubicBezTo>
                  <a:cubicBezTo>
                    <a:pt x="228" y="1750"/>
                    <a:pt x="221" y="1750"/>
                    <a:pt x="215" y="1750"/>
                  </a:cubicBezTo>
                  <a:cubicBezTo>
                    <a:pt x="195" y="1749"/>
                    <a:pt x="195" y="1749"/>
                    <a:pt x="195" y="1749"/>
                  </a:cubicBezTo>
                  <a:cubicBezTo>
                    <a:pt x="156" y="1746"/>
                    <a:pt x="156" y="1746"/>
                    <a:pt x="156" y="1746"/>
                  </a:cubicBezTo>
                  <a:cubicBezTo>
                    <a:pt x="117" y="1744"/>
                    <a:pt x="117" y="1744"/>
                    <a:pt x="117" y="1744"/>
                  </a:cubicBezTo>
                  <a:cubicBezTo>
                    <a:pt x="104" y="1743"/>
                    <a:pt x="91" y="1741"/>
                    <a:pt x="78" y="1740"/>
                  </a:cubicBezTo>
                  <a:lnTo>
                    <a:pt x="0" y="17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6" name="Freeform 18"/>
            <p:cNvSpPr/>
            <p:nvPr>
              <p:custDataLst>
                <p:tags r:id="rId16"/>
              </p:custDataLst>
            </p:nvPr>
          </p:nvSpPr>
          <p:spPr bwMode="auto">
            <a:xfrm>
              <a:off x="1" y="976"/>
              <a:ext cx="5753" cy="1198"/>
            </a:xfrm>
            <a:custGeom>
              <a:avLst/>
              <a:gdLst>
                <a:gd name="T0" fmla="*/ 99 w 8989"/>
                <a:gd name="T1" fmla="*/ 1857 h 1870"/>
                <a:gd name="T2" fmla="*/ 158 w 8989"/>
                <a:gd name="T3" fmla="*/ 1862 h 1870"/>
                <a:gd name="T4" fmla="*/ 237 w 8989"/>
                <a:gd name="T5" fmla="*/ 1867 h 1870"/>
                <a:gd name="T6" fmla="*/ 396 w 8989"/>
                <a:gd name="T7" fmla="*/ 1867 h 1870"/>
                <a:gd name="T8" fmla="*/ 555 w 8989"/>
                <a:gd name="T9" fmla="*/ 1859 h 1870"/>
                <a:gd name="T10" fmla="*/ 986 w 8989"/>
                <a:gd name="T11" fmla="*/ 1784 h 1870"/>
                <a:gd name="T12" fmla="*/ 1176 w 8989"/>
                <a:gd name="T13" fmla="*/ 1729 h 1870"/>
                <a:gd name="T14" fmla="*/ 1326 w 8989"/>
                <a:gd name="T15" fmla="*/ 1676 h 1870"/>
                <a:gd name="T16" fmla="*/ 1473 w 8989"/>
                <a:gd name="T17" fmla="*/ 1615 h 1870"/>
                <a:gd name="T18" fmla="*/ 1758 w 8989"/>
                <a:gd name="T19" fmla="*/ 1474 h 1870"/>
                <a:gd name="T20" fmla="*/ 2865 w 8989"/>
                <a:gd name="T21" fmla="*/ 700 h 1870"/>
                <a:gd name="T22" fmla="*/ 3101 w 8989"/>
                <a:gd name="T23" fmla="*/ 488 h 1870"/>
                <a:gd name="T24" fmla="*/ 3455 w 8989"/>
                <a:gd name="T25" fmla="*/ 168 h 1870"/>
                <a:gd name="T26" fmla="*/ 3573 w 8989"/>
                <a:gd name="T27" fmla="*/ 93 h 1870"/>
                <a:gd name="T28" fmla="*/ 3627 w 8989"/>
                <a:gd name="T29" fmla="*/ 67 h 1870"/>
                <a:gd name="T30" fmla="*/ 3701 w 8989"/>
                <a:gd name="T31" fmla="*/ 37 h 1870"/>
                <a:gd name="T32" fmla="*/ 3797 w 8989"/>
                <a:gd name="T33" fmla="*/ 10 h 1870"/>
                <a:gd name="T34" fmla="*/ 3976 w 8989"/>
                <a:gd name="T35" fmla="*/ 8 h 1870"/>
                <a:gd name="T36" fmla="*/ 4137 w 8989"/>
                <a:gd name="T37" fmla="*/ 86 h 1870"/>
                <a:gd name="T38" fmla="*/ 4274 w 8989"/>
                <a:gd name="T39" fmla="*/ 256 h 1870"/>
                <a:gd name="T40" fmla="*/ 4606 w 8989"/>
                <a:gd name="T41" fmla="*/ 799 h 1870"/>
                <a:gd name="T42" fmla="*/ 5285 w 8989"/>
                <a:gd name="T43" fmla="*/ 1161 h 1870"/>
                <a:gd name="T44" fmla="*/ 6060 w 8989"/>
                <a:gd name="T45" fmla="*/ 1035 h 1870"/>
                <a:gd name="T46" fmla="*/ 6490 w 8989"/>
                <a:gd name="T47" fmla="*/ 827 h 1870"/>
                <a:gd name="T48" fmla="*/ 6567 w 8989"/>
                <a:gd name="T49" fmla="*/ 810 h 1870"/>
                <a:gd name="T50" fmla="*/ 6627 w 8989"/>
                <a:gd name="T51" fmla="*/ 804 h 1870"/>
                <a:gd name="T52" fmla="*/ 7108 w 8989"/>
                <a:gd name="T53" fmla="*/ 919 h 1870"/>
                <a:gd name="T54" fmla="*/ 7721 w 8989"/>
                <a:gd name="T55" fmla="*/ 1089 h 1870"/>
                <a:gd name="T56" fmla="*/ 8036 w 8989"/>
                <a:gd name="T57" fmla="*/ 1132 h 1870"/>
                <a:gd name="T58" fmla="*/ 8353 w 8989"/>
                <a:gd name="T59" fmla="*/ 1154 h 1870"/>
                <a:gd name="T60" fmla="*/ 7877 w 8989"/>
                <a:gd name="T61" fmla="*/ 1118 h 1870"/>
                <a:gd name="T62" fmla="*/ 7258 w 8989"/>
                <a:gd name="T63" fmla="*/ 972 h 1870"/>
                <a:gd name="T64" fmla="*/ 6647 w 8989"/>
                <a:gd name="T65" fmla="*/ 809 h 1870"/>
                <a:gd name="T66" fmla="*/ 6588 w 8989"/>
                <a:gd name="T67" fmla="*/ 812 h 1870"/>
                <a:gd name="T68" fmla="*/ 6529 w 8989"/>
                <a:gd name="T69" fmla="*/ 822 h 1870"/>
                <a:gd name="T70" fmla="*/ 6205 w 8989"/>
                <a:gd name="T71" fmla="*/ 969 h 1870"/>
                <a:gd name="T72" fmla="*/ 5602 w 8989"/>
                <a:gd name="T73" fmla="*/ 1163 h 1870"/>
                <a:gd name="T74" fmla="*/ 4707 w 8989"/>
                <a:gd name="T75" fmla="*/ 922 h 1870"/>
                <a:gd name="T76" fmla="*/ 4349 w 8989"/>
                <a:gd name="T77" fmla="*/ 397 h 1870"/>
                <a:gd name="T78" fmla="*/ 4147 w 8989"/>
                <a:gd name="T79" fmla="*/ 104 h 1870"/>
                <a:gd name="T80" fmla="*/ 4050 w 8989"/>
                <a:gd name="T81" fmla="*/ 39 h 1870"/>
                <a:gd name="T82" fmla="*/ 3818 w 8989"/>
                <a:gd name="T83" fmla="*/ 13 h 1870"/>
                <a:gd name="T84" fmla="*/ 3741 w 8989"/>
                <a:gd name="T85" fmla="*/ 31 h 1870"/>
                <a:gd name="T86" fmla="*/ 3666 w 8989"/>
                <a:gd name="T87" fmla="*/ 57 h 1870"/>
                <a:gd name="T88" fmla="*/ 3594 w 8989"/>
                <a:gd name="T89" fmla="*/ 90 h 1870"/>
                <a:gd name="T90" fmla="*/ 3525 w 8989"/>
                <a:gd name="T91" fmla="*/ 129 h 1870"/>
                <a:gd name="T92" fmla="*/ 3335 w 8989"/>
                <a:gd name="T93" fmla="*/ 272 h 1870"/>
                <a:gd name="T94" fmla="*/ 2989 w 8989"/>
                <a:gd name="T95" fmla="*/ 601 h 1870"/>
                <a:gd name="T96" fmla="*/ 1829 w 8989"/>
                <a:gd name="T97" fmla="*/ 1438 h 1870"/>
                <a:gd name="T98" fmla="*/ 1547 w 8989"/>
                <a:gd name="T99" fmla="*/ 1586 h 1870"/>
                <a:gd name="T100" fmla="*/ 1402 w 8989"/>
                <a:gd name="T101" fmla="*/ 1650 h 1870"/>
                <a:gd name="T102" fmla="*/ 1215 w 8989"/>
                <a:gd name="T103" fmla="*/ 1720 h 1870"/>
                <a:gd name="T104" fmla="*/ 1025 w 8989"/>
                <a:gd name="T105" fmla="*/ 1777 h 1870"/>
                <a:gd name="T106" fmla="*/ 634 w 8989"/>
                <a:gd name="T107" fmla="*/ 1852 h 1870"/>
                <a:gd name="T108" fmla="*/ 436 w 8989"/>
                <a:gd name="T109" fmla="*/ 1868 h 1870"/>
                <a:gd name="T110" fmla="*/ 317 w 8989"/>
                <a:gd name="T111" fmla="*/ 1870 h 1870"/>
                <a:gd name="T112" fmla="*/ 198 w 8989"/>
                <a:gd name="T113" fmla="*/ 1865 h 1870"/>
                <a:gd name="T114" fmla="*/ 108 w 8989"/>
                <a:gd name="T115" fmla="*/ 1859 h 1870"/>
                <a:gd name="T116" fmla="*/ 0 w 8989"/>
                <a:gd name="T117" fmla="*/ 1845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9" h="1870">
                  <a:moveTo>
                    <a:pt x="0" y="1845"/>
                  </a:moveTo>
                  <a:cubicBezTo>
                    <a:pt x="79" y="1855"/>
                    <a:pt x="79" y="1855"/>
                    <a:pt x="79" y="1855"/>
                  </a:cubicBezTo>
                  <a:cubicBezTo>
                    <a:pt x="99" y="1857"/>
                    <a:pt x="99" y="1857"/>
                    <a:pt x="99" y="1857"/>
                  </a:cubicBezTo>
                  <a:cubicBezTo>
                    <a:pt x="108" y="1858"/>
                    <a:pt x="108" y="1858"/>
                    <a:pt x="108" y="1858"/>
                  </a:cubicBezTo>
                  <a:cubicBezTo>
                    <a:pt x="118" y="1859"/>
                    <a:pt x="118" y="1859"/>
                    <a:pt x="118" y="1859"/>
                  </a:cubicBezTo>
                  <a:cubicBezTo>
                    <a:pt x="158" y="1862"/>
                    <a:pt x="158" y="1862"/>
                    <a:pt x="158" y="1862"/>
                  </a:cubicBezTo>
                  <a:cubicBezTo>
                    <a:pt x="198" y="1865"/>
                    <a:pt x="198" y="1865"/>
                    <a:pt x="198" y="1865"/>
                  </a:cubicBezTo>
                  <a:cubicBezTo>
                    <a:pt x="217" y="1866"/>
                    <a:pt x="217" y="1866"/>
                    <a:pt x="217" y="1866"/>
                  </a:cubicBezTo>
                  <a:cubicBezTo>
                    <a:pt x="237" y="1867"/>
                    <a:pt x="237" y="1867"/>
                    <a:pt x="237" y="1867"/>
                  </a:cubicBezTo>
                  <a:cubicBezTo>
                    <a:pt x="317" y="1869"/>
                    <a:pt x="317" y="1869"/>
                    <a:pt x="317" y="1869"/>
                  </a:cubicBezTo>
                  <a:cubicBezTo>
                    <a:pt x="330" y="1869"/>
                    <a:pt x="343" y="1868"/>
                    <a:pt x="357" y="1868"/>
                  </a:cubicBezTo>
                  <a:cubicBezTo>
                    <a:pt x="396" y="1867"/>
                    <a:pt x="396" y="1867"/>
                    <a:pt x="396" y="1867"/>
                  </a:cubicBezTo>
                  <a:cubicBezTo>
                    <a:pt x="436" y="1867"/>
                    <a:pt x="436" y="1867"/>
                    <a:pt x="436" y="1867"/>
                  </a:cubicBezTo>
                  <a:cubicBezTo>
                    <a:pt x="449" y="1866"/>
                    <a:pt x="463" y="1865"/>
                    <a:pt x="476" y="1864"/>
                  </a:cubicBezTo>
                  <a:cubicBezTo>
                    <a:pt x="502" y="1862"/>
                    <a:pt x="529" y="1861"/>
                    <a:pt x="555" y="1859"/>
                  </a:cubicBezTo>
                  <a:cubicBezTo>
                    <a:pt x="634" y="1850"/>
                    <a:pt x="634" y="1850"/>
                    <a:pt x="634" y="1850"/>
                  </a:cubicBezTo>
                  <a:cubicBezTo>
                    <a:pt x="739" y="1837"/>
                    <a:pt x="844" y="1819"/>
                    <a:pt x="947" y="1793"/>
                  </a:cubicBezTo>
                  <a:cubicBezTo>
                    <a:pt x="986" y="1784"/>
                    <a:pt x="986" y="1784"/>
                    <a:pt x="986" y="1784"/>
                  </a:cubicBezTo>
                  <a:cubicBezTo>
                    <a:pt x="999" y="1781"/>
                    <a:pt x="1011" y="1777"/>
                    <a:pt x="1024" y="1774"/>
                  </a:cubicBezTo>
                  <a:cubicBezTo>
                    <a:pt x="1101" y="1753"/>
                    <a:pt x="1101" y="1753"/>
                    <a:pt x="1101" y="1753"/>
                  </a:cubicBezTo>
                  <a:cubicBezTo>
                    <a:pt x="1176" y="1729"/>
                    <a:pt x="1176" y="1729"/>
                    <a:pt x="1176" y="1729"/>
                  </a:cubicBezTo>
                  <a:cubicBezTo>
                    <a:pt x="1214" y="1717"/>
                    <a:pt x="1214" y="1717"/>
                    <a:pt x="1214" y="1717"/>
                  </a:cubicBezTo>
                  <a:cubicBezTo>
                    <a:pt x="1252" y="1703"/>
                    <a:pt x="1252" y="1703"/>
                    <a:pt x="1252" y="1703"/>
                  </a:cubicBezTo>
                  <a:cubicBezTo>
                    <a:pt x="1277" y="1694"/>
                    <a:pt x="1302" y="1685"/>
                    <a:pt x="1326" y="1676"/>
                  </a:cubicBezTo>
                  <a:cubicBezTo>
                    <a:pt x="1400" y="1646"/>
                    <a:pt x="1400" y="1646"/>
                    <a:pt x="1400" y="1646"/>
                  </a:cubicBezTo>
                  <a:cubicBezTo>
                    <a:pt x="1412" y="1641"/>
                    <a:pt x="1425" y="1637"/>
                    <a:pt x="1437" y="1631"/>
                  </a:cubicBezTo>
                  <a:cubicBezTo>
                    <a:pt x="1473" y="1615"/>
                    <a:pt x="1473" y="1615"/>
                    <a:pt x="1473" y="1615"/>
                  </a:cubicBezTo>
                  <a:cubicBezTo>
                    <a:pt x="1497" y="1604"/>
                    <a:pt x="1522" y="1594"/>
                    <a:pt x="1546" y="1583"/>
                  </a:cubicBezTo>
                  <a:cubicBezTo>
                    <a:pt x="1593" y="1559"/>
                    <a:pt x="1641" y="1537"/>
                    <a:pt x="1688" y="1511"/>
                  </a:cubicBezTo>
                  <a:cubicBezTo>
                    <a:pt x="1711" y="1499"/>
                    <a:pt x="1735" y="1487"/>
                    <a:pt x="1758" y="1474"/>
                  </a:cubicBezTo>
                  <a:cubicBezTo>
                    <a:pt x="1781" y="1461"/>
                    <a:pt x="1804" y="1448"/>
                    <a:pt x="1827" y="1434"/>
                  </a:cubicBezTo>
                  <a:cubicBezTo>
                    <a:pt x="2010" y="1327"/>
                    <a:pt x="2185" y="1208"/>
                    <a:pt x="2359" y="1085"/>
                  </a:cubicBezTo>
                  <a:cubicBezTo>
                    <a:pt x="2532" y="962"/>
                    <a:pt x="2702" y="836"/>
                    <a:pt x="2865" y="700"/>
                  </a:cubicBezTo>
                  <a:cubicBezTo>
                    <a:pt x="2906" y="666"/>
                    <a:pt x="2946" y="632"/>
                    <a:pt x="2985" y="596"/>
                  </a:cubicBezTo>
                  <a:cubicBezTo>
                    <a:pt x="3005" y="579"/>
                    <a:pt x="3025" y="561"/>
                    <a:pt x="3044" y="543"/>
                  </a:cubicBezTo>
                  <a:cubicBezTo>
                    <a:pt x="3063" y="524"/>
                    <a:pt x="3083" y="506"/>
                    <a:pt x="3101" y="488"/>
                  </a:cubicBezTo>
                  <a:cubicBezTo>
                    <a:pt x="3177" y="414"/>
                    <a:pt x="3251" y="337"/>
                    <a:pt x="3331" y="267"/>
                  </a:cubicBezTo>
                  <a:cubicBezTo>
                    <a:pt x="3351" y="249"/>
                    <a:pt x="3371" y="233"/>
                    <a:pt x="3392" y="216"/>
                  </a:cubicBezTo>
                  <a:cubicBezTo>
                    <a:pt x="3413" y="199"/>
                    <a:pt x="3433" y="183"/>
                    <a:pt x="3455" y="168"/>
                  </a:cubicBezTo>
                  <a:cubicBezTo>
                    <a:pt x="3477" y="152"/>
                    <a:pt x="3499" y="138"/>
                    <a:pt x="3522" y="123"/>
                  </a:cubicBezTo>
                  <a:cubicBezTo>
                    <a:pt x="3533" y="116"/>
                    <a:pt x="3545" y="110"/>
                    <a:pt x="3556" y="103"/>
                  </a:cubicBezTo>
                  <a:cubicBezTo>
                    <a:pt x="3562" y="100"/>
                    <a:pt x="3568" y="96"/>
                    <a:pt x="3573" y="93"/>
                  </a:cubicBezTo>
                  <a:cubicBezTo>
                    <a:pt x="3591" y="84"/>
                    <a:pt x="3591" y="84"/>
                    <a:pt x="3591" y="84"/>
                  </a:cubicBezTo>
                  <a:cubicBezTo>
                    <a:pt x="3609" y="75"/>
                    <a:pt x="3609" y="75"/>
                    <a:pt x="3609" y="75"/>
                  </a:cubicBezTo>
                  <a:cubicBezTo>
                    <a:pt x="3615" y="72"/>
                    <a:pt x="3621" y="69"/>
                    <a:pt x="3627" y="67"/>
                  </a:cubicBezTo>
                  <a:cubicBezTo>
                    <a:pt x="3664" y="51"/>
                    <a:pt x="3664" y="51"/>
                    <a:pt x="3664" y="51"/>
                  </a:cubicBezTo>
                  <a:cubicBezTo>
                    <a:pt x="3670" y="48"/>
                    <a:pt x="3676" y="46"/>
                    <a:pt x="3682" y="44"/>
                  </a:cubicBezTo>
                  <a:cubicBezTo>
                    <a:pt x="3701" y="37"/>
                    <a:pt x="3701" y="37"/>
                    <a:pt x="3701" y="37"/>
                  </a:cubicBezTo>
                  <a:cubicBezTo>
                    <a:pt x="3714" y="32"/>
                    <a:pt x="3726" y="28"/>
                    <a:pt x="3739" y="24"/>
                  </a:cubicBezTo>
                  <a:cubicBezTo>
                    <a:pt x="3752" y="20"/>
                    <a:pt x="3765" y="17"/>
                    <a:pt x="3778" y="14"/>
                  </a:cubicBezTo>
                  <a:cubicBezTo>
                    <a:pt x="3784" y="12"/>
                    <a:pt x="3791" y="11"/>
                    <a:pt x="3797" y="10"/>
                  </a:cubicBezTo>
                  <a:cubicBezTo>
                    <a:pt x="3804" y="8"/>
                    <a:pt x="3810" y="7"/>
                    <a:pt x="3817" y="6"/>
                  </a:cubicBezTo>
                  <a:cubicBezTo>
                    <a:pt x="3843" y="2"/>
                    <a:pt x="3870" y="0"/>
                    <a:pt x="3897" y="0"/>
                  </a:cubicBezTo>
                  <a:cubicBezTo>
                    <a:pt x="3923" y="0"/>
                    <a:pt x="3950" y="3"/>
                    <a:pt x="3976" y="8"/>
                  </a:cubicBezTo>
                  <a:cubicBezTo>
                    <a:pt x="4003" y="13"/>
                    <a:pt x="4028" y="22"/>
                    <a:pt x="4053" y="32"/>
                  </a:cubicBezTo>
                  <a:cubicBezTo>
                    <a:pt x="4077" y="44"/>
                    <a:pt x="4100" y="57"/>
                    <a:pt x="4121" y="73"/>
                  </a:cubicBezTo>
                  <a:cubicBezTo>
                    <a:pt x="4127" y="77"/>
                    <a:pt x="4132" y="82"/>
                    <a:pt x="4137" y="86"/>
                  </a:cubicBezTo>
                  <a:cubicBezTo>
                    <a:pt x="4142" y="90"/>
                    <a:pt x="4147" y="95"/>
                    <a:pt x="4152" y="99"/>
                  </a:cubicBezTo>
                  <a:cubicBezTo>
                    <a:pt x="4162" y="108"/>
                    <a:pt x="4171" y="118"/>
                    <a:pt x="4180" y="128"/>
                  </a:cubicBezTo>
                  <a:cubicBezTo>
                    <a:pt x="4216" y="167"/>
                    <a:pt x="4246" y="211"/>
                    <a:pt x="4274" y="256"/>
                  </a:cubicBezTo>
                  <a:cubicBezTo>
                    <a:pt x="4302" y="302"/>
                    <a:pt x="4329" y="348"/>
                    <a:pt x="4355" y="394"/>
                  </a:cubicBezTo>
                  <a:cubicBezTo>
                    <a:pt x="4408" y="486"/>
                    <a:pt x="4459" y="579"/>
                    <a:pt x="4516" y="668"/>
                  </a:cubicBezTo>
                  <a:cubicBezTo>
                    <a:pt x="4544" y="713"/>
                    <a:pt x="4574" y="757"/>
                    <a:pt x="4606" y="799"/>
                  </a:cubicBezTo>
                  <a:cubicBezTo>
                    <a:pt x="4637" y="842"/>
                    <a:pt x="4672" y="881"/>
                    <a:pt x="4711" y="917"/>
                  </a:cubicBezTo>
                  <a:cubicBezTo>
                    <a:pt x="4789" y="989"/>
                    <a:pt x="4880" y="1046"/>
                    <a:pt x="4978" y="1085"/>
                  </a:cubicBezTo>
                  <a:cubicBezTo>
                    <a:pt x="5076" y="1126"/>
                    <a:pt x="5180" y="1150"/>
                    <a:pt x="5285" y="1161"/>
                  </a:cubicBezTo>
                  <a:cubicBezTo>
                    <a:pt x="5390" y="1172"/>
                    <a:pt x="5497" y="1170"/>
                    <a:pt x="5602" y="1157"/>
                  </a:cubicBezTo>
                  <a:cubicBezTo>
                    <a:pt x="5707" y="1145"/>
                    <a:pt x="5811" y="1122"/>
                    <a:pt x="5912" y="1090"/>
                  </a:cubicBezTo>
                  <a:cubicBezTo>
                    <a:pt x="5962" y="1074"/>
                    <a:pt x="6012" y="1055"/>
                    <a:pt x="6060" y="1035"/>
                  </a:cubicBezTo>
                  <a:cubicBezTo>
                    <a:pt x="6109" y="1014"/>
                    <a:pt x="6156" y="990"/>
                    <a:pt x="6203" y="965"/>
                  </a:cubicBezTo>
                  <a:cubicBezTo>
                    <a:pt x="6249" y="939"/>
                    <a:pt x="6295" y="912"/>
                    <a:pt x="6342" y="888"/>
                  </a:cubicBezTo>
                  <a:cubicBezTo>
                    <a:pt x="6390" y="864"/>
                    <a:pt x="6438" y="842"/>
                    <a:pt x="6490" y="827"/>
                  </a:cubicBezTo>
                  <a:cubicBezTo>
                    <a:pt x="6502" y="824"/>
                    <a:pt x="6515" y="819"/>
                    <a:pt x="6528" y="817"/>
                  </a:cubicBezTo>
                  <a:cubicBezTo>
                    <a:pt x="6548" y="813"/>
                    <a:pt x="6548" y="813"/>
                    <a:pt x="6548" y="813"/>
                  </a:cubicBezTo>
                  <a:cubicBezTo>
                    <a:pt x="6554" y="812"/>
                    <a:pt x="6561" y="811"/>
                    <a:pt x="6567" y="810"/>
                  </a:cubicBezTo>
                  <a:cubicBezTo>
                    <a:pt x="6574" y="809"/>
                    <a:pt x="6581" y="808"/>
                    <a:pt x="6587" y="807"/>
                  </a:cubicBezTo>
                  <a:cubicBezTo>
                    <a:pt x="6607" y="806"/>
                    <a:pt x="6607" y="806"/>
                    <a:pt x="6607" y="806"/>
                  </a:cubicBezTo>
                  <a:cubicBezTo>
                    <a:pt x="6627" y="804"/>
                    <a:pt x="6627" y="804"/>
                    <a:pt x="6627" y="804"/>
                  </a:cubicBezTo>
                  <a:cubicBezTo>
                    <a:pt x="6647" y="804"/>
                    <a:pt x="6647" y="804"/>
                    <a:pt x="6647" y="804"/>
                  </a:cubicBezTo>
                  <a:cubicBezTo>
                    <a:pt x="6700" y="804"/>
                    <a:pt x="6753" y="811"/>
                    <a:pt x="6805" y="823"/>
                  </a:cubicBezTo>
                  <a:cubicBezTo>
                    <a:pt x="6909" y="845"/>
                    <a:pt x="7009" y="884"/>
                    <a:pt x="7108" y="919"/>
                  </a:cubicBezTo>
                  <a:cubicBezTo>
                    <a:pt x="7158" y="937"/>
                    <a:pt x="7209" y="953"/>
                    <a:pt x="7260" y="968"/>
                  </a:cubicBezTo>
                  <a:cubicBezTo>
                    <a:pt x="7412" y="1013"/>
                    <a:pt x="7412" y="1013"/>
                    <a:pt x="7412" y="1013"/>
                  </a:cubicBezTo>
                  <a:cubicBezTo>
                    <a:pt x="7514" y="1043"/>
                    <a:pt x="7617" y="1069"/>
                    <a:pt x="7721" y="1089"/>
                  </a:cubicBezTo>
                  <a:cubicBezTo>
                    <a:pt x="7773" y="1100"/>
                    <a:pt x="7825" y="1108"/>
                    <a:pt x="7878" y="1115"/>
                  </a:cubicBezTo>
                  <a:cubicBezTo>
                    <a:pt x="7957" y="1124"/>
                    <a:pt x="7957" y="1124"/>
                    <a:pt x="7957" y="1124"/>
                  </a:cubicBezTo>
                  <a:cubicBezTo>
                    <a:pt x="7983" y="1127"/>
                    <a:pt x="8009" y="1130"/>
                    <a:pt x="8036" y="1132"/>
                  </a:cubicBezTo>
                  <a:cubicBezTo>
                    <a:pt x="8141" y="1142"/>
                    <a:pt x="8247" y="1148"/>
                    <a:pt x="8353" y="1152"/>
                  </a:cubicBezTo>
                  <a:cubicBezTo>
                    <a:pt x="8565" y="1160"/>
                    <a:pt x="8777" y="1156"/>
                    <a:pt x="8989" y="1145"/>
                  </a:cubicBezTo>
                  <a:cubicBezTo>
                    <a:pt x="8777" y="1156"/>
                    <a:pt x="8565" y="1161"/>
                    <a:pt x="8353" y="1154"/>
                  </a:cubicBezTo>
                  <a:cubicBezTo>
                    <a:pt x="8247" y="1150"/>
                    <a:pt x="8141" y="1144"/>
                    <a:pt x="8036" y="1135"/>
                  </a:cubicBezTo>
                  <a:cubicBezTo>
                    <a:pt x="8009" y="1132"/>
                    <a:pt x="7983" y="1129"/>
                    <a:pt x="7956" y="1127"/>
                  </a:cubicBezTo>
                  <a:cubicBezTo>
                    <a:pt x="7877" y="1118"/>
                    <a:pt x="7877" y="1118"/>
                    <a:pt x="7877" y="1118"/>
                  </a:cubicBezTo>
                  <a:cubicBezTo>
                    <a:pt x="7825" y="1112"/>
                    <a:pt x="7772" y="1103"/>
                    <a:pt x="7720" y="1093"/>
                  </a:cubicBezTo>
                  <a:cubicBezTo>
                    <a:pt x="7616" y="1073"/>
                    <a:pt x="7513" y="1046"/>
                    <a:pt x="7411" y="1017"/>
                  </a:cubicBezTo>
                  <a:cubicBezTo>
                    <a:pt x="7258" y="972"/>
                    <a:pt x="7258" y="972"/>
                    <a:pt x="7258" y="972"/>
                  </a:cubicBezTo>
                  <a:cubicBezTo>
                    <a:pt x="7208" y="958"/>
                    <a:pt x="7157" y="941"/>
                    <a:pt x="7107" y="923"/>
                  </a:cubicBezTo>
                  <a:cubicBezTo>
                    <a:pt x="7007" y="888"/>
                    <a:pt x="6908" y="850"/>
                    <a:pt x="6804" y="827"/>
                  </a:cubicBezTo>
                  <a:cubicBezTo>
                    <a:pt x="6753" y="816"/>
                    <a:pt x="6700" y="809"/>
                    <a:pt x="6647" y="809"/>
                  </a:cubicBezTo>
                  <a:cubicBezTo>
                    <a:pt x="6627" y="809"/>
                    <a:pt x="6627" y="809"/>
                    <a:pt x="6627" y="809"/>
                  </a:cubicBezTo>
                  <a:cubicBezTo>
                    <a:pt x="6608" y="811"/>
                    <a:pt x="6608" y="811"/>
                    <a:pt x="6608" y="811"/>
                  </a:cubicBezTo>
                  <a:cubicBezTo>
                    <a:pt x="6588" y="812"/>
                    <a:pt x="6588" y="812"/>
                    <a:pt x="6588" y="812"/>
                  </a:cubicBezTo>
                  <a:cubicBezTo>
                    <a:pt x="6581" y="813"/>
                    <a:pt x="6575" y="814"/>
                    <a:pt x="6568" y="815"/>
                  </a:cubicBezTo>
                  <a:cubicBezTo>
                    <a:pt x="6562" y="816"/>
                    <a:pt x="6555" y="816"/>
                    <a:pt x="6549" y="818"/>
                  </a:cubicBezTo>
                  <a:cubicBezTo>
                    <a:pt x="6529" y="822"/>
                    <a:pt x="6529" y="822"/>
                    <a:pt x="6529" y="822"/>
                  </a:cubicBezTo>
                  <a:cubicBezTo>
                    <a:pt x="6516" y="824"/>
                    <a:pt x="6504" y="828"/>
                    <a:pt x="6491" y="832"/>
                  </a:cubicBezTo>
                  <a:cubicBezTo>
                    <a:pt x="6440" y="846"/>
                    <a:pt x="6392" y="868"/>
                    <a:pt x="6345" y="893"/>
                  </a:cubicBezTo>
                  <a:cubicBezTo>
                    <a:pt x="6298" y="917"/>
                    <a:pt x="6252" y="943"/>
                    <a:pt x="6205" y="969"/>
                  </a:cubicBezTo>
                  <a:cubicBezTo>
                    <a:pt x="6159" y="995"/>
                    <a:pt x="6112" y="1019"/>
                    <a:pt x="6063" y="1040"/>
                  </a:cubicBezTo>
                  <a:cubicBezTo>
                    <a:pt x="6014" y="1061"/>
                    <a:pt x="5964" y="1079"/>
                    <a:pt x="5913" y="1095"/>
                  </a:cubicBezTo>
                  <a:cubicBezTo>
                    <a:pt x="5812" y="1127"/>
                    <a:pt x="5708" y="1151"/>
                    <a:pt x="5602" y="1163"/>
                  </a:cubicBezTo>
                  <a:cubicBezTo>
                    <a:pt x="5497" y="1176"/>
                    <a:pt x="5390" y="1178"/>
                    <a:pt x="5284" y="1167"/>
                  </a:cubicBezTo>
                  <a:cubicBezTo>
                    <a:pt x="5179" y="1156"/>
                    <a:pt x="5074" y="1132"/>
                    <a:pt x="4975" y="1092"/>
                  </a:cubicBezTo>
                  <a:cubicBezTo>
                    <a:pt x="4877" y="1051"/>
                    <a:pt x="4785" y="994"/>
                    <a:pt x="4707" y="922"/>
                  </a:cubicBezTo>
                  <a:cubicBezTo>
                    <a:pt x="4667" y="886"/>
                    <a:pt x="4632" y="846"/>
                    <a:pt x="4600" y="804"/>
                  </a:cubicBezTo>
                  <a:cubicBezTo>
                    <a:pt x="4568" y="761"/>
                    <a:pt x="4538" y="717"/>
                    <a:pt x="4510" y="672"/>
                  </a:cubicBezTo>
                  <a:cubicBezTo>
                    <a:pt x="4453" y="583"/>
                    <a:pt x="4402" y="489"/>
                    <a:pt x="4349" y="397"/>
                  </a:cubicBezTo>
                  <a:cubicBezTo>
                    <a:pt x="4323" y="351"/>
                    <a:pt x="4296" y="305"/>
                    <a:pt x="4268" y="260"/>
                  </a:cubicBezTo>
                  <a:cubicBezTo>
                    <a:pt x="4240" y="215"/>
                    <a:pt x="4211" y="171"/>
                    <a:pt x="4175" y="133"/>
                  </a:cubicBezTo>
                  <a:cubicBezTo>
                    <a:pt x="4166" y="123"/>
                    <a:pt x="4157" y="114"/>
                    <a:pt x="4147" y="104"/>
                  </a:cubicBezTo>
                  <a:cubicBezTo>
                    <a:pt x="4142" y="100"/>
                    <a:pt x="4137" y="96"/>
                    <a:pt x="4132" y="92"/>
                  </a:cubicBezTo>
                  <a:cubicBezTo>
                    <a:pt x="4127" y="87"/>
                    <a:pt x="4122" y="83"/>
                    <a:pt x="4117" y="79"/>
                  </a:cubicBezTo>
                  <a:cubicBezTo>
                    <a:pt x="4096" y="63"/>
                    <a:pt x="4073" y="50"/>
                    <a:pt x="4050" y="39"/>
                  </a:cubicBezTo>
                  <a:cubicBezTo>
                    <a:pt x="4026" y="28"/>
                    <a:pt x="4001" y="20"/>
                    <a:pt x="3975" y="14"/>
                  </a:cubicBezTo>
                  <a:cubicBezTo>
                    <a:pt x="3949" y="10"/>
                    <a:pt x="3923" y="6"/>
                    <a:pt x="3897" y="7"/>
                  </a:cubicBezTo>
                  <a:cubicBezTo>
                    <a:pt x="3870" y="7"/>
                    <a:pt x="3844" y="8"/>
                    <a:pt x="3818" y="13"/>
                  </a:cubicBezTo>
                  <a:cubicBezTo>
                    <a:pt x="3811" y="14"/>
                    <a:pt x="3805" y="15"/>
                    <a:pt x="3798" y="16"/>
                  </a:cubicBezTo>
                  <a:cubicBezTo>
                    <a:pt x="3792" y="18"/>
                    <a:pt x="3785" y="19"/>
                    <a:pt x="3779" y="20"/>
                  </a:cubicBezTo>
                  <a:cubicBezTo>
                    <a:pt x="3766" y="24"/>
                    <a:pt x="3753" y="27"/>
                    <a:pt x="3741" y="31"/>
                  </a:cubicBezTo>
                  <a:cubicBezTo>
                    <a:pt x="3728" y="34"/>
                    <a:pt x="3716" y="39"/>
                    <a:pt x="3703" y="43"/>
                  </a:cubicBezTo>
                  <a:cubicBezTo>
                    <a:pt x="3685" y="50"/>
                    <a:pt x="3685" y="50"/>
                    <a:pt x="3685" y="50"/>
                  </a:cubicBezTo>
                  <a:cubicBezTo>
                    <a:pt x="3678" y="52"/>
                    <a:pt x="3672" y="54"/>
                    <a:pt x="3666" y="57"/>
                  </a:cubicBezTo>
                  <a:cubicBezTo>
                    <a:pt x="3630" y="73"/>
                    <a:pt x="3630" y="73"/>
                    <a:pt x="3630" y="73"/>
                  </a:cubicBezTo>
                  <a:cubicBezTo>
                    <a:pt x="3624" y="75"/>
                    <a:pt x="3618" y="78"/>
                    <a:pt x="3612" y="81"/>
                  </a:cubicBezTo>
                  <a:cubicBezTo>
                    <a:pt x="3594" y="90"/>
                    <a:pt x="3594" y="90"/>
                    <a:pt x="3594" y="90"/>
                  </a:cubicBezTo>
                  <a:cubicBezTo>
                    <a:pt x="3577" y="99"/>
                    <a:pt x="3577" y="99"/>
                    <a:pt x="3577" y="99"/>
                  </a:cubicBezTo>
                  <a:cubicBezTo>
                    <a:pt x="3571" y="102"/>
                    <a:pt x="3565" y="105"/>
                    <a:pt x="3559" y="109"/>
                  </a:cubicBezTo>
                  <a:cubicBezTo>
                    <a:pt x="3548" y="115"/>
                    <a:pt x="3536" y="122"/>
                    <a:pt x="3525" y="129"/>
                  </a:cubicBezTo>
                  <a:cubicBezTo>
                    <a:pt x="3503" y="143"/>
                    <a:pt x="3480" y="157"/>
                    <a:pt x="3459" y="173"/>
                  </a:cubicBezTo>
                  <a:cubicBezTo>
                    <a:pt x="3437" y="188"/>
                    <a:pt x="3417" y="204"/>
                    <a:pt x="3396" y="221"/>
                  </a:cubicBezTo>
                  <a:cubicBezTo>
                    <a:pt x="3375" y="238"/>
                    <a:pt x="3355" y="254"/>
                    <a:pt x="3335" y="272"/>
                  </a:cubicBezTo>
                  <a:cubicBezTo>
                    <a:pt x="3255" y="342"/>
                    <a:pt x="3182" y="418"/>
                    <a:pt x="3106" y="492"/>
                  </a:cubicBezTo>
                  <a:cubicBezTo>
                    <a:pt x="3087" y="511"/>
                    <a:pt x="3067" y="529"/>
                    <a:pt x="3048" y="547"/>
                  </a:cubicBezTo>
                  <a:cubicBezTo>
                    <a:pt x="3028" y="565"/>
                    <a:pt x="3009" y="583"/>
                    <a:pt x="2989" y="601"/>
                  </a:cubicBezTo>
                  <a:cubicBezTo>
                    <a:pt x="2950" y="636"/>
                    <a:pt x="2909" y="671"/>
                    <a:pt x="2869" y="705"/>
                  </a:cubicBezTo>
                  <a:cubicBezTo>
                    <a:pt x="2706" y="841"/>
                    <a:pt x="2535" y="967"/>
                    <a:pt x="2361" y="1089"/>
                  </a:cubicBezTo>
                  <a:cubicBezTo>
                    <a:pt x="2188" y="1211"/>
                    <a:pt x="2012" y="1331"/>
                    <a:pt x="1829" y="1438"/>
                  </a:cubicBezTo>
                  <a:cubicBezTo>
                    <a:pt x="1806" y="1451"/>
                    <a:pt x="1783" y="1465"/>
                    <a:pt x="1760" y="1477"/>
                  </a:cubicBezTo>
                  <a:cubicBezTo>
                    <a:pt x="1737" y="1490"/>
                    <a:pt x="1713" y="1502"/>
                    <a:pt x="1690" y="1515"/>
                  </a:cubicBezTo>
                  <a:cubicBezTo>
                    <a:pt x="1643" y="1541"/>
                    <a:pt x="1595" y="1563"/>
                    <a:pt x="1547" y="1586"/>
                  </a:cubicBezTo>
                  <a:cubicBezTo>
                    <a:pt x="1524" y="1598"/>
                    <a:pt x="1499" y="1608"/>
                    <a:pt x="1475" y="1619"/>
                  </a:cubicBezTo>
                  <a:cubicBezTo>
                    <a:pt x="1438" y="1635"/>
                    <a:pt x="1438" y="1635"/>
                    <a:pt x="1438" y="1635"/>
                  </a:cubicBezTo>
                  <a:cubicBezTo>
                    <a:pt x="1426" y="1640"/>
                    <a:pt x="1414" y="1645"/>
                    <a:pt x="1402" y="1650"/>
                  </a:cubicBezTo>
                  <a:cubicBezTo>
                    <a:pt x="1328" y="1680"/>
                    <a:pt x="1328" y="1680"/>
                    <a:pt x="1328" y="1680"/>
                  </a:cubicBezTo>
                  <a:cubicBezTo>
                    <a:pt x="1303" y="1689"/>
                    <a:pt x="1278" y="1698"/>
                    <a:pt x="1253" y="1707"/>
                  </a:cubicBezTo>
                  <a:cubicBezTo>
                    <a:pt x="1215" y="1720"/>
                    <a:pt x="1215" y="1720"/>
                    <a:pt x="1215" y="1720"/>
                  </a:cubicBezTo>
                  <a:cubicBezTo>
                    <a:pt x="1177" y="1732"/>
                    <a:pt x="1177" y="1732"/>
                    <a:pt x="1177" y="1732"/>
                  </a:cubicBezTo>
                  <a:cubicBezTo>
                    <a:pt x="1101" y="1756"/>
                    <a:pt x="1101" y="1756"/>
                    <a:pt x="1101" y="1756"/>
                  </a:cubicBezTo>
                  <a:cubicBezTo>
                    <a:pt x="1025" y="1777"/>
                    <a:pt x="1025" y="1777"/>
                    <a:pt x="1025" y="1777"/>
                  </a:cubicBezTo>
                  <a:cubicBezTo>
                    <a:pt x="1012" y="1780"/>
                    <a:pt x="999" y="1784"/>
                    <a:pt x="986" y="1787"/>
                  </a:cubicBezTo>
                  <a:cubicBezTo>
                    <a:pt x="948" y="1796"/>
                    <a:pt x="948" y="1796"/>
                    <a:pt x="948" y="1796"/>
                  </a:cubicBezTo>
                  <a:cubicBezTo>
                    <a:pt x="844" y="1821"/>
                    <a:pt x="740" y="1839"/>
                    <a:pt x="634" y="1852"/>
                  </a:cubicBezTo>
                  <a:cubicBezTo>
                    <a:pt x="555" y="1860"/>
                    <a:pt x="555" y="1860"/>
                    <a:pt x="555" y="1860"/>
                  </a:cubicBezTo>
                  <a:cubicBezTo>
                    <a:pt x="529" y="1862"/>
                    <a:pt x="502" y="1864"/>
                    <a:pt x="476" y="1865"/>
                  </a:cubicBezTo>
                  <a:cubicBezTo>
                    <a:pt x="463" y="1866"/>
                    <a:pt x="449" y="1867"/>
                    <a:pt x="436" y="1868"/>
                  </a:cubicBezTo>
                  <a:cubicBezTo>
                    <a:pt x="396" y="1869"/>
                    <a:pt x="396" y="1869"/>
                    <a:pt x="396" y="1869"/>
                  </a:cubicBezTo>
                  <a:cubicBezTo>
                    <a:pt x="357" y="1869"/>
                    <a:pt x="357" y="1869"/>
                    <a:pt x="357" y="1869"/>
                  </a:cubicBezTo>
                  <a:cubicBezTo>
                    <a:pt x="343" y="1869"/>
                    <a:pt x="330" y="1870"/>
                    <a:pt x="317" y="1870"/>
                  </a:cubicBezTo>
                  <a:cubicBezTo>
                    <a:pt x="237" y="1867"/>
                    <a:pt x="237" y="1867"/>
                    <a:pt x="237" y="1867"/>
                  </a:cubicBezTo>
                  <a:cubicBezTo>
                    <a:pt x="217" y="1867"/>
                    <a:pt x="217" y="1867"/>
                    <a:pt x="217" y="1867"/>
                  </a:cubicBezTo>
                  <a:cubicBezTo>
                    <a:pt x="198" y="1865"/>
                    <a:pt x="198" y="1865"/>
                    <a:pt x="198" y="1865"/>
                  </a:cubicBezTo>
                  <a:cubicBezTo>
                    <a:pt x="158" y="1862"/>
                    <a:pt x="158" y="1862"/>
                    <a:pt x="158" y="1862"/>
                  </a:cubicBezTo>
                  <a:cubicBezTo>
                    <a:pt x="118" y="1859"/>
                    <a:pt x="118" y="1859"/>
                    <a:pt x="118" y="1859"/>
                  </a:cubicBezTo>
                  <a:cubicBezTo>
                    <a:pt x="108" y="1859"/>
                    <a:pt x="108" y="1859"/>
                    <a:pt x="108" y="1859"/>
                  </a:cubicBezTo>
                  <a:cubicBezTo>
                    <a:pt x="99" y="1858"/>
                    <a:pt x="99" y="1858"/>
                    <a:pt x="99" y="1858"/>
                  </a:cubicBezTo>
                  <a:cubicBezTo>
                    <a:pt x="79" y="1855"/>
                    <a:pt x="79" y="1855"/>
                    <a:pt x="79" y="1855"/>
                  </a:cubicBezTo>
                  <a:lnTo>
                    <a:pt x="0" y="18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9" name="Freeform 19"/>
            <p:cNvSpPr/>
            <p:nvPr>
              <p:custDataLst>
                <p:tags r:id="rId17"/>
              </p:custDataLst>
            </p:nvPr>
          </p:nvSpPr>
          <p:spPr bwMode="auto">
            <a:xfrm>
              <a:off x="1" y="953"/>
              <a:ext cx="5753" cy="1274"/>
            </a:xfrm>
            <a:custGeom>
              <a:avLst/>
              <a:gdLst>
                <a:gd name="T0" fmla="*/ 402 w 8989"/>
                <a:gd name="T1" fmla="*/ 1988 h 1990"/>
                <a:gd name="T2" fmla="*/ 523 w 8989"/>
                <a:gd name="T3" fmla="*/ 1982 h 1990"/>
                <a:gd name="T4" fmla="*/ 664 w 8989"/>
                <a:gd name="T5" fmla="*/ 1968 h 1990"/>
                <a:gd name="T6" fmla="*/ 804 w 8989"/>
                <a:gd name="T7" fmla="*/ 1946 h 1990"/>
                <a:gd name="T8" fmla="*/ 1001 w 8989"/>
                <a:gd name="T9" fmla="*/ 1902 h 1990"/>
                <a:gd name="T10" fmla="*/ 1270 w 8989"/>
                <a:gd name="T11" fmla="*/ 1817 h 1990"/>
                <a:gd name="T12" fmla="*/ 2883 w 8989"/>
                <a:gd name="T13" fmla="*/ 762 h 1990"/>
                <a:gd name="T14" fmla="*/ 3328 w 8989"/>
                <a:gd name="T15" fmla="*/ 293 h 1990"/>
                <a:gd name="T16" fmla="*/ 3481 w 8989"/>
                <a:gd name="T17" fmla="*/ 161 h 1990"/>
                <a:gd name="T18" fmla="*/ 3655 w 8989"/>
                <a:gd name="T19" fmla="*/ 58 h 1990"/>
                <a:gd name="T20" fmla="*/ 3731 w 8989"/>
                <a:gd name="T21" fmla="*/ 28 h 1990"/>
                <a:gd name="T22" fmla="*/ 3810 w 8989"/>
                <a:gd name="T23" fmla="*/ 8 h 1990"/>
                <a:gd name="T24" fmla="*/ 3881 w 8989"/>
                <a:gd name="T25" fmla="*/ 1 h 1990"/>
                <a:gd name="T26" fmla="*/ 4067 w 8989"/>
                <a:gd name="T27" fmla="*/ 45 h 1990"/>
                <a:gd name="T28" fmla="*/ 4101 w 8989"/>
                <a:gd name="T29" fmla="*/ 68 h 1990"/>
                <a:gd name="T30" fmla="*/ 4174 w 8989"/>
                <a:gd name="T31" fmla="*/ 138 h 1990"/>
                <a:gd name="T32" fmla="*/ 4483 w 8989"/>
                <a:gd name="T33" fmla="*/ 707 h 1990"/>
                <a:gd name="T34" fmla="*/ 4923 w 8989"/>
                <a:gd name="T35" fmla="*/ 1160 h 1990"/>
                <a:gd name="T36" fmla="*/ 6019 w 8989"/>
                <a:gd name="T37" fmla="*/ 1146 h 1990"/>
                <a:gd name="T38" fmla="*/ 6163 w 8989"/>
                <a:gd name="T39" fmla="*/ 1073 h 1990"/>
                <a:gd name="T40" fmla="*/ 6468 w 8989"/>
                <a:gd name="T41" fmla="*/ 915 h 1990"/>
                <a:gd name="T42" fmla="*/ 6547 w 8989"/>
                <a:gd name="T43" fmla="*/ 897 h 1990"/>
                <a:gd name="T44" fmla="*/ 6607 w 8989"/>
                <a:gd name="T45" fmla="*/ 891 h 1990"/>
                <a:gd name="T46" fmla="*/ 7230 w 8989"/>
                <a:gd name="T47" fmla="*/ 1054 h 1990"/>
                <a:gd name="T48" fmla="*/ 8020 w 8989"/>
                <a:gd name="T49" fmla="*/ 1215 h 1990"/>
                <a:gd name="T50" fmla="*/ 8342 w 8989"/>
                <a:gd name="T51" fmla="*/ 1234 h 1990"/>
                <a:gd name="T52" fmla="*/ 7384 w 8989"/>
                <a:gd name="T53" fmla="*/ 1103 h 1990"/>
                <a:gd name="T54" fmla="*/ 6768 w 8989"/>
                <a:gd name="T55" fmla="*/ 910 h 1990"/>
                <a:gd name="T56" fmla="*/ 6567 w 8989"/>
                <a:gd name="T57" fmla="*/ 899 h 1990"/>
                <a:gd name="T58" fmla="*/ 6488 w 8989"/>
                <a:gd name="T59" fmla="*/ 914 h 1990"/>
                <a:gd name="T60" fmla="*/ 6305 w 8989"/>
                <a:gd name="T61" fmla="*/ 995 h 1990"/>
                <a:gd name="T62" fmla="*/ 6058 w 8989"/>
                <a:gd name="T63" fmla="*/ 1135 h 1990"/>
                <a:gd name="T64" fmla="*/ 5229 w 8989"/>
                <a:gd name="T65" fmla="*/ 1261 h 1990"/>
                <a:gd name="T66" fmla="*/ 4645 w 8989"/>
                <a:gd name="T67" fmla="*/ 962 h 1990"/>
                <a:gd name="T68" fmla="*/ 4582 w 8989"/>
                <a:gd name="T69" fmla="*/ 882 h 1990"/>
                <a:gd name="T70" fmla="*/ 4330 w 8989"/>
                <a:gd name="T71" fmla="*/ 421 h 1990"/>
                <a:gd name="T72" fmla="*/ 4142 w 8989"/>
                <a:gd name="T73" fmla="*/ 113 h 1990"/>
                <a:gd name="T74" fmla="*/ 4089 w 8989"/>
                <a:gd name="T75" fmla="*/ 67 h 1990"/>
                <a:gd name="T76" fmla="*/ 4046 w 8989"/>
                <a:gd name="T77" fmla="*/ 42 h 1990"/>
                <a:gd name="T78" fmla="*/ 3871 w 8989"/>
                <a:gd name="T79" fmla="*/ 8 h 1990"/>
                <a:gd name="T80" fmla="*/ 3772 w 8989"/>
                <a:gd name="T81" fmla="*/ 23 h 1990"/>
                <a:gd name="T82" fmla="*/ 3714 w 8989"/>
                <a:gd name="T83" fmla="*/ 41 h 1990"/>
                <a:gd name="T84" fmla="*/ 3586 w 8989"/>
                <a:gd name="T85" fmla="*/ 100 h 1990"/>
                <a:gd name="T86" fmla="*/ 3469 w 8989"/>
                <a:gd name="T87" fmla="*/ 178 h 1990"/>
                <a:gd name="T88" fmla="*/ 3112 w 8989"/>
                <a:gd name="T89" fmla="*/ 534 h 1990"/>
                <a:gd name="T90" fmla="*/ 2390 w 8989"/>
                <a:gd name="T91" fmla="*/ 1180 h 1990"/>
                <a:gd name="T92" fmla="*/ 1118 w 8989"/>
                <a:gd name="T93" fmla="*/ 1872 h 1990"/>
                <a:gd name="T94" fmla="*/ 962 w 8989"/>
                <a:gd name="T95" fmla="*/ 1914 h 1990"/>
                <a:gd name="T96" fmla="*/ 724 w 8989"/>
                <a:gd name="T97" fmla="*/ 1961 h 1990"/>
                <a:gd name="T98" fmla="*/ 644 w 8989"/>
                <a:gd name="T99" fmla="*/ 1972 h 1990"/>
                <a:gd name="T100" fmla="*/ 483 w 8989"/>
                <a:gd name="T101" fmla="*/ 1986 h 1990"/>
                <a:gd name="T102" fmla="*/ 321 w 8989"/>
                <a:gd name="T103" fmla="*/ 1989 h 1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89" h="1990">
                  <a:moveTo>
                    <a:pt x="0" y="1961"/>
                  </a:moveTo>
                  <a:cubicBezTo>
                    <a:pt x="106" y="1977"/>
                    <a:pt x="214" y="1987"/>
                    <a:pt x="321" y="1989"/>
                  </a:cubicBezTo>
                  <a:cubicBezTo>
                    <a:pt x="348" y="1989"/>
                    <a:pt x="375" y="1988"/>
                    <a:pt x="402" y="1988"/>
                  </a:cubicBezTo>
                  <a:cubicBezTo>
                    <a:pt x="416" y="1987"/>
                    <a:pt x="429" y="1987"/>
                    <a:pt x="443" y="1987"/>
                  </a:cubicBezTo>
                  <a:cubicBezTo>
                    <a:pt x="483" y="1985"/>
                    <a:pt x="483" y="1985"/>
                    <a:pt x="483" y="1985"/>
                  </a:cubicBezTo>
                  <a:cubicBezTo>
                    <a:pt x="523" y="1982"/>
                    <a:pt x="523" y="1982"/>
                    <a:pt x="523" y="1982"/>
                  </a:cubicBezTo>
                  <a:cubicBezTo>
                    <a:pt x="537" y="1981"/>
                    <a:pt x="550" y="1981"/>
                    <a:pt x="564" y="1979"/>
                  </a:cubicBezTo>
                  <a:cubicBezTo>
                    <a:pt x="644" y="1970"/>
                    <a:pt x="644" y="1970"/>
                    <a:pt x="644" y="1970"/>
                  </a:cubicBezTo>
                  <a:cubicBezTo>
                    <a:pt x="664" y="1968"/>
                    <a:pt x="664" y="1968"/>
                    <a:pt x="664" y="1968"/>
                  </a:cubicBezTo>
                  <a:cubicBezTo>
                    <a:pt x="684" y="1965"/>
                    <a:pt x="684" y="1965"/>
                    <a:pt x="684" y="1965"/>
                  </a:cubicBezTo>
                  <a:cubicBezTo>
                    <a:pt x="724" y="1959"/>
                    <a:pt x="724" y="1959"/>
                    <a:pt x="724" y="1959"/>
                  </a:cubicBezTo>
                  <a:cubicBezTo>
                    <a:pt x="750" y="1955"/>
                    <a:pt x="777" y="1951"/>
                    <a:pt x="804" y="1946"/>
                  </a:cubicBezTo>
                  <a:cubicBezTo>
                    <a:pt x="883" y="1930"/>
                    <a:pt x="883" y="1930"/>
                    <a:pt x="883" y="1930"/>
                  </a:cubicBezTo>
                  <a:cubicBezTo>
                    <a:pt x="909" y="1924"/>
                    <a:pt x="935" y="1918"/>
                    <a:pt x="961" y="1912"/>
                  </a:cubicBezTo>
                  <a:cubicBezTo>
                    <a:pt x="974" y="1908"/>
                    <a:pt x="988" y="1905"/>
                    <a:pt x="1001" y="1902"/>
                  </a:cubicBezTo>
                  <a:cubicBezTo>
                    <a:pt x="1040" y="1891"/>
                    <a:pt x="1040" y="1891"/>
                    <a:pt x="1040" y="1891"/>
                  </a:cubicBezTo>
                  <a:cubicBezTo>
                    <a:pt x="1065" y="1884"/>
                    <a:pt x="1092" y="1877"/>
                    <a:pt x="1117" y="1869"/>
                  </a:cubicBezTo>
                  <a:cubicBezTo>
                    <a:pt x="1168" y="1852"/>
                    <a:pt x="1220" y="1837"/>
                    <a:pt x="1270" y="1817"/>
                  </a:cubicBezTo>
                  <a:cubicBezTo>
                    <a:pt x="1473" y="1745"/>
                    <a:pt x="1667" y="1649"/>
                    <a:pt x="1853" y="1539"/>
                  </a:cubicBezTo>
                  <a:cubicBezTo>
                    <a:pt x="2038" y="1429"/>
                    <a:pt x="2215" y="1306"/>
                    <a:pt x="2387" y="1176"/>
                  </a:cubicBezTo>
                  <a:cubicBezTo>
                    <a:pt x="2559" y="1046"/>
                    <a:pt x="2726" y="910"/>
                    <a:pt x="2883" y="762"/>
                  </a:cubicBezTo>
                  <a:cubicBezTo>
                    <a:pt x="2922" y="725"/>
                    <a:pt x="2960" y="687"/>
                    <a:pt x="2998" y="648"/>
                  </a:cubicBezTo>
                  <a:cubicBezTo>
                    <a:pt x="3035" y="610"/>
                    <a:pt x="3072" y="570"/>
                    <a:pt x="3108" y="530"/>
                  </a:cubicBezTo>
                  <a:cubicBezTo>
                    <a:pt x="3180" y="450"/>
                    <a:pt x="3251" y="369"/>
                    <a:pt x="3328" y="293"/>
                  </a:cubicBezTo>
                  <a:cubicBezTo>
                    <a:pt x="3367" y="255"/>
                    <a:pt x="3406" y="219"/>
                    <a:pt x="3449" y="185"/>
                  </a:cubicBezTo>
                  <a:cubicBezTo>
                    <a:pt x="3465" y="173"/>
                    <a:pt x="3465" y="173"/>
                    <a:pt x="3465" y="173"/>
                  </a:cubicBezTo>
                  <a:cubicBezTo>
                    <a:pt x="3481" y="161"/>
                    <a:pt x="3481" y="161"/>
                    <a:pt x="3481" y="161"/>
                  </a:cubicBezTo>
                  <a:cubicBezTo>
                    <a:pt x="3492" y="153"/>
                    <a:pt x="3503" y="145"/>
                    <a:pt x="3514" y="137"/>
                  </a:cubicBezTo>
                  <a:cubicBezTo>
                    <a:pt x="3537" y="123"/>
                    <a:pt x="3559" y="107"/>
                    <a:pt x="3583" y="95"/>
                  </a:cubicBezTo>
                  <a:cubicBezTo>
                    <a:pt x="3606" y="81"/>
                    <a:pt x="3631" y="70"/>
                    <a:pt x="3655" y="58"/>
                  </a:cubicBezTo>
                  <a:cubicBezTo>
                    <a:pt x="3668" y="52"/>
                    <a:pt x="3681" y="48"/>
                    <a:pt x="3693" y="42"/>
                  </a:cubicBezTo>
                  <a:cubicBezTo>
                    <a:pt x="3712" y="35"/>
                    <a:pt x="3712" y="35"/>
                    <a:pt x="3712" y="35"/>
                  </a:cubicBezTo>
                  <a:cubicBezTo>
                    <a:pt x="3731" y="28"/>
                    <a:pt x="3731" y="28"/>
                    <a:pt x="3731" y="28"/>
                  </a:cubicBezTo>
                  <a:cubicBezTo>
                    <a:pt x="3737" y="26"/>
                    <a:pt x="3744" y="24"/>
                    <a:pt x="3750" y="22"/>
                  </a:cubicBezTo>
                  <a:cubicBezTo>
                    <a:pt x="3757" y="21"/>
                    <a:pt x="3763" y="19"/>
                    <a:pt x="3770" y="17"/>
                  </a:cubicBezTo>
                  <a:cubicBezTo>
                    <a:pt x="3783" y="14"/>
                    <a:pt x="3796" y="10"/>
                    <a:pt x="3810" y="8"/>
                  </a:cubicBezTo>
                  <a:cubicBezTo>
                    <a:pt x="3823" y="6"/>
                    <a:pt x="3837" y="4"/>
                    <a:pt x="3850" y="3"/>
                  </a:cubicBezTo>
                  <a:cubicBezTo>
                    <a:pt x="3857" y="2"/>
                    <a:pt x="3864" y="2"/>
                    <a:pt x="3870" y="1"/>
                  </a:cubicBezTo>
                  <a:cubicBezTo>
                    <a:pt x="3881" y="1"/>
                    <a:pt x="3881" y="1"/>
                    <a:pt x="3881" y="1"/>
                  </a:cubicBezTo>
                  <a:cubicBezTo>
                    <a:pt x="3891" y="1"/>
                    <a:pt x="3891" y="1"/>
                    <a:pt x="3891" y="1"/>
                  </a:cubicBezTo>
                  <a:cubicBezTo>
                    <a:pt x="3945" y="0"/>
                    <a:pt x="4000" y="12"/>
                    <a:pt x="4049" y="36"/>
                  </a:cubicBezTo>
                  <a:cubicBezTo>
                    <a:pt x="4067" y="45"/>
                    <a:pt x="4067" y="45"/>
                    <a:pt x="4067" y="45"/>
                  </a:cubicBezTo>
                  <a:cubicBezTo>
                    <a:pt x="4084" y="56"/>
                    <a:pt x="4084" y="56"/>
                    <a:pt x="4084" y="56"/>
                  </a:cubicBezTo>
                  <a:cubicBezTo>
                    <a:pt x="4087" y="58"/>
                    <a:pt x="4090" y="60"/>
                    <a:pt x="4093" y="62"/>
                  </a:cubicBezTo>
                  <a:cubicBezTo>
                    <a:pt x="4101" y="68"/>
                    <a:pt x="4101" y="68"/>
                    <a:pt x="4101" y="68"/>
                  </a:cubicBezTo>
                  <a:cubicBezTo>
                    <a:pt x="4106" y="72"/>
                    <a:pt x="4112" y="76"/>
                    <a:pt x="4117" y="80"/>
                  </a:cubicBezTo>
                  <a:cubicBezTo>
                    <a:pt x="4127" y="89"/>
                    <a:pt x="4137" y="98"/>
                    <a:pt x="4147" y="108"/>
                  </a:cubicBezTo>
                  <a:cubicBezTo>
                    <a:pt x="4156" y="118"/>
                    <a:pt x="4165" y="128"/>
                    <a:pt x="4174" y="138"/>
                  </a:cubicBezTo>
                  <a:cubicBezTo>
                    <a:pt x="4209" y="180"/>
                    <a:pt x="4237" y="227"/>
                    <a:pt x="4262" y="274"/>
                  </a:cubicBezTo>
                  <a:cubicBezTo>
                    <a:pt x="4288" y="322"/>
                    <a:pt x="4313" y="370"/>
                    <a:pt x="4337" y="418"/>
                  </a:cubicBezTo>
                  <a:cubicBezTo>
                    <a:pt x="4385" y="515"/>
                    <a:pt x="4431" y="612"/>
                    <a:pt x="4483" y="707"/>
                  </a:cubicBezTo>
                  <a:cubicBezTo>
                    <a:pt x="4508" y="754"/>
                    <a:pt x="4536" y="800"/>
                    <a:pt x="4565" y="845"/>
                  </a:cubicBezTo>
                  <a:cubicBezTo>
                    <a:pt x="4595" y="890"/>
                    <a:pt x="4627" y="933"/>
                    <a:pt x="4664" y="972"/>
                  </a:cubicBezTo>
                  <a:cubicBezTo>
                    <a:pt x="4738" y="1051"/>
                    <a:pt x="4827" y="1113"/>
                    <a:pt x="4923" y="1160"/>
                  </a:cubicBezTo>
                  <a:cubicBezTo>
                    <a:pt x="5020" y="1207"/>
                    <a:pt x="5124" y="1238"/>
                    <a:pt x="5230" y="1254"/>
                  </a:cubicBezTo>
                  <a:cubicBezTo>
                    <a:pt x="5443" y="1287"/>
                    <a:pt x="5663" y="1266"/>
                    <a:pt x="5868" y="1202"/>
                  </a:cubicBezTo>
                  <a:cubicBezTo>
                    <a:pt x="5919" y="1186"/>
                    <a:pt x="5970" y="1168"/>
                    <a:pt x="6019" y="1146"/>
                  </a:cubicBezTo>
                  <a:cubicBezTo>
                    <a:pt x="6032" y="1141"/>
                    <a:pt x="6044" y="1136"/>
                    <a:pt x="6056" y="1130"/>
                  </a:cubicBezTo>
                  <a:cubicBezTo>
                    <a:pt x="6068" y="1124"/>
                    <a:pt x="6080" y="1118"/>
                    <a:pt x="6092" y="1112"/>
                  </a:cubicBezTo>
                  <a:cubicBezTo>
                    <a:pt x="6116" y="1100"/>
                    <a:pt x="6140" y="1087"/>
                    <a:pt x="6163" y="1073"/>
                  </a:cubicBezTo>
                  <a:cubicBezTo>
                    <a:pt x="6209" y="1046"/>
                    <a:pt x="6255" y="1017"/>
                    <a:pt x="6302" y="991"/>
                  </a:cubicBezTo>
                  <a:cubicBezTo>
                    <a:pt x="6349" y="964"/>
                    <a:pt x="6397" y="940"/>
                    <a:pt x="6448" y="922"/>
                  </a:cubicBezTo>
                  <a:cubicBezTo>
                    <a:pt x="6455" y="919"/>
                    <a:pt x="6461" y="917"/>
                    <a:pt x="6468" y="915"/>
                  </a:cubicBezTo>
                  <a:cubicBezTo>
                    <a:pt x="6487" y="909"/>
                    <a:pt x="6487" y="909"/>
                    <a:pt x="6487" y="909"/>
                  </a:cubicBezTo>
                  <a:cubicBezTo>
                    <a:pt x="6500" y="906"/>
                    <a:pt x="6513" y="903"/>
                    <a:pt x="6527" y="900"/>
                  </a:cubicBezTo>
                  <a:cubicBezTo>
                    <a:pt x="6547" y="897"/>
                    <a:pt x="6547" y="897"/>
                    <a:pt x="6547" y="897"/>
                  </a:cubicBezTo>
                  <a:cubicBezTo>
                    <a:pt x="6553" y="896"/>
                    <a:pt x="6560" y="895"/>
                    <a:pt x="6567" y="894"/>
                  </a:cubicBezTo>
                  <a:cubicBezTo>
                    <a:pt x="6587" y="892"/>
                    <a:pt x="6587" y="892"/>
                    <a:pt x="6587" y="892"/>
                  </a:cubicBezTo>
                  <a:cubicBezTo>
                    <a:pt x="6594" y="892"/>
                    <a:pt x="6601" y="891"/>
                    <a:pt x="6607" y="891"/>
                  </a:cubicBezTo>
                  <a:cubicBezTo>
                    <a:pt x="6661" y="889"/>
                    <a:pt x="6716" y="895"/>
                    <a:pt x="6768" y="906"/>
                  </a:cubicBezTo>
                  <a:cubicBezTo>
                    <a:pt x="6875" y="927"/>
                    <a:pt x="6975" y="967"/>
                    <a:pt x="7077" y="1003"/>
                  </a:cubicBezTo>
                  <a:cubicBezTo>
                    <a:pt x="7127" y="1022"/>
                    <a:pt x="7178" y="1039"/>
                    <a:pt x="7230" y="1054"/>
                  </a:cubicBezTo>
                  <a:cubicBezTo>
                    <a:pt x="7385" y="1099"/>
                    <a:pt x="7385" y="1099"/>
                    <a:pt x="7385" y="1099"/>
                  </a:cubicBezTo>
                  <a:cubicBezTo>
                    <a:pt x="7489" y="1129"/>
                    <a:pt x="7593" y="1155"/>
                    <a:pt x="7699" y="1175"/>
                  </a:cubicBezTo>
                  <a:cubicBezTo>
                    <a:pt x="7805" y="1196"/>
                    <a:pt x="7912" y="1207"/>
                    <a:pt x="8020" y="1215"/>
                  </a:cubicBezTo>
                  <a:cubicBezTo>
                    <a:pt x="8127" y="1224"/>
                    <a:pt x="8235" y="1229"/>
                    <a:pt x="8342" y="1232"/>
                  </a:cubicBezTo>
                  <a:cubicBezTo>
                    <a:pt x="8558" y="1238"/>
                    <a:pt x="8773" y="1233"/>
                    <a:pt x="8989" y="1222"/>
                  </a:cubicBezTo>
                  <a:cubicBezTo>
                    <a:pt x="8773" y="1233"/>
                    <a:pt x="8558" y="1239"/>
                    <a:pt x="8342" y="1234"/>
                  </a:cubicBezTo>
                  <a:cubicBezTo>
                    <a:pt x="8234" y="1232"/>
                    <a:pt x="8127" y="1226"/>
                    <a:pt x="8019" y="1218"/>
                  </a:cubicBezTo>
                  <a:cubicBezTo>
                    <a:pt x="7912" y="1210"/>
                    <a:pt x="7804" y="1199"/>
                    <a:pt x="7698" y="1179"/>
                  </a:cubicBezTo>
                  <a:cubicBezTo>
                    <a:pt x="7592" y="1159"/>
                    <a:pt x="7488" y="1132"/>
                    <a:pt x="7384" y="1103"/>
                  </a:cubicBezTo>
                  <a:cubicBezTo>
                    <a:pt x="7229" y="1058"/>
                    <a:pt x="7229" y="1058"/>
                    <a:pt x="7229" y="1058"/>
                  </a:cubicBezTo>
                  <a:cubicBezTo>
                    <a:pt x="7177" y="1043"/>
                    <a:pt x="7126" y="1026"/>
                    <a:pt x="7075" y="1007"/>
                  </a:cubicBezTo>
                  <a:cubicBezTo>
                    <a:pt x="6974" y="971"/>
                    <a:pt x="6873" y="931"/>
                    <a:pt x="6768" y="910"/>
                  </a:cubicBezTo>
                  <a:cubicBezTo>
                    <a:pt x="6715" y="900"/>
                    <a:pt x="6661" y="894"/>
                    <a:pt x="6607" y="896"/>
                  </a:cubicBezTo>
                  <a:cubicBezTo>
                    <a:pt x="6601" y="896"/>
                    <a:pt x="6594" y="897"/>
                    <a:pt x="6587" y="897"/>
                  </a:cubicBezTo>
                  <a:cubicBezTo>
                    <a:pt x="6567" y="899"/>
                    <a:pt x="6567" y="899"/>
                    <a:pt x="6567" y="899"/>
                  </a:cubicBezTo>
                  <a:cubicBezTo>
                    <a:pt x="6561" y="899"/>
                    <a:pt x="6554" y="901"/>
                    <a:pt x="6547" y="902"/>
                  </a:cubicBezTo>
                  <a:cubicBezTo>
                    <a:pt x="6528" y="905"/>
                    <a:pt x="6528" y="905"/>
                    <a:pt x="6528" y="905"/>
                  </a:cubicBezTo>
                  <a:cubicBezTo>
                    <a:pt x="6515" y="908"/>
                    <a:pt x="6501" y="911"/>
                    <a:pt x="6488" y="914"/>
                  </a:cubicBezTo>
                  <a:cubicBezTo>
                    <a:pt x="6469" y="920"/>
                    <a:pt x="6469" y="920"/>
                    <a:pt x="6469" y="920"/>
                  </a:cubicBezTo>
                  <a:cubicBezTo>
                    <a:pt x="6463" y="922"/>
                    <a:pt x="6456" y="924"/>
                    <a:pt x="6450" y="926"/>
                  </a:cubicBezTo>
                  <a:cubicBezTo>
                    <a:pt x="6399" y="944"/>
                    <a:pt x="6351" y="969"/>
                    <a:pt x="6305" y="995"/>
                  </a:cubicBezTo>
                  <a:cubicBezTo>
                    <a:pt x="6258" y="1022"/>
                    <a:pt x="6212" y="1051"/>
                    <a:pt x="6166" y="1078"/>
                  </a:cubicBezTo>
                  <a:cubicBezTo>
                    <a:pt x="6142" y="1091"/>
                    <a:pt x="6119" y="1105"/>
                    <a:pt x="6095" y="1117"/>
                  </a:cubicBezTo>
                  <a:cubicBezTo>
                    <a:pt x="6083" y="1123"/>
                    <a:pt x="6071" y="1129"/>
                    <a:pt x="6058" y="1135"/>
                  </a:cubicBezTo>
                  <a:cubicBezTo>
                    <a:pt x="6046" y="1141"/>
                    <a:pt x="6034" y="1146"/>
                    <a:pt x="6021" y="1151"/>
                  </a:cubicBezTo>
                  <a:cubicBezTo>
                    <a:pt x="5972" y="1173"/>
                    <a:pt x="5921" y="1191"/>
                    <a:pt x="5870" y="1207"/>
                  </a:cubicBezTo>
                  <a:cubicBezTo>
                    <a:pt x="5664" y="1271"/>
                    <a:pt x="5443" y="1293"/>
                    <a:pt x="5229" y="1261"/>
                  </a:cubicBezTo>
                  <a:cubicBezTo>
                    <a:pt x="5123" y="1244"/>
                    <a:pt x="5018" y="1213"/>
                    <a:pt x="4920" y="1166"/>
                  </a:cubicBezTo>
                  <a:cubicBezTo>
                    <a:pt x="4823" y="1119"/>
                    <a:pt x="4733" y="1056"/>
                    <a:pt x="4659" y="977"/>
                  </a:cubicBezTo>
                  <a:cubicBezTo>
                    <a:pt x="4655" y="972"/>
                    <a:pt x="4650" y="967"/>
                    <a:pt x="4645" y="962"/>
                  </a:cubicBezTo>
                  <a:cubicBezTo>
                    <a:pt x="4632" y="947"/>
                    <a:pt x="4632" y="947"/>
                    <a:pt x="4632" y="947"/>
                  </a:cubicBezTo>
                  <a:cubicBezTo>
                    <a:pt x="4623" y="937"/>
                    <a:pt x="4615" y="926"/>
                    <a:pt x="4606" y="915"/>
                  </a:cubicBezTo>
                  <a:cubicBezTo>
                    <a:pt x="4598" y="904"/>
                    <a:pt x="4590" y="893"/>
                    <a:pt x="4582" y="882"/>
                  </a:cubicBezTo>
                  <a:cubicBezTo>
                    <a:pt x="4560" y="849"/>
                    <a:pt x="4560" y="849"/>
                    <a:pt x="4560" y="849"/>
                  </a:cubicBezTo>
                  <a:cubicBezTo>
                    <a:pt x="4530" y="804"/>
                    <a:pt x="4502" y="757"/>
                    <a:pt x="4476" y="710"/>
                  </a:cubicBezTo>
                  <a:cubicBezTo>
                    <a:pt x="4424" y="615"/>
                    <a:pt x="4378" y="518"/>
                    <a:pt x="4330" y="421"/>
                  </a:cubicBezTo>
                  <a:cubicBezTo>
                    <a:pt x="4306" y="373"/>
                    <a:pt x="4282" y="325"/>
                    <a:pt x="4256" y="278"/>
                  </a:cubicBezTo>
                  <a:cubicBezTo>
                    <a:pt x="4230" y="230"/>
                    <a:pt x="4203" y="184"/>
                    <a:pt x="4168" y="143"/>
                  </a:cubicBezTo>
                  <a:cubicBezTo>
                    <a:pt x="4160" y="133"/>
                    <a:pt x="4151" y="123"/>
                    <a:pt x="4142" y="113"/>
                  </a:cubicBezTo>
                  <a:cubicBezTo>
                    <a:pt x="4132" y="103"/>
                    <a:pt x="4122" y="95"/>
                    <a:pt x="4112" y="86"/>
                  </a:cubicBezTo>
                  <a:cubicBezTo>
                    <a:pt x="4107" y="81"/>
                    <a:pt x="4102" y="78"/>
                    <a:pt x="4097" y="73"/>
                  </a:cubicBezTo>
                  <a:cubicBezTo>
                    <a:pt x="4089" y="67"/>
                    <a:pt x="4089" y="67"/>
                    <a:pt x="4089" y="67"/>
                  </a:cubicBezTo>
                  <a:cubicBezTo>
                    <a:pt x="4086" y="65"/>
                    <a:pt x="4083" y="64"/>
                    <a:pt x="4080" y="62"/>
                  </a:cubicBezTo>
                  <a:cubicBezTo>
                    <a:pt x="4063" y="51"/>
                    <a:pt x="4063" y="51"/>
                    <a:pt x="4063" y="51"/>
                  </a:cubicBezTo>
                  <a:cubicBezTo>
                    <a:pt x="4046" y="42"/>
                    <a:pt x="4046" y="42"/>
                    <a:pt x="4046" y="42"/>
                  </a:cubicBezTo>
                  <a:cubicBezTo>
                    <a:pt x="3998" y="18"/>
                    <a:pt x="3944" y="7"/>
                    <a:pt x="3891" y="8"/>
                  </a:cubicBezTo>
                  <a:cubicBezTo>
                    <a:pt x="3881" y="8"/>
                    <a:pt x="3881" y="8"/>
                    <a:pt x="3881" y="8"/>
                  </a:cubicBezTo>
                  <a:cubicBezTo>
                    <a:pt x="3871" y="8"/>
                    <a:pt x="3871" y="8"/>
                    <a:pt x="3871" y="8"/>
                  </a:cubicBezTo>
                  <a:cubicBezTo>
                    <a:pt x="3864" y="9"/>
                    <a:pt x="3857" y="9"/>
                    <a:pt x="3851" y="9"/>
                  </a:cubicBezTo>
                  <a:cubicBezTo>
                    <a:pt x="3837" y="11"/>
                    <a:pt x="3824" y="12"/>
                    <a:pt x="3811" y="15"/>
                  </a:cubicBezTo>
                  <a:cubicBezTo>
                    <a:pt x="3798" y="17"/>
                    <a:pt x="3785" y="20"/>
                    <a:pt x="3772" y="23"/>
                  </a:cubicBezTo>
                  <a:cubicBezTo>
                    <a:pt x="3765" y="25"/>
                    <a:pt x="3759" y="27"/>
                    <a:pt x="3752" y="29"/>
                  </a:cubicBezTo>
                  <a:cubicBezTo>
                    <a:pt x="3746" y="31"/>
                    <a:pt x="3739" y="32"/>
                    <a:pt x="3733" y="35"/>
                  </a:cubicBezTo>
                  <a:cubicBezTo>
                    <a:pt x="3714" y="41"/>
                    <a:pt x="3714" y="41"/>
                    <a:pt x="3714" y="41"/>
                  </a:cubicBezTo>
                  <a:cubicBezTo>
                    <a:pt x="3695" y="49"/>
                    <a:pt x="3695" y="49"/>
                    <a:pt x="3695" y="49"/>
                  </a:cubicBezTo>
                  <a:cubicBezTo>
                    <a:pt x="3683" y="54"/>
                    <a:pt x="3670" y="58"/>
                    <a:pt x="3658" y="64"/>
                  </a:cubicBezTo>
                  <a:cubicBezTo>
                    <a:pt x="3634" y="76"/>
                    <a:pt x="3609" y="86"/>
                    <a:pt x="3586" y="100"/>
                  </a:cubicBezTo>
                  <a:cubicBezTo>
                    <a:pt x="3563" y="113"/>
                    <a:pt x="3540" y="128"/>
                    <a:pt x="3518" y="142"/>
                  </a:cubicBezTo>
                  <a:cubicBezTo>
                    <a:pt x="3507" y="150"/>
                    <a:pt x="3496" y="158"/>
                    <a:pt x="3485" y="166"/>
                  </a:cubicBezTo>
                  <a:cubicBezTo>
                    <a:pt x="3469" y="178"/>
                    <a:pt x="3469" y="178"/>
                    <a:pt x="3469" y="178"/>
                  </a:cubicBezTo>
                  <a:cubicBezTo>
                    <a:pt x="3453" y="190"/>
                    <a:pt x="3453" y="190"/>
                    <a:pt x="3453" y="190"/>
                  </a:cubicBezTo>
                  <a:cubicBezTo>
                    <a:pt x="3410" y="223"/>
                    <a:pt x="3371" y="260"/>
                    <a:pt x="3332" y="297"/>
                  </a:cubicBezTo>
                  <a:cubicBezTo>
                    <a:pt x="3255" y="373"/>
                    <a:pt x="3185" y="454"/>
                    <a:pt x="3112" y="534"/>
                  </a:cubicBezTo>
                  <a:cubicBezTo>
                    <a:pt x="3076" y="574"/>
                    <a:pt x="3040" y="614"/>
                    <a:pt x="3002" y="652"/>
                  </a:cubicBezTo>
                  <a:cubicBezTo>
                    <a:pt x="2964" y="691"/>
                    <a:pt x="2926" y="729"/>
                    <a:pt x="2886" y="766"/>
                  </a:cubicBezTo>
                  <a:cubicBezTo>
                    <a:pt x="2730" y="914"/>
                    <a:pt x="2562" y="1050"/>
                    <a:pt x="2390" y="1180"/>
                  </a:cubicBezTo>
                  <a:cubicBezTo>
                    <a:pt x="2218" y="1310"/>
                    <a:pt x="2040" y="1433"/>
                    <a:pt x="1855" y="1543"/>
                  </a:cubicBezTo>
                  <a:cubicBezTo>
                    <a:pt x="1669" y="1652"/>
                    <a:pt x="1475" y="1748"/>
                    <a:pt x="1272" y="1821"/>
                  </a:cubicBezTo>
                  <a:cubicBezTo>
                    <a:pt x="1221" y="1840"/>
                    <a:pt x="1169" y="1855"/>
                    <a:pt x="1118" y="1872"/>
                  </a:cubicBezTo>
                  <a:cubicBezTo>
                    <a:pt x="1092" y="1880"/>
                    <a:pt x="1066" y="1887"/>
                    <a:pt x="1040" y="1894"/>
                  </a:cubicBezTo>
                  <a:cubicBezTo>
                    <a:pt x="1001" y="1905"/>
                    <a:pt x="1001" y="1905"/>
                    <a:pt x="1001" y="1905"/>
                  </a:cubicBezTo>
                  <a:cubicBezTo>
                    <a:pt x="988" y="1908"/>
                    <a:pt x="975" y="1911"/>
                    <a:pt x="962" y="1914"/>
                  </a:cubicBezTo>
                  <a:cubicBezTo>
                    <a:pt x="936" y="1920"/>
                    <a:pt x="910" y="1927"/>
                    <a:pt x="883" y="1933"/>
                  </a:cubicBezTo>
                  <a:cubicBezTo>
                    <a:pt x="804" y="1948"/>
                    <a:pt x="804" y="1948"/>
                    <a:pt x="804" y="1948"/>
                  </a:cubicBezTo>
                  <a:cubicBezTo>
                    <a:pt x="778" y="1954"/>
                    <a:pt x="751" y="1957"/>
                    <a:pt x="724" y="1961"/>
                  </a:cubicBezTo>
                  <a:cubicBezTo>
                    <a:pt x="684" y="1967"/>
                    <a:pt x="684" y="1967"/>
                    <a:pt x="684" y="1967"/>
                  </a:cubicBezTo>
                  <a:cubicBezTo>
                    <a:pt x="664" y="1970"/>
                    <a:pt x="664" y="1970"/>
                    <a:pt x="664" y="1970"/>
                  </a:cubicBezTo>
                  <a:cubicBezTo>
                    <a:pt x="644" y="1972"/>
                    <a:pt x="644" y="1972"/>
                    <a:pt x="644" y="1972"/>
                  </a:cubicBezTo>
                  <a:cubicBezTo>
                    <a:pt x="564" y="1981"/>
                    <a:pt x="564" y="1981"/>
                    <a:pt x="564" y="1981"/>
                  </a:cubicBezTo>
                  <a:cubicBezTo>
                    <a:pt x="550" y="1982"/>
                    <a:pt x="537" y="1983"/>
                    <a:pt x="523" y="1983"/>
                  </a:cubicBezTo>
                  <a:cubicBezTo>
                    <a:pt x="483" y="1986"/>
                    <a:pt x="483" y="1986"/>
                    <a:pt x="483" y="1986"/>
                  </a:cubicBezTo>
                  <a:cubicBezTo>
                    <a:pt x="443" y="1988"/>
                    <a:pt x="443" y="1988"/>
                    <a:pt x="443" y="1988"/>
                  </a:cubicBezTo>
                  <a:cubicBezTo>
                    <a:pt x="429" y="1989"/>
                    <a:pt x="416" y="1989"/>
                    <a:pt x="402" y="1989"/>
                  </a:cubicBezTo>
                  <a:cubicBezTo>
                    <a:pt x="375" y="1989"/>
                    <a:pt x="348" y="1990"/>
                    <a:pt x="321" y="1989"/>
                  </a:cubicBezTo>
                  <a:cubicBezTo>
                    <a:pt x="214" y="1988"/>
                    <a:pt x="106" y="1978"/>
                    <a:pt x="0" y="19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3" name="Freeform 20"/>
            <p:cNvSpPr/>
            <p:nvPr>
              <p:custDataLst>
                <p:tags r:id="rId18"/>
              </p:custDataLst>
            </p:nvPr>
          </p:nvSpPr>
          <p:spPr bwMode="auto">
            <a:xfrm>
              <a:off x="1" y="929"/>
              <a:ext cx="5753" cy="1351"/>
            </a:xfrm>
            <a:custGeom>
              <a:avLst/>
              <a:gdLst>
                <a:gd name="T0" fmla="*/ 409 w 8989"/>
                <a:gd name="T1" fmla="*/ 2107 h 2109"/>
                <a:gd name="T2" fmla="*/ 533 w 8989"/>
                <a:gd name="T3" fmla="*/ 2102 h 2109"/>
                <a:gd name="T4" fmla="*/ 655 w 8989"/>
                <a:gd name="T5" fmla="*/ 2090 h 2109"/>
                <a:gd name="T6" fmla="*/ 1368 w 8989"/>
                <a:gd name="T7" fmla="*/ 1900 h 2109"/>
                <a:gd name="T8" fmla="*/ 1556 w 8989"/>
                <a:gd name="T9" fmla="*/ 1818 h 2109"/>
                <a:gd name="T10" fmla="*/ 1738 w 8989"/>
                <a:gd name="T11" fmla="*/ 1724 h 2109"/>
                <a:gd name="T12" fmla="*/ 2900 w 8989"/>
                <a:gd name="T13" fmla="*/ 819 h 2109"/>
                <a:gd name="T14" fmla="*/ 3325 w 8989"/>
                <a:gd name="T15" fmla="*/ 317 h 2109"/>
                <a:gd name="T16" fmla="*/ 3611 w 8989"/>
                <a:gd name="T17" fmla="*/ 83 h 2109"/>
                <a:gd name="T18" fmla="*/ 3704 w 8989"/>
                <a:gd name="T19" fmla="*/ 39 h 2109"/>
                <a:gd name="T20" fmla="*/ 3844 w 8989"/>
                <a:gd name="T21" fmla="*/ 3 h 2109"/>
                <a:gd name="T22" fmla="*/ 3968 w 8989"/>
                <a:gd name="T23" fmla="*/ 9 h 2109"/>
                <a:gd name="T24" fmla="*/ 4063 w 8989"/>
                <a:gd name="T25" fmla="*/ 49 h 2109"/>
                <a:gd name="T26" fmla="*/ 4113 w 8989"/>
                <a:gd name="T27" fmla="*/ 86 h 2109"/>
                <a:gd name="T28" fmla="*/ 4319 w 8989"/>
                <a:gd name="T29" fmla="*/ 440 h 2109"/>
                <a:gd name="T30" fmla="*/ 4618 w 8989"/>
                <a:gd name="T31" fmla="*/ 1023 h 2109"/>
                <a:gd name="T32" fmla="*/ 5500 w 8989"/>
                <a:gd name="T33" fmla="*/ 1369 h 2109"/>
                <a:gd name="T34" fmla="*/ 6123 w 8989"/>
                <a:gd name="T35" fmla="*/ 1183 h 2109"/>
                <a:gd name="T36" fmla="*/ 6566 w 8989"/>
                <a:gd name="T37" fmla="*/ 978 h 2109"/>
                <a:gd name="T38" fmla="*/ 7358 w 8989"/>
                <a:gd name="T39" fmla="*/ 1184 h 2109"/>
                <a:gd name="T40" fmla="*/ 7921 w 8989"/>
                <a:gd name="T41" fmla="*/ 1292 h 2109"/>
                <a:gd name="T42" fmla="*/ 8989 w 8989"/>
                <a:gd name="T43" fmla="*/ 1298 h 2109"/>
                <a:gd name="T44" fmla="*/ 7921 w 8989"/>
                <a:gd name="T45" fmla="*/ 1295 h 2109"/>
                <a:gd name="T46" fmla="*/ 7357 w 8989"/>
                <a:gd name="T47" fmla="*/ 1188 h 2109"/>
                <a:gd name="T48" fmla="*/ 6567 w 8989"/>
                <a:gd name="T49" fmla="*/ 983 h 2109"/>
                <a:gd name="T50" fmla="*/ 6125 w 8989"/>
                <a:gd name="T51" fmla="*/ 1187 h 2109"/>
                <a:gd name="T52" fmla="*/ 5501 w 8989"/>
                <a:gd name="T53" fmla="*/ 1375 h 2109"/>
                <a:gd name="T54" fmla="*/ 4612 w 8989"/>
                <a:gd name="T55" fmla="*/ 1027 h 2109"/>
                <a:gd name="T56" fmla="*/ 4312 w 8989"/>
                <a:gd name="T57" fmla="*/ 443 h 2109"/>
                <a:gd name="T58" fmla="*/ 4108 w 8989"/>
                <a:gd name="T59" fmla="*/ 92 h 2109"/>
                <a:gd name="T60" fmla="*/ 4060 w 8989"/>
                <a:gd name="T61" fmla="*/ 55 h 2109"/>
                <a:gd name="T62" fmla="*/ 3966 w 8989"/>
                <a:gd name="T63" fmla="*/ 16 h 2109"/>
                <a:gd name="T64" fmla="*/ 3845 w 8989"/>
                <a:gd name="T65" fmla="*/ 10 h 2109"/>
                <a:gd name="T66" fmla="*/ 3707 w 8989"/>
                <a:gd name="T67" fmla="*/ 45 h 2109"/>
                <a:gd name="T68" fmla="*/ 3614 w 8989"/>
                <a:gd name="T69" fmla="*/ 89 h 2109"/>
                <a:gd name="T70" fmla="*/ 3330 w 8989"/>
                <a:gd name="T71" fmla="*/ 321 h 2109"/>
                <a:gd name="T72" fmla="*/ 2905 w 8989"/>
                <a:gd name="T73" fmla="*/ 822 h 2109"/>
                <a:gd name="T74" fmla="*/ 1740 w 8989"/>
                <a:gd name="T75" fmla="*/ 1728 h 2109"/>
                <a:gd name="T76" fmla="*/ 1557 w 8989"/>
                <a:gd name="T77" fmla="*/ 1822 h 2109"/>
                <a:gd name="T78" fmla="*/ 1369 w 8989"/>
                <a:gd name="T79" fmla="*/ 1904 h 2109"/>
                <a:gd name="T80" fmla="*/ 655 w 8989"/>
                <a:gd name="T81" fmla="*/ 2092 h 2109"/>
                <a:gd name="T82" fmla="*/ 533 w 8989"/>
                <a:gd name="T83" fmla="*/ 2103 h 2109"/>
                <a:gd name="T84" fmla="*/ 409 w 8989"/>
                <a:gd name="T85" fmla="*/ 2108 h 2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989" h="2109">
                  <a:moveTo>
                    <a:pt x="0" y="2076"/>
                  </a:moveTo>
                  <a:cubicBezTo>
                    <a:pt x="109" y="2094"/>
                    <a:pt x="218" y="2105"/>
                    <a:pt x="327" y="2108"/>
                  </a:cubicBezTo>
                  <a:cubicBezTo>
                    <a:pt x="355" y="2108"/>
                    <a:pt x="382" y="2107"/>
                    <a:pt x="409" y="2107"/>
                  </a:cubicBezTo>
                  <a:cubicBezTo>
                    <a:pt x="423" y="2107"/>
                    <a:pt x="437" y="2107"/>
                    <a:pt x="451" y="2106"/>
                  </a:cubicBezTo>
                  <a:cubicBezTo>
                    <a:pt x="492" y="2104"/>
                    <a:pt x="492" y="2104"/>
                    <a:pt x="492" y="2104"/>
                  </a:cubicBezTo>
                  <a:cubicBezTo>
                    <a:pt x="533" y="2102"/>
                    <a:pt x="533" y="2102"/>
                    <a:pt x="533" y="2102"/>
                  </a:cubicBezTo>
                  <a:cubicBezTo>
                    <a:pt x="553" y="2100"/>
                    <a:pt x="553" y="2100"/>
                    <a:pt x="553" y="2100"/>
                  </a:cubicBezTo>
                  <a:cubicBezTo>
                    <a:pt x="560" y="2100"/>
                    <a:pt x="567" y="2099"/>
                    <a:pt x="573" y="2098"/>
                  </a:cubicBezTo>
                  <a:cubicBezTo>
                    <a:pt x="655" y="2090"/>
                    <a:pt x="655" y="2090"/>
                    <a:pt x="655" y="2090"/>
                  </a:cubicBezTo>
                  <a:cubicBezTo>
                    <a:pt x="873" y="2062"/>
                    <a:pt x="1086" y="2007"/>
                    <a:pt x="1291" y="1930"/>
                  </a:cubicBezTo>
                  <a:cubicBezTo>
                    <a:pt x="1330" y="1916"/>
                    <a:pt x="1330" y="1916"/>
                    <a:pt x="1330" y="1916"/>
                  </a:cubicBezTo>
                  <a:cubicBezTo>
                    <a:pt x="1342" y="1911"/>
                    <a:pt x="1355" y="1905"/>
                    <a:pt x="1368" y="1900"/>
                  </a:cubicBezTo>
                  <a:cubicBezTo>
                    <a:pt x="1444" y="1869"/>
                    <a:pt x="1444" y="1869"/>
                    <a:pt x="1444" y="1869"/>
                  </a:cubicBezTo>
                  <a:cubicBezTo>
                    <a:pt x="1518" y="1835"/>
                    <a:pt x="1518" y="1835"/>
                    <a:pt x="1518" y="1835"/>
                  </a:cubicBezTo>
                  <a:cubicBezTo>
                    <a:pt x="1531" y="1830"/>
                    <a:pt x="1543" y="1824"/>
                    <a:pt x="1556" y="1818"/>
                  </a:cubicBezTo>
                  <a:cubicBezTo>
                    <a:pt x="1593" y="1800"/>
                    <a:pt x="1593" y="1800"/>
                    <a:pt x="1593" y="1800"/>
                  </a:cubicBezTo>
                  <a:cubicBezTo>
                    <a:pt x="1617" y="1788"/>
                    <a:pt x="1642" y="1776"/>
                    <a:pt x="1666" y="1763"/>
                  </a:cubicBezTo>
                  <a:cubicBezTo>
                    <a:pt x="1738" y="1724"/>
                    <a:pt x="1738" y="1724"/>
                    <a:pt x="1738" y="1724"/>
                  </a:cubicBezTo>
                  <a:cubicBezTo>
                    <a:pt x="1787" y="1698"/>
                    <a:pt x="1834" y="1671"/>
                    <a:pt x="1881" y="1642"/>
                  </a:cubicBezTo>
                  <a:cubicBezTo>
                    <a:pt x="2068" y="1529"/>
                    <a:pt x="2247" y="1401"/>
                    <a:pt x="2418" y="1264"/>
                  </a:cubicBezTo>
                  <a:cubicBezTo>
                    <a:pt x="2588" y="1126"/>
                    <a:pt x="2751" y="978"/>
                    <a:pt x="2900" y="819"/>
                  </a:cubicBezTo>
                  <a:cubicBezTo>
                    <a:pt x="2976" y="739"/>
                    <a:pt x="3047" y="655"/>
                    <a:pt x="3115" y="570"/>
                  </a:cubicBezTo>
                  <a:cubicBezTo>
                    <a:pt x="3149" y="527"/>
                    <a:pt x="3183" y="484"/>
                    <a:pt x="3218" y="441"/>
                  </a:cubicBezTo>
                  <a:cubicBezTo>
                    <a:pt x="3252" y="399"/>
                    <a:pt x="3288" y="357"/>
                    <a:pt x="3325" y="317"/>
                  </a:cubicBezTo>
                  <a:cubicBezTo>
                    <a:pt x="3400" y="236"/>
                    <a:pt x="3481" y="161"/>
                    <a:pt x="3576" y="104"/>
                  </a:cubicBezTo>
                  <a:cubicBezTo>
                    <a:pt x="3593" y="93"/>
                    <a:pt x="3593" y="93"/>
                    <a:pt x="3593" y="93"/>
                  </a:cubicBezTo>
                  <a:cubicBezTo>
                    <a:pt x="3599" y="89"/>
                    <a:pt x="3605" y="86"/>
                    <a:pt x="3611" y="83"/>
                  </a:cubicBezTo>
                  <a:cubicBezTo>
                    <a:pt x="3648" y="64"/>
                    <a:pt x="3648" y="64"/>
                    <a:pt x="3648" y="64"/>
                  </a:cubicBezTo>
                  <a:cubicBezTo>
                    <a:pt x="3685" y="47"/>
                    <a:pt x="3685" y="47"/>
                    <a:pt x="3685" y="47"/>
                  </a:cubicBezTo>
                  <a:cubicBezTo>
                    <a:pt x="3692" y="44"/>
                    <a:pt x="3698" y="41"/>
                    <a:pt x="3704" y="39"/>
                  </a:cubicBezTo>
                  <a:cubicBezTo>
                    <a:pt x="3724" y="32"/>
                    <a:pt x="3724" y="32"/>
                    <a:pt x="3724" y="32"/>
                  </a:cubicBezTo>
                  <a:cubicBezTo>
                    <a:pt x="3750" y="22"/>
                    <a:pt x="3776" y="14"/>
                    <a:pt x="3803" y="9"/>
                  </a:cubicBezTo>
                  <a:cubicBezTo>
                    <a:pt x="3817" y="6"/>
                    <a:pt x="3830" y="5"/>
                    <a:pt x="3844" y="3"/>
                  </a:cubicBezTo>
                  <a:cubicBezTo>
                    <a:pt x="3858" y="2"/>
                    <a:pt x="3872" y="0"/>
                    <a:pt x="3885" y="1"/>
                  </a:cubicBezTo>
                  <a:cubicBezTo>
                    <a:pt x="3899" y="0"/>
                    <a:pt x="3913" y="2"/>
                    <a:pt x="3927" y="2"/>
                  </a:cubicBezTo>
                  <a:cubicBezTo>
                    <a:pt x="3940" y="4"/>
                    <a:pt x="3954" y="6"/>
                    <a:pt x="3968" y="9"/>
                  </a:cubicBezTo>
                  <a:cubicBezTo>
                    <a:pt x="3981" y="12"/>
                    <a:pt x="3994" y="17"/>
                    <a:pt x="4008" y="21"/>
                  </a:cubicBezTo>
                  <a:cubicBezTo>
                    <a:pt x="4020" y="27"/>
                    <a:pt x="4033" y="31"/>
                    <a:pt x="4045" y="38"/>
                  </a:cubicBezTo>
                  <a:cubicBezTo>
                    <a:pt x="4051" y="42"/>
                    <a:pt x="4058" y="45"/>
                    <a:pt x="4063" y="49"/>
                  </a:cubicBezTo>
                  <a:cubicBezTo>
                    <a:pt x="4081" y="60"/>
                    <a:pt x="4081" y="60"/>
                    <a:pt x="4081" y="60"/>
                  </a:cubicBezTo>
                  <a:cubicBezTo>
                    <a:pt x="4086" y="64"/>
                    <a:pt x="4092" y="69"/>
                    <a:pt x="4097" y="73"/>
                  </a:cubicBezTo>
                  <a:cubicBezTo>
                    <a:pt x="4102" y="77"/>
                    <a:pt x="4108" y="81"/>
                    <a:pt x="4113" y="86"/>
                  </a:cubicBezTo>
                  <a:cubicBezTo>
                    <a:pt x="4133" y="105"/>
                    <a:pt x="4152" y="126"/>
                    <a:pt x="4168" y="148"/>
                  </a:cubicBezTo>
                  <a:cubicBezTo>
                    <a:pt x="4201" y="192"/>
                    <a:pt x="4227" y="241"/>
                    <a:pt x="4251" y="290"/>
                  </a:cubicBezTo>
                  <a:cubicBezTo>
                    <a:pt x="4275" y="340"/>
                    <a:pt x="4297" y="390"/>
                    <a:pt x="4319" y="440"/>
                  </a:cubicBezTo>
                  <a:cubicBezTo>
                    <a:pt x="4362" y="541"/>
                    <a:pt x="4403" y="643"/>
                    <a:pt x="4450" y="742"/>
                  </a:cubicBezTo>
                  <a:cubicBezTo>
                    <a:pt x="4474" y="791"/>
                    <a:pt x="4499" y="840"/>
                    <a:pt x="4526" y="887"/>
                  </a:cubicBezTo>
                  <a:cubicBezTo>
                    <a:pt x="4554" y="935"/>
                    <a:pt x="4583" y="981"/>
                    <a:pt x="4618" y="1023"/>
                  </a:cubicBezTo>
                  <a:cubicBezTo>
                    <a:pt x="4687" y="1107"/>
                    <a:pt x="4773" y="1178"/>
                    <a:pt x="4868" y="1231"/>
                  </a:cubicBezTo>
                  <a:cubicBezTo>
                    <a:pt x="4963" y="1285"/>
                    <a:pt x="5067" y="1322"/>
                    <a:pt x="5174" y="1345"/>
                  </a:cubicBezTo>
                  <a:cubicBezTo>
                    <a:pt x="5281" y="1367"/>
                    <a:pt x="5391" y="1375"/>
                    <a:pt x="5500" y="1369"/>
                  </a:cubicBezTo>
                  <a:cubicBezTo>
                    <a:pt x="5610" y="1364"/>
                    <a:pt x="5718" y="1345"/>
                    <a:pt x="5823" y="1314"/>
                  </a:cubicBezTo>
                  <a:cubicBezTo>
                    <a:pt x="5875" y="1298"/>
                    <a:pt x="5927" y="1280"/>
                    <a:pt x="5977" y="1258"/>
                  </a:cubicBezTo>
                  <a:cubicBezTo>
                    <a:pt x="6027" y="1237"/>
                    <a:pt x="6076" y="1211"/>
                    <a:pt x="6123" y="1183"/>
                  </a:cubicBezTo>
                  <a:cubicBezTo>
                    <a:pt x="6169" y="1154"/>
                    <a:pt x="6215" y="1124"/>
                    <a:pt x="6261" y="1095"/>
                  </a:cubicBezTo>
                  <a:cubicBezTo>
                    <a:pt x="6308" y="1066"/>
                    <a:pt x="6356" y="1038"/>
                    <a:pt x="6407" y="1017"/>
                  </a:cubicBezTo>
                  <a:cubicBezTo>
                    <a:pt x="6457" y="996"/>
                    <a:pt x="6511" y="982"/>
                    <a:pt x="6566" y="978"/>
                  </a:cubicBezTo>
                  <a:cubicBezTo>
                    <a:pt x="6621" y="974"/>
                    <a:pt x="6676" y="978"/>
                    <a:pt x="6730" y="988"/>
                  </a:cubicBezTo>
                  <a:cubicBezTo>
                    <a:pt x="6839" y="1007"/>
                    <a:pt x="6942" y="1048"/>
                    <a:pt x="7044" y="1086"/>
                  </a:cubicBezTo>
                  <a:cubicBezTo>
                    <a:pt x="7147" y="1125"/>
                    <a:pt x="7253" y="1152"/>
                    <a:pt x="7358" y="1184"/>
                  </a:cubicBezTo>
                  <a:cubicBezTo>
                    <a:pt x="7463" y="1213"/>
                    <a:pt x="7569" y="1240"/>
                    <a:pt x="7677" y="1260"/>
                  </a:cubicBezTo>
                  <a:cubicBezTo>
                    <a:pt x="7731" y="1270"/>
                    <a:pt x="7785" y="1278"/>
                    <a:pt x="7840" y="1284"/>
                  </a:cubicBezTo>
                  <a:cubicBezTo>
                    <a:pt x="7867" y="1287"/>
                    <a:pt x="7894" y="1289"/>
                    <a:pt x="7921" y="1292"/>
                  </a:cubicBezTo>
                  <a:cubicBezTo>
                    <a:pt x="8003" y="1298"/>
                    <a:pt x="8003" y="1298"/>
                    <a:pt x="8003" y="1298"/>
                  </a:cubicBezTo>
                  <a:cubicBezTo>
                    <a:pt x="8113" y="1305"/>
                    <a:pt x="8222" y="1310"/>
                    <a:pt x="8332" y="1312"/>
                  </a:cubicBezTo>
                  <a:cubicBezTo>
                    <a:pt x="8551" y="1315"/>
                    <a:pt x="8770" y="1308"/>
                    <a:pt x="8989" y="1298"/>
                  </a:cubicBezTo>
                  <a:cubicBezTo>
                    <a:pt x="8770" y="1309"/>
                    <a:pt x="8551" y="1316"/>
                    <a:pt x="8332" y="1313"/>
                  </a:cubicBezTo>
                  <a:cubicBezTo>
                    <a:pt x="8222" y="1312"/>
                    <a:pt x="8113" y="1308"/>
                    <a:pt x="8003" y="1301"/>
                  </a:cubicBezTo>
                  <a:cubicBezTo>
                    <a:pt x="7921" y="1295"/>
                    <a:pt x="7921" y="1295"/>
                    <a:pt x="7921" y="1295"/>
                  </a:cubicBezTo>
                  <a:cubicBezTo>
                    <a:pt x="7894" y="1292"/>
                    <a:pt x="7867" y="1290"/>
                    <a:pt x="7839" y="1287"/>
                  </a:cubicBezTo>
                  <a:cubicBezTo>
                    <a:pt x="7785" y="1282"/>
                    <a:pt x="7730" y="1273"/>
                    <a:pt x="7677" y="1264"/>
                  </a:cubicBezTo>
                  <a:cubicBezTo>
                    <a:pt x="7569" y="1244"/>
                    <a:pt x="7462" y="1217"/>
                    <a:pt x="7357" y="1188"/>
                  </a:cubicBezTo>
                  <a:cubicBezTo>
                    <a:pt x="7252" y="1156"/>
                    <a:pt x="7145" y="1129"/>
                    <a:pt x="7043" y="1090"/>
                  </a:cubicBezTo>
                  <a:cubicBezTo>
                    <a:pt x="6940" y="1052"/>
                    <a:pt x="6837" y="1012"/>
                    <a:pt x="6730" y="992"/>
                  </a:cubicBezTo>
                  <a:cubicBezTo>
                    <a:pt x="6676" y="983"/>
                    <a:pt x="6621" y="978"/>
                    <a:pt x="6567" y="983"/>
                  </a:cubicBezTo>
                  <a:cubicBezTo>
                    <a:pt x="6512" y="987"/>
                    <a:pt x="6459" y="1001"/>
                    <a:pt x="6409" y="1022"/>
                  </a:cubicBezTo>
                  <a:cubicBezTo>
                    <a:pt x="6358" y="1043"/>
                    <a:pt x="6310" y="1070"/>
                    <a:pt x="6264" y="1099"/>
                  </a:cubicBezTo>
                  <a:cubicBezTo>
                    <a:pt x="6218" y="1128"/>
                    <a:pt x="6172" y="1159"/>
                    <a:pt x="6125" y="1187"/>
                  </a:cubicBezTo>
                  <a:cubicBezTo>
                    <a:pt x="6079" y="1216"/>
                    <a:pt x="6030" y="1241"/>
                    <a:pt x="5979" y="1263"/>
                  </a:cubicBezTo>
                  <a:cubicBezTo>
                    <a:pt x="5929" y="1285"/>
                    <a:pt x="5877" y="1304"/>
                    <a:pt x="5824" y="1319"/>
                  </a:cubicBezTo>
                  <a:cubicBezTo>
                    <a:pt x="5719" y="1351"/>
                    <a:pt x="5610" y="1370"/>
                    <a:pt x="5501" y="1375"/>
                  </a:cubicBezTo>
                  <a:cubicBezTo>
                    <a:pt x="5391" y="1381"/>
                    <a:pt x="5281" y="1373"/>
                    <a:pt x="5173" y="1351"/>
                  </a:cubicBezTo>
                  <a:cubicBezTo>
                    <a:pt x="5065" y="1328"/>
                    <a:pt x="4961" y="1291"/>
                    <a:pt x="4865" y="1237"/>
                  </a:cubicBezTo>
                  <a:cubicBezTo>
                    <a:pt x="4769" y="1183"/>
                    <a:pt x="4682" y="1112"/>
                    <a:pt x="4612" y="1027"/>
                  </a:cubicBezTo>
                  <a:cubicBezTo>
                    <a:pt x="4577" y="985"/>
                    <a:pt x="4548" y="938"/>
                    <a:pt x="4520" y="891"/>
                  </a:cubicBezTo>
                  <a:cubicBezTo>
                    <a:pt x="4493" y="843"/>
                    <a:pt x="4468" y="794"/>
                    <a:pt x="4444" y="745"/>
                  </a:cubicBezTo>
                  <a:cubicBezTo>
                    <a:pt x="4397" y="646"/>
                    <a:pt x="4355" y="544"/>
                    <a:pt x="4312" y="443"/>
                  </a:cubicBezTo>
                  <a:cubicBezTo>
                    <a:pt x="4290" y="393"/>
                    <a:pt x="4268" y="343"/>
                    <a:pt x="4244" y="294"/>
                  </a:cubicBezTo>
                  <a:cubicBezTo>
                    <a:pt x="4221" y="244"/>
                    <a:pt x="4195" y="196"/>
                    <a:pt x="4162" y="152"/>
                  </a:cubicBezTo>
                  <a:cubicBezTo>
                    <a:pt x="4146" y="130"/>
                    <a:pt x="4128" y="110"/>
                    <a:pt x="4108" y="92"/>
                  </a:cubicBezTo>
                  <a:cubicBezTo>
                    <a:pt x="4103" y="87"/>
                    <a:pt x="4098" y="83"/>
                    <a:pt x="4093" y="78"/>
                  </a:cubicBezTo>
                  <a:cubicBezTo>
                    <a:pt x="4087" y="74"/>
                    <a:pt x="4082" y="69"/>
                    <a:pt x="4077" y="66"/>
                  </a:cubicBezTo>
                  <a:cubicBezTo>
                    <a:pt x="4060" y="55"/>
                    <a:pt x="4060" y="55"/>
                    <a:pt x="4060" y="55"/>
                  </a:cubicBezTo>
                  <a:cubicBezTo>
                    <a:pt x="4054" y="51"/>
                    <a:pt x="4048" y="48"/>
                    <a:pt x="4042" y="45"/>
                  </a:cubicBezTo>
                  <a:cubicBezTo>
                    <a:pt x="4030" y="38"/>
                    <a:pt x="4018" y="33"/>
                    <a:pt x="4005" y="28"/>
                  </a:cubicBezTo>
                  <a:cubicBezTo>
                    <a:pt x="3992" y="23"/>
                    <a:pt x="3979" y="19"/>
                    <a:pt x="3966" y="16"/>
                  </a:cubicBezTo>
                  <a:cubicBezTo>
                    <a:pt x="3953" y="13"/>
                    <a:pt x="3939" y="11"/>
                    <a:pt x="3926" y="9"/>
                  </a:cubicBezTo>
                  <a:cubicBezTo>
                    <a:pt x="3913" y="8"/>
                    <a:pt x="3899" y="7"/>
                    <a:pt x="3885" y="8"/>
                  </a:cubicBezTo>
                  <a:cubicBezTo>
                    <a:pt x="3872" y="7"/>
                    <a:pt x="3858" y="9"/>
                    <a:pt x="3845" y="10"/>
                  </a:cubicBezTo>
                  <a:cubicBezTo>
                    <a:pt x="3831" y="12"/>
                    <a:pt x="3818" y="13"/>
                    <a:pt x="3804" y="16"/>
                  </a:cubicBezTo>
                  <a:cubicBezTo>
                    <a:pt x="3778" y="21"/>
                    <a:pt x="3752" y="29"/>
                    <a:pt x="3726" y="38"/>
                  </a:cubicBezTo>
                  <a:cubicBezTo>
                    <a:pt x="3707" y="45"/>
                    <a:pt x="3707" y="45"/>
                    <a:pt x="3707" y="45"/>
                  </a:cubicBezTo>
                  <a:cubicBezTo>
                    <a:pt x="3700" y="47"/>
                    <a:pt x="3694" y="50"/>
                    <a:pt x="3688" y="53"/>
                  </a:cubicBezTo>
                  <a:cubicBezTo>
                    <a:pt x="3651" y="70"/>
                    <a:pt x="3651" y="70"/>
                    <a:pt x="3651" y="70"/>
                  </a:cubicBezTo>
                  <a:cubicBezTo>
                    <a:pt x="3614" y="89"/>
                    <a:pt x="3614" y="89"/>
                    <a:pt x="3614" y="89"/>
                  </a:cubicBezTo>
                  <a:cubicBezTo>
                    <a:pt x="3608" y="92"/>
                    <a:pt x="3602" y="95"/>
                    <a:pt x="3596" y="99"/>
                  </a:cubicBezTo>
                  <a:cubicBezTo>
                    <a:pt x="3579" y="109"/>
                    <a:pt x="3579" y="109"/>
                    <a:pt x="3579" y="109"/>
                  </a:cubicBezTo>
                  <a:cubicBezTo>
                    <a:pt x="3485" y="166"/>
                    <a:pt x="3404" y="241"/>
                    <a:pt x="3330" y="321"/>
                  </a:cubicBezTo>
                  <a:cubicBezTo>
                    <a:pt x="3293" y="361"/>
                    <a:pt x="3257" y="403"/>
                    <a:pt x="3222" y="445"/>
                  </a:cubicBezTo>
                  <a:cubicBezTo>
                    <a:pt x="3188" y="487"/>
                    <a:pt x="3153" y="530"/>
                    <a:pt x="3119" y="573"/>
                  </a:cubicBezTo>
                  <a:cubicBezTo>
                    <a:pt x="3051" y="659"/>
                    <a:pt x="2980" y="743"/>
                    <a:pt x="2905" y="822"/>
                  </a:cubicBezTo>
                  <a:cubicBezTo>
                    <a:pt x="2754" y="982"/>
                    <a:pt x="2592" y="1130"/>
                    <a:pt x="2421" y="1268"/>
                  </a:cubicBezTo>
                  <a:cubicBezTo>
                    <a:pt x="2250" y="1405"/>
                    <a:pt x="2071" y="1533"/>
                    <a:pt x="1883" y="1646"/>
                  </a:cubicBezTo>
                  <a:cubicBezTo>
                    <a:pt x="1836" y="1674"/>
                    <a:pt x="1789" y="1702"/>
                    <a:pt x="1740" y="1728"/>
                  </a:cubicBezTo>
                  <a:cubicBezTo>
                    <a:pt x="1668" y="1767"/>
                    <a:pt x="1668" y="1767"/>
                    <a:pt x="1668" y="1767"/>
                  </a:cubicBezTo>
                  <a:cubicBezTo>
                    <a:pt x="1644" y="1780"/>
                    <a:pt x="1619" y="1791"/>
                    <a:pt x="1594" y="1804"/>
                  </a:cubicBezTo>
                  <a:cubicBezTo>
                    <a:pt x="1557" y="1822"/>
                    <a:pt x="1557" y="1822"/>
                    <a:pt x="1557" y="1822"/>
                  </a:cubicBezTo>
                  <a:cubicBezTo>
                    <a:pt x="1545" y="1828"/>
                    <a:pt x="1533" y="1833"/>
                    <a:pt x="1520" y="1839"/>
                  </a:cubicBezTo>
                  <a:cubicBezTo>
                    <a:pt x="1445" y="1873"/>
                    <a:pt x="1445" y="1873"/>
                    <a:pt x="1445" y="1873"/>
                  </a:cubicBezTo>
                  <a:cubicBezTo>
                    <a:pt x="1369" y="1904"/>
                    <a:pt x="1369" y="1904"/>
                    <a:pt x="1369" y="1904"/>
                  </a:cubicBezTo>
                  <a:cubicBezTo>
                    <a:pt x="1356" y="1909"/>
                    <a:pt x="1344" y="1914"/>
                    <a:pt x="1331" y="1919"/>
                  </a:cubicBezTo>
                  <a:cubicBezTo>
                    <a:pt x="1292" y="1933"/>
                    <a:pt x="1292" y="1933"/>
                    <a:pt x="1292" y="1933"/>
                  </a:cubicBezTo>
                  <a:cubicBezTo>
                    <a:pt x="1087" y="2010"/>
                    <a:pt x="873" y="2064"/>
                    <a:pt x="655" y="2092"/>
                  </a:cubicBezTo>
                  <a:cubicBezTo>
                    <a:pt x="574" y="2100"/>
                    <a:pt x="574" y="2100"/>
                    <a:pt x="574" y="2100"/>
                  </a:cubicBezTo>
                  <a:cubicBezTo>
                    <a:pt x="567" y="2101"/>
                    <a:pt x="560" y="2101"/>
                    <a:pt x="553" y="2102"/>
                  </a:cubicBezTo>
                  <a:cubicBezTo>
                    <a:pt x="533" y="2103"/>
                    <a:pt x="533" y="2103"/>
                    <a:pt x="533" y="2103"/>
                  </a:cubicBezTo>
                  <a:cubicBezTo>
                    <a:pt x="492" y="2105"/>
                    <a:pt x="492" y="2105"/>
                    <a:pt x="492" y="2105"/>
                  </a:cubicBezTo>
                  <a:cubicBezTo>
                    <a:pt x="451" y="2108"/>
                    <a:pt x="451" y="2108"/>
                    <a:pt x="451" y="2108"/>
                  </a:cubicBezTo>
                  <a:cubicBezTo>
                    <a:pt x="437" y="2108"/>
                    <a:pt x="423" y="2108"/>
                    <a:pt x="409" y="2108"/>
                  </a:cubicBezTo>
                  <a:cubicBezTo>
                    <a:pt x="382" y="2108"/>
                    <a:pt x="355" y="2109"/>
                    <a:pt x="327" y="2109"/>
                  </a:cubicBezTo>
                  <a:cubicBezTo>
                    <a:pt x="218" y="2106"/>
                    <a:pt x="108" y="2094"/>
                    <a:pt x="0" y="20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4" name="Freeform 21"/>
            <p:cNvSpPr/>
            <p:nvPr>
              <p:custDataLst>
                <p:tags r:id="rId19"/>
              </p:custDataLst>
            </p:nvPr>
          </p:nvSpPr>
          <p:spPr bwMode="auto">
            <a:xfrm>
              <a:off x="1" y="906"/>
              <a:ext cx="5752" cy="1428"/>
            </a:xfrm>
            <a:custGeom>
              <a:avLst/>
              <a:gdLst>
                <a:gd name="T0" fmla="*/ 416 w 8988"/>
                <a:gd name="T1" fmla="*/ 2227 h 2228"/>
                <a:gd name="T2" fmla="*/ 624 w 8988"/>
                <a:gd name="T3" fmla="*/ 2214 h 2228"/>
                <a:gd name="T4" fmla="*/ 1034 w 8988"/>
                <a:gd name="T5" fmla="*/ 2134 h 2228"/>
                <a:gd name="T6" fmla="*/ 1154 w 8988"/>
                <a:gd name="T7" fmla="*/ 2098 h 2228"/>
                <a:gd name="T8" fmla="*/ 1312 w 8988"/>
                <a:gd name="T9" fmla="*/ 2042 h 2228"/>
                <a:gd name="T10" fmla="*/ 1389 w 8988"/>
                <a:gd name="T11" fmla="*/ 2011 h 2228"/>
                <a:gd name="T12" fmla="*/ 1580 w 8988"/>
                <a:gd name="T13" fmla="*/ 1926 h 2228"/>
                <a:gd name="T14" fmla="*/ 1692 w 8988"/>
                <a:gd name="T15" fmla="*/ 1869 h 2228"/>
                <a:gd name="T16" fmla="*/ 1874 w 8988"/>
                <a:gd name="T17" fmla="*/ 1766 h 2228"/>
                <a:gd name="T18" fmla="*/ 2253 w 8988"/>
                <a:gd name="T19" fmla="*/ 1507 h 2228"/>
                <a:gd name="T20" fmla="*/ 2447 w 8988"/>
                <a:gd name="T21" fmla="*/ 1349 h 2228"/>
                <a:gd name="T22" fmla="*/ 3020 w 8988"/>
                <a:gd name="T23" fmla="*/ 742 h 2228"/>
                <a:gd name="T24" fmla="*/ 3376 w 8988"/>
                <a:gd name="T25" fmla="*/ 277 h 2228"/>
                <a:gd name="T26" fmla="*/ 3451 w 8988"/>
                <a:gd name="T27" fmla="*/ 204 h 2228"/>
                <a:gd name="T28" fmla="*/ 3532 w 8988"/>
                <a:gd name="T29" fmla="*/ 137 h 2228"/>
                <a:gd name="T30" fmla="*/ 3602 w 8988"/>
                <a:gd name="T31" fmla="*/ 91 h 2228"/>
                <a:gd name="T32" fmla="*/ 3879 w 8988"/>
                <a:gd name="T33" fmla="*/ 1 h 2228"/>
                <a:gd name="T34" fmla="*/ 4050 w 8988"/>
                <a:gd name="T35" fmla="*/ 46 h 2228"/>
                <a:gd name="T36" fmla="*/ 4107 w 8988"/>
                <a:gd name="T37" fmla="*/ 93 h 2228"/>
                <a:gd name="T38" fmla="*/ 4161 w 8988"/>
                <a:gd name="T39" fmla="*/ 158 h 2228"/>
                <a:gd name="T40" fmla="*/ 4418 w 8988"/>
                <a:gd name="T41" fmla="*/ 775 h 2228"/>
                <a:gd name="T42" fmla="*/ 4680 w 8988"/>
                <a:gd name="T43" fmla="*/ 1197 h 2228"/>
                <a:gd name="T44" fmla="*/ 5775 w 8988"/>
                <a:gd name="T45" fmla="*/ 1426 h 2228"/>
                <a:gd name="T46" fmla="*/ 6080 w 8988"/>
                <a:gd name="T47" fmla="*/ 1294 h 2228"/>
                <a:gd name="T48" fmla="*/ 6401 w 8988"/>
                <a:gd name="T49" fmla="*/ 1098 h 2228"/>
                <a:gd name="T50" fmla="*/ 6690 w 8988"/>
                <a:gd name="T51" fmla="*/ 1070 h 2228"/>
                <a:gd name="T52" fmla="*/ 7653 w 8988"/>
                <a:gd name="T53" fmla="*/ 1345 h 2228"/>
                <a:gd name="T54" fmla="*/ 8320 w 8988"/>
                <a:gd name="T55" fmla="*/ 1391 h 2228"/>
                <a:gd name="T56" fmla="*/ 7985 w 8988"/>
                <a:gd name="T57" fmla="*/ 1383 h 2228"/>
                <a:gd name="T58" fmla="*/ 7327 w 8988"/>
                <a:gd name="T59" fmla="*/ 1272 h 2228"/>
                <a:gd name="T60" fmla="*/ 6523 w 8988"/>
                <a:gd name="T61" fmla="*/ 1071 h 2228"/>
                <a:gd name="T62" fmla="*/ 6010 w 8988"/>
                <a:gd name="T63" fmla="*/ 1340 h 2228"/>
                <a:gd name="T64" fmla="*/ 5113 w 8988"/>
                <a:gd name="T65" fmla="*/ 1439 h 2228"/>
                <a:gd name="T66" fmla="*/ 4565 w 8988"/>
                <a:gd name="T67" fmla="*/ 1075 h 2228"/>
                <a:gd name="T68" fmla="*/ 4292 w 8988"/>
                <a:gd name="T69" fmla="*/ 465 h 2228"/>
                <a:gd name="T70" fmla="*/ 4130 w 8988"/>
                <a:gd name="T71" fmla="*/ 128 h 2228"/>
                <a:gd name="T72" fmla="*/ 4072 w 8988"/>
                <a:gd name="T73" fmla="*/ 70 h 2228"/>
                <a:gd name="T74" fmla="*/ 4037 w 8988"/>
                <a:gd name="T75" fmla="*/ 47 h 2228"/>
                <a:gd name="T76" fmla="*/ 3717 w 8988"/>
                <a:gd name="T77" fmla="*/ 41 h 2228"/>
                <a:gd name="T78" fmla="*/ 3587 w 8988"/>
                <a:gd name="T79" fmla="*/ 107 h 2228"/>
                <a:gd name="T80" fmla="*/ 3503 w 8988"/>
                <a:gd name="T81" fmla="*/ 168 h 2228"/>
                <a:gd name="T82" fmla="*/ 3440 w 8988"/>
                <a:gd name="T83" fmla="*/ 222 h 2228"/>
                <a:gd name="T84" fmla="*/ 3325 w 8988"/>
                <a:gd name="T85" fmla="*/ 344 h 2228"/>
                <a:gd name="T86" fmla="*/ 2974 w 8988"/>
                <a:gd name="T87" fmla="*/ 812 h 2228"/>
                <a:gd name="T88" fmla="*/ 2387 w 8988"/>
                <a:gd name="T89" fmla="*/ 1406 h 2228"/>
                <a:gd name="T90" fmla="*/ 2189 w 8988"/>
                <a:gd name="T91" fmla="*/ 1561 h 2228"/>
                <a:gd name="T92" fmla="*/ 1840 w 8988"/>
                <a:gd name="T93" fmla="*/ 1791 h 2228"/>
                <a:gd name="T94" fmla="*/ 1656 w 8988"/>
                <a:gd name="T95" fmla="*/ 1892 h 2228"/>
                <a:gd name="T96" fmla="*/ 1544 w 8988"/>
                <a:gd name="T97" fmla="*/ 1947 h 2228"/>
                <a:gd name="T98" fmla="*/ 1372 w 8988"/>
                <a:gd name="T99" fmla="*/ 2023 h 2228"/>
                <a:gd name="T100" fmla="*/ 1274 w 8988"/>
                <a:gd name="T101" fmla="*/ 2061 h 2228"/>
                <a:gd name="T102" fmla="*/ 1075 w 8988"/>
                <a:gd name="T103" fmla="*/ 2126 h 2228"/>
                <a:gd name="T104" fmla="*/ 994 w 8988"/>
                <a:gd name="T105" fmla="*/ 2148 h 2228"/>
                <a:gd name="T106" fmla="*/ 583 w 8988"/>
                <a:gd name="T107" fmla="*/ 2219 h 2228"/>
                <a:gd name="T108" fmla="*/ 332 w 8988"/>
                <a:gd name="T109" fmla="*/ 2227 h 2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988" h="2228">
                  <a:moveTo>
                    <a:pt x="0" y="2191"/>
                  </a:moveTo>
                  <a:cubicBezTo>
                    <a:pt x="110" y="2211"/>
                    <a:pt x="221" y="2223"/>
                    <a:pt x="332" y="2226"/>
                  </a:cubicBezTo>
                  <a:cubicBezTo>
                    <a:pt x="416" y="2227"/>
                    <a:pt x="416" y="2227"/>
                    <a:pt x="416" y="2227"/>
                  </a:cubicBezTo>
                  <a:cubicBezTo>
                    <a:pt x="444" y="2226"/>
                    <a:pt x="472" y="2225"/>
                    <a:pt x="499" y="2224"/>
                  </a:cubicBezTo>
                  <a:cubicBezTo>
                    <a:pt x="527" y="2223"/>
                    <a:pt x="555" y="2220"/>
                    <a:pt x="583" y="2218"/>
                  </a:cubicBezTo>
                  <a:cubicBezTo>
                    <a:pt x="624" y="2214"/>
                    <a:pt x="624" y="2214"/>
                    <a:pt x="624" y="2214"/>
                  </a:cubicBezTo>
                  <a:cubicBezTo>
                    <a:pt x="638" y="2213"/>
                    <a:pt x="652" y="2210"/>
                    <a:pt x="666" y="2209"/>
                  </a:cubicBezTo>
                  <a:cubicBezTo>
                    <a:pt x="777" y="2196"/>
                    <a:pt x="886" y="2173"/>
                    <a:pt x="994" y="2145"/>
                  </a:cubicBezTo>
                  <a:cubicBezTo>
                    <a:pt x="1034" y="2134"/>
                    <a:pt x="1034" y="2134"/>
                    <a:pt x="1034" y="2134"/>
                  </a:cubicBezTo>
                  <a:cubicBezTo>
                    <a:pt x="1054" y="2129"/>
                    <a:pt x="1054" y="2129"/>
                    <a:pt x="1054" y="2129"/>
                  </a:cubicBezTo>
                  <a:cubicBezTo>
                    <a:pt x="1061" y="2127"/>
                    <a:pt x="1068" y="2125"/>
                    <a:pt x="1074" y="2123"/>
                  </a:cubicBezTo>
                  <a:cubicBezTo>
                    <a:pt x="1154" y="2098"/>
                    <a:pt x="1154" y="2098"/>
                    <a:pt x="1154" y="2098"/>
                  </a:cubicBezTo>
                  <a:cubicBezTo>
                    <a:pt x="1181" y="2090"/>
                    <a:pt x="1207" y="2080"/>
                    <a:pt x="1233" y="2071"/>
                  </a:cubicBezTo>
                  <a:cubicBezTo>
                    <a:pt x="1246" y="2067"/>
                    <a:pt x="1260" y="2062"/>
                    <a:pt x="1273" y="2057"/>
                  </a:cubicBezTo>
                  <a:cubicBezTo>
                    <a:pt x="1312" y="2042"/>
                    <a:pt x="1312" y="2042"/>
                    <a:pt x="1312" y="2042"/>
                  </a:cubicBezTo>
                  <a:cubicBezTo>
                    <a:pt x="1351" y="2027"/>
                    <a:pt x="1351" y="2027"/>
                    <a:pt x="1351" y="2027"/>
                  </a:cubicBezTo>
                  <a:cubicBezTo>
                    <a:pt x="1370" y="2020"/>
                    <a:pt x="1370" y="2020"/>
                    <a:pt x="1370" y="2020"/>
                  </a:cubicBezTo>
                  <a:cubicBezTo>
                    <a:pt x="1389" y="2011"/>
                    <a:pt x="1389" y="2011"/>
                    <a:pt x="1389" y="2011"/>
                  </a:cubicBezTo>
                  <a:cubicBezTo>
                    <a:pt x="1466" y="1979"/>
                    <a:pt x="1466" y="1979"/>
                    <a:pt x="1466" y="1979"/>
                  </a:cubicBezTo>
                  <a:cubicBezTo>
                    <a:pt x="1492" y="1967"/>
                    <a:pt x="1517" y="1955"/>
                    <a:pt x="1542" y="1944"/>
                  </a:cubicBezTo>
                  <a:cubicBezTo>
                    <a:pt x="1555" y="1938"/>
                    <a:pt x="1568" y="1932"/>
                    <a:pt x="1580" y="1926"/>
                  </a:cubicBezTo>
                  <a:cubicBezTo>
                    <a:pt x="1617" y="1907"/>
                    <a:pt x="1617" y="1907"/>
                    <a:pt x="1617" y="1907"/>
                  </a:cubicBezTo>
                  <a:cubicBezTo>
                    <a:pt x="1655" y="1888"/>
                    <a:pt x="1655" y="1888"/>
                    <a:pt x="1655" y="1888"/>
                  </a:cubicBezTo>
                  <a:cubicBezTo>
                    <a:pt x="1667" y="1882"/>
                    <a:pt x="1680" y="1876"/>
                    <a:pt x="1692" y="1869"/>
                  </a:cubicBezTo>
                  <a:cubicBezTo>
                    <a:pt x="1765" y="1829"/>
                    <a:pt x="1765" y="1829"/>
                    <a:pt x="1765" y="1829"/>
                  </a:cubicBezTo>
                  <a:cubicBezTo>
                    <a:pt x="1790" y="1816"/>
                    <a:pt x="1813" y="1801"/>
                    <a:pt x="1838" y="1787"/>
                  </a:cubicBezTo>
                  <a:cubicBezTo>
                    <a:pt x="1874" y="1766"/>
                    <a:pt x="1874" y="1766"/>
                    <a:pt x="1874" y="1766"/>
                  </a:cubicBezTo>
                  <a:cubicBezTo>
                    <a:pt x="1909" y="1744"/>
                    <a:pt x="1909" y="1744"/>
                    <a:pt x="1909" y="1744"/>
                  </a:cubicBezTo>
                  <a:cubicBezTo>
                    <a:pt x="2004" y="1686"/>
                    <a:pt x="2096" y="1623"/>
                    <a:pt x="2186" y="1557"/>
                  </a:cubicBezTo>
                  <a:cubicBezTo>
                    <a:pt x="2253" y="1507"/>
                    <a:pt x="2253" y="1507"/>
                    <a:pt x="2253" y="1507"/>
                  </a:cubicBezTo>
                  <a:cubicBezTo>
                    <a:pt x="2319" y="1455"/>
                    <a:pt x="2319" y="1455"/>
                    <a:pt x="2319" y="1455"/>
                  </a:cubicBezTo>
                  <a:cubicBezTo>
                    <a:pt x="2341" y="1438"/>
                    <a:pt x="2362" y="1420"/>
                    <a:pt x="2384" y="1403"/>
                  </a:cubicBezTo>
                  <a:cubicBezTo>
                    <a:pt x="2405" y="1385"/>
                    <a:pt x="2427" y="1367"/>
                    <a:pt x="2447" y="1349"/>
                  </a:cubicBezTo>
                  <a:cubicBezTo>
                    <a:pt x="2616" y="1203"/>
                    <a:pt x="2773" y="1044"/>
                    <a:pt x="2916" y="873"/>
                  </a:cubicBezTo>
                  <a:cubicBezTo>
                    <a:pt x="2969" y="808"/>
                    <a:pt x="2969" y="808"/>
                    <a:pt x="2969" y="808"/>
                  </a:cubicBezTo>
                  <a:cubicBezTo>
                    <a:pt x="3020" y="742"/>
                    <a:pt x="3020" y="742"/>
                    <a:pt x="3020" y="742"/>
                  </a:cubicBezTo>
                  <a:cubicBezTo>
                    <a:pt x="3054" y="698"/>
                    <a:pt x="3087" y="652"/>
                    <a:pt x="3119" y="607"/>
                  </a:cubicBezTo>
                  <a:cubicBezTo>
                    <a:pt x="3184" y="516"/>
                    <a:pt x="3249" y="425"/>
                    <a:pt x="3321" y="340"/>
                  </a:cubicBezTo>
                  <a:cubicBezTo>
                    <a:pt x="3339" y="319"/>
                    <a:pt x="3357" y="297"/>
                    <a:pt x="3376" y="277"/>
                  </a:cubicBezTo>
                  <a:cubicBezTo>
                    <a:pt x="3386" y="267"/>
                    <a:pt x="3395" y="257"/>
                    <a:pt x="3405" y="247"/>
                  </a:cubicBezTo>
                  <a:cubicBezTo>
                    <a:pt x="3435" y="218"/>
                    <a:pt x="3435" y="218"/>
                    <a:pt x="3435" y="218"/>
                  </a:cubicBezTo>
                  <a:cubicBezTo>
                    <a:pt x="3440" y="213"/>
                    <a:pt x="3446" y="208"/>
                    <a:pt x="3451" y="204"/>
                  </a:cubicBezTo>
                  <a:cubicBezTo>
                    <a:pt x="3467" y="190"/>
                    <a:pt x="3467" y="190"/>
                    <a:pt x="3467" y="190"/>
                  </a:cubicBezTo>
                  <a:cubicBezTo>
                    <a:pt x="3477" y="180"/>
                    <a:pt x="3488" y="171"/>
                    <a:pt x="3499" y="163"/>
                  </a:cubicBezTo>
                  <a:cubicBezTo>
                    <a:pt x="3532" y="137"/>
                    <a:pt x="3532" y="137"/>
                    <a:pt x="3532" y="137"/>
                  </a:cubicBezTo>
                  <a:cubicBezTo>
                    <a:pt x="3543" y="129"/>
                    <a:pt x="3555" y="121"/>
                    <a:pt x="3566" y="113"/>
                  </a:cubicBezTo>
                  <a:cubicBezTo>
                    <a:pt x="3584" y="101"/>
                    <a:pt x="3584" y="101"/>
                    <a:pt x="3584" y="101"/>
                  </a:cubicBezTo>
                  <a:cubicBezTo>
                    <a:pt x="3602" y="91"/>
                    <a:pt x="3602" y="91"/>
                    <a:pt x="3602" y="91"/>
                  </a:cubicBezTo>
                  <a:cubicBezTo>
                    <a:pt x="3614" y="84"/>
                    <a:pt x="3626" y="76"/>
                    <a:pt x="3638" y="70"/>
                  </a:cubicBezTo>
                  <a:cubicBezTo>
                    <a:pt x="3664" y="58"/>
                    <a:pt x="3688" y="45"/>
                    <a:pt x="3715" y="35"/>
                  </a:cubicBezTo>
                  <a:cubicBezTo>
                    <a:pt x="3767" y="15"/>
                    <a:pt x="3822" y="1"/>
                    <a:pt x="3879" y="1"/>
                  </a:cubicBezTo>
                  <a:cubicBezTo>
                    <a:pt x="3907" y="0"/>
                    <a:pt x="3935" y="3"/>
                    <a:pt x="3962" y="10"/>
                  </a:cubicBezTo>
                  <a:cubicBezTo>
                    <a:pt x="3990" y="17"/>
                    <a:pt x="4016" y="27"/>
                    <a:pt x="4041" y="41"/>
                  </a:cubicBezTo>
                  <a:cubicBezTo>
                    <a:pt x="4050" y="46"/>
                    <a:pt x="4050" y="46"/>
                    <a:pt x="4050" y="46"/>
                  </a:cubicBezTo>
                  <a:cubicBezTo>
                    <a:pt x="4053" y="48"/>
                    <a:pt x="4056" y="50"/>
                    <a:pt x="4059" y="52"/>
                  </a:cubicBezTo>
                  <a:cubicBezTo>
                    <a:pt x="4064" y="56"/>
                    <a:pt x="4070" y="60"/>
                    <a:pt x="4076" y="64"/>
                  </a:cubicBezTo>
                  <a:cubicBezTo>
                    <a:pt x="4086" y="74"/>
                    <a:pt x="4098" y="82"/>
                    <a:pt x="4107" y="93"/>
                  </a:cubicBezTo>
                  <a:cubicBezTo>
                    <a:pt x="4112" y="98"/>
                    <a:pt x="4117" y="103"/>
                    <a:pt x="4122" y="108"/>
                  </a:cubicBezTo>
                  <a:cubicBezTo>
                    <a:pt x="4127" y="113"/>
                    <a:pt x="4131" y="118"/>
                    <a:pt x="4136" y="124"/>
                  </a:cubicBezTo>
                  <a:cubicBezTo>
                    <a:pt x="4145" y="135"/>
                    <a:pt x="4153" y="146"/>
                    <a:pt x="4161" y="158"/>
                  </a:cubicBezTo>
                  <a:cubicBezTo>
                    <a:pt x="4192" y="204"/>
                    <a:pt x="4216" y="255"/>
                    <a:pt x="4238" y="307"/>
                  </a:cubicBezTo>
                  <a:cubicBezTo>
                    <a:pt x="4260" y="358"/>
                    <a:pt x="4280" y="410"/>
                    <a:pt x="4299" y="462"/>
                  </a:cubicBezTo>
                  <a:cubicBezTo>
                    <a:pt x="4339" y="567"/>
                    <a:pt x="4375" y="672"/>
                    <a:pt x="4418" y="775"/>
                  </a:cubicBezTo>
                  <a:cubicBezTo>
                    <a:pt x="4439" y="827"/>
                    <a:pt x="4461" y="878"/>
                    <a:pt x="4486" y="928"/>
                  </a:cubicBezTo>
                  <a:cubicBezTo>
                    <a:pt x="4511" y="977"/>
                    <a:pt x="4538" y="1026"/>
                    <a:pt x="4571" y="1071"/>
                  </a:cubicBezTo>
                  <a:cubicBezTo>
                    <a:pt x="4603" y="1117"/>
                    <a:pt x="4640" y="1159"/>
                    <a:pt x="4680" y="1197"/>
                  </a:cubicBezTo>
                  <a:cubicBezTo>
                    <a:pt x="4720" y="1235"/>
                    <a:pt x="4764" y="1269"/>
                    <a:pt x="4811" y="1300"/>
                  </a:cubicBezTo>
                  <a:cubicBezTo>
                    <a:pt x="4904" y="1360"/>
                    <a:pt x="5007" y="1404"/>
                    <a:pt x="5115" y="1433"/>
                  </a:cubicBezTo>
                  <a:cubicBezTo>
                    <a:pt x="5330" y="1490"/>
                    <a:pt x="5560" y="1486"/>
                    <a:pt x="5775" y="1426"/>
                  </a:cubicBezTo>
                  <a:cubicBezTo>
                    <a:pt x="5828" y="1411"/>
                    <a:pt x="5881" y="1393"/>
                    <a:pt x="5932" y="1371"/>
                  </a:cubicBezTo>
                  <a:cubicBezTo>
                    <a:pt x="5957" y="1360"/>
                    <a:pt x="5983" y="1348"/>
                    <a:pt x="6007" y="1335"/>
                  </a:cubicBezTo>
                  <a:cubicBezTo>
                    <a:pt x="6032" y="1323"/>
                    <a:pt x="6056" y="1309"/>
                    <a:pt x="6080" y="1294"/>
                  </a:cubicBezTo>
                  <a:cubicBezTo>
                    <a:pt x="6174" y="1235"/>
                    <a:pt x="6261" y="1164"/>
                    <a:pt x="6362" y="1115"/>
                  </a:cubicBezTo>
                  <a:cubicBezTo>
                    <a:pt x="6369" y="1112"/>
                    <a:pt x="6375" y="1109"/>
                    <a:pt x="6382" y="1107"/>
                  </a:cubicBezTo>
                  <a:cubicBezTo>
                    <a:pt x="6401" y="1098"/>
                    <a:pt x="6401" y="1098"/>
                    <a:pt x="6401" y="1098"/>
                  </a:cubicBezTo>
                  <a:cubicBezTo>
                    <a:pt x="6414" y="1093"/>
                    <a:pt x="6427" y="1089"/>
                    <a:pt x="6440" y="1084"/>
                  </a:cubicBezTo>
                  <a:cubicBezTo>
                    <a:pt x="6467" y="1076"/>
                    <a:pt x="6495" y="1069"/>
                    <a:pt x="6522" y="1066"/>
                  </a:cubicBezTo>
                  <a:cubicBezTo>
                    <a:pt x="6578" y="1059"/>
                    <a:pt x="6634" y="1061"/>
                    <a:pt x="6690" y="1070"/>
                  </a:cubicBezTo>
                  <a:cubicBezTo>
                    <a:pt x="6800" y="1087"/>
                    <a:pt x="6905" y="1128"/>
                    <a:pt x="7009" y="1167"/>
                  </a:cubicBezTo>
                  <a:cubicBezTo>
                    <a:pt x="7113" y="1208"/>
                    <a:pt x="7221" y="1237"/>
                    <a:pt x="7328" y="1268"/>
                  </a:cubicBezTo>
                  <a:cubicBezTo>
                    <a:pt x="7435" y="1298"/>
                    <a:pt x="7544" y="1325"/>
                    <a:pt x="7653" y="1345"/>
                  </a:cubicBezTo>
                  <a:cubicBezTo>
                    <a:pt x="7708" y="1355"/>
                    <a:pt x="7763" y="1363"/>
                    <a:pt x="7819" y="1368"/>
                  </a:cubicBezTo>
                  <a:cubicBezTo>
                    <a:pt x="7874" y="1373"/>
                    <a:pt x="7930" y="1377"/>
                    <a:pt x="7985" y="1381"/>
                  </a:cubicBezTo>
                  <a:cubicBezTo>
                    <a:pt x="8097" y="1387"/>
                    <a:pt x="8208" y="1390"/>
                    <a:pt x="8320" y="1391"/>
                  </a:cubicBezTo>
                  <a:cubicBezTo>
                    <a:pt x="8543" y="1392"/>
                    <a:pt x="8765" y="1384"/>
                    <a:pt x="8988" y="1375"/>
                  </a:cubicBezTo>
                  <a:cubicBezTo>
                    <a:pt x="8765" y="1385"/>
                    <a:pt x="8543" y="1394"/>
                    <a:pt x="8320" y="1393"/>
                  </a:cubicBezTo>
                  <a:cubicBezTo>
                    <a:pt x="8208" y="1392"/>
                    <a:pt x="8097" y="1390"/>
                    <a:pt x="7985" y="1383"/>
                  </a:cubicBezTo>
                  <a:cubicBezTo>
                    <a:pt x="7930" y="1380"/>
                    <a:pt x="7874" y="1377"/>
                    <a:pt x="7818" y="1371"/>
                  </a:cubicBezTo>
                  <a:cubicBezTo>
                    <a:pt x="7763" y="1366"/>
                    <a:pt x="7708" y="1358"/>
                    <a:pt x="7653" y="1348"/>
                  </a:cubicBezTo>
                  <a:cubicBezTo>
                    <a:pt x="7543" y="1329"/>
                    <a:pt x="7434" y="1302"/>
                    <a:pt x="7327" y="1272"/>
                  </a:cubicBezTo>
                  <a:cubicBezTo>
                    <a:pt x="7220" y="1241"/>
                    <a:pt x="7112" y="1212"/>
                    <a:pt x="7008" y="1171"/>
                  </a:cubicBezTo>
                  <a:cubicBezTo>
                    <a:pt x="6904" y="1133"/>
                    <a:pt x="6799" y="1092"/>
                    <a:pt x="6689" y="1074"/>
                  </a:cubicBezTo>
                  <a:cubicBezTo>
                    <a:pt x="6634" y="1066"/>
                    <a:pt x="6578" y="1064"/>
                    <a:pt x="6523" y="1071"/>
                  </a:cubicBezTo>
                  <a:cubicBezTo>
                    <a:pt x="6468" y="1078"/>
                    <a:pt x="6414" y="1095"/>
                    <a:pt x="6365" y="1120"/>
                  </a:cubicBezTo>
                  <a:cubicBezTo>
                    <a:pt x="6264" y="1168"/>
                    <a:pt x="6177" y="1239"/>
                    <a:pt x="6083" y="1298"/>
                  </a:cubicBezTo>
                  <a:cubicBezTo>
                    <a:pt x="6059" y="1313"/>
                    <a:pt x="6035" y="1327"/>
                    <a:pt x="6010" y="1340"/>
                  </a:cubicBezTo>
                  <a:cubicBezTo>
                    <a:pt x="5985" y="1353"/>
                    <a:pt x="5960" y="1365"/>
                    <a:pt x="5934" y="1376"/>
                  </a:cubicBezTo>
                  <a:cubicBezTo>
                    <a:pt x="5883" y="1398"/>
                    <a:pt x="5830" y="1417"/>
                    <a:pt x="5776" y="1432"/>
                  </a:cubicBezTo>
                  <a:cubicBezTo>
                    <a:pt x="5561" y="1492"/>
                    <a:pt x="5330" y="1496"/>
                    <a:pt x="5113" y="1439"/>
                  </a:cubicBezTo>
                  <a:cubicBezTo>
                    <a:pt x="5005" y="1410"/>
                    <a:pt x="4901" y="1366"/>
                    <a:pt x="4807" y="1305"/>
                  </a:cubicBezTo>
                  <a:cubicBezTo>
                    <a:pt x="4760" y="1275"/>
                    <a:pt x="4716" y="1240"/>
                    <a:pt x="4675" y="1202"/>
                  </a:cubicBezTo>
                  <a:cubicBezTo>
                    <a:pt x="4635" y="1163"/>
                    <a:pt x="4598" y="1121"/>
                    <a:pt x="4565" y="1075"/>
                  </a:cubicBezTo>
                  <a:cubicBezTo>
                    <a:pt x="4532" y="1030"/>
                    <a:pt x="4505" y="981"/>
                    <a:pt x="4480" y="931"/>
                  </a:cubicBezTo>
                  <a:cubicBezTo>
                    <a:pt x="4455" y="881"/>
                    <a:pt x="4432" y="830"/>
                    <a:pt x="4411" y="778"/>
                  </a:cubicBezTo>
                  <a:cubicBezTo>
                    <a:pt x="4368" y="675"/>
                    <a:pt x="4332" y="569"/>
                    <a:pt x="4292" y="465"/>
                  </a:cubicBezTo>
                  <a:cubicBezTo>
                    <a:pt x="4273" y="413"/>
                    <a:pt x="4253" y="361"/>
                    <a:pt x="4231" y="309"/>
                  </a:cubicBezTo>
                  <a:cubicBezTo>
                    <a:pt x="4210" y="258"/>
                    <a:pt x="4186" y="208"/>
                    <a:pt x="4155" y="162"/>
                  </a:cubicBezTo>
                  <a:cubicBezTo>
                    <a:pt x="4147" y="150"/>
                    <a:pt x="4139" y="139"/>
                    <a:pt x="4130" y="128"/>
                  </a:cubicBezTo>
                  <a:cubicBezTo>
                    <a:pt x="4126" y="123"/>
                    <a:pt x="4121" y="118"/>
                    <a:pt x="4117" y="112"/>
                  </a:cubicBezTo>
                  <a:cubicBezTo>
                    <a:pt x="4112" y="107"/>
                    <a:pt x="4107" y="103"/>
                    <a:pt x="4102" y="98"/>
                  </a:cubicBezTo>
                  <a:cubicBezTo>
                    <a:pt x="4093" y="87"/>
                    <a:pt x="4082" y="79"/>
                    <a:pt x="4072" y="70"/>
                  </a:cubicBezTo>
                  <a:cubicBezTo>
                    <a:pt x="4066" y="66"/>
                    <a:pt x="4060" y="62"/>
                    <a:pt x="4055" y="58"/>
                  </a:cubicBezTo>
                  <a:cubicBezTo>
                    <a:pt x="4052" y="56"/>
                    <a:pt x="4049" y="54"/>
                    <a:pt x="4046" y="52"/>
                  </a:cubicBezTo>
                  <a:cubicBezTo>
                    <a:pt x="4037" y="47"/>
                    <a:pt x="4037" y="47"/>
                    <a:pt x="4037" y="47"/>
                  </a:cubicBezTo>
                  <a:cubicBezTo>
                    <a:pt x="4013" y="33"/>
                    <a:pt x="3987" y="23"/>
                    <a:pt x="3961" y="17"/>
                  </a:cubicBezTo>
                  <a:cubicBezTo>
                    <a:pt x="3934" y="10"/>
                    <a:pt x="3906" y="7"/>
                    <a:pt x="3879" y="7"/>
                  </a:cubicBezTo>
                  <a:cubicBezTo>
                    <a:pt x="3823" y="8"/>
                    <a:pt x="3769" y="21"/>
                    <a:pt x="3717" y="41"/>
                  </a:cubicBezTo>
                  <a:cubicBezTo>
                    <a:pt x="3691" y="51"/>
                    <a:pt x="3667" y="64"/>
                    <a:pt x="3641" y="76"/>
                  </a:cubicBezTo>
                  <a:cubicBezTo>
                    <a:pt x="3629" y="82"/>
                    <a:pt x="3617" y="90"/>
                    <a:pt x="3605" y="96"/>
                  </a:cubicBezTo>
                  <a:cubicBezTo>
                    <a:pt x="3587" y="107"/>
                    <a:pt x="3587" y="107"/>
                    <a:pt x="3587" y="107"/>
                  </a:cubicBezTo>
                  <a:cubicBezTo>
                    <a:pt x="3570" y="119"/>
                    <a:pt x="3570" y="119"/>
                    <a:pt x="3570" y="119"/>
                  </a:cubicBezTo>
                  <a:cubicBezTo>
                    <a:pt x="3559" y="126"/>
                    <a:pt x="3547" y="134"/>
                    <a:pt x="3536" y="142"/>
                  </a:cubicBezTo>
                  <a:cubicBezTo>
                    <a:pt x="3503" y="168"/>
                    <a:pt x="3503" y="168"/>
                    <a:pt x="3503" y="168"/>
                  </a:cubicBezTo>
                  <a:cubicBezTo>
                    <a:pt x="3492" y="176"/>
                    <a:pt x="3481" y="185"/>
                    <a:pt x="3471" y="195"/>
                  </a:cubicBezTo>
                  <a:cubicBezTo>
                    <a:pt x="3455" y="208"/>
                    <a:pt x="3455" y="208"/>
                    <a:pt x="3455" y="208"/>
                  </a:cubicBezTo>
                  <a:cubicBezTo>
                    <a:pt x="3450" y="213"/>
                    <a:pt x="3445" y="217"/>
                    <a:pt x="3440" y="222"/>
                  </a:cubicBezTo>
                  <a:cubicBezTo>
                    <a:pt x="3410" y="251"/>
                    <a:pt x="3410" y="251"/>
                    <a:pt x="3410" y="251"/>
                  </a:cubicBezTo>
                  <a:cubicBezTo>
                    <a:pt x="3400" y="261"/>
                    <a:pt x="3391" y="272"/>
                    <a:pt x="3381" y="282"/>
                  </a:cubicBezTo>
                  <a:cubicBezTo>
                    <a:pt x="3362" y="301"/>
                    <a:pt x="3344" y="323"/>
                    <a:pt x="3325" y="344"/>
                  </a:cubicBezTo>
                  <a:cubicBezTo>
                    <a:pt x="3254" y="429"/>
                    <a:pt x="3189" y="520"/>
                    <a:pt x="3124" y="610"/>
                  </a:cubicBezTo>
                  <a:cubicBezTo>
                    <a:pt x="3091" y="656"/>
                    <a:pt x="3059" y="701"/>
                    <a:pt x="3025" y="745"/>
                  </a:cubicBezTo>
                  <a:cubicBezTo>
                    <a:pt x="2974" y="812"/>
                    <a:pt x="2974" y="812"/>
                    <a:pt x="2974" y="812"/>
                  </a:cubicBezTo>
                  <a:cubicBezTo>
                    <a:pt x="2920" y="876"/>
                    <a:pt x="2920" y="876"/>
                    <a:pt x="2920" y="876"/>
                  </a:cubicBezTo>
                  <a:cubicBezTo>
                    <a:pt x="2777" y="1048"/>
                    <a:pt x="2620" y="1206"/>
                    <a:pt x="2451" y="1352"/>
                  </a:cubicBezTo>
                  <a:cubicBezTo>
                    <a:pt x="2430" y="1371"/>
                    <a:pt x="2408" y="1388"/>
                    <a:pt x="2387" y="1406"/>
                  </a:cubicBezTo>
                  <a:cubicBezTo>
                    <a:pt x="2365" y="1424"/>
                    <a:pt x="2344" y="1442"/>
                    <a:pt x="2322" y="1459"/>
                  </a:cubicBezTo>
                  <a:cubicBezTo>
                    <a:pt x="2256" y="1511"/>
                    <a:pt x="2256" y="1511"/>
                    <a:pt x="2256" y="1511"/>
                  </a:cubicBezTo>
                  <a:cubicBezTo>
                    <a:pt x="2189" y="1561"/>
                    <a:pt x="2189" y="1561"/>
                    <a:pt x="2189" y="1561"/>
                  </a:cubicBezTo>
                  <a:cubicBezTo>
                    <a:pt x="2099" y="1627"/>
                    <a:pt x="2007" y="1690"/>
                    <a:pt x="1911" y="1748"/>
                  </a:cubicBezTo>
                  <a:cubicBezTo>
                    <a:pt x="1876" y="1770"/>
                    <a:pt x="1876" y="1770"/>
                    <a:pt x="1876" y="1770"/>
                  </a:cubicBezTo>
                  <a:cubicBezTo>
                    <a:pt x="1840" y="1791"/>
                    <a:pt x="1840" y="1791"/>
                    <a:pt x="1840" y="1791"/>
                  </a:cubicBezTo>
                  <a:cubicBezTo>
                    <a:pt x="1816" y="1805"/>
                    <a:pt x="1792" y="1819"/>
                    <a:pt x="1767" y="1833"/>
                  </a:cubicBezTo>
                  <a:cubicBezTo>
                    <a:pt x="1694" y="1873"/>
                    <a:pt x="1694" y="1873"/>
                    <a:pt x="1694" y="1873"/>
                  </a:cubicBezTo>
                  <a:cubicBezTo>
                    <a:pt x="1681" y="1879"/>
                    <a:pt x="1669" y="1886"/>
                    <a:pt x="1656" y="1892"/>
                  </a:cubicBezTo>
                  <a:cubicBezTo>
                    <a:pt x="1619" y="1911"/>
                    <a:pt x="1619" y="1911"/>
                    <a:pt x="1619" y="1911"/>
                  </a:cubicBezTo>
                  <a:cubicBezTo>
                    <a:pt x="1582" y="1929"/>
                    <a:pt x="1582" y="1929"/>
                    <a:pt x="1582" y="1929"/>
                  </a:cubicBezTo>
                  <a:cubicBezTo>
                    <a:pt x="1569" y="1936"/>
                    <a:pt x="1556" y="1941"/>
                    <a:pt x="1544" y="1947"/>
                  </a:cubicBezTo>
                  <a:cubicBezTo>
                    <a:pt x="1519" y="1959"/>
                    <a:pt x="1493" y="1971"/>
                    <a:pt x="1468" y="1982"/>
                  </a:cubicBezTo>
                  <a:cubicBezTo>
                    <a:pt x="1391" y="2015"/>
                    <a:pt x="1391" y="2015"/>
                    <a:pt x="1391" y="2015"/>
                  </a:cubicBezTo>
                  <a:cubicBezTo>
                    <a:pt x="1372" y="2023"/>
                    <a:pt x="1372" y="2023"/>
                    <a:pt x="1372" y="2023"/>
                  </a:cubicBezTo>
                  <a:cubicBezTo>
                    <a:pt x="1352" y="2031"/>
                    <a:pt x="1352" y="2031"/>
                    <a:pt x="1352" y="2031"/>
                  </a:cubicBezTo>
                  <a:cubicBezTo>
                    <a:pt x="1313" y="2046"/>
                    <a:pt x="1313" y="2046"/>
                    <a:pt x="1313" y="2046"/>
                  </a:cubicBezTo>
                  <a:cubicBezTo>
                    <a:pt x="1274" y="2061"/>
                    <a:pt x="1274" y="2061"/>
                    <a:pt x="1274" y="2061"/>
                  </a:cubicBezTo>
                  <a:cubicBezTo>
                    <a:pt x="1261" y="2066"/>
                    <a:pt x="1248" y="2070"/>
                    <a:pt x="1234" y="2074"/>
                  </a:cubicBezTo>
                  <a:cubicBezTo>
                    <a:pt x="1208" y="2083"/>
                    <a:pt x="1182" y="2093"/>
                    <a:pt x="1155" y="2101"/>
                  </a:cubicBezTo>
                  <a:cubicBezTo>
                    <a:pt x="1075" y="2126"/>
                    <a:pt x="1075" y="2126"/>
                    <a:pt x="1075" y="2126"/>
                  </a:cubicBezTo>
                  <a:cubicBezTo>
                    <a:pt x="1069" y="2128"/>
                    <a:pt x="1062" y="2130"/>
                    <a:pt x="1055" y="2132"/>
                  </a:cubicBezTo>
                  <a:cubicBezTo>
                    <a:pt x="1035" y="2137"/>
                    <a:pt x="1035" y="2137"/>
                    <a:pt x="1035" y="2137"/>
                  </a:cubicBezTo>
                  <a:cubicBezTo>
                    <a:pt x="994" y="2148"/>
                    <a:pt x="994" y="2148"/>
                    <a:pt x="994" y="2148"/>
                  </a:cubicBezTo>
                  <a:cubicBezTo>
                    <a:pt x="886" y="2175"/>
                    <a:pt x="777" y="2198"/>
                    <a:pt x="666" y="2211"/>
                  </a:cubicBezTo>
                  <a:cubicBezTo>
                    <a:pt x="652" y="2212"/>
                    <a:pt x="639" y="2215"/>
                    <a:pt x="625" y="2216"/>
                  </a:cubicBezTo>
                  <a:cubicBezTo>
                    <a:pt x="583" y="2219"/>
                    <a:pt x="583" y="2219"/>
                    <a:pt x="583" y="2219"/>
                  </a:cubicBezTo>
                  <a:cubicBezTo>
                    <a:pt x="555" y="2221"/>
                    <a:pt x="527" y="2225"/>
                    <a:pt x="500" y="2225"/>
                  </a:cubicBezTo>
                  <a:cubicBezTo>
                    <a:pt x="472" y="2226"/>
                    <a:pt x="444" y="2227"/>
                    <a:pt x="416" y="2228"/>
                  </a:cubicBezTo>
                  <a:cubicBezTo>
                    <a:pt x="332" y="2227"/>
                    <a:pt x="332" y="2227"/>
                    <a:pt x="332" y="2227"/>
                  </a:cubicBezTo>
                  <a:cubicBezTo>
                    <a:pt x="221" y="2224"/>
                    <a:pt x="110" y="2212"/>
                    <a:pt x="0" y="219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5" name="Freeform 22"/>
            <p:cNvSpPr/>
            <p:nvPr>
              <p:custDataLst>
                <p:tags r:id="rId20"/>
              </p:custDataLst>
            </p:nvPr>
          </p:nvSpPr>
          <p:spPr bwMode="auto">
            <a:xfrm>
              <a:off x="1" y="978"/>
              <a:ext cx="5752" cy="1336"/>
            </a:xfrm>
            <a:custGeom>
              <a:avLst/>
              <a:gdLst>
                <a:gd name="T0" fmla="*/ 102 w 8988"/>
                <a:gd name="T1" fmla="*/ 2070 h 2086"/>
                <a:gd name="T2" fmla="*/ 203 w 8988"/>
                <a:gd name="T3" fmla="*/ 2079 h 2086"/>
                <a:gd name="T4" fmla="*/ 326 w 8988"/>
                <a:gd name="T5" fmla="*/ 2084 h 2086"/>
                <a:gd name="T6" fmla="*/ 449 w 8988"/>
                <a:gd name="T7" fmla="*/ 2083 h 2086"/>
                <a:gd name="T8" fmla="*/ 652 w 8988"/>
                <a:gd name="T9" fmla="*/ 2065 h 2086"/>
                <a:gd name="T10" fmla="*/ 814 w 8988"/>
                <a:gd name="T11" fmla="*/ 2039 h 2086"/>
                <a:gd name="T12" fmla="*/ 1033 w 8988"/>
                <a:gd name="T13" fmla="*/ 1988 h 2086"/>
                <a:gd name="T14" fmla="*/ 1150 w 8988"/>
                <a:gd name="T15" fmla="*/ 1953 h 2086"/>
                <a:gd name="T16" fmla="*/ 1286 w 8988"/>
                <a:gd name="T17" fmla="*/ 1907 h 2086"/>
                <a:gd name="T18" fmla="*/ 1438 w 8988"/>
                <a:gd name="T19" fmla="*/ 1849 h 2086"/>
                <a:gd name="T20" fmla="*/ 2427 w 8988"/>
                <a:gd name="T21" fmla="*/ 1278 h 2086"/>
                <a:gd name="T22" fmla="*/ 3017 w 8988"/>
                <a:gd name="T23" fmla="*/ 714 h 2086"/>
                <a:gd name="T24" fmla="*/ 3356 w 8988"/>
                <a:gd name="T25" fmla="*/ 304 h 2086"/>
                <a:gd name="T26" fmla="*/ 3444 w 8988"/>
                <a:gd name="T27" fmla="*/ 218 h 2086"/>
                <a:gd name="T28" fmla="*/ 3507 w 8988"/>
                <a:gd name="T29" fmla="*/ 165 h 2086"/>
                <a:gd name="T30" fmla="*/ 3609 w 8988"/>
                <a:gd name="T31" fmla="*/ 96 h 2086"/>
                <a:gd name="T32" fmla="*/ 3663 w 8988"/>
                <a:gd name="T33" fmla="*/ 66 h 2086"/>
                <a:gd name="T34" fmla="*/ 3878 w 8988"/>
                <a:gd name="T35" fmla="*/ 2 h 2086"/>
                <a:gd name="T36" fmla="*/ 4110 w 8988"/>
                <a:gd name="T37" fmla="*/ 71 h 2086"/>
                <a:gd name="T38" fmla="*/ 4168 w 8988"/>
                <a:gd name="T39" fmla="*/ 129 h 2086"/>
                <a:gd name="T40" fmla="*/ 4460 w 8988"/>
                <a:gd name="T41" fmla="*/ 715 h 2086"/>
                <a:gd name="T42" fmla="*/ 4688 w 8988"/>
                <a:gd name="T43" fmla="*/ 1050 h 2086"/>
                <a:gd name="T44" fmla="*/ 5036 w 8988"/>
                <a:gd name="T45" fmla="*/ 1256 h 2086"/>
                <a:gd name="T46" fmla="*/ 5840 w 8988"/>
                <a:gd name="T47" fmla="*/ 1264 h 2086"/>
                <a:gd name="T48" fmla="*/ 6103 w 8988"/>
                <a:gd name="T49" fmla="*/ 1155 h 2086"/>
                <a:gd name="T50" fmla="*/ 6424 w 8988"/>
                <a:gd name="T51" fmla="*/ 975 h 2086"/>
                <a:gd name="T52" fmla="*/ 7056 w 8988"/>
                <a:gd name="T53" fmla="*/ 1066 h 2086"/>
                <a:gd name="T54" fmla="*/ 7683 w 8988"/>
                <a:gd name="T55" fmla="*/ 1251 h 2086"/>
                <a:gd name="T56" fmla="*/ 8007 w 8988"/>
                <a:gd name="T57" fmla="*/ 1291 h 2086"/>
                <a:gd name="T58" fmla="*/ 8334 w 8988"/>
                <a:gd name="T59" fmla="*/ 1308 h 2086"/>
                <a:gd name="T60" fmla="*/ 7844 w 8988"/>
                <a:gd name="T61" fmla="*/ 1279 h 2086"/>
                <a:gd name="T62" fmla="*/ 7209 w 8988"/>
                <a:gd name="T63" fmla="*/ 1125 h 2086"/>
                <a:gd name="T64" fmla="*/ 6585 w 8988"/>
                <a:gd name="T65" fmla="*/ 946 h 2086"/>
                <a:gd name="T66" fmla="*/ 6141 w 8988"/>
                <a:gd name="T67" fmla="*/ 1139 h 2086"/>
                <a:gd name="T68" fmla="*/ 5996 w 8988"/>
                <a:gd name="T69" fmla="*/ 1214 h 2086"/>
                <a:gd name="T70" fmla="*/ 5193 w 8988"/>
                <a:gd name="T71" fmla="*/ 1304 h 2086"/>
                <a:gd name="T72" fmla="*/ 4746 w 8988"/>
                <a:gd name="T73" fmla="*/ 1109 h 2086"/>
                <a:gd name="T74" fmla="*/ 4531 w 8988"/>
                <a:gd name="T75" fmla="*/ 862 h 2086"/>
                <a:gd name="T76" fmla="*/ 4249 w 8988"/>
                <a:gd name="T77" fmla="*/ 271 h 2086"/>
                <a:gd name="T78" fmla="*/ 4121 w 8988"/>
                <a:gd name="T79" fmla="*/ 90 h 2086"/>
                <a:gd name="T80" fmla="*/ 3959 w 8988"/>
                <a:gd name="T81" fmla="*/ 12 h 2086"/>
                <a:gd name="T82" fmla="*/ 3684 w 8988"/>
                <a:gd name="T83" fmla="*/ 64 h 2086"/>
                <a:gd name="T84" fmla="*/ 3647 w 8988"/>
                <a:gd name="T85" fmla="*/ 82 h 2086"/>
                <a:gd name="T86" fmla="*/ 3577 w 8988"/>
                <a:gd name="T87" fmla="*/ 123 h 2086"/>
                <a:gd name="T88" fmla="*/ 3464 w 8988"/>
                <a:gd name="T89" fmla="*/ 209 h 2086"/>
                <a:gd name="T90" fmla="*/ 3389 w 8988"/>
                <a:gd name="T91" fmla="*/ 279 h 2086"/>
                <a:gd name="T92" fmla="*/ 3125 w 8988"/>
                <a:gd name="T93" fmla="*/ 591 h 2086"/>
                <a:gd name="T94" fmla="*/ 2680 w 8988"/>
                <a:gd name="T95" fmla="*/ 1071 h 2086"/>
                <a:gd name="T96" fmla="*/ 1590 w 8988"/>
                <a:gd name="T97" fmla="*/ 1787 h 2086"/>
                <a:gd name="T98" fmla="*/ 1364 w 8988"/>
                <a:gd name="T99" fmla="*/ 1882 h 2086"/>
                <a:gd name="T100" fmla="*/ 1171 w 8988"/>
                <a:gd name="T101" fmla="*/ 1950 h 2086"/>
                <a:gd name="T102" fmla="*/ 1053 w 8988"/>
                <a:gd name="T103" fmla="*/ 1985 h 2086"/>
                <a:gd name="T104" fmla="*/ 974 w 8988"/>
                <a:gd name="T105" fmla="*/ 2006 h 2086"/>
                <a:gd name="T106" fmla="*/ 693 w 8988"/>
                <a:gd name="T107" fmla="*/ 2061 h 2086"/>
                <a:gd name="T108" fmla="*/ 489 w 8988"/>
                <a:gd name="T109" fmla="*/ 2082 h 2086"/>
                <a:gd name="T110" fmla="*/ 367 w 8988"/>
                <a:gd name="T111" fmla="*/ 2085 h 2086"/>
                <a:gd name="T112" fmla="*/ 224 w 8988"/>
                <a:gd name="T113" fmla="*/ 2082 h 2086"/>
                <a:gd name="T114" fmla="*/ 122 w 8988"/>
                <a:gd name="T115" fmla="*/ 2073 h 2086"/>
                <a:gd name="T116" fmla="*/ 0 w 8988"/>
                <a:gd name="T117" fmla="*/ 2055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8" h="2086">
                  <a:moveTo>
                    <a:pt x="0" y="2055"/>
                  </a:moveTo>
                  <a:cubicBezTo>
                    <a:pt x="81" y="2067"/>
                    <a:pt x="81" y="2067"/>
                    <a:pt x="81" y="2067"/>
                  </a:cubicBezTo>
                  <a:cubicBezTo>
                    <a:pt x="102" y="2070"/>
                    <a:pt x="102" y="2070"/>
                    <a:pt x="102" y="2070"/>
                  </a:cubicBezTo>
                  <a:cubicBezTo>
                    <a:pt x="108" y="2071"/>
                    <a:pt x="115" y="2072"/>
                    <a:pt x="122" y="2072"/>
                  </a:cubicBezTo>
                  <a:cubicBezTo>
                    <a:pt x="163" y="2076"/>
                    <a:pt x="163" y="2076"/>
                    <a:pt x="163" y="2076"/>
                  </a:cubicBezTo>
                  <a:cubicBezTo>
                    <a:pt x="203" y="2079"/>
                    <a:pt x="203" y="2079"/>
                    <a:pt x="203" y="2079"/>
                  </a:cubicBezTo>
                  <a:cubicBezTo>
                    <a:pt x="224" y="2081"/>
                    <a:pt x="224" y="2081"/>
                    <a:pt x="224" y="2081"/>
                  </a:cubicBezTo>
                  <a:cubicBezTo>
                    <a:pt x="231" y="2082"/>
                    <a:pt x="237" y="2082"/>
                    <a:pt x="244" y="2082"/>
                  </a:cubicBezTo>
                  <a:cubicBezTo>
                    <a:pt x="326" y="2084"/>
                    <a:pt x="326" y="2084"/>
                    <a:pt x="326" y="2084"/>
                  </a:cubicBezTo>
                  <a:cubicBezTo>
                    <a:pt x="340" y="2085"/>
                    <a:pt x="353" y="2085"/>
                    <a:pt x="367" y="2084"/>
                  </a:cubicBezTo>
                  <a:cubicBezTo>
                    <a:pt x="408" y="2084"/>
                    <a:pt x="408" y="2084"/>
                    <a:pt x="408" y="2084"/>
                  </a:cubicBezTo>
                  <a:cubicBezTo>
                    <a:pt x="449" y="2083"/>
                    <a:pt x="449" y="2083"/>
                    <a:pt x="449" y="2083"/>
                  </a:cubicBezTo>
                  <a:cubicBezTo>
                    <a:pt x="462" y="2083"/>
                    <a:pt x="476" y="2081"/>
                    <a:pt x="489" y="2080"/>
                  </a:cubicBezTo>
                  <a:cubicBezTo>
                    <a:pt x="571" y="2074"/>
                    <a:pt x="571" y="2074"/>
                    <a:pt x="571" y="2074"/>
                  </a:cubicBezTo>
                  <a:cubicBezTo>
                    <a:pt x="652" y="2065"/>
                    <a:pt x="652" y="2065"/>
                    <a:pt x="652" y="2065"/>
                  </a:cubicBezTo>
                  <a:cubicBezTo>
                    <a:pt x="666" y="2063"/>
                    <a:pt x="679" y="2061"/>
                    <a:pt x="693" y="2059"/>
                  </a:cubicBezTo>
                  <a:cubicBezTo>
                    <a:pt x="733" y="2053"/>
                    <a:pt x="733" y="2053"/>
                    <a:pt x="733" y="2053"/>
                  </a:cubicBezTo>
                  <a:cubicBezTo>
                    <a:pt x="760" y="2048"/>
                    <a:pt x="787" y="2044"/>
                    <a:pt x="814" y="2039"/>
                  </a:cubicBezTo>
                  <a:cubicBezTo>
                    <a:pt x="867" y="2027"/>
                    <a:pt x="921" y="2017"/>
                    <a:pt x="973" y="2003"/>
                  </a:cubicBezTo>
                  <a:cubicBezTo>
                    <a:pt x="1013" y="1993"/>
                    <a:pt x="1013" y="1993"/>
                    <a:pt x="1013" y="1993"/>
                  </a:cubicBezTo>
                  <a:cubicBezTo>
                    <a:pt x="1033" y="1988"/>
                    <a:pt x="1033" y="1988"/>
                    <a:pt x="1033" y="1988"/>
                  </a:cubicBezTo>
                  <a:cubicBezTo>
                    <a:pt x="1039" y="1986"/>
                    <a:pt x="1046" y="1984"/>
                    <a:pt x="1052" y="1982"/>
                  </a:cubicBezTo>
                  <a:cubicBezTo>
                    <a:pt x="1131" y="1959"/>
                    <a:pt x="1131" y="1959"/>
                    <a:pt x="1131" y="1959"/>
                  </a:cubicBezTo>
                  <a:cubicBezTo>
                    <a:pt x="1150" y="1953"/>
                    <a:pt x="1150" y="1953"/>
                    <a:pt x="1150" y="1953"/>
                  </a:cubicBezTo>
                  <a:cubicBezTo>
                    <a:pt x="1170" y="1947"/>
                    <a:pt x="1170" y="1947"/>
                    <a:pt x="1170" y="1947"/>
                  </a:cubicBezTo>
                  <a:cubicBezTo>
                    <a:pt x="1209" y="1934"/>
                    <a:pt x="1209" y="1934"/>
                    <a:pt x="1209" y="1934"/>
                  </a:cubicBezTo>
                  <a:cubicBezTo>
                    <a:pt x="1234" y="1925"/>
                    <a:pt x="1260" y="1917"/>
                    <a:pt x="1286" y="1907"/>
                  </a:cubicBezTo>
                  <a:cubicBezTo>
                    <a:pt x="1362" y="1879"/>
                    <a:pt x="1362" y="1879"/>
                    <a:pt x="1362" y="1879"/>
                  </a:cubicBezTo>
                  <a:cubicBezTo>
                    <a:pt x="1375" y="1874"/>
                    <a:pt x="1388" y="1869"/>
                    <a:pt x="1400" y="1864"/>
                  </a:cubicBezTo>
                  <a:cubicBezTo>
                    <a:pt x="1438" y="1849"/>
                    <a:pt x="1438" y="1849"/>
                    <a:pt x="1438" y="1849"/>
                  </a:cubicBezTo>
                  <a:cubicBezTo>
                    <a:pt x="1489" y="1829"/>
                    <a:pt x="1539" y="1806"/>
                    <a:pt x="1588" y="1784"/>
                  </a:cubicBezTo>
                  <a:cubicBezTo>
                    <a:pt x="1687" y="1738"/>
                    <a:pt x="1785" y="1689"/>
                    <a:pt x="1880" y="1636"/>
                  </a:cubicBezTo>
                  <a:cubicBezTo>
                    <a:pt x="2071" y="1531"/>
                    <a:pt x="2254" y="1411"/>
                    <a:pt x="2427" y="1278"/>
                  </a:cubicBezTo>
                  <a:cubicBezTo>
                    <a:pt x="2513" y="1211"/>
                    <a:pt x="2596" y="1141"/>
                    <a:pt x="2677" y="1067"/>
                  </a:cubicBezTo>
                  <a:cubicBezTo>
                    <a:pt x="2757" y="993"/>
                    <a:pt x="2835" y="917"/>
                    <a:pt x="2909" y="837"/>
                  </a:cubicBezTo>
                  <a:cubicBezTo>
                    <a:pt x="2946" y="797"/>
                    <a:pt x="2982" y="756"/>
                    <a:pt x="3017" y="714"/>
                  </a:cubicBezTo>
                  <a:cubicBezTo>
                    <a:pt x="3053" y="673"/>
                    <a:pt x="3087" y="630"/>
                    <a:pt x="3120" y="587"/>
                  </a:cubicBezTo>
                  <a:cubicBezTo>
                    <a:pt x="3188" y="501"/>
                    <a:pt x="3255" y="415"/>
                    <a:pt x="3328" y="334"/>
                  </a:cubicBezTo>
                  <a:cubicBezTo>
                    <a:pt x="3337" y="324"/>
                    <a:pt x="3347" y="314"/>
                    <a:pt x="3356" y="304"/>
                  </a:cubicBezTo>
                  <a:cubicBezTo>
                    <a:pt x="3366" y="294"/>
                    <a:pt x="3375" y="284"/>
                    <a:pt x="3385" y="275"/>
                  </a:cubicBezTo>
                  <a:cubicBezTo>
                    <a:pt x="3414" y="246"/>
                    <a:pt x="3414" y="246"/>
                    <a:pt x="3414" y="246"/>
                  </a:cubicBezTo>
                  <a:cubicBezTo>
                    <a:pt x="3444" y="218"/>
                    <a:pt x="3444" y="218"/>
                    <a:pt x="3444" y="218"/>
                  </a:cubicBezTo>
                  <a:cubicBezTo>
                    <a:pt x="3459" y="204"/>
                    <a:pt x="3459" y="204"/>
                    <a:pt x="3459" y="204"/>
                  </a:cubicBezTo>
                  <a:cubicBezTo>
                    <a:pt x="3475" y="191"/>
                    <a:pt x="3475" y="191"/>
                    <a:pt x="3475" y="191"/>
                  </a:cubicBezTo>
                  <a:cubicBezTo>
                    <a:pt x="3486" y="183"/>
                    <a:pt x="3496" y="174"/>
                    <a:pt x="3507" y="165"/>
                  </a:cubicBezTo>
                  <a:cubicBezTo>
                    <a:pt x="3529" y="149"/>
                    <a:pt x="3550" y="132"/>
                    <a:pt x="3574" y="118"/>
                  </a:cubicBezTo>
                  <a:cubicBezTo>
                    <a:pt x="3591" y="107"/>
                    <a:pt x="3591" y="107"/>
                    <a:pt x="3591" y="107"/>
                  </a:cubicBezTo>
                  <a:cubicBezTo>
                    <a:pt x="3597" y="103"/>
                    <a:pt x="3603" y="99"/>
                    <a:pt x="3609" y="96"/>
                  </a:cubicBezTo>
                  <a:cubicBezTo>
                    <a:pt x="3644" y="76"/>
                    <a:pt x="3644" y="76"/>
                    <a:pt x="3644" y="76"/>
                  </a:cubicBezTo>
                  <a:cubicBezTo>
                    <a:pt x="3647" y="74"/>
                    <a:pt x="3650" y="72"/>
                    <a:pt x="3653" y="71"/>
                  </a:cubicBezTo>
                  <a:cubicBezTo>
                    <a:pt x="3663" y="66"/>
                    <a:pt x="3663" y="66"/>
                    <a:pt x="3663" y="66"/>
                  </a:cubicBezTo>
                  <a:cubicBezTo>
                    <a:pt x="3681" y="58"/>
                    <a:pt x="3681" y="58"/>
                    <a:pt x="3681" y="58"/>
                  </a:cubicBezTo>
                  <a:cubicBezTo>
                    <a:pt x="3694" y="52"/>
                    <a:pt x="3706" y="46"/>
                    <a:pt x="3719" y="41"/>
                  </a:cubicBezTo>
                  <a:cubicBezTo>
                    <a:pt x="3769" y="20"/>
                    <a:pt x="3823" y="6"/>
                    <a:pt x="3878" y="2"/>
                  </a:cubicBezTo>
                  <a:cubicBezTo>
                    <a:pt x="3905" y="0"/>
                    <a:pt x="3933" y="1"/>
                    <a:pt x="3960" y="5"/>
                  </a:cubicBezTo>
                  <a:cubicBezTo>
                    <a:pt x="3987" y="9"/>
                    <a:pt x="4014" y="17"/>
                    <a:pt x="4040" y="28"/>
                  </a:cubicBezTo>
                  <a:cubicBezTo>
                    <a:pt x="4065" y="40"/>
                    <a:pt x="4088" y="54"/>
                    <a:pt x="4110" y="71"/>
                  </a:cubicBezTo>
                  <a:cubicBezTo>
                    <a:pt x="4115" y="75"/>
                    <a:pt x="4120" y="80"/>
                    <a:pt x="4125" y="85"/>
                  </a:cubicBezTo>
                  <a:cubicBezTo>
                    <a:pt x="4130" y="89"/>
                    <a:pt x="4136" y="94"/>
                    <a:pt x="4140" y="99"/>
                  </a:cubicBezTo>
                  <a:cubicBezTo>
                    <a:pt x="4150" y="109"/>
                    <a:pt x="4159" y="119"/>
                    <a:pt x="4168" y="129"/>
                  </a:cubicBezTo>
                  <a:cubicBezTo>
                    <a:pt x="4203" y="172"/>
                    <a:pt x="4231" y="219"/>
                    <a:pt x="4256" y="268"/>
                  </a:cubicBezTo>
                  <a:cubicBezTo>
                    <a:pt x="4281" y="317"/>
                    <a:pt x="4304" y="366"/>
                    <a:pt x="4326" y="416"/>
                  </a:cubicBezTo>
                  <a:cubicBezTo>
                    <a:pt x="4370" y="516"/>
                    <a:pt x="4412" y="617"/>
                    <a:pt x="4460" y="715"/>
                  </a:cubicBezTo>
                  <a:cubicBezTo>
                    <a:pt x="4484" y="764"/>
                    <a:pt x="4509" y="812"/>
                    <a:pt x="4537" y="859"/>
                  </a:cubicBezTo>
                  <a:cubicBezTo>
                    <a:pt x="4564" y="906"/>
                    <a:pt x="4595" y="951"/>
                    <a:pt x="4631" y="992"/>
                  </a:cubicBezTo>
                  <a:cubicBezTo>
                    <a:pt x="4649" y="1012"/>
                    <a:pt x="4668" y="1031"/>
                    <a:pt x="4688" y="1050"/>
                  </a:cubicBezTo>
                  <a:cubicBezTo>
                    <a:pt x="4708" y="1069"/>
                    <a:pt x="4728" y="1087"/>
                    <a:pt x="4750" y="1103"/>
                  </a:cubicBezTo>
                  <a:cubicBezTo>
                    <a:pt x="4793" y="1136"/>
                    <a:pt x="4838" y="1166"/>
                    <a:pt x="4887" y="1191"/>
                  </a:cubicBezTo>
                  <a:cubicBezTo>
                    <a:pt x="4935" y="1217"/>
                    <a:pt x="4985" y="1238"/>
                    <a:pt x="5036" y="1256"/>
                  </a:cubicBezTo>
                  <a:cubicBezTo>
                    <a:pt x="5088" y="1273"/>
                    <a:pt x="5141" y="1287"/>
                    <a:pt x="5194" y="1297"/>
                  </a:cubicBezTo>
                  <a:cubicBezTo>
                    <a:pt x="5301" y="1318"/>
                    <a:pt x="5410" y="1325"/>
                    <a:pt x="5519" y="1319"/>
                  </a:cubicBezTo>
                  <a:cubicBezTo>
                    <a:pt x="5628" y="1314"/>
                    <a:pt x="5736" y="1295"/>
                    <a:pt x="5840" y="1264"/>
                  </a:cubicBezTo>
                  <a:cubicBezTo>
                    <a:pt x="5892" y="1249"/>
                    <a:pt x="5943" y="1230"/>
                    <a:pt x="5994" y="1209"/>
                  </a:cubicBezTo>
                  <a:cubicBezTo>
                    <a:pt x="6019" y="1198"/>
                    <a:pt x="6043" y="1187"/>
                    <a:pt x="6067" y="1174"/>
                  </a:cubicBezTo>
                  <a:cubicBezTo>
                    <a:pt x="6080" y="1168"/>
                    <a:pt x="6091" y="1162"/>
                    <a:pt x="6103" y="1155"/>
                  </a:cubicBezTo>
                  <a:cubicBezTo>
                    <a:pt x="6115" y="1148"/>
                    <a:pt x="6127" y="1141"/>
                    <a:pt x="6139" y="1134"/>
                  </a:cubicBezTo>
                  <a:cubicBezTo>
                    <a:pt x="6185" y="1106"/>
                    <a:pt x="6231" y="1076"/>
                    <a:pt x="6278" y="1048"/>
                  </a:cubicBezTo>
                  <a:cubicBezTo>
                    <a:pt x="6324" y="1020"/>
                    <a:pt x="6373" y="994"/>
                    <a:pt x="6424" y="975"/>
                  </a:cubicBezTo>
                  <a:cubicBezTo>
                    <a:pt x="6475" y="955"/>
                    <a:pt x="6530" y="943"/>
                    <a:pt x="6584" y="941"/>
                  </a:cubicBezTo>
                  <a:cubicBezTo>
                    <a:pt x="6639" y="939"/>
                    <a:pt x="6694" y="946"/>
                    <a:pt x="6747" y="958"/>
                  </a:cubicBezTo>
                  <a:cubicBezTo>
                    <a:pt x="6854" y="982"/>
                    <a:pt x="6955" y="1026"/>
                    <a:pt x="7056" y="1066"/>
                  </a:cubicBezTo>
                  <a:cubicBezTo>
                    <a:pt x="7107" y="1086"/>
                    <a:pt x="7158" y="1104"/>
                    <a:pt x="7210" y="1121"/>
                  </a:cubicBezTo>
                  <a:cubicBezTo>
                    <a:pt x="7262" y="1137"/>
                    <a:pt x="7314" y="1154"/>
                    <a:pt x="7366" y="1170"/>
                  </a:cubicBezTo>
                  <a:cubicBezTo>
                    <a:pt x="7471" y="1201"/>
                    <a:pt x="7576" y="1230"/>
                    <a:pt x="7683" y="1251"/>
                  </a:cubicBezTo>
                  <a:cubicBezTo>
                    <a:pt x="7737" y="1261"/>
                    <a:pt x="7790" y="1270"/>
                    <a:pt x="7845" y="1276"/>
                  </a:cubicBezTo>
                  <a:cubicBezTo>
                    <a:pt x="7872" y="1279"/>
                    <a:pt x="7899" y="1282"/>
                    <a:pt x="7926" y="1284"/>
                  </a:cubicBezTo>
                  <a:cubicBezTo>
                    <a:pt x="7953" y="1287"/>
                    <a:pt x="7980" y="1289"/>
                    <a:pt x="8007" y="1291"/>
                  </a:cubicBezTo>
                  <a:cubicBezTo>
                    <a:pt x="8116" y="1299"/>
                    <a:pt x="8225" y="1304"/>
                    <a:pt x="8334" y="1306"/>
                  </a:cubicBezTo>
                  <a:cubicBezTo>
                    <a:pt x="8552" y="1311"/>
                    <a:pt x="8770" y="1304"/>
                    <a:pt x="8988" y="1292"/>
                  </a:cubicBezTo>
                  <a:cubicBezTo>
                    <a:pt x="8770" y="1304"/>
                    <a:pt x="8552" y="1312"/>
                    <a:pt x="8334" y="1308"/>
                  </a:cubicBezTo>
                  <a:cubicBezTo>
                    <a:pt x="8225" y="1306"/>
                    <a:pt x="8116" y="1302"/>
                    <a:pt x="8007" y="1294"/>
                  </a:cubicBezTo>
                  <a:cubicBezTo>
                    <a:pt x="7980" y="1292"/>
                    <a:pt x="7953" y="1290"/>
                    <a:pt x="7926" y="1287"/>
                  </a:cubicBezTo>
                  <a:cubicBezTo>
                    <a:pt x="7898" y="1285"/>
                    <a:pt x="7871" y="1282"/>
                    <a:pt x="7844" y="1279"/>
                  </a:cubicBezTo>
                  <a:cubicBezTo>
                    <a:pt x="7790" y="1273"/>
                    <a:pt x="7736" y="1265"/>
                    <a:pt x="7682" y="1254"/>
                  </a:cubicBezTo>
                  <a:cubicBezTo>
                    <a:pt x="7575" y="1233"/>
                    <a:pt x="7470" y="1205"/>
                    <a:pt x="7365" y="1174"/>
                  </a:cubicBezTo>
                  <a:cubicBezTo>
                    <a:pt x="7313" y="1158"/>
                    <a:pt x="7261" y="1141"/>
                    <a:pt x="7209" y="1125"/>
                  </a:cubicBezTo>
                  <a:cubicBezTo>
                    <a:pt x="7157" y="1108"/>
                    <a:pt x="7106" y="1090"/>
                    <a:pt x="7055" y="1070"/>
                  </a:cubicBezTo>
                  <a:cubicBezTo>
                    <a:pt x="6953" y="1030"/>
                    <a:pt x="6853" y="987"/>
                    <a:pt x="6746" y="963"/>
                  </a:cubicBezTo>
                  <a:cubicBezTo>
                    <a:pt x="6693" y="951"/>
                    <a:pt x="6639" y="944"/>
                    <a:pt x="6585" y="946"/>
                  </a:cubicBezTo>
                  <a:cubicBezTo>
                    <a:pt x="6530" y="948"/>
                    <a:pt x="6477" y="960"/>
                    <a:pt x="6426" y="979"/>
                  </a:cubicBezTo>
                  <a:cubicBezTo>
                    <a:pt x="6375" y="999"/>
                    <a:pt x="6327" y="1024"/>
                    <a:pt x="6280" y="1053"/>
                  </a:cubicBezTo>
                  <a:cubicBezTo>
                    <a:pt x="6234" y="1081"/>
                    <a:pt x="6188" y="1111"/>
                    <a:pt x="6141" y="1139"/>
                  </a:cubicBezTo>
                  <a:cubicBezTo>
                    <a:pt x="6130" y="1146"/>
                    <a:pt x="6118" y="1153"/>
                    <a:pt x="6106" y="1160"/>
                  </a:cubicBezTo>
                  <a:cubicBezTo>
                    <a:pt x="6094" y="1166"/>
                    <a:pt x="6082" y="1173"/>
                    <a:pt x="6070" y="1179"/>
                  </a:cubicBezTo>
                  <a:cubicBezTo>
                    <a:pt x="6046" y="1192"/>
                    <a:pt x="6021" y="1203"/>
                    <a:pt x="5996" y="1214"/>
                  </a:cubicBezTo>
                  <a:cubicBezTo>
                    <a:pt x="5945" y="1236"/>
                    <a:pt x="5894" y="1254"/>
                    <a:pt x="5842" y="1270"/>
                  </a:cubicBezTo>
                  <a:cubicBezTo>
                    <a:pt x="5737" y="1301"/>
                    <a:pt x="5628" y="1319"/>
                    <a:pt x="5519" y="1325"/>
                  </a:cubicBezTo>
                  <a:cubicBezTo>
                    <a:pt x="5410" y="1331"/>
                    <a:pt x="5300" y="1325"/>
                    <a:pt x="5193" y="1304"/>
                  </a:cubicBezTo>
                  <a:cubicBezTo>
                    <a:pt x="5139" y="1293"/>
                    <a:pt x="5086" y="1279"/>
                    <a:pt x="5034" y="1262"/>
                  </a:cubicBezTo>
                  <a:cubicBezTo>
                    <a:pt x="4982" y="1244"/>
                    <a:pt x="4932" y="1222"/>
                    <a:pt x="4884" y="1197"/>
                  </a:cubicBezTo>
                  <a:cubicBezTo>
                    <a:pt x="4835" y="1172"/>
                    <a:pt x="4789" y="1142"/>
                    <a:pt x="4746" y="1109"/>
                  </a:cubicBezTo>
                  <a:cubicBezTo>
                    <a:pt x="4724" y="1092"/>
                    <a:pt x="4703" y="1074"/>
                    <a:pt x="4683" y="1055"/>
                  </a:cubicBezTo>
                  <a:cubicBezTo>
                    <a:pt x="4663" y="1036"/>
                    <a:pt x="4644" y="1017"/>
                    <a:pt x="4626" y="996"/>
                  </a:cubicBezTo>
                  <a:cubicBezTo>
                    <a:pt x="4590" y="955"/>
                    <a:pt x="4558" y="910"/>
                    <a:pt x="4531" y="862"/>
                  </a:cubicBezTo>
                  <a:cubicBezTo>
                    <a:pt x="4503" y="816"/>
                    <a:pt x="4477" y="767"/>
                    <a:pt x="4453" y="718"/>
                  </a:cubicBezTo>
                  <a:cubicBezTo>
                    <a:pt x="4405" y="620"/>
                    <a:pt x="4363" y="519"/>
                    <a:pt x="4319" y="419"/>
                  </a:cubicBezTo>
                  <a:cubicBezTo>
                    <a:pt x="4297" y="369"/>
                    <a:pt x="4274" y="320"/>
                    <a:pt x="4249" y="271"/>
                  </a:cubicBezTo>
                  <a:cubicBezTo>
                    <a:pt x="4225" y="223"/>
                    <a:pt x="4197" y="176"/>
                    <a:pt x="4163" y="134"/>
                  </a:cubicBezTo>
                  <a:cubicBezTo>
                    <a:pt x="4154" y="124"/>
                    <a:pt x="4145" y="113"/>
                    <a:pt x="4135" y="104"/>
                  </a:cubicBezTo>
                  <a:cubicBezTo>
                    <a:pt x="4131" y="99"/>
                    <a:pt x="4126" y="95"/>
                    <a:pt x="4121" y="90"/>
                  </a:cubicBezTo>
                  <a:cubicBezTo>
                    <a:pt x="4115" y="86"/>
                    <a:pt x="4111" y="80"/>
                    <a:pt x="4105" y="77"/>
                  </a:cubicBezTo>
                  <a:cubicBezTo>
                    <a:pt x="4084" y="60"/>
                    <a:pt x="4061" y="46"/>
                    <a:pt x="4037" y="34"/>
                  </a:cubicBezTo>
                  <a:cubicBezTo>
                    <a:pt x="4012" y="24"/>
                    <a:pt x="3986" y="16"/>
                    <a:pt x="3959" y="12"/>
                  </a:cubicBezTo>
                  <a:cubicBezTo>
                    <a:pt x="3932" y="8"/>
                    <a:pt x="3905" y="7"/>
                    <a:pt x="3878" y="9"/>
                  </a:cubicBezTo>
                  <a:cubicBezTo>
                    <a:pt x="3824" y="13"/>
                    <a:pt x="3771" y="26"/>
                    <a:pt x="3721" y="47"/>
                  </a:cubicBezTo>
                  <a:cubicBezTo>
                    <a:pt x="3708" y="52"/>
                    <a:pt x="3696" y="58"/>
                    <a:pt x="3684" y="64"/>
                  </a:cubicBezTo>
                  <a:cubicBezTo>
                    <a:pt x="3666" y="72"/>
                    <a:pt x="3666" y="72"/>
                    <a:pt x="3666" y="72"/>
                  </a:cubicBezTo>
                  <a:cubicBezTo>
                    <a:pt x="3656" y="77"/>
                    <a:pt x="3656" y="77"/>
                    <a:pt x="3656" y="77"/>
                  </a:cubicBezTo>
                  <a:cubicBezTo>
                    <a:pt x="3653" y="78"/>
                    <a:pt x="3650" y="80"/>
                    <a:pt x="3647" y="82"/>
                  </a:cubicBezTo>
                  <a:cubicBezTo>
                    <a:pt x="3612" y="102"/>
                    <a:pt x="3612" y="102"/>
                    <a:pt x="3612" y="102"/>
                  </a:cubicBezTo>
                  <a:cubicBezTo>
                    <a:pt x="3606" y="105"/>
                    <a:pt x="3600" y="108"/>
                    <a:pt x="3595" y="112"/>
                  </a:cubicBezTo>
                  <a:cubicBezTo>
                    <a:pt x="3577" y="123"/>
                    <a:pt x="3577" y="123"/>
                    <a:pt x="3577" y="123"/>
                  </a:cubicBezTo>
                  <a:cubicBezTo>
                    <a:pt x="3554" y="137"/>
                    <a:pt x="3533" y="154"/>
                    <a:pt x="3511" y="170"/>
                  </a:cubicBezTo>
                  <a:cubicBezTo>
                    <a:pt x="3500" y="179"/>
                    <a:pt x="3490" y="188"/>
                    <a:pt x="3479" y="196"/>
                  </a:cubicBezTo>
                  <a:cubicBezTo>
                    <a:pt x="3464" y="209"/>
                    <a:pt x="3464" y="209"/>
                    <a:pt x="3464" y="209"/>
                  </a:cubicBezTo>
                  <a:cubicBezTo>
                    <a:pt x="3448" y="223"/>
                    <a:pt x="3448" y="223"/>
                    <a:pt x="3448" y="223"/>
                  </a:cubicBezTo>
                  <a:cubicBezTo>
                    <a:pt x="3418" y="250"/>
                    <a:pt x="3418" y="250"/>
                    <a:pt x="3418" y="250"/>
                  </a:cubicBezTo>
                  <a:cubicBezTo>
                    <a:pt x="3389" y="279"/>
                    <a:pt x="3389" y="279"/>
                    <a:pt x="3389" y="279"/>
                  </a:cubicBezTo>
                  <a:cubicBezTo>
                    <a:pt x="3379" y="288"/>
                    <a:pt x="3370" y="298"/>
                    <a:pt x="3361" y="308"/>
                  </a:cubicBezTo>
                  <a:cubicBezTo>
                    <a:pt x="3351" y="318"/>
                    <a:pt x="3342" y="328"/>
                    <a:pt x="3333" y="338"/>
                  </a:cubicBezTo>
                  <a:cubicBezTo>
                    <a:pt x="3260" y="419"/>
                    <a:pt x="3193" y="505"/>
                    <a:pt x="3125" y="591"/>
                  </a:cubicBezTo>
                  <a:cubicBezTo>
                    <a:pt x="3091" y="634"/>
                    <a:pt x="3057" y="676"/>
                    <a:pt x="3022" y="718"/>
                  </a:cubicBezTo>
                  <a:cubicBezTo>
                    <a:pt x="2986" y="759"/>
                    <a:pt x="2950" y="800"/>
                    <a:pt x="2913" y="840"/>
                  </a:cubicBezTo>
                  <a:cubicBezTo>
                    <a:pt x="2839" y="920"/>
                    <a:pt x="2761" y="997"/>
                    <a:pt x="2680" y="1071"/>
                  </a:cubicBezTo>
                  <a:cubicBezTo>
                    <a:pt x="2600" y="1144"/>
                    <a:pt x="2516" y="1215"/>
                    <a:pt x="2430" y="1281"/>
                  </a:cubicBezTo>
                  <a:cubicBezTo>
                    <a:pt x="2257" y="1415"/>
                    <a:pt x="2074" y="1535"/>
                    <a:pt x="1883" y="1640"/>
                  </a:cubicBezTo>
                  <a:cubicBezTo>
                    <a:pt x="1787" y="1693"/>
                    <a:pt x="1689" y="1741"/>
                    <a:pt x="1590" y="1787"/>
                  </a:cubicBezTo>
                  <a:cubicBezTo>
                    <a:pt x="1540" y="1809"/>
                    <a:pt x="1491" y="1832"/>
                    <a:pt x="1440" y="1852"/>
                  </a:cubicBezTo>
                  <a:cubicBezTo>
                    <a:pt x="1402" y="1868"/>
                    <a:pt x="1402" y="1868"/>
                    <a:pt x="1402" y="1868"/>
                  </a:cubicBezTo>
                  <a:cubicBezTo>
                    <a:pt x="1389" y="1873"/>
                    <a:pt x="1377" y="1878"/>
                    <a:pt x="1364" y="1882"/>
                  </a:cubicBezTo>
                  <a:cubicBezTo>
                    <a:pt x="1287" y="1911"/>
                    <a:pt x="1287" y="1911"/>
                    <a:pt x="1287" y="1911"/>
                  </a:cubicBezTo>
                  <a:cubicBezTo>
                    <a:pt x="1262" y="1921"/>
                    <a:pt x="1235" y="1929"/>
                    <a:pt x="1210" y="1937"/>
                  </a:cubicBezTo>
                  <a:cubicBezTo>
                    <a:pt x="1171" y="1950"/>
                    <a:pt x="1171" y="1950"/>
                    <a:pt x="1171" y="1950"/>
                  </a:cubicBezTo>
                  <a:cubicBezTo>
                    <a:pt x="1151" y="1957"/>
                    <a:pt x="1151" y="1957"/>
                    <a:pt x="1151" y="1957"/>
                  </a:cubicBezTo>
                  <a:cubicBezTo>
                    <a:pt x="1132" y="1962"/>
                    <a:pt x="1132" y="1962"/>
                    <a:pt x="1132" y="1962"/>
                  </a:cubicBezTo>
                  <a:cubicBezTo>
                    <a:pt x="1053" y="1985"/>
                    <a:pt x="1053" y="1985"/>
                    <a:pt x="1053" y="1985"/>
                  </a:cubicBezTo>
                  <a:cubicBezTo>
                    <a:pt x="1047" y="1987"/>
                    <a:pt x="1040" y="1989"/>
                    <a:pt x="1033" y="1991"/>
                  </a:cubicBezTo>
                  <a:cubicBezTo>
                    <a:pt x="1014" y="1996"/>
                    <a:pt x="1014" y="1996"/>
                    <a:pt x="1014" y="1996"/>
                  </a:cubicBezTo>
                  <a:cubicBezTo>
                    <a:pt x="974" y="2006"/>
                    <a:pt x="974" y="2006"/>
                    <a:pt x="974" y="2006"/>
                  </a:cubicBezTo>
                  <a:cubicBezTo>
                    <a:pt x="921" y="2020"/>
                    <a:pt x="867" y="2030"/>
                    <a:pt x="814" y="2041"/>
                  </a:cubicBezTo>
                  <a:cubicBezTo>
                    <a:pt x="787" y="2046"/>
                    <a:pt x="760" y="2050"/>
                    <a:pt x="733" y="2055"/>
                  </a:cubicBezTo>
                  <a:cubicBezTo>
                    <a:pt x="693" y="2061"/>
                    <a:pt x="693" y="2061"/>
                    <a:pt x="693" y="2061"/>
                  </a:cubicBezTo>
                  <a:cubicBezTo>
                    <a:pt x="680" y="2063"/>
                    <a:pt x="666" y="2065"/>
                    <a:pt x="652" y="2066"/>
                  </a:cubicBezTo>
                  <a:cubicBezTo>
                    <a:pt x="571" y="2076"/>
                    <a:pt x="571" y="2076"/>
                    <a:pt x="571" y="2076"/>
                  </a:cubicBezTo>
                  <a:cubicBezTo>
                    <a:pt x="489" y="2082"/>
                    <a:pt x="489" y="2082"/>
                    <a:pt x="489" y="2082"/>
                  </a:cubicBezTo>
                  <a:cubicBezTo>
                    <a:pt x="476" y="2082"/>
                    <a:pt x="462" y="2084"/>
                    <a:pt x="449" y="2084"/>
                  </a:cubicBezTo>
                  <a:cubicBezTo>
                    <a:pt x="408" y="2085"/>
                    <a:pt x="408" y="2085"/>
                    <a:pt x="408" y="2085"/>
                  </a:cubicBezTo>
                  <a:cubicBezTo>
                    <a:pt x="367" y="2085"/>
                    <a:pt x="367" y="2085"/>
                    <a:pt x="367" y="2085"/>
                  </a:cubicBezTo>
                  <a:cubicBezTo>
                    <a:pt x="353" y="2086"/>
                    <a:pt x="340" y="2086"/>
                    <a:pt x="326" y="2085"/>
                  </a:cubicBezTo>
                  <a:cubicBezTo>
                    <a:pt x="244" y="2083"/>
                    <a:pt x="244" y="2083"/>
                    <a:pt x="244" y="2083"/>
                  </a:cubicBezTo>
                  <a:cubicBezTo>
                    <a:pt x="237" y="2082"/>
                    <a:pt x="231" y="2082"/>
                    <a:pt x="224" y="2082"/>
                  </a:cubicBezTo>
                  <a:cubicBezTo>
                    <a:pt x="203" y="2080"/>
                    <a:pt x="203" y="2080"/>
                    <a:pt x="203" y="2080"/>
                  </a:cubicBezTo>
                  <a:cubicBezTo>
                    <a:pt x="163" y="2076"/>
                    <a:pt x="163" y="2076"/>
                    <a:pt x="163" y="2076"/>
                  </a:cubicBezTo>
                  <a:cubicBezTo>
                    <a:pt x="122" y="2073"/>
                    <a:pt x="122" y="2073"/>
                    <a:pt x="122" y="2073"/>
                  </a:cubicBezTo>
                  <a:cubicBezTo>
                    <a:pt x="115" y="2072"/>
                    <a:pt x="108" y="2071"/>
                    <a:pt x="102" y="2070"/>
                  </a:cubicBezTo>
                  <a:cubicBezTo>
                    <a:pt x="81" y="2067"/>
                    <a:pt x="81" y="2067"/>
                    <a:pt x="81" y="2067"/>
                  </a:cubicBezTo>
                  <a:lnTo>
                    <a:pt x="0" y="20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6" name="Freeform 23"/>
            <p:cNvSpPr/>
            <p:nvPr>
              <p:custDataLst>
                <p:tags r:id="rId21"/>
              </p:custDataLst>
            </p:nvPr>
          </p:nvSpPr>
          <p:spPr bwMode="auto">
            <a:xfrm>
              <a:off x="1" y="1049"/>
              <a:ext cx="5752" cy="1245"/>
            </a:xfrm>
            <a:custGeom>
              <a:avLst/>
              <a:gdLst>
                <a:gd name="T0" fmla="*/ 119 w 8987"/>
                <a:gd name="T1" fmla="*/ 1933 h 1943"/>
                <a:gd name="T2" fmla="*/ 239 w 8987"/>
                <a:gd name="T3" fmla="*/ 1941 h 1943"/>
                <a:gd name="T4" fmla="*/ 678 w 8987"/>
                <a:gd name="T5" fmla="*/ 1914 h 1943"/>
                <a:gd name="T6" fmla="*/ 875 w 8987"/>
                <a:gd name="T7" fmla="*/ 1878 h 1943"/>
                <a:gd name="T8" fmla="*/ 1030 w 8987"/>
                <a:gd name="T9" fmla="*/ 1840 h 1943"/>
                <a:gd name="T10" fmla="*/ 1184 w 8987"/>
                <a:gd name="T11" fmla="*/ 1795 h 1943"/>
                <a:gd name="T12" fmla="*/ 2405 w 8987"/>
                <a:gd name="T13" fmla="*/ 1203 h 1943"/>
                <a:gd name="T14" fmla="*/ 3013 w 8987"/>
                <a:gd name="T15" fmla="*/ 684 h 1943"/>
                <a:gd name="T16" fmla="*/ 3363 w 8987"/>
                <a:gd name="T17" fmla="*/ 298 h 1943"/>
                <a:gd name="T18" fmla="*/ 3514 w 8987"/>
                <a:gd name="T19" fmla="*/ 167 h 1943"/>
                <a:gd name="T20" fmla="*/ 3614 w 8987"/>
                <a:gd name="T21" fmla="*/ 100 h 1943"/>
                <a:gd name="T22" fmla="*/ 3685 w 8987"/>
                <a:gd name="T23" fmla="*/ 62 h 1943"/>
                <a:gd name="T24" fmla="*/ 3808 w 8987"/>
                <a:gd name="T25" fmla="*/ 16 h 1943"/>
                <a:gd name="T26" fmla="*/ 3877 w 8987"/>
                <a:gd name="T27" fmla="*/ 3 h 1943"/>
                <a:gd name="T28" fmla="*/ 3947 w 8987"/>
                <a:gd name="T29" fmla="*/ 0 h 1943"/>
                <a:gd name="T30" fmla="*/ 4110 w 8987"/>
                <a:gd name="T31" fmla="*/ 51 h 1943"/>
                <a:gd name="T32" fmla="*/ 4173 w 8987"/>
                <a:gd name="T33" fmla="*/ 102 h 1943"/>
                <a:gd name="T34" fmla="*/ 4502 w 8987"/>
                <a:gd name="T35" fmla="*/ 651 h 1943"/>
                <a:gd name="T36" fmla="*/ 4693 w 8987"/>
                <a:gd name="T37" fmla="*/ 905 h 1943"/>
                <a:gd name="T38" fmla="*/ 4961 w 8987"/>
                <a:gd name="T39" fmla="*/ 1076 h 1943"/>
                <a:gd name="T40" fmla="*/ 5902 w 8987"/>
                <a:gd name="T41" fmla="*/ 1102 h 1943"/>
                <a:gd name="T42" fmla="*/ 6335 w 8987"/>
                <a:gd name="T43" fmla="*/ 898 h 1943"/>
                <a:gd name="T44" fmla="*/ 6484 w 8987"/>
                <a:gd name="T45" fmla="*/ 838 h 1943"/>
                <a:gd name="T46" fmla="*/ 6762 w 8987"/>
                <a:gd name="T47" fmla="*/ 837 h 1943"/>
                <a:gd name="T48" fmla="*/ 7175 w 8987"/>
                <a:gd name="T49" fmla="*/ 993 h 1943"/>
                <a:gd name="T50" fmla="*/ 7710 w 8987"/>
                <a:gd name="T51" fmla="*/ 1156 h 1943"/>
                <a:gd name="T52" fmla="*/ 8347 w 8987"/>
                <a:gd name="T53" fmla="*/ 1221 h 1943"/>
                <a:gd name="T54" fmla="*/ 8027 w 8987"/>
                <a:gd name="T55" fmla="*/ 1204 h 1943"/>
                <a:gd name="T56" fmla="*/ 7400 w 8987"/>
                <a:gd name="T57" fmla="*/ 1075 h 1943"/>
                <a:gd name="T58" fmla="*/ 7098 w 8987"/>
                <a:gd name="T59" fmla="*/ 967 h 1943"/>
                <a:gd name="T60" fmla="*/ 6722 w 8987"/>
                <a:gd name="T61" fmla="*/ 834 h 1943"/>
                <a:gd name="T62" fmla="*/ 6447 w 8987"/>
                <a:gd name="T63" fmla="*/ 854 h 1943"/>
                <a:gd name="T64" fmla="*/ 6198 w 8987"/>
                <a:gd name="T65" fmla="*/ 981 h 1943"/>
                <a:gd name="T66" fmla="*/ 5589 w 8987"/>
                <a:gd name="T67" fmla="*/ 1168 h 1943"/>
                <a:gd name="T68" fmla="*/ 4816 w 8987"/>
                <a:gd name="T69" fmla="*/ 1008 h 1943"/>
                <a:gd name="T70" fmla="*/ 4632 w 8987"/>
                <a:gd name="T71" fmla="*/ 853 h 1943"/>
                <a:gd name="T72" fmla="*/ 4344 w 8987"/>
                <a:gd name="T73" fmla="*/ 372 h 1943"/>
                <a:gd name="T74" fmla="*/ 4138 w 8987"/>
                <a:gd name="T75" fmla="*/ 81 h 1943"/>
                <a:gd name="T76" fmla="*/ 4035 w 8987"/>
                <a:gd name="T77" fmla="*/ 24 h 1943"/>
                <a:gd name="T78" fmla="*/ 3937 w 8987"/>
                <a:gd name="T79" fmla="*/ 7 h 1943"/>
                <a:gd name="T80" fmla="*/ 3838 w 8987"/>
                <a:gd name="T81" fmla="*/ 16 h 1943"/>
                <a:gd name="T82" fmla="*/ 3800 w 8987"/>
                <a:gd name="T83" fmla="*/ 26 h 1943"/>
                <a:gd name="T84" fmla="*/ 3670 w 8987"/>
                <a:gd name="T85" fmla="*/ 77 h 1943"/>
                <a:gd name="T86" fmla="*/ 3584 w 8987"/>
                <a:gd name="T87" fmla="*/ 126 h 1943"/>
                <a:gd name="T88" fmla="*/ 3456 w 8987"/>
                <a:gd name="T89" fmla="*/ 222 h 1943"/>
                <a:gd name="T90" fmla="*/ 3339 w 8987"/>
                <a:gd name="T91" fmla="*/ 331 h 1943"/>
                <a:gd name="T92" fmla="*/ 2904 w 8987"/>
                <a:gd name="T93" fmla="*/ 802 h 1943"/>
                <a:gd name="T94" fmla="*/ 1853 w 8987"/>
                <a:gd name="T95" fmla="*/ 1528 h 1943"/>
                <a:gd name="T96" fmla="*/ 1147 w 8987"/>
                <a:gd name="T97" fmla="*/ 1810 h 1943"/>
                <a:gd name="T98" fmla="*/ 953 w 8987"/>
                <a:gd name="T99" fmla="*/ 1862 h 1943"/>
                <a:gd name="T100" fmla="*/ 797 w 8987"/>
                <a:gd name="T101" fmla="*/ 1896 h 1943"/>
                <a:gd name="T102" fmla="*/ 638 w 8987"/>
                <a:gd name="T103" fmla="*/ 1921 h 1943"/>
                <a:gd name="T104" fmla="*/ 199 w 8987"/>
                <a:gd name="T105" fmla="*/ 1939 h 1943"/>
                <a:gd name="T106" fmla="*/ 79 w 8987"/>
                <a:gd name="T107" fmla="*/ 1929 h 1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7" h="1943">
                  <a:moveTo>
                    <a:pt x="0" y="1918"/>
                  </a:moveTo>
                  <a:cubicBezTo>
                    <a:pt x="79" y="1928"/>
                    <a:pt x="79" y="1928"/>
                    <a:pt x="79" y="1928"/>
                  </a:cubicBezTo>
                  <a:cubicBezTo>
                    <a:pt x="92" y="1930"/>
                    <a:pt x="106" y="1932"/>
                    <a:pt x="119" y="1933"/>
                  </a:cubicBezTo>
                  <a:cubicBezTo>
                    <a:pt x="159" y="1936"/>
                    <a:pt x="159" y="1936"/>
                    <a:pt x="159" y="1936"/>
                  </a:cubicBezTo>
                  <a:cubicBezTo>
                    <a:pt x="199" y="1938"/>
                    <a:pt x="199" y="1938"/>
                    <a:pt x="199" y="1938"/>
                  </a:cubicBezTo>
                  <a:cubicBezTo>
                    <a:pt x="212" y="1939"/>
                    <a:pt x="225" y="1941"/>
                    <a:pt x="239" y="1941"/>
                  </a:cubicBezTo>
                  <a:cubicBezTo>
                    <a:pt x="319" y="1942"/>
                    <a:pt x="319" y="1942"/>
                    <a:pt x="319" y="1942"/>
                  </a:cubicBezTo>
                  <a:cubicBezTo>
                    <a:pt x="426" y="1941"/>
                    <a:pt x="532" y="1935"/>
                    <a:pt x="638" y="1919"/>
                  </a:cubicBezTo>
                  <a:cubicBezTo>
                    <a:pt x="678" y="1914"/>
                    <a:pt x="678" y="1914"/>
                    <a:pt x="678" y="1914"/>
                  </a:cubicBezTo>
                  <a:cubicBezTo>
                    <a:pt x="691" y="1913"/>
                    <a:pt x="704" y="1910"/>
                    <a:pt x="717" y="1908"/>
                  </a:cubicBezTo>
                  <a:cubicBezTo>
                    <a:pt x="796" y="1894"/>
                    <a:pt x="796" y="1894"/>
                    <a:pt x="796" y="1894"/>
                  </a:cubicBezTo>
                  <a:cubicBezTo>
                    <a:pt x="875" y="1878"/>
                    <a:pt x="875" y="1878"/>
                    <a:pt x="875" y="1878"/>
                  </a:cubicBezTo>
                  <a:cubicBezTo>
                    <a:pt x="914" y="1870"/>
                    <a:pt x="914" y="1870"/>
                    <a:pt x="914" y="1870"/>
                  </a:cubicBezTo>
                  <a:cubicBezTo>
                    <a:pt x="953" y="1860"/>
                    <a:pt x="953" y="1860"/>
                    <a:pt x="953" y="1860"/>
                  </a:cubicBezTo>
                  <a:cubicBezTo>
                    <a:pt x="1030" y="1840"/>
                    <a:pt x="1030" y="1840"/>
                    <a:pt x="1030" y="1840"/>
                  </a:cubicBezTo>
                  <a:cubicBezTo>
                    <a:pt x="1107" y="1818"/>
                    <a:pt x="1107" y="1818"/>
                    <a:pt x="1107" y="1818"/>
                  </a:cubicBezTo>
                  <a:cubicBezTo>
                    <a:pt x="1146" y="1807"/>
                    <a:pt x="1146" y="1807"/>
                    <a:pt x="1146" y="1807"/>
                  </a:cubicBezTo>
                  <a:cubicBezTo>
                    <a:pt x="1184" y="1795"/>
                    <a:pt x="1184" y="1795"/>
                    <a:pt x="1184" y="1795"/>
                  </a:cubicBezTo>
                  <a:cubicBezTo>
                    <a:pt x="1260" y="1770"/>
                    <a:pt x="1260" y="1770"/>
                    <a:pt x="1260" y="1770"/>
                  </a:cubicBezTo>
                  <a:cubicBezTo>
                    <a:pt x="1462" y="1701"/>
                    <a:pt x="1659" y="1618"/>
                    <a:pt x="1851" y="1525"/>
                  </a:cubicBezTo>
                  <a:cubicBezTo>
                    <a:pt x="2043" y="1431"/>
                    <a:pt x="2229" y="1324"/>
                    <a:pt x="2405" y="1203"/>
                  </a:cubicBezTo>
                  <a:cubicBezTo>
                    <a:pt x="2493" y="1143"/>
                    <a:pt x="2578" y="1078"/>
                    <a:pt x="2661" y="1011"/>
                  </a:cubicBezTo>
                  <a:cubicBezTo>
                    <a:pt x="2744" y="943"/>
                    <a:pt x="2823" y="872"/>
                    <a:pt x="2900" y="798"/>
                  </a:cubicBezTo>
                  <a:cubicBezTo>
                    <a:pt x="2938" y="761"/>
                    <a:pt x="2976" y="723"/>
                    <a:pt x="3013" y="684"/>
                  </a:cubicBezTo>
                  <a:cubicBezTo>
                    <a:pt x="3049" y="645"/>
                    <a:pt x="3085" y="605"/>
                    <a:pt x="3120" y="565"/>
                  </a:cubicBezTo>
                  <a:cubicBezTo>
                    <a:pt x="3190" y="485"/>
                    <a:pt x="3260" y="403"/>
                    <a:pt x="3334" y="327"/>
                  </a:cubicBezTo>
                  <a:cubicBezTo>
                    <a:pt x="3344" y="317"/>
                    <a:pt x="3353" y="308"/>
                    <a:pt x="3363" y="298"/>
                  </a:cubicBezTo>
                  <a:cubicBezTo>
                    <a:pt x="3372" y="289"/>
                    <a:pt x="3382" y="279"/>
                    <a:pt x="3392" y="270"/>
                  </a:cubicBezTo>
                  <a:cubicBezTo>
                    <a:pt x="3411" y="252"/>
                    <a:pt x="3431" y="234"/>
                    <a:pt x="3451" y="217"/>
                  </a:cubicBezTo>
                  <a:cubicBezTo>
                    <a:pt x="3471" y="199"/>
                    <a:pt x="3493" y="183"/>
                    <a:pt x="3514" y="167"/>
                  </a:cubicBezTo>
                  <a:cubicBezTo>
                    <a:pt x="3525" y="158"/>
                    <a:pt x="3536" y="151"/>
                    <a:pt x="3547" y="143"/>
                  </a:cubicBezTo>
                  <a:cubicBezTo>
                    <a:pt x="3558" y="136"/>
                    <a:pt x="3569" y="128"/>
                    <a:pt x="3580" y="121"/>
                  </a:cubicBezTo>
                  <a:cubicBezTo>
                    <a:pt x="3614" y="100"/>
                    <a:pt x="3614" y="100"/>
                    <a:pt x="3614" y="100"/>
                  </a:cubicBezTo>
                  <a:cubicBezTo>
                    <a:pt x="3626" y="93"/>
                    <a:pt x="3638" y="87"/>
                    <a:pt x="3650" y="81"/>
                  </a:cubicBezTo>
                  <a:cubicBezTo>
                    <a:pt x="3667" y="71"/>
                    <a:pt x="3667" y="71"/>
                    <a:pt x="3667" y="71"/>
                  </a:cubicBezTo>
                  <a:cubicBezTo>
                    <a:pt x="3673" y="68"/>
                    <a:pt x="3679" y="65"/>
                    <a:pt x="3685" y="62"/>
                  </a:cubicBezTo>
                  <a:cubicBezTo>
                    <a:pt x="3722" y="46"/>
                    <a:pt x="3722" y="46"/>
                    <a:pt x="3722" y="46"/>
                  </a:cubicBezTo>
                  <a:cubicBezTo>
                    <a:pt x="3747" y="36"/>
                    <a:pt x="3772" y="26"/>
                    <a:pt x="3798" y="19"/>
                  </a:cubicBezTo>
                  <a:cubicBezTo>
                    <a:pt x="3808" y="16"/>
                    <a:pt x="3808" y="16"/>
                    <a:pt x="3808" y="16"/>
                  </a:cubicBezTo>
                  <a:cubicBezTo>
                    <a:pt x="3817" y="14"/>
                    <a:pt x="3817" y="14"/>
                    <a:pt x="3817" y="14"/>
                  </a:cubicBezTo>
                  <a:cubicBezTo>
                    <a:pt x="3824" y="13"/>
                    <a:pt x="3831" y="11"/>
                    <a:pt x="3837" y="10"/>
                  </a:cubicBezTo>
                  <a:cubicBezTo>
                    <a:pt x="3850" y="7"/>
                    <a:pt x="3864" y="4"/>
                    <a:pt x="3877" y="3"/>
                  </a:cubicBezTo>
                  <a:cubicBezTo>
                    <a:pt x="3890" y="1"/>
                    <a:pt x="3904" y="1"/>
                    <a:pt x="3917" y="0"/>
                  </a:cubicBezTo>
                  <a:cubicBezTo>
                    <a:pt x="3924" y="0"/>
                    <a:pt x="3931" y="0"/>
                    <a:pt x="3937" y="0"/>
                  </a:cubicBezTo>
                  <a:cubicBezTo>
                    <a:pt x="3947" y="0"/>
                    <a:pt x="3947" y="0"/>
                    <a:pt x="3947" y="0"/>
                  </a:cubicBezTo>
                  <a:cubicBezTo>
                    <a:pt x="3958" y="1"/>
                    <a:pt x="3958" y="1"/>
                    <a:pt x="3958" y="1"/>
                  </a:cubicBezTo>
                  <a:cubicBezTo>
                    <a:pt x="3984" y="3"/>
                    <a:pt x="4011" y="9"/>
                    <a:pt x="4037" y="17"/>
                  </a:cubicBezTo>
                  <a:cubicBezTo>
                    <a:pt x="4063" y="25"/>
                    <a:pt x="4087" y="37"/>
                    <a:pt x="4110" y="51"/>
                  </a:cubicBezTo>
                  <a:cubicBezTo>
                    <a:pt x="4127" y="63"/>
                    <a:pt x="4127" y="63"/>
                    <a:pt x="4127" y="63"/>
                  </a:cubicBezTo>
                  <a:cubicBezTo>
                    <a:pt x="4132" y="67"/>
                    <a:pt x="4137" y="71"/>
                    <a:pt x="4142" y="75"/>
                  </a:cubicBezTo>
                  <a:cubicBezTo>
                    <a:pt x="4153" y="83"/>
                    <a:pt x="4163" y="93"/>
                    <a:pt x="4173" y="102"/>
                  </a:cubicBezTo>
                  <a:cubicBezTo>
                    <a:pt x="4211" y="140"/>
                    <a:pt x="4243" y="183"/>
                    <a:pt x="4272" y="229"/>
                  </a:cubicBezTo>
                  <a:cubicBezTo>
                    <a:pt x="4300" y="274"/>
                    <a:pt x="4326" y="321"/>
                    <a:pt x="4351" y="368"/>
                  </a:cubicBezTo>
                  <a:cubicBezTo>
                    <a:pt x="4401" y="463"/>
                    <a:pt x="4448" y="559"/>
                    <a:pt x="4502" y="651"/>
                  </a:cubicBezTo>
                  <a:cubicBezTo>
                    <a:pt x="4529" y="697"/>
                    <a:pt x="4557" y="742"/>
                    <a:pt x="4588" y="785"/>
                  </a:cubicBezTo>
                  <a:cubicBezTo>
                    <a:pt x="4604" y="807"/>
                    <a:pt x="4620" y="828"/>
                    <a:pt x="4638" y="848"/>
                  </a:cubicBezTo>
                  <a:cubicBezTo>
                    <a:pt x="4655" y="868"/>
                    <a:pt x="4673" y="888"/>
                    <a:pt x="4693" y="905"/>
                  </a:cubicBezTo>
                  <a:cubicBezTo>
                    <a:pt x="4712" y="924"/>
                    <a:pt x="4733" y="941"/>
                    <a:pt x="4754" y="957"/>
                  </a:cubicBezTo>
                  <a:cubicBezTo>
                    <a:pt x="4775" y="973"/>
                    <a:pt x="4797" y="988"/>
                    <a:pt x="4820" y="1002"/>
                  </a:cubicBezTo>
                  <a:cubicBezTo>
                    <a:pt x="4865" y="1031"/>
                    <a:pt x="4912" y="1055"/>
                    <a:pt x="4961" y="1076"/>
                  </a:cubicBezTo>
                  <a:cubicBezTo>
                    <a:pt x="5060" y="1117"/>
                    <a:pt x="5164" y="1143"/>
                    <a:pt x="5269" y="1157"/>
                  </a:cubicBezTo>
                  <a:cubicBezTo>
                    <a:pt x="5375" y="1171"/>
                    <a:pt x="5482" y="1172"/>
                    <a:pt x="5589" y="1163"/>
                  </a:cubicBezTo>
                  <a:cubicBezTo>
                    <a:pt x="5695" y="1153"/>
                    <a:pt x="5800" y="1133"/>
                    <a:pt x="5902" y="1102"/>
                  </a:cubicBezTo>
                  <a:cubicBezTo>
                    <a:pt x="5953" y="1086"/>
                    <a:pt x="6003" y="1068"/>
                    <a:pt x="6052" y="1048"/>
                  </a:cubicBezTo>
                  <a:cubicBezTo>
                    <a:pt x="6102" y="1027"/>
                    <a:pt x="6149" y="1003"/>
                    <a:pt x="6195" y="976"/>
                  </a:cubicBezTo>
                  <a:cubicBezTo>
                    <a:pt x="6242" y="950"/>
                    <a:pt x="6288" y="923"/>
                    <a:pt x="6335" y="898"/>
                  </a:cubicBezTo>
                  <a:cubicBezTo>
                    <a:pt x="6359" y="886"/>
                    <a:pt x="6383" y="875"/>
                    <a:pt x="6408" y="864"/>
                  </a:cubicBezTo>
                  <a:cubicBezTo>
                    <a:pt x="6421" y="859"/>
                    <a:pt x="6433" y="854"/>
                    <a:pt x="6446" y="850"/>
                  </a:cubicBezTo>
                  <a:cubicBezTo>
                    <a:pt x="6458" y="845"/>
                    <a:pt x="6471" y="841"/>
                    <a:pt x="6484" y="838"/>
                  </a:cubicBezTo>
                  <a:cubicBezTo>
                    <a:pt x="6536" y="823"/>
                    <a:pt x="6590" y="817"/>
                    <a:pt x="6643" y="820"/>
                  </a:cubicBezTo>
                  <a:cubicBezTo>
                    <a:pt x="6670" y="821"/>
                    <a:pt x="6697" y="824"/>
                    <a:pt x="6723" y="829"/>
                  </a:cubicBezTo>
                  <a:cubicBezTo>
                    <a:pt x="6736" y="831"/>
                    <a:pt x="6749" y="835"/>
                    <a:pt x="6762" y="837"/>
                  </a:cubicBezTo>
                  <a:cubicBezTo>
                    <a:pt x="6775" y="841"/>
                    <a:pt x="6788" y="844"/>
                    <a:pt x="6801" y="848"/>
                  </a:cubicBezTo>
                  <a:cubicBezTo>
                    <a:pt x="6904" y="877"/>
                    <a:pt x="7002" y="922"/>
                    <a:pt x="7100" y="963"/>
                  </a:cubicBezTo>
                  <a:cubicBezTo>
                    <a:pt x="7125" y="973"/>
                    <a:pt x="7150" y="983"/>
                    <a:pt x="7175" y="993"/>
                  </a:cubicBezTo>
                  <a:cubicBezTo>
                    <a:pt x="7200" y="1002"/>
                    <a:pt x="7225" y="1011"/>
                    <a:pt x="7250" y="1019"/>
                  </a:cubicBezTo>
                  <a:cubicBezTo>
                    <a:pt x="7300" y="1037"/>
                    <a:pt x="7351" y="1054"/>
                    <a:pt x="7402" y="1071"/>
                  </a:cubicBezTo>
                  <a:cubicBezTo>
                    <a:pt x="7503" y="1104"/>
                    <a:pt x="7606" y="1133"/>
                    <a:pt x="7710" y="1156"/>
                  </a:cubicBezTo>
                  <a:cubicBezTo>
                    <a:pt x="7762" y="1167"/>
                    <a:pt x="7815" y="1176"/>
                    <a:pt x="7868" y="1183"/>
                  </a:cubicBezTo>
                  <a:cubicBezTo>
                    <a:pt x="7921" y="1190"/>
                    <a:pt x="7974" y="1196"/>
                    <a:pt x="8027" y="1201"/>
                  </a:cubicBezTo>
                  <a:cubicBezTo>
                    <a:pt x="8133" y="1211"/>
                    <a:pt x="8240" y="1218"/>
                    <a:pt x="8347" y="1221"/>
                  </a:cubicBezTo>
                  <a:cubicBezTo>
                    <a:pt x="8560" y="1228"/>
                    <a:pt x="8774" y="1222"/>
                    <a:pt x="8987" y="1209"/>
                  </a:cubicBezTo>
                  <a:cubicBezTo>
                    <a:pt x="8774" y="1223"/>
                    <a:pt x="8560" y="1229"/>
                    <a:pt x="8347" y="1223"/>
                  </a:cubicBezTo>
                  <a:cubicBezTo>
                    <a:pt x="8240" y="1220"/>
                    <a:pt x="8133" y="1214"/>
                    <a:pt x="8027" y="1204"/>
                  </a:cubicBezTo>
                  <a:cubicBezTo>
                    <a:pt x="7974" y="1199"/>
                    <a:pt x="7921" y="1193"/>
                    <a:pt x="7868" y="1187"/>
                  </a:cubicBezTo>
                  <a:cubicBezTo>
                    <a:pt x="7815" y="1180"/>
                    <a:pt x="7762" y="1171"/>
                    <a:pt x="7710" y="1159"/>
                  </a:cubicBezTo>
                  <a:cubicBezTo>
                    <a:pt x="7605" y="1137"/>
                    <a:pt x="7502" y="1108"/>
                    <a:pt x="7400" y="1075"/>
                  </a:cubicBezTo>
                  <a:cubicBezTo>
                    <a:pt x="7350" y="1058"/>
                    <a:pt x="7299" y="1041"/>
                    <a:pt x="7249" y="1023"/>
                  </a:cubicBezTo>
                  <a:cubicBezTo>
                    <a:pt x="7223" y="1015"/>
                    <a:pt x="7198" y="1006"/>
                    <a:pt x="7173" y="997"/>
                  </a:cubicBezTo>
                  <a:cubicBezTo>
                    <a:pt x="7148" y="987"/>
                    <a:pt x="7123" y="977"/>
                    <a:pt x="7098" y="967"/>
                  </a:cubicBezTo>
                  <a:cubicBezTo>
                    <a:pt x="7000" y="926"/>
                    <a:pt x="6902" y="881"/>
                    <a:pt x="6800" y="852"/>
                  </a:cubicBezTo>
                  <a:cubicBezTo>
                    <a:pt x="6787" y="848"/>
                    <a:pt x="6774" y="845"/>
                    <a:pt x="6761" y="842"/>
                  </a:cubicBezTo>
                  <a:cubicBezTo>
                    <a:pt x="6748" y="839"/>
                    <a:pt x="6735" y="836"/>
                    <a:pt x="6722" y="834"/>
                  </a:cubicBezTo>
                  <a:cubicBezTo>
                    <a:pt x="6696" y="829"/>
                    <a:pt x="6670" y="826"/>
                    <a:pt x="6643" y="824"/>
                  </a:cubicBezTo>
                  <a:cubicBezTo>
                    <a:pt x="6590" y="822"/>
                    <a:pt x="6536" y="828"/>
                    <a:pt x="6485" y="842"/>
                  </a:cubicBezTo>
                  <a:cubicBezTo>
                    <a:pt x="6472" y="845"/>
                    <a:pt x="6460" y="850"/>
                    <a:pt x="6447" y="854"/>
                  </a:cubicBezTo>
                  <a:cubicBezTo>
                    <a:pt x="6435" y="859"/>
                    <a:pt x="6422" y="864"/>
                    <a:pt x="6410" y="869"/>
                  </a:cubicBezTo>
                  <a:cubicBezTo>
                    <a:pt x="6386" y="879"/>
                    <a:pt x="6361" y="890"/>
                    <a:pt x="6338" y="903"/>
                  </a:cubicBezTo>
                  <a:cubicBezTo>
                    <a:pt x="6290" y="927"/>
                    <a:pt x="6245" y="955"/>
                    <a:pt x="6198" y="981"/>
                  </a:cubicBezTo>
                  <a:cubicBezTo>
                    <a:pt x="6152" y="1007"/>
                    <a:pt x="6104" y="1032"/>
                    <a:pt x="6055" y="1053"/>
                  </a:cubicBezTo>
                  <a:cubicBezTo>
                    <a:pt x="6005" y="1074"/>
                    <a:pt x="5955" y="1092"/>
                    <a:pt x="5904" y="1107"/>
                  </a:cubicBezTo>
                  <a:cubicBezTo>
                    <a:pt x="5801" y="1138"/>
                    <a:pt x="5696" y="1159"/>
                    <a:pt x="5589" y="1168"/>
                  </a:cubicBezTo>
                  <a:cubicBezTo>
                    <a:pt x="5482" y="1178"/>
                    <a:pt x="5375" y="1177"/>
                    <a:pt x="5269" y="1163"/>
                  </a:cubicBezTo>
                  <a:cubicBezTo>
                    <a:pt x="5163" y="1149"/>
                    <a:pt x="5058" y="1123"/>
                    <a:pt x="4959" y="1082"/>
                  </a:cubicBezTo>
                  <a:cubicBezTo>
                    <a:pt x="4909" y="1061"/>
                    <a:pt x="4861" y="1037"/>
                    <a:pt x="4816" y="1008"/>
                  </a:cubicBezTo>
                  <a:cubicBezTo>
                    <a:pt x="4793" y="994"/>
                    <a:pt x="4771" y="978"/>
                    <a:pt x="4750" y="962"/>
                  </a:cubicBezTo>
                  <a:cubicBezTo>
                    <a:pt x="4729" y="946"/>
                    <a:pt x="4708" y="929"/>
                    <a:pt x="4688" y="910"/>
                  </a:cubicBezTo>
                  <a:cubicBezTo>
                    <a:pt x="4669" y="892"/>
                    <a:pt x="4650" y="873"/>
                    <a:pt x="4632" y="853"/>
                  </a:cubicBezTo>
                  <a:cubicBezTo>
                    <a:pt x="4615" y="832"/>
                    <a:pt x="4598" y="811"/>
                    <a:pt x="4583" y="790"/>
                  </a:cubicBezTo>
                  <a:cubicBezTo>
                    <a:pt x="4551" y="746"/>
                    <a:pt x="4523" y="701"/>
                    <a:pt x="4496" y="654"/>
                  </a:cubicBezTo>
                  <a:cubicBezTo>
                    <a:pt x="4442" y="562"/>
                    <a:pt x="4395" y="466"/>
                    <a:pt x="4344" y="372"/>
                  </a:cubicBezTo>
                  <a:cubicBezTo>
                    <a:pt x="4319" y="325"/>
                    <a:pt x="4293" y="278"/>
                    <a:pt x="4265" y="233"/>
                  </a:cubicBezTo>
                  <a:cubicBezTo>
                    <a:pt x="4237" y="187"/>
                    <a:pt x="4205" y="144"/>
                    <a:pt x="4168" y="107"/>
                  </a:cubicBezTo>
                  <a:cubicBezTo>
                    <a:pt x="4158" y="98"/>
                    <a:pt x="4148" y="89"/>
                    <a:pt x="4138" y="81"/>
                  </a:cubicBezTo>
                  <a:cubicBezTo>
                    <a:pt x="4133" y="77"/>
                    <a:pt x="4128" y="72"/>
                    <a:pt x="4122" y="68"/>
                  </a:cubicBezTo>
                  <a:cubicBezTo>
                    <a:pt x="4106" y="57"/>
                    <a:pt x="4106" y="57"/>
                    <a:pt x="4106" y="57"/>
                  </a:cubicBezTo>
                  <a:cubicBezTo>
                    <a:pt x="4084" y="43"/>
                    <a:pt x="4060" y="31"/>
                    <a:pt x="4035" y="24"/>
                  </a:cubicBezTo>
                  <a:cubicBezTo>
                    <a:pt x="4009" y="15"/>
                    <a:pt x="3983" y="10"/>
                    <a:pt x="3957" y="8"/>
                  </a:cubicBezTo>
                  <a:cubicBezTo>
                    <a:pt x="3947" y="7"/>
                    <a:pt x="3947" y="7"/>
                    <a:pt x="3947" y="7"/>
                  </a:cubicBezTo>
                  <a:cubicBezTo>
                    <a:pt x="3937" y="7"/>
                    <a:pt x="3937" y="7"/>
                    <a:pt x="3937" y="7"/>
                  </a:cubicBezTo>
                  <a:cubicBezTo>
                    <a:pt x="3931" y="7"/>
                    <a:pt x="3924" y="7"/>
                    <a:pt x="3917" y="7"/>
                  </a:cubicBezTo>
                  <a:cubicBezTo>
                    <a:pt x="3904" y="8"/>
                    <a:pt x="3891" y="8"/>
                    <a:pt x="3878" y="10"/>
                  </a:cubicBezTo>
                  <a:cubicBezTo>
                    <a:pt x="3865" y="11"/>
                    <a:pt x="3852" y="14"/>
                    <a:pt x="3838" y="16"/>
                  </a:cubicBezTo>
                  <a:cubicBezTo>
                    <a:pt x="3819" y="21"/>
                    <a:pt x="3819" y="21"/>
                    <a:pt x="3819" y="21"/>
                  </a:cubicBezTo>
                  <a:cubicBezTo>
                    <a:pt x="3809" y="23"/>
                    <a:pt x="3809" y="23"/>
                    <a:pt x="3809" y="23"/>
                  </a:cubicBezTo>
                  <a:cubicBezTo>
                    <a:pt x="3800" y="26"/>
                    <a:pt x="3800" y="26"/>
                    <a:pt x="3800" y="26"/>
                  </a:cubicBezTo>
                  <a:cubicBezTo>
                    <a:pt x="3774" y="32"/>
                    <a:pt x="3749" y="42"/>
                    <a:pt x="3725" y="52"/>
                  </a:cubicBezTo>
                  <a:cubicBezTo>
                    <a:pt x="3688" y="68"/>
                    <a:pt x="3688" y="68"/>
                    <a:pt x="3688" y="68"/>
                  </a:cubicBezTo>
                  <a:cubicBezTo>
                    <a:pt x="3682" y="71"/>
                    <a:pt x="3676" y="74"/>
                    <a:pt x="3670" y="77"/>
                  </a:cubicBezTo>
                  <a:cubicBezTo>
                    <a:pt x="3653" y="86"/>
                    <a:pt x="3653" y="86"/>
                    <a:pt x="3653" y="86"/>
                  </a:cubicBezTo>
                  <a:cubicBezTo>
                    <a:pt x="3641" y="93"/>
                    <a:pt x="3629" y="99"/>
                    <a:pt x="3618" y="105"/>
                  </a:cubicBezTo>
                  <a:cubicBezTo>
                    <a:pt x="3584" y="126"/>
                    <a:pt x="3584" y="126"/>
                    <a:pt x="3584" y="126"/>
                  </a:cubicBezTo>
                  <a:cubicBezTo>
                    <a:pt x="3572" y="133"/>
                    <a:pt x="3561" y="141"/>
                    <a:pt x="3550" y="149"/>
                  </a:cubicBezTo>
                  <a:cubicBezTo>
                    <a:pt x="3540" y="156"/>
                    <a:pt x="3528" y="164"/>
                    <a:pt x="3518" y="172"/>
                  </a:cubicBezTo>
                  <a:cubicBezTo>
                    <a:pt x="3497" y="188"/>
                    <a:pt x="3476" y="204"/>
                    <a:pt x="3456" y="222"/>
                  </a:cubicBezTo>
                  <a:cubicBezTo>
                    <a:pt x="3435" y="239"/>
                    <a:pt x="3416" y="257"/>
                    <a:pt x="3396" y="275"/>
                  </a:cubicBezTo>
                  <a:cubicBezTo>
                    <a:pt x="3386" y="284"/>
                    <a:pt x="3377" y="294"/>
                    <a:pt x="3367" y="303"/>
                  </a:cubicBezTo>
                  <a:cubicBezTo>
                    <a:pt x="3358" y="312"/>
                    <a:pt x="3348" y="321"/>
                    <a:pt x="3339" y="331"/>
                  </a:cubicBezTo>
                  <a:cubicBezTo>
                    <a:pt x="3264" y="407"/>
                    <a:pt x="3195" y="489"/>
                    <a:pt x="3125" y="569"/>
                  </a:cubicBezTo>
                  <a:cubicBezTo>
                    <a:pt x="3089" y="609"/>
                    <a:pt x="3054" y="649"/>
                    <a:pt x="3017" y="688"/>
                  </a:cubicBezTo>
                  <a:cubicBezTo>
                    <a:pt x="2980" y="727"/>
                    <a:pt x="2942" y="765"/>
                    <a:pt x="2904" y="802"/>
                  </a:cubicBezTo>
                  <a:cubicBezTo>
                    <a:pt x="2827" y="876"/>
                    <a:pt x="2747" y="947"/>
                    <a:pt x="2664" y="1015"/>
                  </a:cubicBezTo>
                  <a:cubicBezTo>
                    <a:pt x="2581" y="1082"/>
                    <a:pt x="2496" y="1147"/>
                    <a:pt x="2407" y="1207"/>
                  </a:cubicBezTo>
                  <a:cubicBezTo>
                    <a:pt x="2231" y="1328"/>
                    <a:pt x="2045" y="1435"/>
                    <a:pt x="1853" y="1528"/>
                  </a:cubicBezTo>
                  <a:cubicBezTo>
                    <a:pt x="1661" y="1622"/>
                    <a:pt x="1464" y="1705"/>
                    <a:pt x="1261" y="1774"/>
                  </a:cubicBezTo>
                  <a:cubicBezTo>
                    <a:pt x="1185" y="1798"/>
                    <a:pt x="1185" y="1798"/>
                    <a:pt x="1185" y="1798"/>
                  </a:cubicBezTo>
                  <a:cubicBezTo>
                    <a:pt x="1147" y="1810"/>
                    <a:pt x="1147" y="1810"/>
                    <a:pt x="1147" y="1810"/>
                  </a:cubicBezTo>
                  <a:cubicBezTo>
                    <a:pt x="1108" y="1821"/>
                    <a:pt x="1108" y="1821"/>
                    <a:pt x="1108" y="1821"/>
                  </a:cubicBezTo>
                  <a:cubicBezTo>
                    <a:pt x="1031" y="1843"/>
                    <a:pt x="1031" y="1843"/>
                    <a:pt x="1031" y="1843"/>
                  </a:cubicBezTo>
                  <a:cubicBezTo>
                    <a:pt x="953" y="1862"/>
                    <a:pt x="953" y="1862"/>
                    <a:pt x="953" y="1862"/>
                  </a:cubicBezTo>
                  <a:cubicBezTo>
                    <a:pt x="914" y="1872"/>
                    <a:pt x="914" y="1872"/>
                    <a:pt x="914" y="1872"/>
                  </a:cubicBezTo>
                  <a:cubicBezTo>
                    <a:pt x="875" y="1880"/>
                    <a:pt x="875" y="1880"/>
                    <a:pt x="875" y="1880"/>
                  </a:cubicBezTo>
                  <a:cubicBezTo>
                    <a:pt x="797" y="1896"/>
                    <a:pt x="797" y="1896"/>
                    <a:pt x="797" y="1896"/>
                  </a:cubicBezTo>
                  <a:cubicBezTo>
                    <a:pt x="718" y="1910"/>
                    <a:pt x="718" y="1910"/>
                    <a:pt x="718" y="1910"/>
                  </a:cubicBezTo>
                  <a:cubicBezTo>
                    <a:pt x="705" y="1912"/>
                    <a:pt x="691" y="1915"/>
                    <a:pt x="678" y="1916"/>
                  </a:cubicBezTo>
                  <a:cubicBezTo>
                    <a:pt x="638" y="1921"/>
                    <a:pt x="638" y="1921"/>
                    <a:pt x="638" y="1921"/>
                  </a:cubicBezTo>
                  <a:cubicBezTo>
                    <a:pt x="533" y="1936"/>
                    <a:pt x="426" y="1942"/>
                    <a:pt x="319" y="1943"/>
                  </a:cubicBezTo>
                  <a:cubicBezTo>
                    <a:pt x="239" y="1941"/>
                    <a:pt x="239" y="1941"/>
                    <a:pt x="239" y="1941"/>
                  </a:cubicBezTo>
                  <a:cubicBezTo>
                    <a:pt x="225" y="1941"/>
                    <a:pt x="212" y="1940"/>
                    <a:pt x="199" y="1939"/>
                  </a:cubicBezTo>
                  <a:cubicBezTo>
                    <a:pt x="159" y="1936"/>
                    <a:pt x="159" y="1936"/>
                    <a:pt x="159" y="1936"/>
                  </a:cubicBezTo>
                  <a:cubicBezTo>
                    <a:pt x="119" y="1933"/>
                    <a:pt x="119" y="1933"/>
                    <a:pt x="119" y="1933"/>
                  </a:cubicBezTo>
                  <a:cubicBezTo>
                    <a:pt x="106" y="1932"/>
                    <a:pt x="92" y="1930"/>
                    <a:pt x="79" y="1929"/>
                  </a:cubicBezTo>
                  <a:lnTo>
                    <a:pt x="0" y="19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7" name="Freeform 24"/>
            <p:cNvSpPr/>
            <p:nvPr>
              <p:custDataLst>
                <p:tags r:id="rId22"/>
              </p:custDataLst>
            </p:nvPr>
          </p:nvSpPr>
          <p:spPr bwMode="auto">
            <a:xfrm>
              <a:off x="1" y="1119"/>
              <a:ext cx="5752" cy="1155"/>
            </a:xfrm>
            <a:custGeom>
              <a:avLst/>
              <a:gdLst>
                <a:gd name="T0" fmla="*/ 117 w 8987"/>
                <a:gd name="T1" fmla="*/ 1797 h 1803"/>
                <a:gd name="T2" fmla="*/ 215 w 8987"/>
                <a:gd name="T3" fmla="*/ 1802 h 1803"/>
                <a:gd name="T4" fmla="*/ 313 w 8987"/>
                <a:gd name="T5" fmla="*/ 1802 h 1803"/>
                <a:gd name="T6" fmla="*/ 450 w 8987"/>
                <a:gd name="T7" fmla="*/ 1796 h 1803"/>
                <a:gd name="T8" fmla="*/ 568 w 8987"/>
                <a:gd name="T9" fmla="*/ 1785 h 1803"/>
                <a:gd name="T10" fmla="*/ 1237 w 8987"/>
                <a:gd name="T11" fmla="*/ 1634 h 1803"/>
                <a:gd name="T12" fmla="*/ 1752 w 8987"/>
                <a:gd name="T13" fmla="*/ 1443 h 1803"/>
                <a:gd name="T14" fmla="*/ 2892 w 8987"/>
                <a:gd name="T15" fmla="*/ 761 h 1803"/>
                <a:gd name="T16" fmla="*/ 3588 w 8987"/>
                <a:gd name="T17" fmla="*/ 126 h 1803"/>
                <a:gd name="T18" fmla="*/ 3727 w 8987"/>
                <a:gd name="T19" fmla="*/ 54 h 1803"/>
                <a:gd name="T20" fmla="*/ 4177 w 8987"/>
                <a:gd name="T21" fmla="*/ 80 h 1803"/>
                <a:gd name="T22" fmla="*/ 4546 w 8987"/>
                <a:gd name="T23" fmla="*/ 587 h 1803"/>
                <a:gd name="T24" fmla="*/ 4726 w 8987"/>
                <a:gd name="T25" fmla="*/ 792 h 1803"/>
                <a:gd name="T26" fmla="*/ 4789 w 8987"/>
                <a:gd name="T27" fmla="*/ 839 h 1803"/>
                <a:gd name="T28" fmla="*/ 4891 w 8987"/>
                <a:gd name="T29" fmla="*/ 898 h 1803"/>
                <a:gd name="T30" fmla="*/ 4944 w 8987"/>
                <a:gd name="T31" fmla="*/ 923 h 1803"/>
                <a:gd name="T32" fmla="*/ 5036 w 8987"/>
                <a:gd name="T33" fmla="*/ 957 h 1803"/>
                <a:gd name="T34" fmla="*/ 5111 w 8987"/>
                <a:gd name="T35" fmla="*/ 978 h 1803"/>
                <a:gd name="T36" fmla="*/ 5226 w 8987"/>
                <a:gd name="T37" fmla="*/ 1001 h 1803"/>
                <a:gd name="T38" fmla="*/ 5962 w 8987"/>
                <a:gd name="T39" fmla="*/ 944 h 1803"/>
                <a:gd name="T40" fmla="*/ 6393 w 8987"/>
                <a:gd name="T41" fmla="*/ 755 h 1803"/>
                <a:gd name="T42" fmla="*/ 6700 w 8987"/>
                <a:gd name="T43" fmla="*/ 704 h 1803"/>
                <a:gd name="T44" fmla="*/ 7288 w 8987"/>
                <a:gd name="T45" fmla="*/ 921 h 1803"/>
                <a:gd name="T46" fmla="*/ 8046 w 8987"/>
                <a:gd name="T47" fmla="*/ 1115 h 1803"/>
                <a:gd name="T48" fmla="*/ 8359 w 8987"/>
                <a:gd name="T49" fmla="*/ 1141 h 1803"/>
                <a:gd name="T50" fmla="*/ 7434 w 8987"/>
                <a:gd name="T51" fmla="*/ 979 h 1803"/>
                <a:gd name="T52" fmla="*/ 6851 w 8987"/>
                <a:gd name="T53" fmla="*/ 746 h 1803"/>
                <a:gd name="T54" fmla="*/ 6544 w 8987"/>
                <a:gd name="T55" fmla="*/ 712 h 1803"/>
                <a:gd name="T56" fmla="*/ 6112 w 8987"/>
                <a:gd name="T57" fmla="*/ 897 h 1803"/>
                <a:gd name="T58" fmla="*/ 5264 w 8987"/>
                <a:gd name="T59" fmla="*/ 1013 h 1803"/>
                <a:gd name="T60" fmla="*/ 5148 w 8987"/>
                <a:gd name="T61" fmla="*/ 993 h 1803"/>
                <a:gd name="T62" fmla="*/ 5052 w 8987"/>
                <a:gd name="T63" fmla="*/ 969 h 1803"/>
                <a:gd name="T64" fmla="*/ 4960 w 8987"/>
                <a:gd name="T65" fmla="*/ 936 h 1803"/>
                <a:gd name="T66" fmla="*/ 4923 w 8987"/>
                <a:gd name="T67" fmla="*/ 921 h 1803"/>
                <a:gd name="T68" fmla="*/ 4818 w 8987"/>
                <a:gd name="T69" fmla="*/ 866 h 1803"/>
                <a:gd name="T70" fmla="*/ 4753 w 8987"/>
                <a:gd name="T71" fmla="*/ 822 h 1803"/>
                <a:gd name="T72" fmla="*/ 4637 w 8987"/>
                <a:gd name="T73" fmla="*/ 715 h 1803"/>
                <a:gd name="T74" fmla="*/ 4281 w 8987"/>
                <a:gd name="T75" fmla="*/ 198 h 1803"/>
                <a:gd name="T76" fmla="*/ 3879 w 8987"/>
                <a:gd name="T77" fmla="*/ 15 h 1803"/>
                <a:gd name="T78" fmla="*/ 3659 w 8987"/>
                <a:gd name="T79" fmla="*/ 93 h 1803"/>
                <a:gd name="T80" fmla="*/ 3125 w 8987"/>
                <a:gd name="T81" fmla="*/ 549 h 1803"/>
                <a:gd name="T82" fmla="*/ 1826 w 8987"/>
                <a:gd name="T83" fmla="*/ 1417 h 1803"/>
                <a:gd name="T84" fmla="*/ 1535 w 8987"/>
                <a:gd name="T85" fmla="*/ 1534 h 1803"/>
                <a:gd name="T86" fmla="*/ 587 w 8987"/>
                <a:gd name="T87" fmla="*/ 1784 h 1803"/>
                <a:gd name="T88" fmla="*/ 470 w 8987"/>
                <a:gd name="T89" fmla="*/ 1796 h 1803"/>
                <a:gd name="T90" fmla="*/ 392 w 8987"/>
                <a:gd name="T91" fmla="*/ 1800 h 1803"/>
                <a:gd name="T92" fmla="*/ 225 w 8987"/>
                <a:gd name="T93" fmla="*/ 1803 h 1803"/>
                <a:gd name="T94" fmla="*/ 156 w 8987"/>
                <a:gd name="T95" fmla="*/ 1799 h 1803"/>
                <a:gd name="T96" fmla="*/ 0 w 8987"/>
                <a:gd name="T97" fmla="*/ 1785 h 1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7" h="1803">
                  <a:moveTo>
                    <a:pt x="0" y="1785"/>
                  </a:moveTo>
                  <a:cubicBezTo>
                    <a:pt x="78" y="1793"/>
                    <a:pt x="78" y="1793"/>
                    <a:pt x="78" y="1793"/>
                  </a:cubicBezTo>
                  <a:cubicBezTo>
                    <a:pt x="91" y="1794"/>
                    <a:pt x="104" y="1796"/>
                    <a:pt x="117" y="1797"/>
                  </a:cubicBezTo>
                  <a:cubicBezTo>
                    <a:pt x="156" y="1799"/>
                    <a:pt x="156" y="1799"/>
                    <a:pt x="156" y="1799"/>
                  </a:cubicBezTo>
                  <a:cubicBezTo>
                    <a:pt x="195" y="1801"/>
                    <a:pt x="195" y="1801"/>
                    <a:pt x="195" y="1801"/>
                  </a:cubicBezTo>
                  <a:cubicBezTo>
                    <a:pt x="215" y="1802"/>
                    <a:pt x="215" y="1802"/>
                    <a:pt x="215" y="1802"/>
                  </a:cubicBezTo>
                  <a:cubicBezTo>
                    <a:pt x="225" y="1802"/>
                    <a:pt x="225" y="1802"/>
                    <a:pt x="225" y="1802"/>
                  </a:cubicBezTo>
                  <a:cubicBezTo>
                    <a:pt x="235" y="1802"/>
                    <a:pt x="235" y="1802"/>
                    <a:pt x="235" y="1802"/>
                  </a:cubicBezTo>
                  <a:cubicBezTo>
                    <a:pt x="313" y="1802"/>
                    <a:pt x="313" y="1802"/>
                    <a:pt x="313" y="1802"/>
                  </a:cubicBezTo>
                  <a:cubicBezTo>
                    <a:pt x="339" y="1802"/>
                    <a:pt x="366" y="1800"/>
                    <a:pt x="392" y="1799"/>
                  </a:cubicBezTo>
                  <a:cubicBezTo>
                    <a:pt x="431" y="1797"/>
                    <a:pt x="431" y="1797"/>
                    <a:pt x="431" y="1797"/>
                  </a:cubicBezTo>
                  <a:cubicBezTo>
                    <a:pt x="450" y="1796"/>
                    <a:pt x="450" y="1796"/>
                    <a:pt x="450" y="1796"/>
                  </a:cubicBezTo>
                  <a:cubicBezTo>
                    <a:pt x="457" y="1796"/>
                    <a:pt x="463" y="1795"/>
                    <a:pt x="470" y="1794"/>
                  </a:cubicBezTo>
                  <a:cubicBezTo>
                    <a:pt x="548" y="1787"/>
                    <a:pt x="548" y="1787"/>
                    <a:pt x="548" y="1787"/>
                  </a:cubicBezTo>
                  <a:cubicBezTo>
                    <a:pt x="568" y="1785"/>
                    <a:pt x="568" y="1785"/>
                    <a:pt x="568" y="1785"/>
                  </a:cubicBezTo>
                  <a:cubicBezTo>
                    <a:pt x="587" y="1782"/>
                    <a:pt x="587" y="1782"/>
                    <a:pt x="587" y="1782"/>
                  </a:cubicBezTo>
                  <a:cubicBezTo>
                    <a:pt x="626" y="1777"/>
                    <a:pt x="626" y="1777"/>
                    <a:pt x="626" y="1777"/>
                  </a:cubicBezTo>
                  <a:cubicBezTo>
                    <a:pt x="834" y="1749"/>
                    <a:pt x="1037" y="1697"/>
                    <a:pt x="1237" y="1634"/>
                  </a:cubicBezTo>
                  <a:cubicBezTo>
                    <a:pt x="1337" y="1602"/>
                    <a:pt x="1436" y="1568"/>
                    <a:pt x="1533" y="1530"/>
                  </a:cubicBezTo>
                  <a:cubicBezTo>
                    <a:pt x="1582" y="1512"/>
                    <a:pt x="1631" y="1492"/>
                    <a:pt x="1680" y="1473"/>
                  </a:cubicBezTo>
                  <a:cubicBezTo>
                    <a:pt x="1704" y="1463"/>
                    <a:pt x="1728" y="1453"/>
                    <a:pt x="1752" y="1443"/>
                  </a:cubicBezTo>
                  <a:cubicBezTo>
                    <a:pt x="1776" y="1433"/>
                    <a:pt x="1800" y="1423"/>
                    <a:pt x="1824" y="1413"/>
                  </a:cubicBezTo>
                  <a:cubicBezTo>
                    <a:pt x="2017" y="1330"/>
                    <a:pt x="2205" y="1237"/>
                    <a:pt x="2384" y="1129"/>
                  </a:cubicBezTo>
                  <a:cubicBezTo>
                    <a:pt x="2564" y="1021"/>
                    <a:pt x="2734" y="897"/>
                    <a:pt x="2892" y="761"/>
                  </a:cubicBezTo>
                  <a:cubicBezTo>
                    <a:pt x="2971" y="692"/>
                    <a:pt x="3047" y="620"/>
                    <a:pt x="3120" y="545"/>
                  </a:cubicBezTo>
                  <a:cubicBezTo>
                    <a:pt x="3193" y="470"/>
                    <a:pt x="3265" y="394"/>
                    <a:pt x="3341" y="322"/>
                  </a:cubicBezTo>
                  <a:cubicBezTo>
                    <a:pt x="3417" y="249"/>
                    <a:pt x="3499" y="182"/>
                    <a:pt x="3588" y="126"/>
                  </a:cubicBezTo>
                  <a:cubicBezTo>
                    <a:pt x="3610" y="113"/>
                    <a:pt x="3633" y="99"/>
                    <a:pt x="3656" y="87"/>
                  </a:cubicBezTo>
                  <a:cubicBezTo>
                    <a:pt x="3668" y="82"/>
                    <a:pt x="3679" y="75"/>
                    <a:pt x="3691" y="70"/>
                  </a:cubicBezTo>
                  <a:cubicBezTo>
                    <a:pt x="3727" y="54"/>
                    <a:pt x="3727" y="54"/>
                    <a:pt x="3727" y="54"/>
                  </a:cubicBezTo>
                  <a:cubicBezTo>
                    <a:pt x="3775" y="32"/>
                    <a:pt x="3826" y="17"/>
                    <a:pt x="3878" y="8"/>
                  </a:cubicBezTo>
                  <a:cubicBezTo>
                    <a:pt x="3930" y="0"/>
                    <a:pt x="3984" y="0"/>
                    <a:pt x="4036" y="11"/>
                  </a:cubicBezTo>
                  <a:cubicBezTo>
                    <a:pt x="4087" y="23"/>
                    <a:pt x="4136" y="47"/>
                    <a:pt x="4177" y="80"/>
                  </a:cubicBezTo>
                  <a:cubicBezTo>
                    <a:pt x="4218" y="113"/>
                    <a:pt x="4254" y="152"/>
                    <a:pt x="4287" y="193"/>
                  </a:cubicBezTo>
                  <a:cubicBezTo>
                    <a:pt x="4319" y="235"/>
                    <a:pt x="4348" y="279"/>
                    <a:pt x="4376" y="323"/>
                  </a:cubicBezTo>
                  <a:cubicBezTo>
                    <a:pt x="4433" y="411"/>
                    <a:pt x="4486" y="501"/>
                    <a:pt x="4546" y="587"/>
                  </a:cubicBezTo>
                  <a:cubicBezTo>
                    <a:pt x="4576" y="630"/>
                    <a:pt x="4608" y="672"/>
                    <a:pt x="4642" y="711"/>
                  </a:cubicBezTo>
                  <a:cubicBezTo>
                    <a:pt x="4660" y="730"/>
                    <a:pt x="4677" y="749"/>
                    <a:pt x="4697" y="766"/>
                  </a:cubicBezTo>
                  <a:cubicBezTo>
                    <a:pt x="4707" y="775"/>
                    <a:pt x="4716" y="784"/>
                    <a:pt x="4726" y="792"/>
                  </a:cubicBezTo>
                  <a:cubicBezTo>
                    <a:pt x="4757" y="816"/>
                    <a:pt x="4757" y="816"/>
                    <a:pt x="4757" y="816"/>
                  </a:cubicBezTo>
                  <a:cubicBezTo>
                    <a:pt x="4763" y="820"/>
                    <a:pt x="4768" y="824"/>
                    <a:pt x="4773" y="828"/>
                  </a:cubicBezTo>
                  <a:cubicBezTo>
                    <a:pt x="4789" y="839"/>
                    <a:pt x="4789" y="839"/>
                    <a:pt x="4789" y="839"/>
                  </a:cubicBezTo>
                  <a:cubicBezTo>
                    <a:pt x="4822" y="860"/>
                    <a:pt x="4822" y="860"/>
                    <a:pt x="4822" y="860"/>
                  </a:cubicBezTo>
                  <a:cubicBezTo>
                    <a:pt x="4856" y="880"/>
                    <a:pt x="4856" y="880"/>
                    <a:pt x="4856" y="880"/>
                  </a:cubicBezTo>
                  <a:cubicBezTo>
                    <a:pt x="4867" y="886"/>
                    <a:pt x="4879" y="893"/>
                    <a:pt x="4891" y="898"/>
                  </a:cubicBezTo>
                  <a:cubicBezTo>
                    <a:pt x="4926" y="915"/>
                    <a:pt x="4926" y="915"/>
                    <a:pt x="4926" y="915"/>
                  </a:cubicBezTo>
                  <a:cubicBezTo>
                    <a:pt x="4935" y="919"/>
                    <a:pt x="4935" y="919"/>
                    <a:pt x="4935" y="919"/>
                  </a:cubicBezTo>
                  <a:cubicBezTo>
                    <a:pt x="4944" y="923"/>
                    <a:pt x="4944" y="923"/>
                    <a:pt x="4944" y="923"/>
                  </a:cubicBezTo>
                  <a:cubicBezTo>
                    <a:pt x="4962" y="930"/>
                    <a:pt x="4962" y="930"/>
                    <a:pt x="4962" y="930"/>
                  </a:cubicBezTo>
                  <a:cubicBezTo>
                    <a:pt x="4974" y="935"/>
                    <a:pt x="4986" y="940"/>
                    <a:pt x="4998" y="944"/>
                  </a:cubicBezTo>
                  <a:cubicBezTo>
                    <a:pt x="5036" y="957"/>
                    <a:pt x="5036" y="957"/>
                    <a:pt x="5036" y="957"/>
                  </a:cubicBezTo>
                  <a:cubicBezTo>
                    <a:pt x="5054" y="963"/>
                    <a:pt x="5054" y="963"/>
                    <a:pt x="5054" y="963"/>
                  </a:cubicBezTo>
                  <a:cubicBezTo>
                    <a:pt x="5073" y="968"/>
                    <a:pt x="5073" y="968"/>
                    <a:pt x="5073" y="968"/>
                  </a:cubicBezTo>
                  <a:cubicBezTo>
                    <a:pt x="5111" y="978"/>
                    <a:pt x="5111" y="978"/>
                    <a:pt x="5111" y="978"/>
                  </a:cubicBezTo>
                  <a:cubicBezTo>
                    <a:pt x="5123" y="982"/>
                    <a:pt x="5136" y="984"/>
                    <a:pt x="5149" y="987"/>
                  </a:cubicBezTo>
                  <a:cubicBezTo>
                    <a:pt x="5162" y="990"/>
                    <a:pt x="5175" y="993"/>
                    <a:pt x="5187" y="995"/>
                  </a:cubicBezTo>
                  <a:cubicBezTo>
                    <a:pt x="5226" y="1001"/>
                    <a:pt x="5226" y="1001"/>
                    <a:pt x="5226" y="1001"/>
                  </a:cubicBezTo>
                  <a:cubicBezTo>
                    <a:pt x="5239" y="1004"/>
                    <a:pt x="5252" y="1006"/>
                    <a:pt x="5265" y="1007"/>
                  </a:cubicBezTo>
                  <a:cubicBezTo>
                    <a:pt x="5291" y="1010"/>
                    <a:pt x="5317" y="1014"/>
                    <a:pt x="5343" y="1015"/>
                  </a:cubicBezTo>
                  <a:cubicBezTo>
                    <a:pt x="5551" y="1030"/>
                    <a:pt x="5762" y="1005"/>
                    <a:pt x="5962" y="944"/>
                  </a:cubicBezTo>
                  <a:cubicBezTo>
                    <a:pt x="6012" y="929"/>
                    <a:pt x="6062" y="911"/>
                    <a:pt x="6110" y="891"/>
                  </a:cubicBezTo>
                  <a:cubicBezTo>
                    <a:pt x="6159" y="872"/>
                    <a:pt x="6205" y="848"/>
                    <a:pt x="6252" y="824"/>
                  </a:cubicBezTo>
                  <a:cubicBezTo>
                    <a:pt x="6298" y="800"/>
                    <a:pt x="6345" y="776"/>
                    <a:pt x="6393" y="755"/>
                  </a:cubicBezTo>
                  <a:cubicBezTo>
                    <a:pt x="6441" y="734"/>
                    <a:pt x="6491" y="717"/>
                    <a:pt x="6543" y="707"/>
                  </a:cubicBezTo>
                  <a:cubicBezTo>
                    <a:pt x="6569" y="703"/>
                    <a:pt x="6595" y="700"/>
                    <a:pt x="6621" y="699"/>
                  </a:cubicBezTo>
                  <a:cubicBezTo>
                    <a:pt x="6648" y="699"/>
                    <a:pt x="6674" y="700"/>
                    <a:pt x="6700" y="704"/>
                  </a:cubicBezTo>
                  <a:cubicBezTo>
                    <a:pt x="6752" y="711"/>
                    <a:pt x="6803" y="725"/>
                    <a:pt x="6853" y="741"/>
                  </a:cubicBezTo>
                  <a:cubicBezTo>
                    <a:pt x="6952" y="775"/>
                    <a:pt x="7046" y="822"/>
                    <a:pt x="7142" y="864"/>
                  </a:cubicBezTo>
                  <a:cubicBezTo>
                    <a:pt x="7190" y="885"/>
                    <a:pt x="7239" y="903"/>
                    <a:pt x="7288" y="921"/>
                  </a:cubicBezTo>
                  <a:cubicBezTo>
                    <a:pt x="7337" y="940"/>
                    <a:pt x="7386" y="958"/>
                    <a:pt x="7436" y="975"/>
                  </a:cubicBezTo>
                  <a:cubicBezTo>
                    <a:pt x="7535" y="1010"/>
                    <a:pt x="7635" y="1041"/>
                    <a:pt x="7737" y="1064"/>
                  </a:cubicBezTo>
                  <a:cubicBezTo>
                    <a:pt x="7838" y="1089"/>
                    <a:pt x="7942" y="1102"/>
                    <a:pt x="8046" y="1115"/>
                  </a:cubicBezTo>
                  <a:cubicBezTo>
                    <a:pt x="8150" y="1126"/>
                    <a:pt x="8255" y="1135"/>
                    <a:pt x="8359" y="1139"/>
                  </a:cubicBezTo>
                  <a:cubicBezTo>
                    <a:pt x="8569" y="1148"/>
                    <a:pt x="8778" y="1144"/>
                    <a:pt x="8987" y="1128"/>
                  </a:cubicBezTo>
                  <a:cubicBezTo>
                    <a:pt x="8778" y="1145"/>
                    <a:pt x="8569" y="1149"/>
                    <a:pt x="8359" y="1141"/>
                  </a:cubicBezTo>
                  <a:cubicBezTo>
                    <a:pt x="8255" y="1137"/>
                    <a:pt x="8150" y="1129"/>
                    <a:pt x="8046" y="1117"/>
                  </a:cubicBezTo>
                  <a:cubicBezTo>
                    <a:pt x="7942" y="1105"/>
                    <a:pt x="7838" y="1092"/>
                    <a:pt x="7736" y="1068"/>
                  </a:cubicBezTo>
                  <a:cubicBezTo>
                    <a:pt x="7634" y="1044"/>
                    <a:pt x="7533" y="1013"/>
                    <a:pt x="7434" y="979"/>
                  </a:cubicBezTo>
                  <a:cubicBezTo>
                    <a:pt x="7385" y="962"/>
                    <a:pt x="7336" y="944"/>
                    <a:pt x="7287" y="925"/>
                  </a:cubicBezTo>
                  <a:cubicBezTo>
                    <a:pt x="7238" y="907"/>
                    <a:pt x="7189" y="889"/>
                    <a:pt x="7141" y="868"/>
                  </a:cubicBezTo>
                  <a:cubicBezTo>
                    <a:pt x="7044" y="826"/>
                    <a:pt x="6950" y="779"/>
                    <a:pt x="6851" y="746"/>
                  </a:cubicBezTo>
                  <a:cubicBezTo>
                    <a:pt x="6802" y="729"/>
                    <a:pt x="6751" y="716"/>
                    <a:pt x="6699" y="709"/>
                  </a:cubicBezTo>
                  <a:cubicBezTo>
                    <a:pt x="6674" y="705"/>
                    <a:pt x="6647" y="704"/>
                    <a:pt x="6621" y="704"/>
                  </a:cubicBezTo>
                  <a:cubicBezTo>
                    <a:pt x="6595" y="705"/>
                    <a:pt x="6569" y="708"/>
                    <a:pt x="6544" y="712"/>
                  </a:cubicBezTo>
                  <a:cubicBezTo>
                    <a:pt x="6492" y="722"/>
                    <a:pt x="6443" y="739"/>
                    <a:pt x="6395" y="760"/>
                  </a:cubicBezTo>
                  <a:cubicBezTo>
                    <a:pt x="6347" y="781"/>
                    <a:pt x="6301" y="805"/>
                    <a:pt x="6254" y="829"/>
                  </a:cubicBezTo>
                  <a:cubicBezTo>
                    <a:pt x="6208" y="853"/>
                    <a:pt x="6161" y="877"/>
                    <a:pt x="6112" y="897"/>
                  </a:cubicBezTo>
                  <a:cubicBezTo>
                    <a:pt x="6064" y="916"/>
                    <a:pt x="6014" y="934"/>
                    <a:pt x="5964" y="949"/>
                  </a:cubicBezTo>
                  <a:cubicBezTo>
                    <a:pt x="5763" y="1010"/>
                    <a:pt x="5552" y="1036"/>
                    <a:pt x="5342" y="1021"/>
                  </a:cubicBezTo>
                  <a:cubicBezTo>
                    <a:pt x="5316" y="1020"/>
                    <a:pt x="5290" y="1016"/>
                    <a:pt x="5264" y="1013"/>
                  </a:cubicBezTo>
                  <a:cubicBezTo>
                    <a:pt x="5251" y="1012"/>
                    <a:pt x="5238" y="1010"/>
                    <a:pt x="5225" y="1008"/>
                  </a:cubicBezTo>
                  <a:cubicBezTo>
                    <a:pt x="5186" y="1001"/>
                    <a:pt x="5186" y="1001"/>
                    <a:pt x="5186" y="1001"/>
                  </a:cubicBezTo>
                  <a:cubicBezTo>
                    <a:pt x="5173" y="999"/>
                    <a:pt x="5160" y="996"/>
                    <a:pt x="5148" y="993"/>
                  </a:cubicBezTo>
                  <a:cubicBezTo>
                    <a:pt x="5135" y="990"/>
                    <a:pt x="5122" y="988"/>
                    <a:pt x="5109" y="985"/>
                  </a:cubicBezTo>
                  <a:cubicBezTo>
                    <a:pt x="5071" y="974"/>
                    <a:pt x="5071" y="974"/>
                    <a:pt x="5071" y="974"/>
                  </a:cubicBezTo>
                  <a:cubicBezTo>
                    <a:pt x="5052" y="969"/>
                    <a:pt x="5052" y="969"/>
                    <a:pt x="5052" y="969"/>
                  </a:cubicBezTo>
                  <a:cubicBezTo>
                    <a:pt x="5034" y="963"/>
                    <a:pt x="5034" y="963"/>
                    <a:pt x="5034" y="963"/>
                  </a:cubicBezTo>
                  <a:cubicBezTo>
                    <a:pt x="4996" y="950"/>
                    <a:pt x="4996" y="950"/>
                    <a:pt x="4996" y="950"/>
                  </a:cubicBezTo>
                  <a:cubicBezTo>
                    <a:pt x="4984" y="946"/>
                    <a:pt x="4972" y="941"/>
                    <a:pt x="4960" y="936"/>
                  </a:cubicBezTo>
                  <a:cubicBezTo>
                    <a:pt x="4941" y="929"/>
                    <a:pt x="4941" y="929"/>
                    <a:pt x="4941" y="929"/>
                  </a:cubicBezTo>
                  <a:cubicBezTo>
                    <a:pt x="4932" y="925"/>
                    <a:pt x="4932" y="925"/>
                    <a:pt x="4932" y="925"/>
                  </a:cubicBezTo>
                  <a:cubicBezTo>
                    <a:pt x="4923" y="921"/>
                    <a:pt x="4923" y="921"/>
                    <a:pt x="4923" y="921"/>
                  </a:cubicBezTo>
                  <a:cubicBezTo>
                    <a:pt x="4888" y="904"/>
                    <a:pt x="4888" y="904"/>
                    <a:pt x="4888" y="904"/>
                  </a:cubicBezTo>
                  <a:cubicBezTo>
                    <a:pt x="4876" y="899"/>
                    <a:pt x="4864" y="892"/>
                    <a:pt x="4853" y="886"/>
                  </a:cubicBezTo>
                  <a:cubicBezTo>
                    <a:pt x="4818" y="866"/>
                    <a:pt x="4818" y="866"/>
                    <a:pt x="4818" y="866"/>
                  </a:cubicBezTo>
                  <a:cubicBezTo>
                    <a:pt x="4785" y="845"/>
                    <a:pt x="4785" y="845"/>
                    <a:pt x="4785" y="845"/>
                  </a:cubicBezTo>
                  <a:cubicBezTo>
                    <a:pt x="4769" y="834"/>
                    <a:pt x="4769" y="834"/>
                    <a:pt x="4769" y="834"/>
                  </a:cubicBezTo>
                  <a:cubicBezTo>
                    <a:pt x="4764" y="830"/>
                    <a:pt x="4759" y="826"/>
                    <a:pt x="4753" y="822"/>
                  </a:cubicBezTo>
                  <a:cubicBezTo>
                    <a:pt x="4722" y="798"/>
                    <a:pt x="4722" y="798"/>
                    <a:pt x="4722" y="798"/>
                  </a:cubicBezTo>
                  <a:cubicBezTo>
                    <a:pt x="4712" y="789"/>
                    <a:pt x="4702" y="780"/>
                    <a:pt x="4693" y="771"/>
                  </a:cubicBezTo>
                  <a:cubicBezTo>
                    <a:pt x="4672" y="754"/>
                    <a:pt x="4655" y="734"/>
                    <a:pt x="4637" y="715"/>
                  </a:cubicBezTo>
                  <a:cubicBezTo>
                    <a:pt x="4602" y="676"/>
                    <a:pt x="4571" y="634"/>
                    <a:pt x="4540" y="591"/>
                  </a:cubicBezTo>
                  <a:cubicBezTo>
                    <a:pt x="4480" y="505"/>
                    <a:pt x="4427" y="415"/>
                    <a:pt x="4370" y="327"/>
                  </a:cubicBezTo>
                  <a:cubicBezTo>
                    <a:pt x="4341" y="283"/>
                    <a:pt x="4313" y="239"/>
                    <a:pt x="4281" y="198"/>
                  </a:cubicBezTo>
                  <a:cubicBezTo>
                    <a:pt x="4249" y="157"/>
                    <a:pt x="4213" y="119"/>
                    <a:pt x="4172" y="86"/>
                  </a:cubicBezTo>
                  <a:cubicBezTo>
                    <a:pt x="4132" y="53"/>
                    <a:pt x="4085" y="29"/>
                    <a:pt x="4034" y="18"/>
                  </a:cubicBezTo>
                  <a:cubicBezTo>
                    <a:pt x="3983" y="7"/>
                    <a:pt x="3931" y="7"/>
                    <a:pt x="3879" y="15"/>
                  </a:cubicBezTo>
                  <a:cubicBezTo>
                    <a:pt x="3828" y="24"/>
                    <a:pt x="3778" y="39"/>
                    <a:pt x="3730" y="60"/>
                  </a:cubicBezTo>
                  <a:cubicBezTo>
                    <a:pt x="3694" y="76"/>
                    <a:pt x="3694" y="76"/>
                    <a:pt x="3694" y="76"/>
                  </a:cubicBezTo>
                  <a:cubicBezTo>
                    <a:pt x="3682" y="81"/>
                    <a:pt x="3671" y="87"/>
                    <a:pt x="3659" y="93"/>
                  </a:cubicBezTo>
                  <a:cubicBezTo>
                    <a:pt x="3636" y="105"/>
                    <a:pt x="3614" y="119"/>
                    <a:pt x="3591" y="132"/>
                  </a:cubicBezTo>
                  <a:cubicBezTo>
                    <a:pt x="3503" y="187"/>
                    <a:pt x="3421" y="254"/>
                    <a:pt x="3346" y="326"/>
                  </a:cubicBezTo>
                  <a:cubicBezTo>
                    <a:pt x="3269" y="398"/>
                    <a:pt x="3198" y="474"/>
                    <a:pt x="3125" y="549"/>
                  </a:cubicBezTo>
                  <a:cubicBezTo>
                    <a:pt x="3052" y="624"/>
                    <a:pt x="2975" y="697"/>
                    <a:pt x="2896" y="765"/>
                  </a:cubicBezTo>
                  <a:cubicBezTo>
                    <a:pt x="2737" y="902"/>
                    <a:pt x="2566" y="1025"/>
                    <a:pt x="2387" y="1133"/>
                  </a:cubicBezTo>
                  <a:cubicBezTo>
                    <a:pt x="2207" y="1241"/>
                    <a:pt x="2019" y="1334"/>
                    <a:pt x="1826" y="1417"/>
                  </a:cubicBezTo>
                  <a:cubicBezTo>
                    <a:pt x="1802" y="1427"/>
                    <a:pt x="1778" y="1437"/>
                    <a:pt x="1754" y="1447"/>
                  </a:cubicBezTo>
                  <a:cubicBezTo>
                    <a:pt x="1730" y="1457"/>
                    <a:pt x="1705" y="1467"/>
                    <a:pt x="1681" y="1477"/>
                  </a:cubicBezTo>
                  <a:cubicBezTo>
                    <a:pt x="1632" y="1496"/>
                    <a:pt x="1584" y="1516"/>
                    <a:pt x="1535" y="1534"/>
                  </a:cubicBezTo>
                  <a:cubicBezTo>
                    <a:pt x="1437" y="1572"/>
                    <a:pt x="1338" y="1606"/>
                    <a:pt x="1238" y="1638"/>
                  </a:cubicBezTo>
                  <a:cubicBezTo>
                    <a:pt x="1038" y="1700"/>
                    <a:pt x="834" y="1751"/>
                    <a:pt x="626" y="1779"/>
                  </a:cubicBezTo>
                  <a:cubicBezTo>
                    <a:pt x="587" y="1784"/>
                    <a:pt x="587" y="1784"/>
                    <a:pt x="587" y="1784"/>
                  </a:cubicBezTo>
                  <a:cubicBezTo>
                    <a:pt x="568" y="1787"/>
                    <a:pt x="568" y="1787"/>
                    <a:pt x="568" y="1787"/>
                  </a:cubicBezTo>
                  <a:cubicBezTo>
                    <a:pt x="548" y="1788"/>
                    <a:pt x="548" y="1788"/>
                    <a:pt x="548" y="1788"/>
                  </a:cubicBezTo>
                  <a:cubicBezTo>
                    <a:pt x="470" y="1796"/>
                    <a:pt x="470" y="1796"/>
                    <a:pt x="470" y="1796"/>
                  </a:cubicBezTo>
                  <a:cubicBezTo>
                    <a:pt x="464" y="1796"/>
                    <a:pt x="457" y="1797"/>
                    <a:pt x="451" y="1797"/>
                  </a:cubicBezTo>
                  <a:cubicBezTo>
                    <a:pt x="431" y="1798"/>
                    <a:pt x="431" y="1798"/>
                    <a:pt x="431" y="1798"/>
                  </a:cubicBezTo>
                  <a:cubicBezTo>
                    <a:pt x="392" y="1800"/>
                    <a:pt x="392" y="1800"/>
                    <a:pt x="392" y="1800"/>
                  </a:cubicBezTo>
                  <a:cubicBezTo>
                    <a:pt x="366" y="1801"/>
                    <a:pt x="339" y="1803"/>
                    <a:pt x="313" y="1803"/>
                  </a:cubicBezTo>
                  <a:cubicBezTo>
                    <a:pt x="235" y="1803"/>
                    <a:pt x="235" y="1803"/>
                    <a:pt x="235" y="1803"/>
                  </a:cubicBezTo>
                  <a:cubicBezTo>
                    <a:pt x="225" y="1803"/>
                    <a:pt x="225" y="1803"/>
                    <a:pt x="225" y="1803"/>
                  </a:cubicBezTo>
                  <a:cubicBezTo>
                    <a:pt x="215" y="1802"/>
                    <a:pt x="215" y="1802"/>
                    <a:pt x="215" y="1802"/>
                  </a:cubicBezTo>
                  <a:cubicBezTo>
                    <a:pt x="195" y="1801"/>
                    <a:pt x="195" y="1801"/>
                    <a:pt x="195" y="1801"/>
                  </a:cubicBezTo>
                  <a:cubicBezTo>
                    <a:pt x="156" y="1799"/>
                    <a:pt x="156" y="1799"/>
                    <a:pt x="156" y="1799"/>
                  </a:cubicBezTo>
                  <a:cubicBezTo>
                    <a:pt x="117" y="1797"/>
                    <a:pt x="117" y="1797"/>
                    <a:pt x="117" y="1797"/>
                  </a:cubicBezTo>
                  <a:cubicBezTo>
                    <a:pt x="104" y="1796"/>
                    <a:pt x="91" y="1795"/>
                    <a:pt x="78" y="1793"/>
                  </a:cubicBezTo>
                  <a:lnTo>
                    <a:pt x="0" y="17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8" name="Freeform 25"/>
            <p:cNvSpPr/>
            <p:nvPr>
              <p:custDataLst>
                <p:tags r:id="rId23"/>
              </p:custDataLst>
            </p:nvPr>
          </p:nvSpPr>
          <p:spPr bwMode="auto">
            <a:xfrm>
              <a:off x="1" y="1190"/>
              <a:ext cx="5752" cy="1071"/>
            </a:xfrm>
            <a:custGeom>
              <a:avLst/>
              <a:gdLst>
                <a:gd name="T0" fmla="*/ 918 w 8987"/>
                <a:gd name="T1" fmla="*/ 1576 h 1672"/>
                <a:gd name="T2" fmla="*/ 1216 w 8987"/>
                <a:gd name="T3" fmla="*/ 1496 h 1672"/>
                <a:gd name="T4" fmla="*/ 1509 w 8987"/>
                <a:gd name="T5" fmla="*/ 1402 h 1672"/>
                <a:gd name="T6" fmla="*/ 2884 w 8987"/>
                <a:gd name="T7" fmla="*/ 720 h 1672"/>
                <a:gd name="T8" fmla="*/ 3468 w 8987"/>
                <a:gd name="T9" fmla="*/ 217 h 1672"/>
                <a:gd name="T10" fmla="*/ 3734 w 8987"/>
                <a:gd name="T11" fmla="*/ 60 h 1672"/>
                <a:gd name="T12" fmla="*/ 3881 w 8987"/>
                <a:gd name="T13" fmla="*/ 13 h 1672"/>
                <a:gd name="T14" fmla="*/ 4180 w 8987"/>
                <a:gd name="T15" fmla="*/ 60 h 1672"/>
                <a:gd name="T16" fmla="*/ 4401 w 8987"/>
                <a:gd name="T17" fmla="*/ 276 h 1672"/>
                <a:gd name="T18" fmla="*/ 4643 w 8987"/>
                <a:gd name="T19" fmla="*/ 576 h 1672"/>
                <a:gd name="T20" fmla="*/ 4719 w 8987"/>
                <a:gd name="T21" fmla="*/ 649 h 1672"/>
                <a:gd name="T22" fmla="*/ 4765 w 8987"/>
                <a:gd name="T23" fmla="*/ 684 h 1672"/>
                <a:gd name="T24" fmla="*/ 4805 w 8987"/>
                <a:gd name="T25" fmla="*/ 710 h 1672"/>
                <a:gd name="T26" fmla="*/ 4889 w 8987"/>
                <a:gd name="T27" fmla="*/ 756 h 1672"/>
                <a:gd name="T28" fmla="*/ 4978 w 8987"/>
                <a:gd name="T29" fmla="*/ 793 h 1672"/>
                <a:gd name="T30" fmla="*/ 5069 w 8987"/>
                <a:gd name="T31" fmla="*/ 822 h 1672"/>
                <a:gd name="T32" fmla="*/ 5450 w 8987"/>
                <a:gd name="T33" fmla="*/ 870 h 1672"/>
                <a:gd name="T34" fmla="*/ 5642 w 8987"/>
                <a:gd name="T35" fmla="*/ 861 h 1672"/>
                <a:gd name="T36" fmla="*/ 6019 w 8987"/>
                <a:gd name="T37" fmla="*/ 786 h 1672"/>
                <a:gd name="T38" fmla="*/ 6449 w 8987"/>
                <a:gd name="T39" fmla="*/ 615 h 1672"/>
                <a:gd name="T40" fmla="*/ 6901 w 8987"/>
                <a:gd name="T41" fmla="*/ 635 h 1672"/>
                <a:gd name="T42" fmla="*/ 7467 w 8987"/>
                <a:gd name="T43" fmla="*/ 878 h 1672"/>
                <a:gd name="T44" fmla="*/ 7950 w 8987"/>
                <a:gd name="T45" fmla="*/ 1011 h 1672"/>
                <a:gd name="T46" fmla="*/ 8371 w 8987"/>
                <a:gd name="T47" fmla="*/ 1056 h 1672"/>
                <a:gd name="T48" fmla="*/ 8064 w 8987"/>
                <a:gd name="T49" fmla="*/ 1030 h 1672"/>
                <a:gd name="T50" fmla="*/ 7911 w 8987"/>
                <a:gd name="T51" fmla="*/ 1007 h 1672"/>
                <a:gd name="T52" fmla="*/ 7322 w 8987"/>
                <a:gd name="T53" fmla="*/ 826 h 1672"/>
                <a:gd name="T54" fmla="*/ 6752 w 8987"/>
                <a:gd name="T55" fmla="*/ 594 h 1672"/>
                <a:gd name="T56" fmla="*/ 6308 w 8987"/>
                <a:gd name="T57" fmla="*/ 679 h 1672"/>
                <a:gd name="T58" fmla="*/ 5871 w 8987"/>
                <a:gd name="T59" fmla="*/ 830 h 1672"/>
                <a:gd name="T60" fmla="*/ 5566 w 8987"/>
                <a:gd name="T61" fmla="*/ 873 h 1672"/>
                <a:gd name="T62" fmla="*/ 5411 w 8987"/>
                <a:gd name="T63" fmla="*/ 876 h 1672"/>
                <a:gd name="T64" fmla="*/ 5030 w 8987"/>
                <a:gd name="T65" fmla="*/ 818 h 1672"/>
                <a:gd name="T66" fmla="*/ 4957 w 8987"/>
                <a:gd name="T67" fmla="*/ 793 h 1672"/>
                <a:gd name="T68" fmla="*/ 4818 w 8987"/>
                <a:gd name="T69" fmla="*/ 726 h 1672"/>
                <a:gd name="T70" fmla="*/ 4785 w 8987"/>
                <a:gd name="T71" fmla="*/ 706 h 1672"/>
                <a:gd name="T72" fmla="*/ 4753 w 8987"/>
                <a:gd name="T73" fmla="*/ 684 h 1672"/>
                <a:gd name="T74" fmla="*/ 4707 w 8987"/>
                <a:gd name="T75" fmla="*/ 648 h 1672"/>
                <a:gd name="T76" fmla="*/ 4611 w 8987"/>
                <a:gd name="T77" fmla="*/ 552 h 1672"/>
                <a:gd name="T78" fmla="*/ 4346 w 8987"/>
                <a:gd name="T79" fmla="*/ 221 h 1672"/>
                <a:gd name="T80" fmla="*/ 4108 w 8987"/>
                <a:gd name="T81" fmla="*/ 32 h 1672"/>
                <a:gd name="T82" fmla="*/ 3845 w 8987"/>
                <a:gd name="T83" fmla="*/ 28 h 1672"/>
                <a:gd name="T84" fmla="*/ 3599 w 8987"/>
                <a:gd name="T85" fmla="*/ 136 h 1672"/>
                <a:gd name="T86" fmla="*/ 3352 w 8987"/>
                <a:gd name="T87" fmla="*/ 319 h 1672"/>
                <a:gd name="T88" fmla="*/ 2367 w 8987"/>
                <a:gd name="T89" fmla="*/ 1055 h 1672"/>
                <a:gd name="T90" fmla="*/ 1364 w 8987"/>
                <a:gd name="T91" fmla="*/ 1454 h 1672"/>
                <a:gd name="T92" fmla="*/ 1143 w 8987"/>
                <a:gd name="T93" fmla="*/ 1521 h 1672"/>
                <a:gd name="T94" fmla="*/ 615 w 8987"/>
                <a:gd name="T95" fmla="*/ 1635 h 1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7" h="1672">
                  <a:moveTo>
                    <a:pt x="0" y="1650"/>
                  </a:moveTo>
                  <a:cubicBezTo>
                    <a:pt x="205" y="1671"/>
                    <a:pt x="412" y="1664"/>
                    <a:pt x="615" y="1634"/>
                  </a:cubicBezTo>
                  <a:cubicBezTo>
                    <a:pt x="717" y="1620"/>
                    <a:pt x="818" y="1599"/>
                    <a:pt x="918" y="1576"/>
                  </a:cubicBezTo>
                  <a:cubicBezTo>
                    <a:pt x="968" y="1564"/>
                    <a:pt x="1018" y="1552"/>
                    <a:pt x="1067" y="1539"/>
                  </a:cubicBezTo>
                  <a:cubicBezTo>
                    <a:pt x="1092" y="1532"/>
                    <a:pt x="1117" y="1525"/>
                    <a:pt x="1142" y="1518"/>
                  </a:cubicBezTo>
                  <a:cubicBezTo>
                    <a:pt x="1216" y="1496"/>
                    <a:pt x="1216" y="1496"/>
                    <a:pt x="1216" y="1496"/>
                  </a:cubicBezTo>
                  <a:cubicBezTo>
                    <a:pt x="1240" y="1489"/>
                    <a:pt x="1265" y="1482"/>
                    <a:pt x="1289" y="1474"/>
                  </a:cubicBezTo>
                  <a:cubicBezTo>
                    <a:pt x="1363" y="1451"/>
                    <a:pt x="1363" y="1451"/>
                    <a:pt x="1363" y="1451"/>
                  </a:cubicBezTo>
                  <a:cubicBezTo>
                    <a:pt x="1412" y="1434"/>
                    <a:pt x="1461" y="1419"/>
                    <a:pt x="1509" y="1402"/>
                  </a:cubicBezTo>
                  <a:cubicBezTo>
                    <a:pt x="1606" y="1368"/>
                    <a:pt x="1703" y="1333"/>
                    <a:pt x="1799" y="1297"/>
                  </a:cubicBezTo>
                  <a:cubicBezTo>
                    <a:pt x="1992" y="1225"/>
                    <a:pt x="2182" y="1145"/>
                    <a:pt x="2364" y="1051"/>
                  </a:cubicBezTo>
                  <a:cubicBezTo>
                    <a:pt x="2547" y="956"/>
                    <a:pt x="2721" y="845"/>
                    <a:pt x="2884" y="720"/>
                  </a:cubicBezTo>
                  <a:cubicBezTo>
                    <a:pt x="2966" y="658"/>
                    <a:pt x="3045" y="592"/>
                    <a:pt x="3120" y="523"/>
                  </a:cubicBezTo>
                  <a:cubicBezTo>
                    <a:pt x="3196" y="453"/>
                    <a:pt x="3270" y="382"/>
                    <a:pt x="3348" y="314"/>
                  </a:cubicBezTo>
                  <a:cubicBezTo>
                    <a:pt x="3387" y="280"/>
                    <a:pt x="3427" y="248"/>
                    <a:pt x="3468" y="217"/>
                  </a:cubicBezTo>
                  <a:cubicBezTo>
                    <a:pt x="3489" y="201"/>
                    <a:pt x="3509" y="186"/>
                    <a:pt x="3531" y="172"/>
                  </a:cubicBezTo>
                  <a:cubicBezTo>
                    <a:pt x="3552" y="157"/>
                    <a:pt x="3574" y="144"/>
                    <a:pt x="3596" y="130"/>
                  </a:cubicBezTo>
                  <a:cubicBezTo>
                    <a:pt x="3640" y="104"/>
                    <a:pt x="3686" y="80"/>
                    <a:pt x="3734" y="60"/>
                  </a:cubicBezTo>
                  <a:cubicBezTo>
                    <a:pt x="3757" y="49"/>
                    <a:pt x="3781" y="40"/>
                    <a:pt x="3806" y="32"/>
                  </a:cubicBezTo>
                  <a:cubicBezTo>
                    <a:pt x="3818" y="28"/>
                    <a:pt x="3831" y="25"/>
                    <a:pt x="3843" y="21"/>
                  </a:cubicBezTo>
                  <a:cubicBezTo>
                    <a:pt x="3856" y="18"/>
                    <a:pt x="3868" y="15"/>
                    <a:pt x="3881" y="13"/>
                  </a:cubicBezTo>
                  <a:cubicBezTo>
                    <a:pt x="3932" y="3"/>
                    <a:pt x="3984" y="0"/>
                    <a:pt x="4035" y="7"/>
                  </a:cubicBezTo>
                  <a:cubicBezTo>
                    <a:pt x="4061" y="11"/>
                    <a:pt x="4086" y="17"/>
                    <a:pt x="4111" y="26"/>
                  </a:cubicBezTo>
                  <a:cubicBezTo>
                    <a:pt x="4135" y="35"/>
                    <a:pt x="4158" y="47"/>
                    <a:pt x="4180" y="60"/>
                  </a:cubicBezTo>
                  <a:cubicBezTo>
                    <a:pt x="4224" y="89"/>
                    <a:pt x="4264" y="122"/>
                    <a:pt x="4300" y="159"/>
                  </a:cubicBezTo>
                  <a:cubicBezTo>
                    <a:pt x="4318" y="177"/>
                    <a:pt x="4335" y="197"/>
                    <a:pt x="4352" y="216"/>
                  </a:cubicBezTo>
                  <a:cubicBezTo>
                    <a:pt x="4368" y="236"/>
                    <a:pt x="4385" y="256"/>
                    <a:pt x="4401" y="276"/>
                  </a:cubicBezTo>
                  <a:cubicBezTo>
                    <a:pt x="4464" y="357"/>
                    <a:pt x="4524" y="441"/>
                    <a:pt x="4591" y="519"/>
                  </a:cubicBezTo>
                  <a:cubicBezTo>
                    <a:pt x="4600" y="528"/>
                    <a:pt x="4608" y="538"/>
                    <a:pt x="4617" y="548"/>
                  </a:cubicBezTo>
                  <a:cubicBezTo>
                    <a:pt x="4625" y="557"/>
                    <a:pt x="4634" y="567"/>
                    <a:pt x="4643" y="576"/>
                  </a:cubicBezTo>
                  <a:cubicBezTo>
                    <a:pt x="4660" y="595"/>
                    <a:pt x="4678" y="613"/>
                    <a:pt x="4698" y="630"/>
                  </a:cubicBezTo>
                  <a:cubicBezTo>
                    <a:pt x="4712" y="643"/>
                    <a:pt x="4712" y="643"/>
                    <a:pt x="4712" y="643"/>
                  </a:cubicBezTo>
                  <a:cubicBezTo>
                    <a:pt x="4714" y="645"/>
                    <a:pt x="4717" y="647"/>
                    <a:pt x="4719" y="649"/>
                  </a:cubicBezTo>
                  <a:cubicBezTo>
                    <a:pt x="4727" y="655"/>
                    <a:pt x="4727" y="655"/>
                    <a:pt x="4727" y="655"/>
                  </a:cubicBezTo>
                  <a:cubicBezTo>
                    <a:pt x="4757" y="678"/>
                    <a:pt x="4757" y="678"/>
                    <a:pt x="4757" y="678"/>
                  </a:cubicBezTo>
                  <a:cubicBezTo>
                    <a:pt x="4765" y="684"/>
                    <a:pt x="4765" y="684"/>
                    <a:pt x="4765" y="684"/>
                  </a:cubicBezTo>
                  <a:cubicBezTo>
                    <a:pt x="4773" y="689"/>
                    <a:pt x="4773" y="689"/>
                    <a:pt x="4773" y="689"/>
                  </a:cubicBezTo>
                  <a:cubicBezTo>
                    <a:pt x="4789" y="700"/>
                    <a:pt x="4789" y="700"/>
                    <a:pt x="4789" y="700"/>
                  </a:cubicBezTo>
                  <a:cubicBezTo>
                    <a:pt x="4805" y="710"/>
                    <a:pt x="4805" y="710"/>
                    <a:pt x="4805" y="710"/>
                  </a:cubicBezTo>
                  <a:cubicBezTo>
                    <a:pt x="4813" y="715"/>
                    <a:pt x="4813" y="715"/>
                    <a:pt x="4813" y="715"/>
                  </a:cubicBezTo>
                  <a:cubicBezTo>
                    <a:pt x="4821" y="720"/>
                    <a:pt x="4821" y="720"/>
                    <a:pt x="4821" y="720"/>
                  </a:cubicBezTo>
                  <a:cubicBezTo>
                    <a:pt x="4844" y="733"/>
                    <a:pt x="4866" y="746"/>
                    <a:pt x="4889" y="756"/>
                  </a:cubicBezTo>
                  <a:cubicBezTo>
                    <a:pt x="4901" y="761"/>
                    <a:pt x="4912" y="767"/>
                    <a:pt x="4924" y="772"/>
                  </a:cubicBezTo>
                  <a:cubicBezTo>
                    <a:pt x="4960" y="786"/>
                    <a:pt x="4960" y="786"/>
                    <a:pt x="4960" y="786"/>
                  </a:cubicBezTo>
                  <a:cubicBezTo>
                    <a:pt x="4966" y="789"/>
                    <a:pt x="4972" y="791"/>
                    <a:pt x="4978" y="793"/>
                  </a:cubicBezTo>
                  <a:cubicBezTo>
                    <a:pt x="4996" y="799"/>
                    <a:pt x="4996" y="799"/>
                    <a:pt x="4996" y="799"/>
                  </a:cubicBezTo>
                  <a:cubicBezTo>
                    <a:pt x="5032" y="812"/>
                    <a:pt x="5032" y="812"/>
                    <a:pt x="5032" y="812"/>
                  </a:cubicBezTo>
                  <a:cubicBezTo>
                    <a:pt x="5045" y="815"/>
                    <a:pt x="5057" y="818"/>
                    <a:pt x="5069" y="822"/>
                  </a:cubicBezTo>
                  <a:cubicBezTo>
                    <a:pt x="5082" y="825"/>
                    <a:pt x="5094" y="829"/>
                    <a:pt x="5107" y="832"/>
                  </a:cubicBezTo>
                  <a:cubicBezTo>
                    <a:pt x="5207" y="855"/>
                    <a:pt x="5309" y="867"/>
                    <a:pt x="5412" y="869"/>
                  </a:cubicBezTo>
                  <a:cubicBezTo>
                    <a:pt x="5424" y="870"/>
                    <a:pt x="5437" y="870"/>
                    <a:pt x="5450" y="870"/>
                  </a:cubicBezTo>
                  <a:cubicBezTo>
                    <a:pt x="5489" y="870"/>
                    <a:pt x="5489" y="870"/>
                    <a:pt x="5489" y="870"/>
                  </a:cubicBezTo>
                  <a:cubicBezTo>
                    <a:pt x="5514" y="869"/>
                    <a:pt x="5540" y="868"/>
                    <a:pt x="5565" y="867"/>
                  </a:cubicBezTo>
                  <a:cubicBezTo>
                    <a:pt x="5591" y="865"/>
                    <a:pt x="5617" y="863"/>
                    <a:pt x="5642" y="861"/>
                  </a:cubicBezTo>
                  <a:cubicBezTo>
                    <a:pt x="5719" y="851"/>
                    <a:pt x="5719" y="851"/>
                    <a:pt x="5719" y="851"/>
                  </a:cubicBezTo>
                  <a:cubicBezTo>
                    <a:pt x="5770" y="845"/>
                    <a:pt x="5820" y="835"/>
                    <a:pt x="5870" y="825"/>
                  </a:cubicBezTo>
                  <a:cubicBezTo>
                    <a:pt x="5920" y="814"/>
                    <a:pt x="5970" y="801"/>
                    <a:pt x="6019" y="786"/>
                  </a:cubicBezTo>
                  <a:cubicBezTo>
                    <a:pt x="6069" y="771"/>
                    <a:pt x="6117" y="755"/>
                    <a:pt x="6165" y="736"/>
                  </a:cubicBezTo>
                  <a:cubicBezTo>
                    <a:pt x="6213" y="718"/>
                    <a:pt x="6259" y="696"/>
                    <a:pt x="6306" y="674"/>
                  </a:cubicBezTo>
                  <a:cubicBezTo>
                    <a:pt x="6353" y="653"/>
                    <a:pt x="6400" y="632"/>
                    <a:pt x="6449" y="615"/>
                  </a:cubicBezTo>
                  <a:cubicBezTo>
                    <a:pt x="6497" y="598"/>
                    <a:pt x="6548" y="585"/>
                    <a:pt x="6599" y="580"/>
                  </a:cubicBezTo>
                  <a:cubicBezTo>
                    <a:pt x="6651" y="575"/>
                    <a:pt x="6703" y="579"/>
                    <a:pt x="6753" y="589"/>
                  </a:cubicBezTo>
                  <a:cubicBezTo>
                    <a:pt x="6804" y="600"/>
                    <a:pt x="6853" y="616"/>
                    <a:pt x="6901" y="635"/>
                  </a:cubicBezTo>
                  <a:cubicBezTo>
                    <a:pt x="6997" y="672"/>
                    <a:pt x="7088" y="720"/>
                    <a:pt x="7182" y="763"/>
                  </a:cubicBezTo>
                  <a:cubicBezTo>
                    <a:pt x="7228" y="784"/>
                    <a:pt x="7276" y="803"/>
                    <a:pt x="7324" y="822"/>
                  </a:cubicBezTo>
                  <a:cubicBezTo>
                    <a:pt x="7371" y="842"/>
                    <a:pt x="7419" y="861"/>
                    <a:pt x="7467" y="878"/>
                  </a:cubicBezTo>
                  <a:cubicBezTo>
                    <a:pt x="7564" y="914"/>
                    <a:pt x="7661" y="947"/>
                    <a:pt x="7761" y="972"/>
                  </a:cubicBezTo>
                  <a:cubicBezTo>
                    <a:pt x="7811" y="985"/>
                    <a:pt x="7861" y="996"/>
                    <a:pt x="7912" y="1004"/>
                  </a:cubicBezTo>
                  <a:cubicBezTo>
                    <a:pt x="7950" y="1011"/>
                    <a:pt x="7950" y="1011"/>
                    <a:pt x="7950" y="1011"/>
                  </a:cubicBezTo>
                  <a:cubicBezTo>
                    <a:pt x="7988" y="1016"/>
                    <a:pt x="7988" y="1016"/>
                    <a:pt x="7988" y="1016"/>
                  </a:cubicBezTo>
                  <a:cubicBezTo>
                    <a:pt x="8013" y="1020"/>
                    <a:pt x="8039" y="1024"/>
                    <a:pt x="8064" y="1027"/>
                  </a:cubicBezTo>
                  <a:cubicBezTo>
                    <a:pt x="8166" y="1041"/>
                    <a:pt x="8268" y="1051"/>
                    <a:pt x="8371" y="1056"/>
                  </a:cubicBezTo>
                  <a:cubicBezTo>
                    <a:pt x="8576" y="1068"/>
                    <a:pt x="8782" y="1065"/>
                    <a:pt x="8987" y="1047"/>
                  </a:cubicBezTo>
                  <a:cubicBezTo>
                    <a:pt x="8782" y="1065"/>
                    <a:pt x="8576" y="1069"/>
                    <a:pt x="8371" y="1058"/>
                  </a:cubicBezTo>
                  <a:cubicBezTo>
                    <a:pt x="8268" y="1053"/>
                    <a:pt x="8166" y="1043"/>
                    <a:pt x="8064" y="1030"/>
                  </a:cubicBezTo>
                  <a:cubicBezTo>
                    <a:pt x="8038" y="1027"/>
                    <a:pt x="8013" y="1023"/>
                    <a:pt x="7987" y="1019"/>
                  </a:cubicBezTo>
                  <a:cubicBezTo>
                    <a:pt x="7949" y="1014"/>
                    <a:pt x="7949" y="1014"/>
                    <a:pt x="7949" y="1014"/>
                  </a:cubicBezTo>
                  <a:cubicBezTo>
                    <a:pt x="7911" y="1007"/>
                    <a:pt x="7911" y="1007"/>
                    <a:pt x="7911" y="1007"/>
                  </a:cubicBezTo>
                  <a:cubicBezTo>
                    <a:pt x="7860" y="999"/>
                    <a:pt x="7810" y="988"/>
                    <a:pt x="7760" y="976"/>
                  </a:cubicBezTo>
                  <a:cubicBezTo>
                    <a:pt x="7660" y="950"/>
                    <a:pt x="7562" y="918"/>
                    <a:pt x="7466" y="882"/>
                  </a:cubicBezTo>
                  <a:cubicBezTo>
                    <a:pt x="7418" y="864"/>
                    <a:pt x="7370" y="846"/>
                    <a:pt x="7322" y="826"/>
                  </a:cubicBezTo>
                  <a:cubicBezTo>
                    <a:pt x="7274" y="807"/>
                    <a:pt x="7227" y="788"/>
                    <a:pt x="7180" y="767"/>
                  </a:cubicBezTo>
                  <a:cubicBezTo>
                    <a:pt x="7086" y="724"/>
                    <a:pt x="6995" y="676"/>
                    <a:pt x="6899" y="639"/>
                  </a:cubicBezTo>
                  <a:cubicBezTo>
                    <a:pt x="6851" y="620"/>
                    <a:pt x="6802" y="604"/>
                    <a:pt x="6752" y="594"/>
                  </a:cubicBezTo>
                  <a:cubicBezTo>
                    <a:pt x="6702" y="583"/>
                    <a:pt x="6650" y="580"/>
                    <a:pt x="6600" y="585"/>
                  </a:cubicBezTo>
                  <a:cubicBezTo>
                    <a:pt x="6549" y="590"/>
                    <a:pt x="6499" y="603"/>
                    <a:pt x="6450" y="619"/>
                  </a:cubicBezTo>
                  <a:cubicBezTo>
                    <a:pt x="6402" y="637"/>
                    <a:pt x="6355" y="658"/>
                    <a:pt x="6308" y="679"/>
                  </a:cubicBezTo>
                  <a:cubicBezTo>
                    <a:pt x="6262" y="701"/>
                    <a:pt x="6215" y="723"/>
                    <a:pt x="6167" y="741"/>
                  </a:cubicBezTo>
                  <a:cubicBezTo>
                    <a:pt x="6119" y="760"/>
                    <a:pt x="6070" y="777"/>
                    <a:pt x="6021" y="791"/>
                  </a:cubicBezTo>
                  <a:cubicBezTo>
                    <a:pt x="5972" y="806"/>
                    <a:pt x="5922" y="819"/>
                    <a:pt x="5871" y="830"/>
                  </a:cubicBezTo>
                  <a:cubicBezTo>
                    <a:pt x="5821" y="841"/>
                    <a:pt x="5771" y="851"/>
                    <a:pt x="5719" y="857"/>
                  </a:cubicBezTo>
                  <a:cubicBezTo>
                    <a:pt x="5643" y="866"/>
                    <a:pt x="5643" y="866"/>
                    <a:pt x="5643" y="866"/>
                  </a:cubicBezTo>
                  <a:cubicBezTo>
                    <a:pt x="5617" y="869"/>
                    <a:pt x="5591" y="871"/>
                    <a:pt x="5566" y="873"/>
                  </a:cubicBezTo>
                  <a:cubicBezTo>
                    <a:pt x="5540" y="874"/>
                    <a:pt x="5514" y="875"/>
                    <a:pt x="5489" y="876"/>
                  </a:cubicBezTo>
                  <a:cubicBezTo>
                    <a:pt x="5450" y="876"/>
                    <a:pt x="5450" y="876"/>
                    <a:pt x="5450" y="876"/>
                  </a:cubicBezTo>
                  <a:cubicBezTo>
                    <a:pt x="5437" y="876"/>
                    <a:pt x="5424" y="876"/>
                    <a:pt x="5411" y="876"/>
                  </a:cubicBezTo>
                  <a:cubicBezTo>
                    <a:pt x="5308" y="873"/>
                    <a:pt x="5206" y="861"/>
                    <a:pt x="5105" y="838"/>
                  </a:cubicBezTo>
                  <a:cubicBezTo>
                    <a:pt x="5092" y="835"/>
                    <a:pt x="5080" y="831"/>
                    <a:pt x="5068" y="828"/>
                  </a:cubicBezTo>
                  <a:cubicBezTo>
                    <a:pt x="5055" y="825"/>
                    <a:pt x="5043" y="822"/>
                    <a:pt x="5030" y="818"/>
                  </a:cubicBezTo>
                  <a:cubicBezTo>
                    <a:pt x="4994" y="806"/>
                    <a:pt x="4994" y="806"/>
                    <a:pt x="4994" y="806"/>
                  </a:cubicBezTo>
                  <a:cubicBezTo>
                    <a:pt x="4975" y="800"/>
                    <a:pt x="4975" y="800"/>
                    <a:pt x="4975" y="800"/>
                  </a:cubicBezTo>
                  <a:cubicBezTo>
                    <a:pt x="4969" y="797"/>
                    <a:pt x="4963" y="795"/>
                    <a:pt x="4957" y="793"/>
                  </a:cubicBezTo>
                  <a:cubicBezTo>
                    <a:pt x="4921" y="778"/>
                    <a:pt x="4921" y="778"/>
                    <a:pt x="4921" y="778"/>
                  </a:cubicBezTo>
                  <a:cubicBezTo>
                    <a:pt x="4909" y="773"/>
                    <a:pt x="4898" y="767"/>
                    <a:pt x="4886" y="762"/>
                  </a:cubicBezTo>
                  <a:cubicBezTo>
                    <a:pt x="4863" y="752"/>
                    <a:pt x="4840" y="739"/>
                    <a:pt x="4818" y="726"/>
                  </a:cubicBezTo>
                  <a:cubicBezTo>
                    <a:pt x="4809" y="721"/>
                    <a:pt x="4809" y="721"/>
                    <a:pt x="4809" y="721"/>
                  </a:cubicBezTo>
                  <a:cubicBezTo>
                    <a:pt x="4801" y="716"/>
                    <a:pt x="4801" y="716"/>
                    <a:pt x="4801" y="716"/>
                  </a:cubicBezTo>
                  <a:cubicBezTo>
                    <a:pt x="4785" y="706"/>
                    <a:pt x="4785" y="706"/>
                    <a:pt x="4785" y="706"/>
                  </a:cubicBezTo>
                  <a:cubicBezTo>
                    <a:pt x="4769" y="695"/>
                    <a:pt x="4769" y="695"/>
                    <a:pt x="4769" y="695"/>
                  </a:cubicBezTo>
                  <a:cubicBezTo>
                    <a:pt x="4761" y="690"/>
                    <a:pt x="4761" y="690"/>
                    <a:pt x="4761" y="690"/>
                  </a:cubicBezTo>
                  <a:cubicBezTo>
                    <a:pt x="4753" y="684"/>
                    <a:pt x="4753" y="684"/>
                    <a:pt x="4753" y="684"/>
                  </a:cubicBezTo>
                  <a:cubicBezTo>
                    <a:pt x="4722" y="660"/>
                    <a:pt x="4722" y="660"/>
                    <a:pt x="4722" y="660"/>
                  </a:cubicBezTo>
                  <a:cubicBezTo>
                    <a:pt x="4714" y="654"/>
                    <a:pt x="4714" y="654"/>
                    <a:pt x="4714" y="654"/>
                  </a:cubicBezTo>
                  <a:cubicBezTo>
                    <a:pt x="4712" y="652"/>
                    <a:pt x="4710" y="650"/>
                    <a:pt x="4707" y="648"/>
                  </a:cubicBezTo>
                  <a:cubicBezTo>
                    <a:pt x="4693" y="635"/>
                    <a:pt x="4693" y="635"/>
                    <a:pt x="4693" y="635"/>
                  </a:cubicBezTo>
                  <a:cubicBezTo>
                    <a:pt x="4673" y="618"/>
                    <a:pt x="4655" y="600"/>
                    <a:pt x="4637" y="581"/>
                  </a:cubicBezTo>
                  <a:cubicBezTo>
                    <a:pt x="4629" y="571"/>
                    <a:pt x="4620" y="562"/>
                    <a:pt x="4611" y="552"/>
                  </a:cubicBezTo>
                  <a:cubicBezTo>
                    <a:pt x="4603" y="543"/>
                    <a:pt x="4594" y="533"/>
                    <a:pt x="4586" y="523"/>
                  </a:cubicBezTo>
                  <a:cubicBezTo>
                    <a:pt x="4519" y="445"/>
                    <a:pt x="4458" y="361"/>
                    <a:pt x="4395" y="281"/>
                  </a:cubicBezTo>
                  <a:cubicBezTo>
                    <a:pt x="4379" y="261"/>
                    <a:pt x="4363" y="241"/>
                    <a:pt x="4346" y="221"/>
                  </a:cubicBezTo>
                  <a:cubicBezTo>
                    <a:pt x="4329" y="201"/>
                    <a:pt x="4313" y="182"/>
                    <a:pt x="4295" y="164"/>
                  </a:cubicBezTo>
                  <a:cubicBezTo>
                    <a:pt x="4259" y="127"/>
                    <a:pt x="4219" y="94"/>
                    <a:pt x="4177" y="67"/>
                  </a:cubicBezTo>
                  <a:cubicBezTo>
                    <a:pt x="4155" y="53"/>
                    <a:pt x="4132" y="41"/>
                    <a:pt x="4108" y="32"/>
                  </a:cubicBezTo>
                  <a:cubicBezTo>
                    <a:pt x="4084" y="24"/>
                    <a:pt x="4060" y="18"/>
                    <a:pt x="4034" y="14"/>
                  </a:cubicBezTo>
                  <a:cubicBezTo>
                    <a:pt x="3984" y="7"/>
                    <a:pt x="3932" y="10"/>
                    <a:pt x="3882" y="20"/>
                  </a:cubicBezTo>
                  <a:cubicBezTo>
                    <a:pt x="3870" y="22"/>
                    <a:pt x="3857" y="25"/>
                    <a:pt x="3845" y="28"/>
                  </a:cubicBezTo>
                  <a:cubicBezTo>
                    <a:pt x="3832" y="31"/>
                    <a:pt x="3820" y="35"/>
                    <a:pt x="3808" y="39"/>
                  </a:cubicBezTo>
                  <a:cubicBezTo>
                    <a:pt x="3783" y="46"/>
                    <a:pt x="3760" y="56"/>
                    <a:pt x="3736" y="66"/>
                  </a:cubicBezTo>
                  <a:cubicBezTo>
                    <a:pt x="3689" y="86"/>
                    <a:pt x="3644" y="110"/>
                    <a:pt x="3599" y="136"/>
                  </a:cubicBezTo>
                  <a:cubicBezTo>
                    <a:pt x="3577" y="149"/>
                    <a:pt x="3555" y="162"/>
                    <a:pt x="3534" y="177"/>
                  </a:cubicBezTo>
                  <a:cubicBezTo>
                    <a:pt x="3513" y="191"/>
                    <a:pt x="3492" y="207"/>
                    <a:pt x="3472" y="222"/>
                  </a:cubicBezTo>
                  <a:cubicBezTo>
                    <a:pt x="3431" y="253"/>
                    <a:pt x="3391" y="285"/>
                    <a:pt x="3352" y="319"/>
                  </a:cubicBezTo>
                  <a:cubicBezTo>
                    <a:pt x="3274" y="386"/>
                    <a:pt x="3201" y="458"/>
                    <a:pt x="3124" y="527"/>
                  </a:cubicBezTo>
                  <a:cubicBezTo>
                    <a:pt x="3049" y="597"/>
                    <a:pt x="2969" y="662"/>
                    <a:pt x="2887" y="725"/>
                  </a:cubicBezTo>
                  <a:cubicBezTo>
                    <a:pt x="2724" y="850"/>
                    <a:pt x="2549" y="961"/>
                    <a:pt x="2367" y="1055"/>
                  </a:cubicBezTo>
                  <a:cubicBezTo>
                    <a:pt x="2184" y="1150"/>
                    <a:pt x="1994" y="1230"/>
                    <a:pt x="1801" y="1301"/>
                  </a:cubicBezTo>
                  <a:cubicBezTo>
                    <a:pt x="1704" y="1337"/>
                    <a:pt x="1608" y="1372"/>
                    <a:pt x="1510" y="1405"/>
                  </a:cubicBezTo>
                  <a:cubicBezTo>
                    <a:pt x="1462" y="1422"/>
                    <a:pt x="1413" y="1438"/>
                    <a:pt x="1364" y="1454"/>
                  </a:cubicBezTo>
                  <a:cubicBezTo>
                    <a:pt x="1291" y="1477"/>
                    <a:pt x="1291" y="1477"/>
                    <a:pt x="1291" y="1477"/>
                  </a:cubicBezTo>
                  <a:cubicBezTo>
                    <a:pt x="1266" y="1485"/>
                    <a:pt x="1241" y="1493"/>
                    <a:pt x="1217" y="1500"/>
                  </a:cubicBezTo>
                  <a:cubicBezTo>
                    <a:pt x="1143" y="1521"/>
                    <a:pt x="1143" y="1521"/>
                    <a:pt x="1143" y="1521"/>
                  </a:cubicBezTo>
                  <a:cubicBezTo>
                    <a:pt x="1118" y="1529"/>
                    <a:pt x="1093" y="1535"/>
                    <a:pt x="1068" y="1542"/>
                  </a:cubicBezTo>
                  <a:cubicBezTo>
                    <a:pt x="1019" y="1555"/>
                    <a:pt x="968" y="1567"/>
                    <a:pt x="918" y="1579"/>
                  </a:cubicBezTo>
                  <a:cubicBezTo>
                    <a:pt x="818" y="1601"/>
                    <a:pt x="717" y="1622"/>
                    <a:pt x="615" y="1635"/>
                  </a:cubicBezTo>
                  <a:cubicBezTo>
                    <a:pt x="412" y="1666"/>
                    <a:pt x="205" y="1672"/>
                    <a:pt x="0" y="16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9" name="Freeform 26"/>
            <p:cNvSpPr/>
            <p:nvPr>
              <p:custDataLst>
                <p:tags r:id="rId24"/>
              </p:custDataLst>
            </p:nvPr>
          </p:nvSpPr>
          <p:spPr bwMode="auto">
            <a:xfrm>
              <a:off x="1" y="1261"/>
              <a:ext cx="5752" cy="975"/>
            </a:xfrm>
            <a:custGeom>
              <a:avLst/>
              <a:gdLst>
                <a:gd name="T0" fmla="*/ 114 w 8987"/>
                <a:gd name="T1" fmla="*/ 1522 h 1523"/>
                <a:gd name="T2" fmla="*/ 303 w 8987"/>
                <a:gd name="T3" fmla="*/ 1520 h 1523"/>
                <a:gd name="T4" fmla="*/ 455 w 8987"/>
                <a:gd name="T5" fmla="*/ 1509 h 1523"/>
                <a:gd name="T6" fmla="*/ 605 w 8987"/>
                <a:gd name="T7" fmla="*/ 1489 h 1523"/>
                <a:gd name="T8" fmla="*/ 792 w 8987"/>
                <a:gd name="T9" fmla="*/ 1457 h 1523"/>
                <a:gd name="T10" fmla="*/ 1197 w 8987"/>
                <a:gd name="T11" fmla="*/ 1357 h 1523"/>
                <a:gd name="T12" fmla="*/ 2877 w 8987"/>
                <a:gd name="T13" fmla="*/ 677 h 1523"/>
                <a:gd name="T14" fmla="*/ 3477 w 8987"/>
                <a:gd name="T15" fmla="*/ 213 h 1523"/>
                <a:gd name="T16" fmla="*/ 3540 w 8987"/>
                <a:gd name="T17" fmla="*/ 171 h 1523"/>
                <a:gd name="T18" fmla="*/ 3622 w 8987"/>
                <a:gd name="T19" fmla="*/ 122 h 1523"/>
                <a:gd name="T20" fmla="*/ 3706 w 8987"/>
                <a:gd name="T21" fmla="*/ 80 h 1523"/>
                <a:gd name="T22" fmla="*/ 3886 w 8987"/>
                <a:gd name="T23" fmla="*/ 16 h 1523"/>
                <a:gd name="T24" fmla="*/ 4056 w 8987"/>
                <a:gd name="T25" fmla="*/ 6 h 1523"/>
                <a:gd name="T26" fmla="*/ 4149 w 8987"/>
                <a:gd name="T27" fmla="*/ 27 h 1523"/>
                <a:gd name="T28" fmla="*/ 4370 w 8987"/>
                <a:gd name="T29" fmla="*/ 176 h 1523"/>
                <a:gd name="T30" fmla="*/ 4752 w 8987"/>
                <a:gd name="T31" fmla="*/ 542 h 1523"/>
                <a:gd name="T32" fmla="*/ 5475 w 8987"/>
                <a:gd name="T33" fmla="*/ 721 h 1523"/>
                <a:gd name="T34" fmla="*/ 6358 w 8987"/>
                <a:gd name="T35" fmla="*/ 527 h 1523"/>
                <a:gd name="T36" fmla="*/ 6614 w 8987"/>
                <a:gd name="T37" fmla="*/ 456 h 1523"/>
                <a:gd name="T38" fmla="*/ 6652 w 8987"/>
                <a:gd name="T39" fmla="*/ 455 h 1523"/>
                <a:gd name="T40" fmla="*/ 7218 w 8987"/>
                <a:gd name="T41" fmla="*/ 660 h 1523"/>
                <a:gd name="T42" fmla="*/ 7783 w 8987"/>
                <a:gd name="T43" fmla="*/ 879 h 1523"/>
                <a:gd name="T44" fmla="*/ 8381 w 8987"/>
                <a:gd name="T45" fmla="*/ 973 h 1523"/>
                <a:gd name="T46" fmla="*/ 8079 w 8987"/>
                <a:gd name="T47" fmla="*/ 942 h 1523"/>
                <a:gd name="T48" fmla="*/ 7495 w 8987"/>
                <a:gd name="T49" fmla="*/ 784 h 1523"/>
                <a:gd name="T50" fmla="*/ 6943 w 8987"/>
                <a:gd name="T51" fmla="*/ 531 h 1523"/>
                <a:gd name="T52" fmla="*/ 6642 w 8987"/>
                <a:gd name="T53" fmla="*/ 459 h 1523"/>
                <a:gd name="T54" fmla="*/ 6577 w 8987"/>
                <a:gd name="T55" fmla="*/ 466 h 1523"/>
                <a:gd name="T56" fmla="*/ 6219 w 8987"/>
                <a:gd name="T57" fmla="*/ 588 h 1523"/>
                <a:gd name="T58" fmla="*/ 5172 w 8987"/>
                <a:gd name="T59" fmla="*/ 707 h 1523"/>
                <a:gd name="T60" fmla="*/ 4631 w 8987"/>
                <a:gd name="T61" fmla="*/ 451 h 1523"/>
                <a:gd name="T62" fmla="*/ 4308 w 8987"/>
                <a:gd name="T63" fmla="*/ 131 h 1523"/>
                <a:gd name="T64" fmla="*/ 4111 w 8987"/>
                <a:gd name="T65" fmla="*/ 23 h 1523"/>
                <a:gd name="T66" fmla="*/ 4046 w 8987"/>
                <a:gd name="T67" fmla="*/ 12 h 1523"/>
                <a:gd name="T68" fmla="*/ 3744 w 8987"/>
                <a:gd name="T69" fmla="*/ 70 h 1523"/>
                <a:gd name="T70" fmla="*/ 3675 w 8987"/>
                <a:gd name="T71" fmla="*/ 102 h 1523"/>
                <a:gd name="T72" fmla="*/ 3608 w 8987"/>
                <a:gd name="T73" fmla="*/ 138 h 1523"/>
                <a:gd name="T74" fmla="*/ 3528 w 8987"/>
                <a:gd name="T75" fmla="*/ 187 h 1523"/>
                <a:gd name="T76" fmla="*/ 3359 w 8987"/>
                <a:gd name="T77" fmla="*/ 309 h 1523"/>
                <a:gd name="T78" fmla="*/ 2348 w 8987"/>
                <a:gd name="T79" fmla="*/ 973 h 1523"/>
                <a:gd name="T80" fmla="*/ 904 w 8987"/>
                <a:gd name="T81" fmla="*/ 1435 h 1523"/>
                <a:gd name="T82" fmla="*/ 755 w 8987"/>
                <a:gd name="T83" fmla="*/ 1466 h 1523"/>
                <a:gd name="T84" fmla="*/ 568 w 8987"/>
                <a:gd name="T85" fmla="*/ 1497 h 1523"/>
                <a:gd name="T86" fmla="*/ 379 w 8987"/>
                <a:gd name="T87" fmla="*/ 1516 h 1523"/>
                <a:gd name="T88" fmla="*/ 228 w 8987"/>
                <a:gd name="T89" fmla="*/ 1523 h 1523"/>
                <a:gd name="T90" fmla="*/ 76 w 8987"/>
                <a:gd name="T91" fmla="*/ 1520 h 1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987" h="1523">
                  <a:moveTo>
                    <a:pt x="0" y="1515"/>
                  </a:moveTo>
                  <a:cubicBezTo>
                    <a:pt x="76" y="1519"/>
                    <a:pt x="76" y="1519"/>
                    <a:pt x="76" y="1519"/>
                  </a:cubicBezTo>
                  <a:cubicBezTo>
                    <a:pt x="89" y="1520"/>
                    <a:pt x="101" y="1521"/>
                    <a:pt x="114" y="1522"/>
                  </a:cubicBezTo>
                  <a:cubicBezTo>
                    <a:pt x="152" y="1522"/>
                    <a:pt x="152" y="1522"/>
                    <a:pt x="152" y="1522"/>
                  </a:cubicBezTo>
                  <a:cubicBezTo>
                    <a:pt x="177" y="1522"/>
                    <a:pt x="202" y="1523"/>
                    <a:pt x="228" y="1523"/>
                  </a:cubicBezTo>
                  <a:cubicBezTo>
                    <a:pt x="303" y="1520"/>
                    <a:pt x="303" y="1520"/>
                    <a:pt x="303" y="1520"/>
                  </a:cubicBezTo>
                  <a:cubicBezTo>
                    <a:pt x="316" y="1519"/>
                    <a:pt x="329" y="1519"/>
                    <a:pt x="341" y="1518"/>
                  </a:cubicBezTo>
                  <a:cubicBezTo>
                    <a:pt x="379" y="1515"/>
                    <a:pt x="379" y="1515"/>
                    <a:pt x="379" y="1515"/>
                  </a:cubicBezTo>
                  <a:cubicBezTo>
                    <a:pt x="404" y="1513"/>
                    <a:pt x="429" y="1512"/>
                    <a:pt x="455" y="1509"/>
                  </a:cubicBezTo>
                  <a:cubicBezTo>
                    <a:pt x="530" y="1500"/>
                    <a:pt x="530" y="1500"/>
                    <a:pt x="530" y="1500"/>
                  </a:cubicBezTo>
                  <a:cubicBezTo>
                    <a:pt x="542" y="1498"/>
                    <a:pt x="555" y="1497"/>
                    <a:pt x="568" y="1495"/>
                  </a:cubicBezTo>
                  <a:cubicBezTo>
                    <a:pt x="605" y="1489"/>
                    <a:pt x="605" y="1489"/>
                    <a:pt x="605" y="1489"/>
                  </a:cubicBezTo>
                  <a:cubicBezTo>
                    <a:pt x="630" y="1486"/>
                    <a:pt x="655" y="1482"/>
                    <a:pt x="680" y="1478"/>
                  </a:cubicBezTo>
                  <a:cubicBezTo>
                    <a:pt x="755" y="1464"/>
                    <a:pt x="755" y="1464"/>
                    <a:pt x="755" y="1464"/>
                  </a:cubicBezTo>
                  <a:cubicBezTo>
                    <a:pt x="767" y="1461"/>
                    <a:pt x="779" y="1459"/>
                    <a:pt x="792" y="1457"/>
                  </a:cubicBezTo>
                  <a:cubicBezTo>
                    <a:pt x="829" y="1449"/>
                    <a:pt x="829" y="1449"/>
                    <a:pt x="829" y="1449"/>
                  </a:cubicBezTo>
                  <a:cubicBezTo>
                    <a:pt x="903" y="1433"/>
                    <a:pt x="903" y="1433"/>
                    <a:pt x="903" y="1433"/>
                  </a:cubicBezTo>
                  <a:cubicBezTo>
                    <a:pt x="1001" y="1409"/>
                    <a:pt x="1099" y="1385"/>
                    <a:pt x="1197" y="1357"/>
                  </a:cubicBezTo>
                  <a:cubicBezTo>
                    <a:pt x="1391" y="1302"/>
                    <a:pt x="1584" y="1239"/>
                    <a:pt x="1777" y="1178"/>
                  </a:cubicBezTo>
                  <a:cubicBezTo>
                    <a:pt x="1969" y="1117"/>
                    <a:pt x="2161" y="1050"/>
                    <a:pt x="2346" y="969"/>
                  </a:cubicBezTo>
                  <a:cubicBezTo>
                    <a:pt x="2531" y="888"/>
                    <a:pt x="2709" y="790"/>
                    <a:pt x="2877" y="677"/>
                  </a:cubicBezTo>
                  <a:cubicBezTo>
                    <a:pt x="2961" y="621"/>
                    <a:pt x="3043" y="561"/>
                    <a:pt x="3121" y="497"/>
                  </a:cubicBezTo>
                  <a:cubicBezTo>
                    <a:pt x="3199" y="434"/>
                    <a:pt x="3276" y="367"/>
                    <a:pt x="3355" y="305"/>
                  </a:cubicBezTo>
                  <a:cubicBezTo>
                    <a:pt x="3395" y="273"/>
                    <a:pt x="3436" y="243"/>
                    <a:pt x="3477" y="213"/>
                  </a:cubicBezTo>
                  <a:cubicBezTo>
                    <a:pt x="3508" y="192"/>
                    <a:pt x="3508" y="192"/>
                    <a:pt x="3508" y="192"/>
                  </a:cubicBezTo>
                  <a:cubicBezTo>
                    <a:pt x="3524" y="181"/>
                    <a:pt x="3524" y="181"/>
                    <a:pt x="3524" y="181"/>
                  </a:cubicBezTo>
                  <a:cubicBezTo>
                    <a:pt x="3540" y="171"/>
                    <a:pt x="3540" y="171"/>
                    <a:pt x="3540" y="171"/>
                  </a:cubicBezTo>
                  <a:cubicBezTo>
                    <a:pt x="3572" y="151"/>
                    <a:pt x="3572" y="151"/>
                    <a:pt x="3572" y="151"/>
                  </a:cubicBezTo>
                  <a:cubicBezTo>
                    <a:pt x="3605" y="132"/>
                    <a:pt x="3605" y="132"/>
                    <a:pt x="3605" y="132"/>
                  </a:cubicBezTo>
                  <a:cubicBezTo>
                    <a:pt x="3611" y="129"/>
                    <a:pt x="3616" y="125"/>
                    <a:pt x="3622" y="122"/>
                  </a:cubicBezTo>
                  <a:cubicBezTo>
                    <a:pt x="3638" y="113"/>
                    <a:pt x="3638" y="113"/>
                    <a:pt x="3638" y="113"/>
                  </a:cubicBezTo>
                  <a:cubicBezTo>
                    <a:pt x="3672" y="96"/>
                    <a:pt x="3672" y="96"/>
                    <a:pt x="3672" y="96"/>
                  </a:cubicBezTo>
                  <a:cubicBezTo>
                    <a:pt x="3706" y="80"/>
                    <a:pt x="3706" y="80"/>
                    <a:pt x="3706" y="80"/>
                  </a:cubicBezTo>
                  <a:cubicBezTo>
                    <a:pt x="3712" y="77"/>
                    <a:pt x="3718" y="74"/>
                    <a:pt x="3724" y="71"/>
                  </a:cubicBezTo>
                  <a:cubicBezTo>
                    <a:pt x="3741" y="64"/>
                    <a:pt x="3741" y="64"/>
                    <a:pt x="3741" y="64"/>
                  </a:cubicBezTo>
                  <a:cubicBezTo>
                    <a:pt x="3788" y="44"/>
                    <a:pt x="3836" y="28"/>
                    <a:pt x="3886" y="16"/>
                  </a:cubicBezTo>
                  <a:cubicBezTo>
                    <a:pt x="3935" y="6"/>
                    <a:pt x="3986" y="0"/>
                    <a:pt x="4037" y="4"/>
                  </a:cubicBezTo>
                  <a:cubicBezTo>
                    <a:pt x="4047" y="5"/>
                    <a:pt x="4047" y="5"/>
                    <a:pt x="4047" y="5"/>
                  </a:cubicBezTo>
                  <a:cubicBezTo>
                    <a:pt x="4056" y="6"/>
                    <a:pt x="4056" y="6"/>
                    <a:pt x="4056" y="6"/>
                  </a:cubicBezTo>
                  <a:cubicBezTo>
                    <a:pt x="4063" y="7"/>
                    <a:pt x="4069" y="7"/>
                    <a:pt x="4075" y="8"/>
                  </a:cubicBezTo>
                  <a:cubicBezTo>
                    <a:pt x="4088" y="11"/>
                    <a:pt x="4100" y="13"/>
                    <a:pt x="4113" y="16"/>
                  </a:cubicBezTo>
                  <a:cubicBezTo>
                    <a:pt x="4125" y="19"/>
                    <a:pt x="4137" y="24"/>
                    <a:pt x="4149" y="27"/>
                  </a:cubicBezTo>
                  <a:cubicBezTo>
                    <a:pt x="4161" y="32"/>
                    <a:pt x="4173" y="37"/>
                    <a:pt x="4184" y="43"/>
                  </a:cubicBezTo>
                  <a:cubicBezTo>
                    <a:pt x="4230" y="66"/>
                    <a:pt x="4272" y="94"/>
                    <a:pt x="4312" y="125"/>
                  </a:cubicBezTo>
                  <a:cubicBezTo>
                    <a:pt x="4332" y="141"/>
                    <a:pt x="4351" y="158"/>
                    <a:pt x="4370" y="176"/>
                  </a:cubicBezTo>
                  <a:cubicBezTo>
                    <a:pt x="4388" y="193"/>
                    <a:pt x="4406" y="211"/>
                    <a:pt x="4424" y="229"/>
                  </a:cubicBezTo>
                  <a:cubicBezTo>
                    <a:pt x="4495" y="301"/>
                    <a:pt x="4562" y="377"/>
                    <a:pt x="4636" y="446"/>
                  </a:cubicBezTo>
                  <a:cubicBezTo>
                    <a:pt x="4673" y="480"/>
                    <a:pt x="4711" y="513"/>
                    <a:pt x="4752" y="542"/>
                  </a:cubicBezTo>
                  <a:cubicBezTo>
                    <a:pt x="4794" y="571"/>
                    <a:pt x="4837" y="596"/>
                    <a:pt x="4884" y="616"/>
                  </a:cubicBezTo>
                  <a:cubicBezTo>
                    <a:pt x="4975" y="658"/>
                    <a:pt x="5074" y="684"/>
                    <a:pt x="5173" y="700"/>
                  </a:cubicBezTo>
                  <a:cubicBezTo>
                    <a:pt x="5273" y="716"/>
                    <a:pt x="5374" y="723"/>
                    <a:pt x="5475" y="721"/>
                  </a:cubicBezTo>
                  <a:cubicBezTo>
                    <a:pt x="5677" y="717"/>
                    <a:pt x="5878" y="685"/>
                    <a:pt x="6073" y="629"/>
                  </a:cubicBezTo>
                  <a:cubicBezTo>
                    <a:pt x="6121" y="615"/>
                    <a:pt x="6169" y="600"/>
                    <a:pt x="6217" y="583"/>
                  </a:cubicBezTo>
                  <a:cubicBezTo>
                    <a:pt x="6264" y="565"/>
                    <a:pt x="6311" y="546"/>
                    <a:pt x="6358" y="527"/>
                  </a:cubicBezTo>
                  <a:cubicBezTo>
                    <a:pt x="6405" y="508"/>
                    <a:pt x="6452" y="490"/>
                    <a:pt x="6501" y="477"/>
                  </a:cubicBezTo>
                  <a:cubicBezTo>
                    <a:pt x="6526" y="470"/>
                    <a:pt x="6551" y="465"/>
                    <a:pt x="6576" y="461"/>
                  </a:cubicBezTo>
                  <a:cubicBezTo>
                    <a:pt x="6588" y="459"/>
                    <a:pt x="6601" y="457"/>
                    <a:pt x="6614" y="456"/>
                  </a:cubicBezTo>
                  <a:cubicBezTo>
                    <a:pt x="6633" y="455"/>
                    <a:pt x="6633" y="455"/>
                    <a:pt x="6633" y="455"/>
                  </a:cubicBezTo>
                  <a:cubicBezTo>
                    <a:pt x="6642" y="455"/>
                    <a:pt x="6642" y="455"/>
                    <a:pt x="6642" y="455"/>
                  </a:cubicBezTo>
                  <a:cubicBezTo>
                    <a:pt x="6652" y="455"/>
                    <a:pt x="6652" y="455"/>
                    <a:pt x="6652" y="455"/>
                  </a:cubicBezTo>
                  <a:cubicBezTo>
                    <a:pt x="6702" y="453"/>
                    <a:pt x="6753" y="461"/>
                    <a:pt x="6802" y="475"/>
                  </a:cubicBezTo>
                  <a:cubicBezTo>
                    <a:pt x="6851" y="488"/>
                    <a:pt x="6899" y="506"/>
                    <a:pt x="6945" y="527"/>
                  </a:cubicBezTo>
                  <a:cubicBezTo>
                    <a:pt x="7038" y="567"/>
                    <a:pt x="7127" y="616"/>
                    <a:pt x="7218" y="660"/>
                  </a:cubicBezTo>
                  <a:cubicBezTo>
                    <a:pt x="7263" y="682"/>
                    <a:pt x="7310" y="702"/>
                    <a:pt x="7356" y="722"/>
                  </a:cubicBezTo>
                  <a:cubicBezTo>
                    <a:pt x="7403" y="742"/>
                    <a:pt x="7449" y="762"/>
                    <a:pt x="7496" y="780"/>
                  </a:cubicBezTo>
                  <a:cubicBezTo>
                    <a:pt x="7590" y="818"/>
                    <a:pt x="7685" y="852"/>
                    <a:pt x="7783" y="879"/>
                  </a:cubicBezTo>
                  <a:cubicBezTo>
                    <a:pt x="7832" y="892"/>
                    <a:pt x="7881" y="904"/>
                    <a:pt x="7930" y="913"/>
                  </a:cubicBezTo>
                  <a:cubicBezTo>
                    <a:pt x="7980" y="923"/>
                    <a:pt x="8030" y="932"/>
                    <a:pt x="8080" y="939"/>
                  </a:cubicBezTo>
                  <a:cubicBezTo>
                    <a:pt x="8180" y="955"/>
                    <a:pt x="8280" y="966"/>
                    <a:pt x="8381" y="973"/>
                  </a:cubicBezTo>
                  <a:cubicBezTo>
                    <a:pt x="8583" y="987"/>
                    <a:pt x="8786" y="984"/>
                    <a:pt x="8987" y="964"/>
                  </a:cubicBezTo>
                  <a:cubicBezTo>
                    <a:pt x="8786" y="985"/>
                    <a:pt x="8583" y="988"/>
                    <a:pt x="8381" y="975"/>
                  </a:cubicBezTo>
                  <a:cubicBezTo>
                    <a:pt x="8280" y="968"/>
                    <a:pt x="8179" y="957"/>
                    <a:pt x="8079" y="942"/>
                  </a:cubicBezTo>
                  <a:cubicBezTo>
                    <a:pt x="8029" y="935"/>
                    <a:pt x="7979" y="926"/>
                    <a:pt x="7930" y="916"/>
                  </a:cubicBezTo>
                  <a:cubicBezTo>
                    <a:pt x="7880" y="907"/>
                    <a:pt x="7831" y="896"/>
                    <a:pt x="7782" y="882"/>
                  </a:cubicBezTo>
                  <a:cubicBezTo>
                    <a:pt x="7684" y="856"/>
                    <a:pt x="7589" y="821"/>
                    <a:pt x="7495" y="784"/>
                  </a:cubicBezTo>
                  <a:cubicBezTo>
                    <a:pt x="7448" y="765"/>
                    <a:pt x="7401" y="746"/>
                    <a:pt x="7354" y="726"/>
                  </a:cubicBezTo>
                  <a:cubicBezTo>
                    <a:pt x="7308" y="706"/>
                    <a:pt x="7262" y="686"/>
                    <a:pt x="7216" y="664"/>
                  </a:cubicBezTo>
                  <a:cubicBezTo>
                    <a:pt x="7124" y="620"/>
                    <a:pt x="7036" y="571"/>
                    <a:pt x="6943" y="531"/>
                  </a:cubicBezTo>
                  <a:cubicBezTo>
                    <a:pt x="6897" y="511"/>
                    <a:pt x="6849" y="493"/>
                    <a:pt x="6801" y="480"/>
                  </a:cubicBezTo>
                  <a:cubicBezTo>
                    <a:pt x="6752" y="466"/>
                    <a:pt x="6702" y="458"/>
                    <a:pt x="6652" y="460"/>
                  </a:cubicBezTo>
                  <a:cubicBezTo>
                    <a:pt x="6642" y="459"/>
                    <a:pt x="6642" y="459"/>
                    <a:pt x="6642" y="459"/>
                  </a:cubicBezTo>
                  <a:cubicBezTo>
                    <a:pt x="6633" y="460"/>
                    <a:pt x="6633" y="460"/>
                    <a:pt x="6633" y="460"/>
                  </a:cubicBezTo>
                  <a:cubicBezTo>
                    <a:pt x="6614" y="461"/>
                    <a:pt x="6614" y="461"/>
                    <a:pt x="6614" y="461"/>
                  </a:cubicBezTo>
                  <a:cubicBezTo>
                    <a:pt x="6601" y="462"/>
                    <a:pt x="6589" y="464"/>
                    <a:pt x="6577" y="466"/>
                  </a:cubicBezTo>
                  <a:cubicBezTo>
                    <a:pt x="6552" y="470"/>
                    <a:pt x="6527" y="475"/>
                    <a:pt x="6503" y="482"/>
                  </a:cubicBezTo>
                  <a:cubicBezTo>
                    <a:pt x="6454" y="495"/>
                    <a:pt x="6407" y="513"/>
                    <a:pt x="6360" y="532"/>
                  </a:cubicBezTo>
                  <a:cubicBezTo>
                    <a:pt x="6313" y="551"/>
                    <a:pt x="6266" y="570"/>
                    <a:pt x="6219" y="588"/>
                  </a:cubicBezTo>
                  <a:cubicBezTo>
                    <a:pt x="6171" y="605"/>
                    <a:pt x="6123" y="620"/>
                    <a:pt x="6074" y="635"/>
                  </a:cubicBezTo>
                  <a:cubicBezTo>
                    <a:pt x="5880" y="690"/>
                    <a:pt x="5678" y="723"/>
                    <a:pt x="5475" y="727"/>
                  </a:cubicBezTo>
                  <a:cubicBezTo>
                    <a:pt x="5374" y="729"/>
                    <a:pt x="5272" y="723"/>
                    <a:pt x="5172" y="707"/>
                  </a:cubicBezTo>
                  <a:cubicBezTo>
                    <a:pt x="5072" y="691"/>
                    <a:pt x="4973" y="665"/>
                    <a:pt x="4881" y="623"/>
                  </a:cubicBezTo>
                  <a:cubicBezTo>
                    <a:pt x="4834" y="603"/>
                    <a:pt x="4790" y="577"/>
                    <a:pt x="4748" y="548"/>
                  </a:cubicBezTo>
                  <a:cubicBezTo>
                    <a:pt x="4707" y="519"/>
                    <a:pt x="4668" y="486"/>
                    <a:pt x="4631" y="451"/>
                  </a:cubicBezTo>
                  <a:cubicBezTo>
                    <a:pt x="4557" y="382"/>
                    <a:pt x="4490" y="306"/>
                    <a:pt x="4419" y="234"/>
                  </a:cubicBezTo>
                  <a:cubicBezTo>
                    <a:pt x="4401" y="216"/>
                    <a:pt x="4383" y="198"/>
                    <a:pt x="4365" y="181"/>
                  </a:cubicBezTo>
                  <a:cubicBezTo>
                    <a:pt x="4346" y="163"/>
                    <a:pt x="4328" y="147"/>
                    <a:pt x="4308" y="131"/>
                  </a:cubicBezTo>
                  <a:cubicBezTo>
                    <a:pt x="4268" y="100"/>
                    <a:pt x="4226" y="72"/>
                    <a:pt x="4181" y="49"/>
                  </a:cubicBezTo>
                  <a:cubicBezTo>
                    <a:pt x="4170" y="43"/>
                    <a:pt x="4158" y="39"/>
                    <a:pt x="4147" y="34"/>
                  </a:cubicBezTo>
                  <a:cubicBezTo>
                    <a:pt x="4135" y="30"/>
                    <a:pt x="4123" y="26"/>
                    <a:pt x="4111" y="23"/>
                  </a:cubicBezTo>
                  <a:cubicBezTo>
                    <a:pt x="4099" y="20"/>
                    <a:pt x="4087" y="17"/>
                    <a:pt x="4074" y="15"/>
                  </a:cubicBezTo>
                  <a:cubicBezTo>
                    <a:pt x="4068" y="14"/>
                    <a:pt x="4062" y="14"/>
                    <a:pt x="4056" y="13"/>
                  </a:cubicBezTo>
                  <a:cubicBezTo>
                    <a:pt x="4046" y="12"/>
                    <a:pt x="4046" y="12"/>
                    <a:pt x="4046" y="12"/>
                  </a:cubicBezTo>
                  <a:cubicBezTo>
                    <a:pt x="4037" y="11"/>
                    <a:pt x="4037" y="11"/>
                    <a:pt x="4037" y="11"/>
                  </a:cubicBezTo>
                  <a:cubicBezTo>
                    <a:pt x="3987" y="7"/>
                    <a:pt x="3936" y="13"/>
                    <a:pt x="3887" y="23"/>
                  </a:cubicBezTo>
                  <a:cubicBezTo>
                    <a:pt x="3838" y="34"/>
                    <a:pt x="3790" y="50"/>
                    <a:pt x="3744" y="70"/>
                  </a:cubicBezTo>
                  <a:cubicBezTo>
                    <a:pt x="3726" y="78"/>
                    <a:pt x="3726" y="78"/>
                    <a:pt x="3726" y="78"/>
                  </a:cubicBezTo>
                  <a:cubicBezTo>
                    <a:pt x="3721" y="80"/>
                    <a:pt x="3715" y="83"/>
                    <a:pt x="3709" y="86"/>
                  </a:cubicBezTo>
                  <a:cubicBezTo>
                    <a:pt x="3675" y="102"/>
                    <a:pt x="3675" y="102"/>
                    <a:pt x="3675" y="102"/>
                  </a:cubicBezTo>
                  <a:cubicBezTo>
                    <a:pt x="3641" y="119"/>
                    <a:pt x="3641" y="119"/>
                    <a:pt x="3641" y="119"/>
                  </a:cubicBezTo>
                  <a:cubicBezTo>
                    <a:pt x="3625" y="128"/>
                    <a:pt x="3625" y="128"/>
                    <a:pt x="3625" y="128"/>
                  </a:cubicBezTo>
                  <a:cubicBezTo>
                    <a:pt x="3619" y="131"/>
                    <a:pt x="3614" y="134"/>
                    <a:pt x="3608" y="138"/>
                  </a:cubicBezTo>
                  <a:cubicBezTo>
                    <a:pt x="3576" y="157"/>
                    <a:pt x="3576" y="157"/>
                    <a:pt x="3576" y="157"/>
                  </a:cubicBezTo>
                  <a:cubicBezTo>
                    <a:pt x="3544" y="177"/>
                    <a:pt x="3544" y="177"/>
                    <a:pt x="3544" y="177"/>
                  </a:cubicBezTo>
                  <a:cubicBezTo>
                    <a:pt x="3528" y="187"/>
                    <a:pt x="3528" y="187"/>
                    <a:pt x="3528" y="187"/>
                  </a:cubicBezTo>
                  <a:cubicBezTo>
                    <a:pt x="3512" y="197"/>
                    <a:pt x="3512" y="197"/>
                    <a:pt x="3512" y="197"/>
                  </a:cubicBezTo>
                  <a:cubicBezTo>
                    <a:pt x="3480" y="219"/>
                    <a:pt x="3480" y="219"/>
                    <a:pt x="3480" y="219"/>
                  </a:cubicBezTo>
                  <a:cubicBezTo>
                    <a:pt x="3439" y="248"/>
                    <a:pt x="3399" y="278"/>
                    <a:pt x="3359" y="309"/>
                  </a:cubicBezTo>
                  <a:cubicBezTo>
                    <a:pt x="3280" y="372"/>
                    <a:pt x="3203" y="438"/>
                    <a:pt x="3125" y="502"/>
                  </a:cubicBezTo>
                  <a:cubicBezTo>
                    <a:pt x="3046" y="566"/>
                    <a:pt x="2964" y="625"/>
                    <a:pt x="2880" y="682"/>
                  </a:cubicBezTo>
                  <a:cubicBezTo>
                    <a:pt x="2712" y="795"/>
                    <a:pt x="2533" y="893"/>
                    <a:pt x="2348" y="973"/>
                  </a:cubicBezTo>
                  <a:cubicBezTo>
                    <a:pt x="2162" y="1055"/>
                    <a:pt x="1971" y="1121"/>
                    <a:pt x="1778" y="1182"/>
                  </a:cubicBezTo>
                  <a:cubicBezTo>
                    <a:pt x="1585" y="1243"/>
                    <a:pt x="1393" y="1306"/>
                    <a:pt x="1198" y="1360"/>
                  </a:cubicBezTo>
                  <a:cubicBezTo>
                    <a:pt x="1100" y="1388"/>
                    <a:pt x="1002" y="1412"/>
                    <a:pt x="904" y="1435"/>
                  </a:cubicBezTo>
                  <a:cubicBezTo>
                    <a:pt x="829" y="1451"/>
                    <a:pt x="829" y="1451"/>
                    <a:pt x="829" y="1451"/>
                  </a:cubicBezTo>
                  <a:cubicBezTo>
                    <a:pt x="792" y="1459"/>
                    <a:pt x="792" y="1459"/>
                    <a:pt x="792" y="1459"/>
                  </a:cubicBezTo>
                  <a:cubicBezTo>
                    <a:pt x="780" y="1461"/>
                    <a:pt x="767" y="1464"/>
                    <a:pt x="755" y="1466"/>
                  </a:cubicBezTo>
                  <a:cubicBezTo>
                    <a:pt x="680" y="1480"/>
                    <a:pt x="680" y="1480"/>
                    <a:pt x="680" y="1480"/>
                  </a:cubicBezTo>
                  <a:cubicBezTo>
                    <a:pt x="655" y="1484"/>
                    <a:pt x="630" y="1487"/>
                    <a:pt x="605" y="1491"/>
                  </a:cubicBezTo>
                  <a:cubicBezTo>
                    <a:pt x="568" y="1497"/>
                    <a:pt x="568" y="1497"/>
                    <a:pt x="568" y="1497"/>
                  </a:cubicBezTo>
                  <a:cubicBezTo>
                    <a:pt x="555" y="1499"/>
                    <a:pt x="543" y="1500"/>
                    <a:pt x="530" y="1502"/>
                  </a:cubicBezTo>
                  <a:cubicBezTo>
                    <a:pt x="455" y="1510"/>
                    <a:pt x="455" y="1510"/>
                    <a:pt x="455" y="1510"/>
                  </a:cubicBezTo>
                  <a:cubicBezTo>
                    <a:pt x="430" y="1513"/>
                    <a:pt x="404" y="1514"/>
                    <a:pt x="379" y="1516"/>
                  </a:cubicBezTo>
                  <a:cubicBezTo>
                    <a:pt x="341" y="1519"/>
                    <a:pt x="341" y="1519"/>
                    <a:pt x="341" y="1519"/>
                  </a:cubicBezTo>
                  <a:cubicBezTo>
                    <a:pt x="329" y="1520"/>
                    <a:pt x="316" y="1520"/>
                    <a:pt x="303" y="1521"/>
                  </a:cubicBezTo>
                  <a:cubicBezTo>
                    <a:pt x="228" y="1523"/>
                    <a:pt x="228" y="1523"/>
                    <a:pt x="228" y="1523"/>
                  </a:cubicBezTo>
                  <a:cubicBezTo>
                    <a:pt x="202" y="1523"/>
                    <a:pt x="177" y="1523"/>
                    <a:pt x="152" y="1523"/>
                  </a:cubicBezTo>
                  <a:cubicBezTo>
                    <a:pt x="114" y="1522"/>
                    <a:pt x="114" y="1522"/>
                    <a:pt x="114" y="1522"/>
                  </a:cubicBezTo>
                  <a:cubicBezTo>
                    <a:pt x="101" y="1521"/>
                    <a:pt x="89" y="1520"/>
                    <a:pt x="76" y="1520"/>
                  </a:cubicBezTo>
                  <a:lnTo>
                    <a:pt x="0" y="15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0" name="Freeform 27"/>
            <p:cNvSpPr/>
            <p:nvPr>
              <p:custDataLst>
                <p:tags r:id="rId25"/>
              </p:custDataLst>
            </p:nvPr>
          </p:nvSpPr>
          <p:spPr bwMode="auto">
            <a:xfrm>
              <a:off x="1" y="1333"/>
              <a:ext cx="5752" cy="885"/>
            </a:xfrm>
            <a:custGeom>
              <a:avLst/>
              <a:gdLst>
                <a:gd name="T0" fmla="*/ 113 w 8987"/>
                <a:gd name="T1" fmla="*/ 1382 h 1382"/>
                <a:gd name="T2" fmla="*/ 299 w 8987"/>
                <a:gd name="T3" fmla="*/ 1377 h 1382"/>
                <a:gd name="T4" fmla="*/ 448 w 8987"/>
                <a:gd name="T5" fmla="*/ 1364 h 1382"/>
                <a:gd name="T6" fmla="*/ 596 w 8987"/>
                <a:gd name="T7" fmla="*/ 1343 h 1382"/>
                <a:gd name="T8" fmla="*/ 780 w 8987"/>
                <a:gd name="T9" fmla="*/ 1310 h 1382"/>
                <a:gd name="T10" fmla="*/ 1180 w 8987"/>
                <a:gd name="T11" fmla="*/ 1214 h 1382"/>
                <a:gd name="T12" fmla="*/ 2606 w 8987"/>
                <a:gd name="T13" fmla="*/ 769 h 1382"/>
                <a:gd name="T14" fmla="*/ 3061 w 8987"/>
                <a:gd name="T15" fmla="*/ 511 h 1382"/>
                <a:gd name="T16" fmla="*/ 3616 w 8987"/>
                <a:gd name="T17" fmla="*/ 130 h 1382"/>
                <a:gd name="T18" fmla="*/ 3751 w 8987"/>
                <a:gd name="T19" fmla="*/ 65 h 1382"/>
                <a:gd name="T20" fmla="*/ 3930 w 8987"/>
                <a:gd name="T21" fmla="*/ 10 h 1382"/>
                <a:gd name="T22" fmla="*/ 4117 w 8987"/>
                <a:gd name="T23" fmla="*/ 7 h 1382"/>
                <a:gd name="T24" fmla="*/ 4324 w 8987"/>
                <a:gd name="T25" fmla="*/ 93 h 1382"/>
                <a:gd name="T26" fmla="*/ 4680 w 8987"/>
                <a:gd name="T27" fmla="*/ 367 h 1382"/>
                <a:gd name="T28" fmla="*/ 4773 w 8987"/>
                <a:gd name="T29" fmla="*/ 429 h 1382"/>
                <a:gd name="T30" fmla="*/ 4847 w 8987"/>
                <a:gd name="T31" fmla="*/ 468 h 1382"/>
                <a:gd name="T32" fmla="*/ 4942 w 8987"/>
                <a:gd name="T33" fmla="*/ 505 h 1382"/>
                <a:gd name="T34" fmla="*/ 6121 w 8987"/>
                <a:gd name="T35" fmla="*/ 472 h 1382"/>
                <a:gd name="T36" fmla="*/ 6550 w 8987"/>
                <a:gd name="T37" fmla="*/ 340 h 1382"/>
                <a:gd name="T38" fmla="*/ 6985 w 8987"/>
                <a:gd name="T39" fmla="*/ 416 h 1382"/>
                <a:gd name="T40" fmla="*/ 7838 w 8987"/>
                <a:gd name="T41" fmla="*/ 794 h 1382"/>
                <a:gd name="T42" fmla="*/ 8093 w 8987"/>
                <a:gd name="T43" fmla="*/ 849 h 1382"/>
                <a:gd name="T44" fmla="*/ 8390 w 8987"/>
                <a:gd name="T45" fmla="*/ 889 h 1382"/>
                <a:gd name="T46" fmla="*/ 7873 w 8987"/>
                <a:gd name="T47" fmla="*/ 807 h 1382"/>
                <a:gd name="T48" fmla="*/ 7520 w 8987"/>
                <a:gd name="T49" fmla="*/ 683 h 1382"/>
                <a:gd name="T50" fmla="*/ 6845 w 8987"/>
                <a:gd name="T51" fmla="*/ 363 h 1382"/>
                <a:gd name="T52" fmla="*/ 6408 w 8987"/>
                <a:gd name="T53" fmla="*/ 386 h 1382"/>
                <a:gd name="T54" fmla="*/ 5533 w 8987"/>
                <a:gd name="T55" fmla="*/ 575 h 1382"/>
                <a:gd name="T56" fmla="*/ 4870 w 8987"/>
                <a:gd name="T57" fmla="*/ 485 h 1382"/>
                <a:gd name="T58" fmla="*/ 4836 w 8987"/>
                <a:gd name="T59" fmla="*/ 470 h 1382"/>
                <a:gd name="T60" fmla="*/ 4753 w 8987"/>
                <a:gd name="T61" fmla="*/ 425 h 1382"/>
                <a:gd name="T62" fmla="*/ 4442 w 8987"/>
                <a:gd name="T63" fmla="*/ 186 h 1382"/>
                <a:gd name="T64" fmla="*/ 4255 w 8987"/>
                <a:gd name="T65" fmla="*/ 64 h 1382"/>
                <a:gd name="T66" fmla="*/ 4042 w 8987"/>
                <a:gd name="T67" fmla="*/ 7 h 1382"/>
                <a:gd name="T68" fmla="*/ 3895 w 8987"/>
                <a:gd name="T69" fmla="*/ 24 h 1382"/>
                <a:gd name="T70" fmla="*/ 3719 w 8987"/>
                <a:gd name="T71" fmla="*/ 86 h 1382"/>
                <a:gd name="T72" fmla="*/ 3367 w 8987"/>
                <a:gd name="T73" fmla="*/ 296 h 1382"/>
                <a:gd name="T74" fmla="*/ 3001 w 8987"/>
                <a:gd name="T75" fmla="*/ 557 h 1382"/>
                <a:gd name="T76" fmla="*/ 2331 w 8987"/>
                <a:gd name="T77" fmla="*/ 887 h 1382"/>
                <a:gd name="T78" fmla="*/ 891 w 8987"/>
                <a:gd name="T79" fmla="*/ 1289 h 1382"/>
                <a:gd name="T80" fmla="*/ 744 w 8987"/>
                <a:gd name="T81" fmla="*/ 1319 h 1382"/>
                <a:gd name="T82" fmla="*/ 560 w 8987"/>
                <a:gd name="T83" fmla="*/ 1351 h 1382"/>
                <a:gd name="T84" fmla="*/ 374 w 8987"/>
                <a:gd name="T85" fmla="*/ 1372 h 1382"/>
                <a:gd name="T86" fmla="*/ 225 w 8987"/>
                <a:gd name="T87" fmla="*/ 1381 h 1382"/>
                <a:gd name="T88" fmla="*/ 75 w 8987"/>
                <a:gd name="T89" fmla="*/ 1380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87" h="1382">
                  <a:moveTo>
                    <a:pt x="0" y="1377"/>
                  </a:moveTo>
                  <a:cubicBezTo>
                    <a:pt x="75" y="1380"/>
                    <a:pt x="75" y="1380"/>
                    <a:pt x="75" y="1380"/>
                  </a:cubicBezTo>
                  <a:cubicBezTo>
                    <a:pt x="113" y="1382"/>
                    <a:pt x="113" y="1382"/>
                    <a:pt x="113" y="1382"/>
                  </a:cubicBezTo>
                  <a:cubicBezTo>
                    <a:pt x="150" y="1381"/>
                    <a:pt x="150" y="1381"/>
                    <a:pt x="150" y="1381"/>
                  </a:cubicBezTo>
                  <a:cubicBezTo>
                    <a:pt x="225" y="1381"/>
                    <a:pt x="225" y="1381"/>
                    <a:pt x="225" y="1381"/>
                  </a:cubicBezTo>
                  <a:cubicBezTo>
                    <a:pt x="299" y="1377"/>
                    <a:pt x="299" y="1377"/>
                    <a:pt x="299" y="1377"/>
                  </a:cubicBezTo>
                  <a:cubicBezTo>
                    <a:pt x="337" y="1375"/>
                    <a:pt x="337" y="1375"/>
                    <a:pt x="337" y="1375"/>
                  </a:cubicBezTo>
                  <a:cubicBezTo>
                    <a:pt x="374" y="1371"/>
                    <a:pt x="374" y="1371"/>
                    <a:pt x="374" y="1371"/>
                  </a:cubicBezTo>
                  <a:cubicBezTo>
                    <a:pt x="448" y="1364"/>
                    <a:pt x="448" y="1364"/>
                    <a:pt x="448" y="1364"/>
                  </a:cubicBezTo>
                  <a:cubicBezTo>
                    <a:pt x="522" y="1354"/>
                    <a:pt x="522" y="1354"/>
                    <a:pt x="522" y="1354"/>
                  </a:cubicBezTo>
                  <a:cubicBezTo>
                    <a:pt x="560" y="1349"/>
                    <a:pt x="560" y="1349"/>
                    <a:pt x="560" y="1349"/>
                  </a:cubicBezTo>
                  <a:cubicBezTo>
                    <a:pt x="596" y="1343"/>
                    <a:pt x="596" y="1343"/>
                    <a:pt x="596" y="1343"/>
                  </a:cubicBezTo>
                  <a:cubicBezTo>
                    <a:pt x="670" y="1331"/>
                    <a:pt x="670" y="1331"/>
                    <a:pt x="670" y="1331"/>
                  </a:cubicBezTo>
                  <a:cubicBezTo>
                    <a:pt x="744" y="1317"/>
                    <a:pt x="744" y="1317"/>
                    <a:pt x="744" y="1317"/>
                  </a:cubicBezTo>
                  <a:cubicBezTo>
                    <a:pt x="780" y="1310"/>
                    <a:pt x="780" y="1310"/>
                    <a:pt x="780" y="1310"/>
                  </a:cubicBezTo>
                  <a:cubicBezTo>
                    <a:pt x="793" y="1307"/>
                    <a:pt x="805" y="1305"/>
                    <a:pt x="817" y="1302"/>
                  </a:cubicBezTo>
                  <a:cubicBezTo>
                    <a:pt x="890" y="1286"/>
                    <a:pt x="890" y="1286"/>
                    <a:pt x="890" y="1286"/>
                  </a:cubicBezTo>
                  <a:cubicBezTo>
                    <a:pt x="987" y="1264"/>
                    <a:pt x="1084" y="1240"/>
                    <a:pt x="1180" y="1214"/>
                  </a:cubicBezTo>
                  <a:cubicBezTo>
                    <a:pt x="1373" y="1163"/>
                    <a:pt x="1564" y="1106"/>
                    <a:pt x="1757" y="1055"/>
                  </a:cubicBezTo>
                  <a:cubicBezTo>
                    <a:pt x="1950" y="1003"/>
                    <a:pt x="2142" y="950"/>
                    <a:pt x="2330" y="882"/>
                  </a:cubicBezTo>
                  <a:cubicBezTo>
                    <a:pt x="2423" y="849"/>
                    <a:pt x="2516" y="811"/>
                    <a:pt x="2606" y="769"/>
                  </a:cubicBezTo>
                  <a:cubicBezTo>
                    <a:pt x="2696" y="726"/>
                    <a:pt x="2784" y="680"/>
                    <a:pt x="2871" y="630"/>
                  </a:cubicBezTo>
                  <a:cubicBezTo>
                    <a:pt x="2914" y="605"/>
                    <a:pt x="2956" y="579"/>
                    <a:pt x="2998" y="552"/>
                  </a:cubicBezTo>
                  <a:cubicBezTo>
                    <a:pt x="3019" y="539"/>
                    <a:pt x="3040" y="525"/>
                    <a:pt x="3061" y="511"/>
                  </a:cubicBezTo>
                  <a:cubicBezTo>
                    <a:pt x="3081" y="497"/>
                    <a:pt x="3102" y="483"/>
                    <a:pt x="3122" y="468"/>
                  </a:cubicBezTo>
                  <a:cubicBezTo>
                    <a:pt x="3203" y="411"/>
                    <a:pt x="3282" y="350"/>
                    <a:pt x="3363" y="291"/>
                  </a:cubicBezTo>
                  <a:cubicBezTo>
                    <a:pt x="3444" y="233"/>
                    <a:pt x="3528" y="178"/>
                    <a:pt x="3616" y="130"/>
                  </a:cubicBezTo>
                  <a:cubicBezTo>
                    <a:pt x="3637" y="118"/>
                    <a:pt x="3660" y="107"/>
                    <a:pt x="3682" y="96"/>
                  </a:cubicBezTo>
                  <a:cubicBezTo>
                    <a:pt x="3694" y="90"/>
                    <a:pt x="3705" y="86"/>
                    <a:pt x="3716" y="80"/>
                  </a:cubicBezTo>
                  <a:cubicBezTo>
                    <a:pt x="3728" y="75"/>
                    <a:pt x="3739" y="70"/>
                    <a:pt x="3751" y="65"/>
                  </a:cubicBezTo>
                  <a:cubicBezTo>
                    <a:pt x="3774" y="56"/>
                    <a:pt x="3797" y="47"/>
                    <a:pt x="3821" y="38"/>
                  </a:cubicBezTo>
                  <a:cubicBezTo>
                    <a:pt x="3845" y="31"/>
                    <a:pt x="3868" y="23"/>
                    <a:pt x="3893" y="18"/>
                  </a:cubicBezTo>
                  <a:cubicBezTo>
                    <a:pt x="3905" y="15"/>
                    <a:pt x="3917" y="13"/>
                    <a:pt x="3930" y="10"/>
                  </a:cubicBezTo>
                  <a:cubicBezTo>
                    <a:pt x="3942" y="8"/>
                    <a:pt x="3954" y="6"/>
                    <a:pt x="3967" y="4"/>
                  </a:cubicBezTo>
                  <a:cubicBezTo>
                    <a:pt x="3992" y="1"/>
                    <a:pt x="4017" y="0"/>
                    <a:pt x="4042" y="0"/>
                  </a:cubicBezTo>
                  <a:cubicBezTo>
                    <a:pt x="4067" y="0"/>
                    <a:pt x="4092" y="3"/>
                    <a:pt x="4117" y="7"/>
                  </a:cubicBezTo>
                  <a:cubicBezTo>
                    <a:pt x="4142" y="11"/>
                    <a:pt x="4166" y="18"/>
                    <a:pt x="4190" y="26"/>
                  </a:cubicBezTo>
                  <a:cubicBezTo>
                    <a:pt x="4213" y="35"/>
                    <a:pt x="4236" y="46"/>
                    <a:pt x="4258" y="57"/>
                  </a:cubicBezTo>
                  <a:cubicBezTo>
                    <a:pt x="4281" y="68"/>
                    <a:pt x="4303" y="80"/>
                    <a:pt x="4324" y="93"/>
                  </a:cubicBezTo>
                  <a:cubicBezTo>
                    <a:pt x="4346" y="106"/>
                    <a:pt x="4367" y="119"/>
                    <a:pt x="4387" y="134"/>
                  </a:cubicBezTo>
                  <a:cubicBezTo>
                    <a:pt x="4407" y="149"/>
                    <a:pt x="4427" y="164"/>
                    <a:pt x="4446" y="180"/>
                  </a:cubicBezTo>
                  <a:cubicBezTo>
                    <a:pt x="4525" y="242"/>
                    <a:pt x="4600" y="308"/>
                    <a:pt x="4680" y="367"/>
                  </a:cubicBezTo>
                  <a:cubicBezTo>
                    <a:pt x="4700" y="381"/>
                    <a:pt x="4720" y="396"/>
                    <a:pt x="4741" y="409"/>
                  </a:cubicBezTo>
                  <a:cubicBezTo>
                    <a:pt x="4747" y="412"/>
                    <a:pt x="4752" y="416"/>
                    <a:pt x="4757" y="419"/>
                  </a:cubicBezTo>
                  <a:cubicBezTo>
                    <a:pt x="4773" y="429"/>
                    <a:pt x="4773" y="429"/>
                    <a:pt x="4773" y="429"/>
                  </a:cubicBezTo>
                  <a:cubicBezTo>
                    <a:pt x="4784" y="435"/>
                    <a:pt x="4794" y="442"/>
                    <a:pt x="4805" y="447"/>
                  </a:cubicBezTo>
                  <a:cubicBezTo>
                    <a:pt x="4839" y="464"/>
                    <a:pt x="4839" y="464"/>
                    <a:pt x="4839" y="464"/>
                  </a:cubicBezTo>
                  <a:cubicBezTo>
                    <a:pt x="4847" y="468"/>
                    <a:pt x="4847" y="468"/>
                    <a:pt x="4847" y="468"/>
                  </a:cubicBezTo>
                  <a:cubicBezTo>
                    <a:pt x="4855" y="472"/>
                    <a:pt x="4855" y="472"/>
                    <a:pt x="4855" y="472"/>
                  </a:cubicBezTo>
                  <a:cubicBezTo>
                    <a:pt x="4873" y="479"/>
                    <a:pt x="4873" y="479"/>
                    <a:pt x="4873" y="479"/>
                  </a:cubicBezTo>
                  <a:cubicBezTo>
                    <a:pt x="4895" y="489"/>
                    <a:pt x="4919" y="497"/>
                    <a:pt x="4942" y="505"/>
                  </a:cubicBezTo>
                  <a:cubicBezTo>
                    <a:pt x="5037" y="536"/>
                    <a:pt x="5135" y="554"/>
                    <a:pt x="5234" y="564"/>
                  </a:cubicBezTo>
                  <a:cubicBezTo>
                    <a:pt x="5333" y="573"/>
                    <a:pt x="5433" y="574"/>
                    <a:pt x="5533" y="569"/>
                  </a:cubicBezTo>
                  <a:cubicBezTo>
                    <a:pt x="5732" y="558"/>
                    <a:pt x="5929" y="524"/>
                    <a:pt x="6121" y="472"/>
                  </a:cubicBezTo>
                  <a:cubicBezTo>
                    <a:pt x="6170" y="459"/>
                    <a:pt x="6217" y="445"/>
                    <a:pt x="6265" y="430"/>
                  </a:cubicBezTo>
                  <a:cubicBezTo>
                    <a:pt x="6312" y="414"/>
                    <a:pt x="6359" y="396"/>
                    <a:pt x="6406" y="381"/>
                  </a:cubicBezTo>
                  <a:cubicBezTo>
                    <a:pt x="6453" y="365"/>
                    <a:pt x="6501" y="350"/>
                    <a:pt x="6550" y="340"/>
                  </a:cubicBezTo>
                  <a:cubicBezTo>
                    <a:pt x="6599" y="331"/>
                    <a:pt x="6650" y="326"/>
                    <a:pt x="6700" y="329"/>
                  </a:cubicBezTo>
                  <a:cubicBezTo>
                    <a:pt x="6750" y="332"/>
                    <a:pt x="6799" y="343"/>
                    <a:pt x="6846" y="359"/>
                  </a:cubicBezTo>
                  <a:cubicBezTo>
                    <a:pt x="6894" y="375"/>
                    <a:pt x="6940" y="394"/>
                    <a:pt x="6985" y="416"/>
                  </a:cubicBezTo>
                  <a:cubicBezTo>
                    <a:pt x="7075" y="459"/>
                    <a:pt x="7161" y="509"/>
                    <a:pt x="7250" y="554"/>
                  </a:cubicBezTo>
                  <a:cubicBezTo>
                    <a:pt x="7429" y="641"/>
                    <a:pt x="7611" y="725"/>
                    <a:pt x="7802" y="783"/>
                  </a:cubicBezTo>
                  <a:cubicBezTo>
                    <a:pt x="7838" y="794"/>
                    <a:pt x="7838" y="794"/>
                    <a:pt x="7838" y="794"/>
                  </a:cubicBezTo>
                  <a:cubicBezTo>
                    <a:pt x="7874" y="803"/>
                    <a:pt x="7874" y="803"/>
                    <a:pt x="7874" y="803"/>
                  </a:cubicBezTo>
                  <a:cubicBezTo>
                    <a:pt x="7898" y="810"/>
                    <a:pt x="7922" y="815"/>
                    <a:pt x="7947" y="820"/>
                  </a:cubicBezTo>
                  <a:cubicBezTo>
                    <a:pt x="7995" y="831"/>
                    <a:pt x="8044" y="841"/>
                    <a:pt x="8093" y="849"/>
                  </a:cubicBezTo>
                  <a:cubicBezTo>
                    <a:pt x="8192" y="866"/>
                    <a:pt x="8291" y="879"/>
                    <a:pt x="8390" y="887"/>
                  </a:cubicBezTo>
                  <a:cubicBezTo>
                    <a:pt x="8589" y="903"/>
                    <a:pt x="8789" y="902"/>
                    <a:pt x="8987" y="880"/>
                  </a:cubicBezTo>
                  <a:cubicBezTo>
                    <a:pt x="8789" y="903"/>
                    <a:pt x="8589" y="904"/>
                    <a:pt x="8390" y="889"/>
                  </a:cubicBezTo>
                  <a:cubicBezTo>
                    <a:pt x="8290" y="881"/>
                    <a:pt x="8191" y="869"/>
                    <a:pt x="8093" y="852"/>
                  </a:cubicBezTo>
                  <a:cubicBezTo>
                    <a:pt x="8044" y="843"/>
                    <a:pt x="7995" y="834"/>
                    <a:pt x="7946" y="823"/>
                  </a:cubicBezTo>
                  <a:cubicBezTo>
                    <a:pt x="7922" y="818"/>
                    <a:pt x="7897" y="813"/>
                    <a:pt x="7873" y="807"/>
                  </a:cubicBezTo>
                  <a:cubicBezTo>
                    <a:pt x="7837" y="797"/>
                    <a:pt x="7837" y="797"/>
                    <a:pt x="7837" y="797"/>
                  </a:cubicBezTo>
                  <a:cubicBezTo>
                    <a:pt x="7801" y="787"/>
                    <a:pt x="7801" y="787"/>
                    <a:pt x="7801" y="787"/>
                  </a:cubicBezTo>
                  <a:cubicBezTo>
                    <a:pt x="7705" y="758"/>
                    <a:pt x="7612" y="722"/>
                    <a:pt x="7520" y="683"/>
                  </a:cubicBezTo>
                  <a:cubicBezTo>
                    <a:pt x="7428" y="644"/>
                    <a:pt x="7338" y="602"/>
                    <a:pt x="7248" y="558"/>
                  </a:cubicBezTo>
                  <a:cubicBezTo>
                    <a:pt x="7159" y="513"/>
                    <a:pt x="7073" y="463"/>
                    <a:pt x="6983" y="420"/>
                  </a:cubicBezTo>
                  <a:cubicBezTo>
                    <a:pt x="6938" y="399"/>
                    <a:pt x="6892" y="379"/>
                    <a:pt x="6845" y="363"/>
                  </a:cubicBezTo>
                  <a:cubicBezTo>
                    <a:pt x="6798" y="347"/>
                    <a:pt x="6749" y="337"/>
                    <a:pt x="6699" y="334"/>
                  </a:cubicBezTo>
                  <a:cubicBezTo>
                    <a:pt x="6650" y="331"/>
                    <a:pt x="6600" y="336"/>
                    <a:pt x="6551" y="345"/>
                  </a:cubicBezTo>
                  <a:cubicBezTo>
                    <a:pt x="6503" y="355"/>
                    <a:pt x="6455" y="370"/>
                    <a:pt x="6408" y="386"/>
                  </a:cubicBezTo>
                  <a:cubicBezTo>
                    <a:pt x="6360" y="401"/>
                    <a:pt x="6314" y="419"/>
                    <a:pt x="6266" y="435"/>
                  </a:cubicBezTo>
                  <a:cubicBezTo>
                    <a:pt x="6219" y="451"/>
                    <a:pt x="6171" y="465"/>
                    <a:pt x="6123" y="478"/>
                  </a:cubicBezTo>
                  <a:cubicBezTo>
                    <a:pt x="5930" y="529"/>
                    <a:pt x="5732" y="564"/>
                    <a:pt x="5533" y="575"/>
                  </a:cubicBezTo>
                  <a:cubicBezTo>
                    <a:pt x="5433" y="580"/>
                    <a:pt x="5333" y="580"/>
                    <a:pt x="5234" y="570"/>
                  </a:cubicBezTo>
                  <a:cubicBezTo>
                    <a:pt x="5134" y="560"/>
                    <a:pt x="5035" y="543"/>
                    <a:pt x="4940" y="512"/>
                  </a:cubicBezTo>
                  <a:cubicBezTo>
                    <a:pt x="4917" y="503"/>
                    <a:pt x="4893" y="496"/>
                    <a:pt x="4870" y="485"/>
                  </a:cubicBezTo>
                  <a:cubicBezTo>
                    <a:pt x="4853" y="478"/>
                    <a:pt x="4853" y="478"/>
                    <a:pt x="4853" y="478"/>
                  </a:cubicBezTo>
                  <a:cubicBezTo>
                    <a:pt x="4844" y="474"/>
                    <a:pt x="4844" y="474"/>
                    <a:pt x="4844" y="474"/>
                  </a:cubicBezTo>
                  <a:cubicBezTo>
                    <a:pt x="4836" y="470"/>
                    <a:pt x="4836" y="470"/>
                    <a:pt x="4836" y="470"/>
                  </a:cubicBezTo>
                  <a:cubicBezTo>
                    <a:pt x="4802" y="453"/>
                    <a:pt x="4802" y="453"/>
                    <a:pt x="4802" y="453"/>
                  </a:cubicBezTo>
                  <a:cubicBezTo>
                    <a:pt x="4791" y="448"/>
                    <a:pt x="4780" y="441"/>
                    <a:pt x="4769" y="435"/>
                  </a:cubicBezTo>
                  <a:cubicBezTo>
                    <a:pt x="4753" y="425"/>
                    <a:pt x="4753" y="425"/>
                    <a:pt x="4753" y="425"/>
                  </a:cubicBezTo>
                  <a:cubicBezTo>
                    <a:pt x="4748" y="422"/>
                    <a:pt x="4743" y="418"/>
                    <a:pt x="4737" y="415"/>
                  </a:cubicBezTo>
                  <a:cubicBezTo>
                    <a:pt x="4716" y="401"/>
                    <a:pt x="4696" y="387"/>
                    <a:pt x="4676" y="372"/>
                  </a:cubicBezTo>
                  <a:cubicBezTo>
                    <a:pt x="4595" y="313"/>
                    <a:pt x="4520" y="247"/>
                    <a:pt x="4442" y="186"/>
                  </a:cubicBezTo>
                  <a:cubicBezTo>
                    <a:pt x="4422" y="170"/>
                    <a:pt x="4403" y="155"/>
                    <a:pt x="4382" y="140"/>
                  </a:cubicBezTo>
                  <a:cubicBezTo>
                    <a:pt x="4362" y="126"/>
                    <a:pt x="4342" y="112"/>
                    <a:pt x="4320" y="99"/>
                  </a:cubicBezTo>
                  <a:cubicBezTo>
                    <a:pt x="4299" y="86"/>
                    <a:pt x="4277" y="75"/>
                    <a:pt x="4255" y="64"/>
                  </a:cubicBezTo>
                  <a:cubicBezTo>
                    <a:pt x="4233" y="53"/>
                    <a:pt x="4210" y="42"/>
                    <a:pt x="4187" y="33"/>
                  </a:cubicBezTo>
                  <a:cubicBezTo>
                    <a:pt x="4164" y="25"/>
                    <a:pt x="4140" y="18"/>
                    <a:pt x="4116" y="14"/>
                  </a:cubicBezTo>
                  <a:cubicBezTo>
                    <a:pt x="4091" y="10"/>
                    <a:pt x="4067" y="7"/>
                    <a:pt x="4042" y="7"/>
                  </a:cubicBezTo>
                  <a:cubicBezTo>
                    <a:pt x="4017" y="7"/>
                    <a:pt x="3992" y="8"/>
                    <a:pt x="3968" y="11"/>
                  </a:cubicBezTo>
                  <a:cubicBezTo>
                    <a:pt x="3955" y="12"/>
                    <a:pt x="3943" y="15"/>
                    <a:pt x="3931" y="17"/>
                  </a:cubicBezTo>
                  <a:cubicBezTo>
                    <a:pt x="3919" y="19"/>
                    <a:pt x="3907" y="21"/>
                    <a:pt x="3895" y="24"/>
                  </a:cubicBezTo>
                  <a:cubicBezTo>
                    <a:pt x="3870" y="30"/>
                    <a:pt x="3847" y="37"/>
                    <a:pt x="3823" y="45"/>
                  </a:cubicBezTo>
                  <a:cubicBezTo>
                    <a:pt x="3799" y="53"/>
                    <a:pt x="3776" y="62"/>
                    <a:pt x="3753" y="72"/>
                  </a:cubicBezTo>
                  <a:cubicBezTo>
                    <a:pt x="3742" y="76"/>
                    <a:pt x="3730" y="81"/>
                    <a:pt x="3719" y="86"/>
                  </a:cubicBezTo>
                  <a:cubicBezTo>
                    <a:pt x="3708" y="92"/>
                    <a:pt x="3696" y="96"/>
                    <a:pt x="3685" y="102"/>
                  </a:cubicBezTo>
                  <a:cubicBezTo>
                    <a:pt x="3663" y="113"/>
                    <a:pt x="3640" y="124"/>
                    <a:pt x="3619" y="136"/>
                  </a:cubicBezTo>
                  <a:cubicBezTo>
                    <a:pt x="3531" y="183"/>
                    <a:pt x="3448" y="239"/>
                    <a:pt x="3367" y="296"/>
                  </a:cubicBezTo>
                  <a:cubicBezTo>
                    <a:pt x="3286" y="354"/>
                    <a:pt x="3207" y="415"/>
                    <a:pt x="3125" y="473"/>
                  </a:cubicBezTo>
                  <a:cubicBezTo>
                    <a:pt x="3105" y="488"/>
                    <a:pt x="3085" y="502"/>
                    <a:pt x="3064" y="516"/>
                  </a:cubicBezTo>
                  <a:cubicBezTo>
                    <a:pt x="3043" y="530"/>
                    <a:pt x="3022" y="543"/>
                    <a:pt x="3001" y="557"/>
                  </a:cubicBezTo>
                  <a:cubicBezTo>
                    <a:pt x="2959" y="584"/>
                    <a:pt x="2917" y="610"/>
                    <a:pt x="2873" y="635"/>
                  </a:cubicBezTo>
                  <a:cubicBezTo>
                    <a:pt x="2787" y="685"/>
                    <a:pt x="2699" y="731"/>
                    <a:pt x="2608" y="773"/>
                  </a:cubicBezTo>
                  <a:cubicBezTo>
                    <a:pt x="2518" y="816"/>
                    <a:pt x="2425" y="853"/>
                    <a:pt x="2331" y="887"/>
                  </a:cubicBezTo>
                  <a:cubicBezTo>
                    <a:pt x="2143" y="955"/>
                    <a:pt x="1951" y="1008"/>
                    <a:pt x="1758" y="1059"/>
                  </a:cubicBezTo>
                  <a:cubicBezTo>
                    <a:pt x="1565" y="1110"/>
                    <a:pt x="1374" y="1166"/>
                    <a:pt x="1181" y="1217"/>
                  </a:cubicBezTo>
                  <a:cubicBezTo>
                    <a:pt x="1085" y="1243"/>
                    <a:pt x="988" y="1267"/>
                    <a:pt x="891" y="1289"/>
                  </a:cubicBezTo>
                  <a:cubicBezTo>
                    <a:pt x="817" y="1305"/>
                    <a:pt x="817" y="1305"/>
                    <a:pt x="817" y="1305"/>
                  </a:cubicBezTo>
                  <a:cubicBezTo>
                    <a:pt x="805" y="1307"/>
                    <a:pt x="793" y="1310"/>
                    <a:pt x="781" y="1312"/>
                  </a:cubicBezTo>
                  <a:cubicBezTo>
                    <a:pt x="744" y="1319"/>
                    <a:pt x="744" y="1319"/>
                    <a:pt x="744" y="1319"/>
                  </a:cubicBezTo>
                  <a:cubicBezTo>
                    <a:pt x="671" y="1333"/>
                    <a:pt x="671" y="1333"/>
                    <a:pt x="671" y="1333"/>
                  </a:cubicBezTo>
                  <a:cubicBezTo>
                    <a:pt x="597" y="1345"/>
                    <a:pt x="597" y="1345"/>
                    <a:pt x="597" y="1345"/>
                  </a:cubicBezTo>
                  <a:cubicBezTo>
                    <a:pt x="560" y="1351"/>
                    <a:pt x="560" y="1351"/>
                    <a:pt x="560" y="1351"/>
                  </a:cubicBezTo>
                  <a:cubicBezTo>
                    <a:pt x="523" y="1356"/>
                    <a:pt x="523" y="1356"/>
                    <a:pt x="523" y="1356"/>
                  </a:cubicBezTo>
                  <a:cubicBezTo>
                    <a:pt x="448" y="1365"/>
                    <a:pt x="448" y="1365"/>
                    <a:pt x="448" y="1365"/>
                  </a:cubicBezTo>
                  <a:cubicBezTo>
                    <a:pt x="374" y="1372"/>
                    <a:pt x="374" y="1372"/>
                    <a:pt x="374" y="1372"/>
                  </a:cubicBezTo>
                  <a:cubicBezTo>
                    <a:pt x="337" y="1376"/>
                    <a:pt x="337" y="1376"/>
                    <a:pt x="337" y="1376"/>
                  </a:cubicBezTo>
                  <a:cubicBezTo>
                    <a:pt x="299" y="1378"/>
                    <a:pt x="299" y="1378"/>
                    <a:pt x="299" y="1378"/>
                  </a:cubicBezTo>
                  <a:cubicBezTo>
                    <a:pt x="225" y="1381"/>
                    <a:pt x="225" y="1381"/>
                    <a:pt x="225" y="1381"/>
                  </a:cubicBezTo>
                  <a:cubicBezTo>
                    <a:pt x="150" y="1382"/>
                    <a:pt x="150" y="1382"/>
                    <a:pt x="150" y="1382"/>
                  </a:cubicBezTo>
                  <a:cubicBezTo>
                    <a:pt x="113" y="1382"/>
                    <a:pt x="113" y="1382"/>
                    <a:pt x="113" y="1382"/>
                  </a:cubicBezTo>
                  <a:cubicBezTo>
                    <a:pt x="75" y="1380"/>
                    <a:pt x="75" y="1380"/>
                    <a:pt x="75" y="1380"/>
                  </a:cubicBezTo>
                  <a:lnTo>
                    <a:pt x="0" y="13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1" name="Freeform 28"/>
            <p:cNvSpPr/>
            <p:nvPr>
              <p:custDataLst>
                <p:tags r:id="rId26"/>
              </p:custDataLst>
            </p:nvPr>
          </p:nvSpPr>
          <p:spPr bwMode="auto">
            <a:xfrm>
              <a:off x="2" y="1402"/>
              <a:ext cx="5751" cy="799"/>
            </a:xfrm>
            <a:custGeom>
              <a:avLst/>
              <a:gdLst>
                <a:gd name="T0" fmla="*/ 74 w 8986"/>
                <a:gd name="T1" fmla="*/ 1246 h 1247"/>
                <a:gd name="T2" fmla="*/ 147 w 8986"/>
                <a:gd name="T3" fmla="*/ 1246 h 1247"/>
                <a:gd name="T4" fmla="*/ 295 w 8986"/>
                <a:gd name="T5" fmla="*/ 1238 h 1247"/>
                <a:gd name="T6" fmla="*/ 369 w 8986"/>
                <a:gd name="T7" fmla="*/ 1232 h 1247"/>
                <a:gd name="T8" fmla="*/ 515 w 8986"/>
                <a:gd name="T9" fmla="*/ 1213 h 1247"/>
                <a:gd name="T10" fmla="*/ 588 w 8986"/>
                <a:gd name="T11" fmla="*/ 1202 h 1247"/>
                <a:gd name="T12" fmla="*/ 1740 w 8986"/>
                <a:gd name="T13" fmla="*/ 934 h 1247"/>
                <a:gd name="T14" fmla="*/ 2595 w 8986"/>
                <a:gd name="T15" fmla="*/ 705 h 1247"/>
                <a:gd name="T16" fmla="*/ 3124 w 8986"/>
                <a:gd name="T17" fmla="*/ 442 h 1247"/>
                <a:gd name="T18" fmla="*/ 3627 w 8986"/>
                <a:gd name="T19" fmla="*/ 132 h 1247"/>
                <a:gd name="T20" fmla="*/ 3831 w 8986"/>
                <a:gd name="T21" fmla="*/ 44 h 1247"/>
                <a:gd name="T22" fmla="*/ 4049 w 8986"/>
                <a:gd name="T23" fmla="*/ 2 h 1247"/>
                <a:gd name="T24" fmla="*/ 4267 w 8986"/>
                <a:gd name="T25" fmla="*/ 41 h 1247"/>
                <a:gd name="T26" fmla="*/ 4467 w 8986"/>
                <a:gd name="T27" fmla="*/ 137 h 1247"/>
                <a:gd name="T28" fmla="*/ 4786 w 8986"/>
                <a:gd name="T29" fmla="*/ 323 h 1247"/>
                <a:gd name="T30" fmla="*/ 4837 w 8986"/>
                <a:gd name="T31" fmla="*/ 345 h 1247"/>
                <a:gd name="T32" fmla="*/ 4888 w 8986"/>
                <a:gd name="T33" fmla="*/ 365 h 1247"/>
                <a:gd name="T34" fmla="*/ 4959 w 8986"/>
                <a:gd name="T35" fmla="*/ 385 h 1247"/>
                <a:gd name="T36" fmla="*/ 5287 w 8986"/>
                <a:gd name="T37" fmla="*/ 429 h 1247"/>
                <a:gd name="T38" fmla="*/ 6164 w 8986"/>
                <a:gd name="T39" fmla="*/ 322 h 1247"/>
                <a:gd name="T40" fmla="*/ 6449 w 8986"/>
                <a:gd name="T41" fmla="*/ 242 h 1247"/>
                <a:gd name="T42" fmla="*/ 6742 w 8986"/>
                <a:gd name="T43" fmla="*/ 210 h 1247"/>
                <a:gd name="T44" fmla="*/ 7019 w 8986"/>
                <a:gd name="T45" fmla="*/ 309 h 1247"/>
                <a:gd name="T46" fmla="*/ 7817 w 8986"/>
                <a:gd name="T47" fmla="*/ 692 h 1247"/>
                <a:gd name="T48" fmla="*/ 7960 w 8986"/>
                <a:gd name="T49" fmla="*/ 732 h 1247"/>
                <a:gd name="T50" fmla="*/ 8104 w 8986"/>
                <a:gd name="T51" fmla="*/ 764 h 1247"/>
                <a:gd name="T52" fmla="*/ 8986 w 8986"/>
                <a:gd name="T53" fmla="*/ 800 h 1247"/>
                <a:gd name="T54" fmla="*/ 8103 w 8986"/>
                <a:gd name="T55" fmla="*/ 767 h 1247"/>
                <a:gd name="T56" fmla="*/ 7959 w 8986"/>
                <a:gd name="T57" fmla="*/ 735 h 1247"/>
                <a:gd name="T58" fmla="*/ 7816 w 8986"/>
                <a:gd name="T59" fmla="*/ 695 h 1247"/>
                <a:gd name="T60" fmla="*/ 7017 w 8986"/>
                <a:gd name="T61" fmla="*/ 313 h 1247"/>
                <a:gd name="T62" fmla="*/ 6741 w 8986"/>
                <a:gd name="T63" fmla="*/ 214 h 1247"/>
                <a:gd name="T64" fmla="*/ 6450 w 8986"/>
                <a:gd name="T65" fmla="*/ 247 h 1247"/>
                <a:gd name="T66" fmla="*/ 6166 w 8986"/>
                <a:gd name="T67" fmla="*/ 327 h 1247"/>
                <a:gd name="T68" fmla="*/ 5287 w 8986"/>
                <a:gd name="T69" fmla="*/ 436 h 1247"/>
                <a:gd name="T70" fmla="*/ 4957 w 8986"/>
                <a:gd name="T71" fmla="*/ 392 h 1247"/>
                <a:gd name="T72" fmla="*/ 4886 w 8986"/>
                <a:gd name="T73" fmla="*/ 371 h 1247"/>
                <a:gd name="T74" fmla="*/ 4834 w 8986"/>
                <a:gd name="T75" fmla="*/ 352 h 1247"/>
                <a:gd name="T76" fmla="*/ 4783 w 8986"/>
                <a:gd name="T77" fmla="*/ 329 h 1247"/>
                <a:gd name="T78" fmla="*/ 4463 w 8986"/>
                <a:gd name="T79" fmla="*/ 143 h 1247"/>
                <a:gd name="T80" fmla="*/ 4264 w 8986"/>
                <a:gd name="T81" fmla="*/ 48 h 1247"/>
                <a:gd name="T82" fmla="*/ 4049 w 8986"/>
                <a:gd name="T83" fmla="*/ 9 h 1247"/>
                <a:gd name="T84" fmla="*/ 3833 w 8986"/>
                <a:gd name="T85" fmla="*/ 51 h 1247"/>
                <a:gd name="T86" fmla="*/ 3630 w 8986"/>
                <a:gd name="T87" fmla="*/ 138 h 1247"/>
                <a:gd name="T88" fmla="*/ 3127 w 8986"/>
                <a:gd name="T89" fmla="*/ 447 h 1247"/>
                <a:gd name="T90" fmla="*/ 2597 w 8986"/>
                <a:gd name="T91" fmla="*/ 710 h 1247"/>
                <a:gd name="T92" fmla="*/ 1741 w 8986"/>
                <a:gd name="T93" fmla="*/ 938 h 1247"/>
                <a:gd name="T94" fmla="*/ 589 w 8986"/>
                <a:gd name="T95" fmla="*/ 1204 h 1247"/>
                <a:gd name="T96" fmla="*/ 515 w 8986"/>
                <a:gd name="T97" fmla="*/ 1215 h 1247"/>
                <a:gd name="T98" fmla="*/ 369 w 8986"/>
                <a:gd name="T99" fmla="*/ 1233 h 1247"/>
                <a:gd name="T100" fmla="*/ 295 w 8986"/>
                <a:gd name="T101" fmla="*/ 1239 h 1247"/>
                <a:gd name="T102" fmla="*/ 147 w 8986"/>
                <a:gd name="T103" fmla="*/ 1246 h 1247"/>
                <a:gd name="T104" fmla="*/ 74 w 8986"/>
                <a:gd name="T105" fmla="*/ 1246 h 1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86" h="1247">
                  <a:moveTo>
                    <a:pt x="0" y="1244"/>
                  </a:moveTo>
                  <a:cubicBezTo>
                    <a:pt x="74" y="1246"/>
                    <a:pt x="74" y="1246"/>
                    <a:pt x="74" y="1246"/>
                  </a:cubicBezTo>
                  <a:cubicBezTo>
                    <a:pt x="110" y="1247"/>
                    <a:pt x="110" y="1247"/>
                    <a:pt x="110" y="1247"/>
                  </a:cubicBezTo>
                  <a:cubicBezTo>
                    <a:pt x="147" y="1246"/>
                    <a:pt x="147" y="1246"/>
                    <a:pt x="147" y="1246"/>
                  </a:cubicBezTo>
                  <a:cubicBezTo>
                    <a:pt x="221" y="1244"/>
                    <a:pt x="221" y="1244"/>
                    <a:pt x="221" y="1244"/>
                  </a:cubicBezTo>
                  <a:cubicBezTo>
                    <a:pt x="295" y="1238"/>
                    <a:pt x="295" y="1238"/>
                    <a:pt x="295" y="1238"/>
                  </a:cubicBezTo>
                  <a:cubicBezTo>
                    <a:pt x="332" y="1236"/>
                    <a:pt x="332" y="1236"/>
                    <a:pt x="332" y="1236"/>
                  </a:cubicBezTo>
                  <a:cubicBezTo>
                    <a:pt x="369" y="1232"/>
                    <a:pt x="369" y="1232"/>
                    <a:pt x="369" y="1232"/>
                  </a:cubicBezTo>
                  <a:cubicBezTo>
                    <a:pt x="442" y="1224"/>
                    <a:pt x="442" y="1224"/>
                    <a:pt x="442" y="1224"/>
                  </a:cubicBezTo>
                  <a:cubicBezTo>
                    <a:pt x="515" y="1213"/>
                    <a:pt x="515" y="1213"/>
                    <a:pt x="515" y="1213"/>
                  </a:cubicBezTo>
                  <a:cubicBezTo>
                    <a:pt x="552" y="1208"/>
                    <a:pt x="552" y="1208"/>
                    <a:pt x="552" y="1208"/>
                  </a:cubicBezTo>
                  <a:cubicBezTo>
                    <a:pt x="564" y="1206"/>
                    <a:pt x="576" y="1204"/>
                    <a:pt x="588" y="1202"/>
                  </a:cubicBezTo>
                  <a:cubicBezTo>
                    <a:pt x="783" y="1169"/>
                    <a:pt x="975" y="1124"/>
                    <a:pt x="1166" y="1075"/>
                  </a:cubicBezTo>
                  <a:cubicBezTo>
                    <a:pt x="1357" y="1027"/>
                    <a:pt x="1547" y="976"/>
                    <a:pt x="1740" y="934"/>
                  </a:cubicBezTo>
                  <a:cubicBezTo>
                    <a:pt x="1933" y="893"/>
                    <a:pt x="2126" y="853"/>
                    <a:pt x="2315" y="799"/>
                  </a:cubicBezTo>
                  <a:cubicBezTo>
                    <a:pt x="2410" y="772"/>
                    <a:pt x="2503" y="741"/>
                    <a:pt x="2595" y="705"/>
                  </a:cubicBezTo>
                  <a:cubicBezTo>
                    <a:pt x="2687" y="669"/>
                    <a:pt x="2777" y="629"/>
                    <a:pt x="2865" y="586"/>
                  </a:cubicBezTo>
                  <a:cubicBezTo>
                    <a:pt x="2953" y="542"/>
                    <a:pt x="3040" y="494"/>
                    <a:pt x="3124" y="442"/>
                  </a:cubicBezTo>
                  <a:cubicBezTo>
                    <a:pt x="3207" y="390"/>
                    <a:pt x="3289" y="335"/>
                    <a:pt x="3372" y="282"/>
                  </a:cubicBezTo>
                  <a:cubicBezTo>
                    <a:pt x="3455" y="228"/>
                    <a:pt x="3539" y="177"/>
                    <a:pt x="3627" y="132"/>
                  </a:cubicBezTo>
                  <a:cubicBezTo>
                    <a:pt x="3671" y="109"/>
                    <a:pt x="3716" y="89"/>
                    <a:pt x="3762" y="70"/>
                  </a:cubicBezTo>
                  <a:cubicBezTo>
                    <a:pt x="3785" y="62"/>
                    <a:pt x="3808" y="52"/>
                    <a:pt x="3831" y="44"/>
                  </a:cubicBezTo>
                  <a:cubicBezTo>
                    <a:pt x="3855" y="37"/>
                    <a:pt x="3878" y="29"/>
                    <a:pt x="3902" y="23"/>
                  </a:cubicBezTo>
                  <a:cubicBezTo>
                    <a:pt x="3950" y="11"/>
                    <a:pt x="3999" y="4"/>
                    <a:pt x="4049" y="2"/>
                  </a:cubicBezTo>
                  <a:cubicBezTo>
                    <a:pt x="4099" y="0"/>
                    <a:pt x="4148" y="5"/>
                    <a:pt x="4197" y="18"/>
                  </a:cubicBezTo>
                  <a:cubicBezTo>
                    <a:pt x="4221" y="24"/>
                    <a:pt x="4244" y="33"/>
                    <a:pt x="4267" y="41"/>
                  </a:cubicBezTo>
                  <a:cubicBezTo>
                    <a:pt x="4290" y="50"/>
                    <a:pt x="4313" y="58"/>
                    <a:pt x="4336" y="68"/>
                  </a:cubicBezTo>
                  <a:cubicBezTo>
                    <a:pt x="4382" y="87"/>
                    <a:pt x="4425" y="112"/>
                    <a:pt x="4467" y="137"/>
                  </a:cubicBezTo>
                  <a:cubicBezTo>
                    <a:pt x="4552" y="187"/>
                    <a:pt x="4634" y="242"/>
                    <a:pt x="4721" y="289"/>
                  </a:cubicBezTo>
                  <a:cubicBezTo>
                    <a:pt x="4742" y="300"/>
                    <a:pt x="4764" y="312"/>
                    <a:pt x="4786" y="323"/>
                  </a:cubicBezTo>
                  <a:cubicBezTo>
                    <a:pt x="4797" y="328"/>
                    <a:pt x="4809" y="333"/>
                    <a:pt x="4820" y="338"/>
                  </a:cubicBezTo>
                  <a:cubicBezTo>
                    <a:pt x="4837" y="345"/>
                    <a:pt x="4837" y="345"/>
                    <a:pt x="4837" y="345"/>
                  </a:cubicBezTo>
                  <a:cubicBezTo>
                    <a:pt x="4842" y="348"/>
                    <a:pt x="4848" y="350"/>
                    <a:pt x="4854" y="352"/>
                  </a:cubicBezTo>
                  <a:cubicBezTo>
                    <a:pt x="4888" y="365"/>
                    <a:pt x="4888" y="365"/>
                    <a:pt x="4888" y="365"/>
                  </a:cubicBezTo>
                  <a:cubicBezTo>
                    <a:pt x="4924" y="375"/>
                    <a:pt x="4924" y="375"/>
                    <a:pt x="4924" y="375"/>
                  </a:cubicBezTo>
                  <a:cubicBezTo>
                    <a:pt x="4935" y="379"/>
                    <a:pt x="4947" y="382"/>
                    <a:pt x="4959" y="385"/>
                  </a:cubicBezTo>
                  <a:cubicBezTo>
                    <a:pt x="4971" y="388"/>
                    <a:pt x="4983" y="392"/>
                    <a:pt x="4995" y="394"/>
                  </a:cubicBezTo>
                  <a:cubicBezTo>
                    <a:pt x="5091" y="415"/>
                    <a:pt x="5189" y="426"/>
                    <a:pt x="5287" y="429"/>
                  </a:cubicBezTo>
                  <a:cubicBezTo>
                    <a:pt x="5386" y="433"/>
                    <a:pt x="5484" y="429"/>
                    <a:pt x="5582" y="421"/>
                  </a:cubicBezTo>
                  <a:cubicBezTo>
                    <a:pt x="5778" y="404"/>
                    <a:pt x="5973" y="369"/>
                    <a:pt x="6164" y="322"/>
                  </a:cubicBezTo>
                  <a:cubicBezTo>
                    <a:pt x="6212" y="310"/>
                    <a:pt x="6260" y="298"/>
                    <a:pt x="6307" y="284"/>
                  </a:cubicBezTo>
                  <a:cubicBezTo>
                    <a:pt x="6354" y="270"/>
                    <a:pt x="6401" y="255"/>
                    <a:pt x="6449" y="242"/>
                  </a:cubicBezTo>
                  <a:cubicBezTo>
                    <a:pt x="6496" y="229"/>
                    <a:pt x="6544" y="217"/>
                    <a:pt x="6594" y="211"/>
                  </a:cubicBezTo>
                  <a:cubicBezTo>
                    <a:pt x="6643" y="205"/>
                    <a:pt x="6692" y="204"/>
                    <a:pt x="6742" y="210"/>
                  </a:cubicBezTo>
                  <a:cubicBezTo>
                    <a:pt x="6791" y="215"/>
                    <a:pt x="6839" y="229"/>
                    <a:pt x="6885" y="247"/>
                  </a:cubicBezTo>
                  <a:cubicBezTo>
                    <a:pt x="6931" y="265"/>
                    <a:pt x="6975" y="286"/>
                    <a:pt x="7019" y="309"/>
                  </a:cubicBezTo>
                  <a:cubicBezTo>
                    <a:pt x="7107" y="354"/>
                    <a:pt x="7191" y="406"/>
                    <a:pt x="7278" y="452"/>
                  </a:cubicBezTo>
                  <a:cubicBezTo>
                    <a:pt x="7453" y="543"/>
                    <a:pt x="7630" y="631"/>
                    <a:pt x="7817" y="692"/>
                  </a:cubicBezTo>
                  <a:cubicBezTo>
                    <a:pt x="7841" y="700"/>
                    <a:pt x="7864" y="707"/>
                    <a:pt x="7888" y="714"/>
                  </a:cubicBezTo>
                  <a:cubicBezTo>
                    <a:pt x="7912" y="720"/>
                    <a:pt x="7936" y="726"/>
                    <a:pt x="7960" y="732"/>
                  </a:cubicBezTo>
                  <a:cubicBezTo>
                    <a:pt x="7983" y="738"/>
                    <a:pt x="8008" y="743"/>
                    <a:pt x="8031" y="749"/>
                  </a:cubicBezTo>
                  <a:cubicBezTo>
                    <a:pt x="8056" y="754"/>
                    <a:pt x="8080" y="759"/>
                    <a:pt x="8104" y="764"/>
                  </a:cubicBezTo>
                  <a:cubicBezTo>
                    <a:pt x="8201" y="783"/>
                    <a:pt x="8298" y="797"/>
                    <a:pt x="8396" y="806"/>
                  </a:cubicBezTo>
                  <a:cubicBezTo>
                    <a:pt x="8592" y="825"/>
                    <a:pt x="8791" y="825"/>
                    <a:pt x="8986" y="800"/>
                  </a:cubicBezTo>
                  <a:cubicBezTo>
                    <a:pt x="8791" y="825"/>
                    <a:pt x="8592" y="826"/>
                    <a:pt x="8396" y="808"/>
                  </a:cubicBezTo>
                  <a:cubicBezTo>
                    <a:pt x="8298" y="799"/>
                    <a:pt x="8200" y="785"/>
                    <a:pt x="8103" y="767"/>
                  </a:cubicBezTo>
                  <a:cubicBezTo>
                    <a:pt x="8079" y="762"/>
                    <a:pt x="8055" y="757"/>
                    <a:pt x="8031" y="752"/>
                  </a:cubicBezTo>
                  <a:cubicBezTo>
                    <a:pt x="8007" y="746"/>
                    <a:pt x="7983" y="741"/>
                    <a:pt x="7959" y="735"/>
                  </a:cubicBezTo>
                  <a:cubicBezTo>
                    <a:pt x="7935" y="729"/>
                    <a:pt x="7911" y="724"/>
                    <a:pt x="7887" y="717"/>
                  </a:cubicBezTo>
                  <a:cubicBezTo>
                    <a:pt x="7863" y="710"/>
                    <a:pt x="7840" y="703"/>
                    <a:pt x="7816" y="695"/>
                  </a:cubicBezTo>
                  <a:cubicBezTo>
                    <a:pt x="7629" y="634"/>
                    <a:pt x="7451" y="547"/>
                    <a:pt x="7276" y="456"/>
                  </a:cubicBezTo>
                  <a:cubicBezTo>
                    <a:pt x="7189" y="410"/>
                    <a:pt x="7105" y="358"/>
                    <a:pt x="7017" y="313"/>
                  </a:cubicBezTo>
                  <a:cubicBezTo>
                    <a:pt x="6973" y="291"/>
                    <a:pt x="6929" y="269"/>
                    <a:pt x="6883" y="252"/>
                  </a:cubicBezTo>
                  <a:cubicBezTo>
                    <a:pt x="6837" y="234"/>
                    <a:pt x="6790" y="220"/>
                    <a:pt x="6741" y="214"/>
                  </a:cubicBezTo>
                  <a:cubicBezTo>
                    <a:pt x="6692" y="209"/>
                    <a:pt x="6643" y="210"/>
                    <a:pt x="6594" y="216"/>
                  </a:cubicBezTo>
                  <a:cubicBezTo>
                    <a:pt x="6545" y="222"/>
                    <a:pt x="6498" y="234"/>
                    <a:pt x="6450" y="247"/>
                  </a:cubicBezTo>
                  <a:cubicBezTo>
                    <a:pt x="6403" y="260"/>
                    <a:pt x="6356" y="275"/>
                    <a:pt x="6308" y="289"/>
                  </a:cubicBezTo>
                  <a:cubicBezTo>
                    <a:pt x="6261" y="303"/>
                    <a:pt x="6213" y="316"/>
                    <a:pt x="6166" y="327"/>
                  </a:cubicBezTo>
                  <a:cubicBezTo>
                    <a:pt x="5974" y="375"/>
                    <a:pt x="5779" y="410"/>
                    <a:pt x="5583" y="427"/>
                  </a:cubicBezTo>
                  <a:cubicBezTo>
                    <a:pt x="5485" y="435"/>
                    <a:pt x="5386" y="439"/>
                    <a:pt x="5287" y="436"/>
                  </a:cubicBezTo>
                  <a:cubicBezTo>
                    <a:pt x="5188" y="433"/>
                    <a:pt x="5090" y="422"/>
                    <a:pt x="4993" y="401"/>
                  </a:cubicBezTo>
                  <a:cubicBezTo>
                    <a:pt x="4981" y="398"/>
                    <a:pt x="4969" y="395"/>
                    <a:pt x="4957" y="392"/>
                  </a:cubicBezTo>
                  <a:cubicBezTo>
                    <a:pt x="4945" y="389"/>
                    <a:pt x="4933" y="386"/>
                    <a:pt x="4922" y="382"/>
                  </a:cubicBezTo>
                  <a:cubicBezTo>
                    <a:pt x="4886" y="371"/>
                    <a:pt x="4886" y="371"/>
                    <a:pt x="4886" y="371"/>
                  </a:cubicBezTo>
                  <a:cubicBezTo>
                    <a:pt x="4851" y="358"/>
                    <a:pt x="4851" y="358"/>
                    <a:pt x="4851" y="358"/>
                  </a:cubicBezTo>
                  <a:cubicBezTo>
                    <a:pt x="4846" y="356"/>
                    <a:pt x="4840" y="354"/>
                    <a:pt x="4834" y="352"/>
                  </a:cubicBezTo>
                  <a:cubicBezTo>
                    <a:pt x="4817" y="344"/>
                    <a:pt x="4817" y="344"/>
                    <a:pt x="4817" y="344"/>
                  </a:cubicBezTo>
                  <a:cubicBezTo>
                    <a:pt x="4806" y="339"/>
                    <a:pt x="4794" y="335"/>
                    <a:pt x="4783" y="329"/>
                  </a:cubicBezTo>
                  <a:cubicBezTo>
                    <a:pt x="4761" y="318"/>
                    <a:pt x="4739" y="307"/>
                    <a:pt x="4717" y="295"/>
                  </a:cubicBezTo>
                  <a:cubicBezTo>
                    <a:pt x="4631" y="248"/>
                    <a:pt x="4548" y="193"/>
                    <a:pt x="4463" y="143"/>
                  </a:cubicBezTo>
                  <a:cubicBezTo>
                    <a:pt x="4421" y="119"/>
                    <a:pt x="4378" y="94"/>
                    <a:pt x="4333" y="75"/>
                  </a:cubicBezTo>
                  <a:cubicBezTo>
                    <a:pt x="4310" y="65"/>
                    <a:pt x="4287" y="56"/>
                    <a:pt x="4264" y="48"/>
                  </a:cubicBezTo>
                  <a:cubicBezTo>
                    <a:pt x="4241" y="39"/>
                    <a:pt x="4218" y="31"/>
                    <a:pt x="4195" y="25"/>
                  </a:cubicBezTo>
                  <a:cubicBezTo>
                    <a:pt x="4147" y="12"/>
                    <a:pt x="4098" y="7"/>
                    <a:pt x="4049" y="9"/>
                  </a:cubicBezTo>
                  <a:cubicBezTo>
                    <a:pt x="4000" y="11"/>
                    <a:pt x="3952" y="18"/>
                    <a:pt x="3904" y="30"/>
                  </a:cubicBezTo>
                  <a:cubicBezTo>
                    <a:pt x="3880" y="36"/>
                    <a:pt x="3857" y="43"/>
                    <a:pt x="3833" y="51"/>
                  </a:cubicBezTo>
                  <a:cubicBezTo>
                    <a:pt x="3810" y="59"/>
                    <a:pt x="3787" y="68"/>
                    <a:pt x="3764" y="77"/>
                  </a:cubicBezTo>
                  <a:cubicBezTo>
                    <a:pt x="3719" y="95"/>
                    <a:pt x="3674" y="115"/>
                    <a:pt x="3630" y="138"/>
                  </a:cubicBezTo>
                  <a:cubicBezTo>
                    <a:pt x="3542" y="182"/>
                    <a:pt x="3458" y="234"/>
                    <a:pt x="3375" y="287"/>
                  </a:cubicBezTo>
                  <a:cubicBezTo>
                    <a:pt x="3292" y="340"/>
                    <a:pt x="3211" y="395"/>
                    <a:pt x="3127" y="447"/>
                  </a:cubicBezTo>
                  <a:cubicBezTo>
                    <a:pt x="3043" y="499"/>
                    <a:pt x="2956" y="547"/>
                    <a:pt x="2868" y="591"/>
                  </a:cubicBezTo>
                  <a:cubicBezTo>
                    <a:pt x="2779" y="634"/>
                    <a:pt x="2689" y="674"/>
                    <a:pt x="2597" y="710"/>
                  </a:cubicBezTo>
                  <a:cubicBezTo>
                    <a:pt x="2505" y="746"/>
                    <a:pt x="2411" y="776"/>
                    <a:pt x="2317" y="803"/>
                  </a:cubicBezTo>
                  <a:cubicBezTo>
                    <a:pt x="2127" y="858"/>
                    <a:pt x="1933" y="897"/>
                    <a:pt x="1741" y="938"/>
                  </a:cubicBezTo>
                  <a:cubicBezTo>
                    <a:pt x="1548" y="980"/>
                    <a:pt x="1358" y="1031"/>
                    <a:pt x="1166" y="1079"/>
                  </a:cubicBezTo>
                  <a:cubicBezTo>
                    <a:pt x="975" y="1127"/>
                    <a:pt x="783" y="1172"/>
                    <a:pt x="589" y="1204"/>
                  </a:cubicBezTo>
                  <a:cubicBezTo>
                    <a:pt x="576" y="1206"/>
                    <a:pt x="564" y="1208"/>
                    <a:pt x="552" y="1210"/>
                  </a:cubicBezTo>
                  <a:cubicBezTo>
                    <a:pt x="515" y="1215"/>
                    <a:pt x="515" y="1215"/>
                    <a:pt x="515" y="1215"/>
                  </a:cubicBezTo>
                  <a:cubicBezTo>
                    <a:pt x="442" y="1225"/>
                    <a:pt x="442" y="1225"/>
                    <a:pt x="442" y="1225"/>
                  </a:cubicBezTo>
                  <a:cubicBezTo>
                    <a:pt x="369" y="1233"/>
                    <a:pt x="369" y="1233"/>
                    <a:pt x="369" y="1233"/>
                  </a:cubicBezTo>
                  <a:cubicBezTo>
                    <a:pt x="332" y="1237"/>
                    <a:pt x="332" y="1237"/>
                    <a:pt x="332" y="1237"/>
                  </a:cubicBezTo>
                  <a:cubicBezTo>
                    <a:pt x="295" y="1239"/>
                    <a:pt x="295" y="1239"/>
                    <a:pt x="295" y="1239"/>
                  </a:cubicBezTo>
                  <a:cubicBezTo>
                    <a:pt x="221" y="1244"/>
                    <a:pt x="221" y="1244"/>
                    <a:pt x="221" y="1244"/>
                  </a:cubicBezTo>
                  <a:cubicBezTo>
                    <a:pt x="147" y="1246"/>
                    <a:pt x="147" y="1246"/>
                    <a:pt x="147" y="1246"/>
                  </a:cubicBezTo>
                  <a:cubicBezTo>
                    <a:pt x="110" y="1247"/>
                    <a:pt x="110" y="1247"/>
                    <a:pt x="110" y="1247"/>
                  </a:cubicBezTo>
                  <a:cubicBezTo>
                    <a:pt x="74" y="1246"/>
                    <a:pt x="74" y="1246"/>
                    <a:pt x="74" y="1246"/>
                  </a:cubicBezTo>
                  <a:lnTo>
                    <a:pt x="0" y="12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2" name="Freeform 29"/>
            <p:cNvSpPr/>
            <p:nvPr>
              <p:custDataLst>
                <p:tags r:id="rId27"/>
              </p:custDataLst>
            </p:nvPr>
          </p:nvSpPr>
          <p:spPr bwMode="auto">
            <a:xfrm>
              <a:off x="2" y="1473"/>
              <a:ext cx="5751" cy="711"/>
            </a:xfrm>
            <a:custGeom>
              <a:avLst/>
              <a:gdLst>
                <a:gd name="T0" fmla="*/ 73 w 8986"/>
                <a:gd name="T1" fmla="*/ 1110 h 1110"/>
                <a:gd name="T2" fmla="*/ 146 w 8986"/>
                <a:gd name="T3" fmla="*/ 1108 h 1110"/>
                <a:gd name="T4" fmla="*/ 292 w 8986"/>
                <a:gd name="T5" fmla="*/ 1098 h 1110"/>
                <a:gd name="T6" fmla="*/ 365 w 8986"/>
                <a:gd name="T7" fmla="*/ 1090 h 1110"/>
                <a:gd name="T8" fmla="*/ 510 w 8986"/>
                <a:gd name="T9" fmla="*/ 1070 h 1110"/>
                <a:gd name="T10" fmla="*/ 1155 w 8986"/>
                <a:gd name="T11" fmla="*/ 933 h 1110"/>
                <a:gd name="T12" fmla="*/ 1512 w 8986"/>
                <a:gd name="T13" fmla="*/ 852 h 1110"/>
                <a:gd name="T14" fmla="*/ 1584 w 8986"/>
                <a:gd name="T15" fmla="*/ 837 h 1110"/>
                <a:gd name="T16" fmla="*/ 1728 w 8986"/>
                <a:gd name="T17" fmla="*/ 810 h 1110"/>
                <a:gd name="T18" fmla="*/ 2589 w 8986"/>
                <a:gd name="T19" fmla="*/ 638 h 1110"/>
                <a:gd name="T20" fmla="*/ 3128 w 8986"/>
                <a:gd name="T21" fmla="*/ 412 h 1110"/>
                <a:gd name="T22" fmla="*/ 3642 w 8986"/>
                <a:gd name="T23" fmla="*/ 131 h 1110"/>
                <a:gd name="T24" fmla="*/ 3916 w 8986"/>
                <a:gd name="T25" fmla="*/ 26 h 1110"/>
                <a:gd name="T26" fmla="*/ 4061 w 8986"/>
                <a:gd name="T27" fmla="*/ 2 h 1110"/>
                <a:gd name="T28" fmla="*/ 4208 w 8986"/>
                <a:gd name="T29" fmla="*/ 9 h 1110"/>
                <a:gd name="T30" fmla="*/ 4350 w 8986"/>
                <a:gd name="T31" fmla="*/ 44 h 1110"/>
                <a:gd name="T32" fmla="*/ 4489 w 8986"/>
                <a:gd name="T33" fmla="*/ 93 h 1110"/>
                <a:gd name="T34" fmla="*/ 4828 w 8986"/>
                <a:gd name="T35" fmla="*/ 231 h 1110"/>
                <a:gd name="T36" fmla="*/ 4880 w 8986"/>
                <a:gd name="T37" fmla="*/ 247 h 1110"/>
                <a:gd name="T38" fmla="*/ 5042 w 8986"/>
                <a:gd name="T39" fmla="*/ 278 h 1110"/>
                <a:gd name="T40" fmla="*/ 5625 w 8986"/>
                <a:gd name="T41" fmla="*/ 271 h 1110"/>
                <a:gd name="T42" fmla="*/ 6345 w 8986"/>
                <a:gd name="T43" fmla="*/ 138 h 1110"/>
                <a:gd name="T44" fmla="*/ 6632 w 8986"/>
                <a:gd name="T45" fmla="*/ 82 h 1110"/>
                <a:gd name="T46" fmla="*/ 6919 w 8986"/>
                <a:gd name="T47" fmla="*/ 132 h 1110"/>
                <a:gd name="T48" fmla="*/ 7303 w 8986"/>
                <a:gd name="T49" fmla="*/ 346 h 1110"/>
                <a:gd name="T50" fmla="*/ 7900 w 8986"/>
                <a:gd name="T51" fmla="*/ 621 h 1110"/>
                <a:gd name="T52" fmla="*/ 8042 w 8986"/>
                <a:gd name="T53" fmla="*/ 660 h 1110"/>
                <a:gd name="T54" fmla="*/ 8402 w 8986"/>
                <a:gd name="T55" fmla="*/ 723 h 1110"/>
                <a:gd name="T56" fmla="*/ 8402 w 8986"/>
                <a:gd name="T57" fmla="*/ 725 h 1110"/>
                <a:gd name="T58" fmla="*/ 8041 w 8986"/>
                <a:gd name="T59" fmla="*/ 663 h 1110"/>
                <a:gd name="T60" fmla="*/ 7899 w 8986"/>
                <a:gd name="T61" fmla="*/ 625 h 1110"/>
                <a:gd name="T62" fmla="*/ 7301 w 8986"/>
                <a:gd name="T63" fmla="*/ 350 h 1110"/>
                <a:gd name="T64" fmla="*/ 6917 w 8986"/>
                <a:gd name="T65" fmla="*/ 137 h 1110"/>
                <a:gd name="T66" fmla="*/ 6633 w 8986"/>
                <a:gd name="T67" fmla="*/ 87 h 1110"/>
                <a:gd name="T68" fmla="*/ 6346 w 8986"/>
                <a:gd name="T69" fmla="*/ 144 h 1110"/>
                <a:gd name="T70" fmla="*/ 5626 w 8986"/>
                <a:gd name="T71" fmla="*/ 278 h 1110"/>
                <a:gd name="T72" fmla="*/ 5041 w 8986"/>
                <a:gd name="T73" fmla="*/ 285 h 1110"/>
                <a:gd name="T74" fmla="*/ 4878 w 8986"/>
                <a:gd name="T75" fmla="*/ 254 h 1110"/>
                <a:gd name="T76" fmla="*/ 4826 w 8986"/>
                <a:gd name="T77" fmla="*/ 237 h 1110"/>
                <a:gd name="T78" fmla="*/ 4486 w 8986"/>
                <a:gd name="T79" fmla="*/ 100 h 1110"/>
                <a:gd name="T80" fmla="*/ 4348 w 8986"/>
                <a:gd name="T81" fmla="*/ 51 h 1110"/>
                <a:gd name="T82" fmla="*/ 4207 w 8986"/>
                <a:gd name="T83" fmla="*/ 16 h 1110"/>
                <a:gd name="T84" fmla="*/ 4062 w 8986"/>
                <a:gd name="T85" fmla="*/ 9 h 1110"/>
                <a:gd name="T86" fmla="*/ 3918 w 8986"/>
                <a:gd name="T87" fmla="*/ 33 h 1110"/>
                <a:gd name="T88" fmla="*/ 3645 w 8986"/>
                <a:gd name="T89" fmla="*/ 136 h 1110"/>
                <a:gd name="T90" fmla="*/ 3131 w 8986"/>
                <a:gd name="T91" fmla="*/ 418 h 1110"/>
                <a:gd name="T92" fmla="*/ 2590 w 8986"/>
                <a:gd name="T93" fmla="*/ 643 h 1110"/>
                <a:gd name="T94" fmla="*/ 1729 w 8986"/>
                <a:gd name="T95" fmla="*/ 815 h 1110"/>
                <a:gd name="T96" fmla="*/ 1585 w 8986"/>
                <a:gd name="T97" fmla="*/ 841 h 1110"/>
                <a:gd name="T98" fmla="*/ 1513 w 8986"/>
                <a:gd name="T99" fmla="*/ 856 h 1110"/>
                <a:gd name="T100" fmla="*/ 1156 w 8986"/>
                <a:gd name="T101" fmla="*/ 937 h 1110"/>
                <a:gd name="T102" fmla="*/ 511 w 8986"/>
                <a:gd name="T103" fmla="*/ 1072 h 1110"/>
                <a:gd name="T104" fmla="*/ 365 w 8986"/>
                <a:gd name="T105" fmla="*/ 1092 h 1110"/>
                <a:gd name="T106" fmla="*/ 292 w 8986"/>
                <a:gd name="T107" fmla="*/ 1099 h 1110"/>
                <a:gd name="T108" fmla="*/ 146 w 8986"/>
                <a:gd name="T109" fmla="*/ 1109 h 1110"/>
                <a:gd name="T110" fmla="*/ 73 w 8986"/>
                <a:gd name="T111" fmla="*/ 111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6" h="1110">
                  <a:moveTo>
                    <a:pt x="0" y="1110"/>
                  </a:moveTo>
                  <a:cubicBezTo>
                    <a:pt x="73" y="1110"/>
                    <a:pt x="73" y="1110"/>
                    <a:pt x="73" y="1110"/>
                  </a:cubicBezTo>
                  <a:cubicBezTo>
                    <a:pt x="110" y="1110"/>
                    <a:pt x="110" y="1110"/>
                    <a:pt x="110" y="1110"/>
                  </a:cubicBezTo>
                  <a:cubicBezTo>
                    <a:pt x="146" y="1108"/>
                    <a:pt x="146" y="1108"/>
                    <a:pt x="146" y="1108"/>
                  </a:cubicBezTo>
                  <a:cubicBezTo>
                    <a:pt x="219" y="1105"/>
                    <a:pt x="219" y="1105"/>
                    <a:pt x="219" y="1105"/>
                  </a:cubicBezTo>
                  <a:cubicBezTo>
                    <a:pt x="292" y="1098"/>
                    <a:pt x="292" y="1098"/>
                    <a:pt x="292" y="1098"/>
                  </a:cubicBezTo>
                  <a:cubicBezTo>
                    <a:pt x="329" y="1095"/>
                    <a:pt x="329" y="1095"/>
                    <a:pt x="329" y="1095"/>
                  </a:cubicBezTo>
                  <a:cubicBezTo>
                    <a:pt x="365" y="1090"/>
                    <a:pt x="365" y="1090"/>
                    <a:pt x="365" y="1090"/>
                  </a:cubicBezTo>
                  <a:cubicBezTo>
                    <a:pt x="438" y="1081"/>
                    <a:pt x="438" y="1081"/>
                    <a:pt x="438" y="1081"/>
                  </a:cubicBezTo>
                  <a:cubicBezTo>
                    <a:pt x="510" y="1070"/>
                    <a:pt x="510" y="1070"/>
                    <a:pt x="510" y="1070"/>
                  </a:cubicBezTo>
                  <a:cubicBezTo>
                    <a:pt x="534" y="1067"/>
                    <a:pt x="559" y="1063"/>
                    <a:pt x="583" y="1058"/>
                  </a:cubicBezTo>
                  <a:cubicBezTo>
                    <a:pt x="775" y="1024"/>
                    <a:pt x="965" y="979"/>
                    <a:pt x="1155" y="933"/>
                  </a:cubicBezTo>
                  <a:cubicBezTo>
                    <a:pt x="1250" y="911"/>
                    <a:pt x="1345" y="888"/>
                    <a:pt x="1440" y="867"/>
                  </a:cubicBezTo>
                  <a:cubicBezTo>
                    <a:pt x="1512" y="852"/>
                    <a:pt x="1512" y="852"/>
                    <a:pt x="1512" y="852"/>
                  </a:cubicBezTo>
                  <a:cubicBezTo>
                    <a:pt x="1548" y="844"/>
                    <a:pt x="1548" y="844"/>
                    <a:pt x="1548" y="844"/>
                  </a:cubicBezTo>
                  <a:cubicBezTo>
                    <a:pt x="1584" y="837"/>
                    <a:pt x="1584" y="837"/>
                    <a:pt x="1584" y="837"/>
                  </a:cubicBezTo>
                  <a:cubicBezTo>
                    <a:pt x="1656" y="823"/>
                    <a:pt x="1656" y="823"/>
                    <a:pt x="1656" y="823"/>
                  </a:cubicBezTo>
                  <a:cubicBezTo>
                    <a:pt x="1728" y="810"/>
                    <a:pt x="1728" y="810"/>
                    <a:pt x="1728" y="810"/>
                  </a:cubicBezTo>
                  <a:cubicBezTo>
                    <a:pt x="1921" y="778"/>
                    <a:pt x="2114" y="752"/>
                    <a:pt x="2305" y="711"/>
                  </a:cubicBezTo>
                  <a:cubicBezTo>
                    <a:pt x="2401" y="691"/>
                    <a:pt x="2496" y="667"/>
                    <a:pt x="2589" y="638"/>
                  </a:cubicBezTo>
                  <a:cubicBezTo>
                    <a:pt x="2682" y="609"/>
                    <a:pt x="2773" y="575"/>
                    <a:pt x="2864" y="537"/>
                  </a:cubicBezTo>
                  <a:cubicBezTo>
                    <a:pt x="2954" y="500"/>
                    <a:pt x="3042" y="459"/>
                    <a:pt x="3128" y="412"/>
                  </a:cubicBezTo>
                  <a:cubicBezTo>
                    <a:pt x="3214" y="366"/>
                    <a:pt x="3298" y="317"/>
                    <a:pt x="3383" y="268"/>
                  </a:cubicBezTo>
                  <a:cubicBezTo>
                    <a:pt x="3468" y="220"/>
                    <a:pt x="3554" y="172"/>
                    <a:pt x="3642" y="131"/>
                  </a:cubicBezTo>
                  <a:cubicBezTo>
                    <a:pt x="3686" y="109"/>
                    <a:pt x="3731" y="90"/>
                    <a:pt x="3777" y="72"/>
                  </a:cubicBezTo>
                  <a:cubicBezTo>
                    <a:pt x="3822" y="55"/>
                    <a:pt x="3869" y="38"/>
                    <a:pt x="3916" y="26"/>
                  </a:cubicBezTo>
                  <a:cubicBezTo>
                    <a:pt x="3940" y="20"/>
                    <a:pt x="3964" y="15"/>
                    <a:pt x="3988" y="11"/>
                  </a:cubicBezTo>
                  <a:cubicBezTo>
                    <a:pt x="4012" y="7"/>
                    <a:pt x="4037" y="4"/>
                    <a:pt x="4061" y="2"/>
                  </a:cubicBezTo>
                  <a:cubicBezTo>
                    <a:pt x="4086" y="0"/>
                    <a:pt x="4110" y="0"/>
                    <a:pt x="4135" y="1"/>
                  </a:cubicBezTo>
                  <a:cubicBezTo>
                    <a:pt x="4159" y="2"/>
                    <a:pt x="4184" y="4"/>
                    <a:pt x="4208" y="9"/>
                  </a:cubicBezTo>
                  <a:cubicBezTo>
                    <a:pt x="4232" y="13"/>
                    <a:pt x="4256" y="20"/>
                    <a:pt x="4280" y="25"/>
                  </a:cubicBezTo>
                  <a:cubicBezTo>
                    <a:pt x="4303" y="31"/>
                    <a:pt x="4327" y="37"/>
                    <a:pt x="4350" y="44"/>
                  </a:cubicBezTo>
                  <a:cubicBezTo>
                    <a:pt x="4374" y="51"/>
                    <a:pt x="4397" y="58"/>
                    <a:pt x="4420" y="67"/>
                  </a:cubicBezTo>
                  <a:cubicBezTo>
                    <a:pt x="4443" y="75"/>
                    <a:pt x="4466" y="84"/>
                    <a:pt x="4489" y="93"/>
                  </a:cubicBezTo>
                  <a:cubicBezTo>
                    <a:pt x="4579" y="130"/>
                    <a:pt x="4668" y="172"/>
                    <a:pt x="4759" y="206"/>
                  </a:cubicBezTo>
                  <a:cubicBezTo>
                    <a:pt x="4782" y="215"/>
                    <a:pt x="4805" y="223"/>
                    <a:pt x="4828" y="231"/>
                  </a:cubicBezTo>
                  <a:cubicBezTo>
                    <a:pt x="4840" y="235"/>
                    <a:pt x="4851" y="238"/>
                    <a:pt x="4863" y="241"/>
                  </a:cubicBezTo>
                  <a:cubicBezTo>
                    <a:pt x="4880" y="247"/>
                    <a:pt x="4880" y="247"/>
                    <a:pt x="4880" y="247"/>
                  </a:cubicBezTo>
                  <a:cubicBezTo>
                    <a:pt x="4898" y="251"/>
                    <a:pt x="4898" y="251"/>
                    <a:pt x="4898" y="251"/>
                  </a:cubicBezTo>
                  <a:cubicBezTo>
                    <a:pt x="4945" y="263"/>
                    <a:pt x="4993" y="271"/>
                    <a:pt x="5042" y="278"/>
                  </a:cubicBezTo>
                  <a:cubicBezTo>
                    <a:pt x="5138" y="290"/>
                    <a:pt x="5236" y="294"/>
                    <a:pt x="5333" y="292"/>
                  </a:cubicBezTo>
                  <a:cubicBezTo>
                    <a:pt x="5431" y="290"/>
                    <a:pt x="5528" y="282"/>
                    <a:pt x="5625" y="271"/>
                  </a:cubicBezTo>
                  <a:cubicBezTo>
                    <a:pt x="5819" y="249"/>
                    <a:pt x="6012" y="213"/>
                    <a:pt x="6202" y="172"/>
                  </a:cubicBezTo>
                  <a:cubicBezTo>
                    <a:pt x="6250" y="161"/>
                    <a:pt x="6298" y="150"/>
                    <a:pt x="6345" y="138"/>
                  </a:cubicBezTo>
                  <a:cubicBezTo>
                    <a:pt x="6392" y="126"/>
                    <a:pt x="6439" y="114"/>
                    <a:pt x="6487" y="104"/>
                  </a:cubicBezTo>
                  <a:cubicBezTo>
                    <a:pt x="6535" y="93"/>
                    <a:pt x="6583" y="85"/>
                    <a:pt x="6632" y="82"/>
                  </a:cubicBezTo>
                  <a:cubicBezTo>
                    <a:pt x="6681" y="78"/>
                    <a:pt x="6731" y="80"/>
                    <a:pt x="6779" y="88"/>
                  </a:cubicBezTo>
                  <a:cubicBezTo>
                    <a:pt x="6827" y="97"/>
                    <a:pt x="6874" y="112"/>
                    <a:pt x="6919" y="132"/>
                  </a:cubicBezTo>
                  <a:cubicBezTo>
                    <a:pt x="6964" y="152"/>
                    <a:pt x="7007" y="174"/>
                    <a:pt x="7050" y="198"/>
                  </a:cubicBezTo>
                  <a:cubicBezTo>
                    <a:pt x="7136" y="245"/>
                    <a:pt x="7218" y="298"/>
                    <a:pt x="7303" y="346"/>
                  </a:cubicBezTo>
                  <a:cubicBezTo>
                    <a:pt x="7473" y="441"/>
                    <a:pt x="7647" y="533"/>
                    <a:pt x="7831" y="598"/>
                  </a:cubicBezTo>
                  <a:cubicBezTo>
                    <a:pt x="7854" y="606"/>
                    <a:pt x="7877" y="614"/>
                    <a:pt x="7900" y="621"/>
                  </a:cubicBezTo>
                  <a:cubicBezTo>
                    <a:pt x="7924" y="629"/>
                    <a:pt x="7947" y="635"/>
                    <a:pt x="7971" y="642"/>
                  </a:cubicBezTo>
                  <a:cubicBezTo>
                    <a:pt x="7994" y="648"/>
                    <a:pt x="8018" y="654"/>
                    <a:pt x="8042" y="660"/>
                  </a:cubicBezTo>
                  <a:cubicBezTo>
                    <a:pt x="8113" y="676"/>
                    <a:pt x="8113" y="676"/>
                    <a:pt x="8113" y="676"/>
                  </a:cubicBezTo>
                  <a:cubicBezTo>
                    <a:pt x="8208" y="697"/>
                    <a:pt x="8305" y="713"/>
                    <a:pt x="8402" y="723"/>
                  </a:cubicBezTo>
                  <a:cubicBezTo>
                    <a:pt x="8596" y="744"/>
                    <a:pt x="8793" y="745"/>
                    <a:pt x="8986" y="719"/>
                  </a:cubicBezTo>
                  <a:cubicBezTo>
                    <a:pt x="8793" y="746"/>
                    <a:pt x="8596" y="745"/>
                    <a:pt x="8402" y="725"/>
                  </a:cubicBezTo>
                  <a:cubicBezTo>
                    <a:pt x="8304" y="715"/>
                    <a:pt x="8208" y="699"/>
                    <a:pt x="8112" y="679"/>
                  </a:cubicBezTo>
                  <a:cubicBezTo>
                    <a:pt x="8041" y="663"/>
                    <a:pt x="8041" y="663"/>
                    <a:pt x="8041" y="663"/>
                  </a:cubicBezTo>
                  <a:cubicBezTo>
                    <a:pt x="8017" y="657"/>
                    <a:pt x="7993" y="651"/>
                    <a:pt x="7970" y="645"/>
                  </a:cubicBezTo>
                  <a:cubicBezTo>
                    <a:pt x="7946" y="638"/>
                    <a:pt x="7923" y="632"/>
                    <a:pt x="7899" y="625"/>
                  </a:cubicBezTo>
                  <a:cubicBezTo>
                    <a:pt x="7876" y="617"/>
                    <a:pt x="7853" y="610"/>
                    <a:pt x="7830" y="601"/>
                  </a:cubicBezTo>
                  <a:cubicBezTo>
                    <a:pt x="7645" y="536"/>
                    <a:pt x="7471" y="445"/>
                    <a:pt x="7301" y="350"/>
                  </a:cubicBezTo>
                  <a:cubicBezTo>
                    <a:pt x="7216" y="302"/>
                    <a:pt x="7133" y="249"/>
                    <a:pt x="7048" y="202"/>
                  </a:cubicBezTo>
                  <a:cubicBezTo>
                    <a:pt x="7005" y="178"/>
                    <a:pt x="6962" y="156"/>
                    <a:pt x="6917" y="137"/>
                  </a:cubicBezTo>
                  <a:cubicBezTo>
                    <a:pt x="6872" y="117"/>
                    <a:pt x="6826" y="101"/>
                    <a:pt x="6778" y="93"/>
                  </a:cubicBezTo>
                  <a:cubicBezTo>
                    <a:pt x="6730" y="85"/>
                    <a:pt x="6681" y="83"/>
                    <a:pt x="6633" y="87"/>
                  </a:cubicBezTo>
                  <a:cubicBezTo>
                    <a:pt x="6584" y="90"/>
                    <a:pt x="6536" y="98"/>
                    <a:pt x="6488" y="109"/>
                  </a:cubicBezTo>
                  <a:cubicBezTo>
                    <a:pt x="6441" y="119"/>
                    <a:pt x="6394" y="132"/>
                    <a:pt x="6346" y="144"/>
                  </a:cubicBezTo>
                  <a:cubicBezTo>
                    <a:pt x="6299" y="156"/>
                    <a:pt x="6251" y="166"/>
                    <a:pt x="6203" y="177"/>
                  </a:cubicBezTo>
                  <a:cubicBezTo>
                    <a:pt x="6013" y="219"/>
                    <a:pt x="5820" y="255"/>
                    <a:pt x="5626" y="278"/>
                  </a:cubicBezTo>
                  <a:cubicBezTo>
                    <a:pt x="5529" y="289"/>
                    <a:pt x="5431" y="296"/>
                    <a:pt x="5334" y="298"/>
                  </a:cubicBezTo>
                  <a:cubicBezTo>
                    <a:pt x="5236" y="301"/>
                    <a:pt x="5138" y="297"/>
                    <a:pt x="5041" y="285"/>
                  </a:cubicBezTo>
                  <a:cubicBezTo>
                    <a:pt x="4992" y="278"/>
                    <a:pt x="4944" y="270"/>
                    <a:pt x="4896" y="258"/>
                  </a:cubicBezTo>
                  <a:cubicBezTo>
                    <a:pt x="4878" y="254"/>
                    <a:pt x="4878" y="254"/>
                    <a:pt x="4878" y="254"/>
                  </a:cubicBezTo>
                  <a:cubicBezTo>
                    <a:pt x="4861" y="248"/>
                    <a:pt x="4861" y="248"/>
                    <a:pt x="4861" y="248"/>
                  </a:cubicBezTo>
                  <a:cubicBezTo>
                    <a:pt x="4849" y="245"/>
                    <a:pt x="4837" y="241"/>
                    <a:pt x="4826" y="237"/>
                  </a:cubicBezTo>
                  <a:cubicBezTo>
                    <a:pt x="4803" y="230"/>
                    <a:pt x="4779" y="221"/>
                    <a:pt x="4757" y="213"/>
                  </a:cubicBezTo>
                  <a:cubicBezTo>
                    <a:pt x="4665" y="178"/>
                    <a:pt x="4576" y="137"/>
                    <a:pt x="4486" y="100"/>
                  </a:cubicBezTo>
                  <a:cubicBezTo>
                    <a:pt x="4463" y="91"/>
                    <a:pt x="4441" y="82"/>
                    <a:pt x="4418" y="74"/>
                  </a:cubicBezTo>
                  <a:cubicBezTo>
                    <a:pt x="4395" y="65"/>
                    <a:pt x="4372" y="58"/>
                    <a:pt x="4348" y="51"/>
                  </a:cubicBezTo>
                  <a:cubicBezTo>
                    <a:pt x="4325" y="45"/>
                    <a:pt x="4301" y="38"/>
                    <a:pt x="4278" y="32"/>
                  </a:cubicBezTo>
                  <a:cubicBezTo>
                    <a:pt x="4254" y="27"/>
                    <a:pt x="4230" y="20"/>
                    <a:pt x="4207" y="16"/>
                  </a:cubicBezTo>
                  <a:cubicBezTo>
                    <a:pt x="4183" y="11"/>
                    <a:pt x="4159" y="9"/>
                    <a:pt x="4134" y="8"/>
                  </a:cubicBezTo>
                  <a:cubicBezTo>
                    <a:pt x="4110" y="7"/>
                    <a:pt x="4086" y="7"/>
                    <a:pt x="4062" y="9"/>
                  </a:cubicBezTo>
                  <a:cubicBezTo>
                    <a:pt x="4037" y="11"/>
                    <a:pt x="4013" y="14"/>
                    <a:pt x="3989" y="18"/>
                  </a:cubicBezTo>
                  <a:cubicBezTo>
                    <a:pt x="3965" y="22"/>
                    <a:pt x="3941" y="27"/>
                    <a:pt x="3918" y="33"/>
                  </a:cubicBezTo>
                  <a:cubicBezTo>
                    <a:pt x="3871" y="45"/>
                    <a:pt x="3825" y="61"/>
                    <a:pt x="3779" y="79"/>
                  </a:cubicBezTo>
                  <a:cubicBezTo>
                    <a:pt x="3734" y="97"/>
                    <a:pt x="3689" y="115"/>
                    <a:pt x="3645" y="136"/>
                  </a:cubicBezTo>
                  <a:cubicBezTo>
                    <a:pt x="3556" y="178"/>
                    <a:pt x="3471" y="225"/>
                    <a:pt x="3386" y="273"/>
                  </a:cubicBezTo>
                  <a:cubicBezTo>
                    <a:pt x="3301" y="322"/>
                    <a:pt x="3217" y="372"/>
                    <a:pt x="3131" y="418"/>
                  </a:cubicBezTo>
                  <a:cubicBezTo>
                    <a:pt x="3045" y="464"/>
                    <a:pt x="2956" y="505"/>
                    <a:pt x="2866" y="543"/>
                  </a:cubicBezTo>
                  <a:cubicBezTo>
                    <a:pt x="2775" y="580"/>
                    <a:pt x="2684" y="614"/>
                    <a:pt x="2590" y="643"/>
                  </a:cubicBezTo>
                  <a:cubicBezTo>
                    <a:pt x="2497" y="672"/>
                    <a:pt x="2402" y="696"/>
                    <a:pt x="2306" y="716"/>
                  </a:cubicBezTo>
                  <a:cubicBezTo>
                    <a:pt x="2115" y="757"/>
                    <a:pt x="1921" y="783"/>
                    <a:pt x="1729" y="815"/>
                  </a:cubicBezTo>
                  <a:cubicBezTo>
                    <a:pt x="1656" y="827"/>
                    <a:pt x="1656" y="827"/>
                    <a:pt x="1656" y="827"/>
                  </a:cubicBezTo>
                  <a:cubicBezTo>
                    <a:pt x="1585" y="841"/>
                    <a:pt x="1585" y="841"/>
                    <a:pt x="1585" y="841"/>
                  </a:cubicBezTo>
                  <a:cubicBezTo>
                    <a:pt x="1549" y="848"/>
                    <a:pt x="1549" y="848"/>
                    <a:pt x="1549" y="848"/>
                  </a:cubicBezTo>
                  <a:cubicBezTo>
                    <a:pt x="1513" y="856"/>
                    <a:pt x="1513" y="856"/>
                    <a:pt x="1513" y="856"/>
                  </a:cubicBezTo>
                  <a:cubicBezTo>
                    <a:pt x="1441" y="871"/>
                    <a:pt x="1441" y="871"/>
                    <a:pt x="1441" y="871"/>
                  </a:cubicBezTo>
                  <a:cubicBezTo>
                    <a:pt x="1346" y="892"/>
                    <a:pt x="1251" y="914"/>
                    <a:pt x="1156" y="937"/>
                  </a:cubicBezTo>
                  <a:cubicBezTo>
                    <a:pt x="966" y="982"/>
                    <a:pt x="775" y="1027"/>
                    <a:pt x="583" y="1060"/>
                  </a:cubicBezTo>
                  <a:cubicBezTo>
                    <a:pt x="559" y="1065"/>
                    <a:pt x="535" y="1068"/>
                    <a:pt x="511" y="1072"/>
                  </a:cubicBezTo>
                  <a:cubicBezTo>
                    <a:pt x="438" y="1083"/>
                    <a:pt x="438" y="1083"/>
                    <a:pt x="438" y="1083"/>
                  </a:cubicBezTo>
                  <a:cubicBezTo>
                    <a:pt x="365" y="1092"/>
                    <a:pt x="365" y="1092"/>
                    <a:pt x="365" y="1092"/>
                  </a:cubicBezTo>
                  <a:cubicBezTo>
                    <a:pt x="329" y="1096"/>
                    <a:pt x="329" y="1096"/>
                    <a:pt x="329" y="1096"/>
                  </a:cubicBezTo>
                  <a:cubicBezTo>
                    <a:pt x="292" y="1099"/>
                    <a:pt x="292" y="1099"/>
                    <a:pt x="292" y="1099"/>
                  </a:cubicBezTo>
                  <a:cubicBezTo>
                    <a:pt x="219" y="1105"/>
                    <a:pt x="219" y="1105"/>
                    <a:pt x="219" y="1105"/>
                  </a:cubicBezTo>
                  <a:cubicBezTo>
                    <a:pt x="146" y="1109"/>
                    <a:pt x="146" y="1109"/>
                    <a:pt x="146" y="1109"/>
                  </a:cubicBezTo>
                  <a:cubicBezTo>
                    <a:pt x="110" y="1110"/>
                    <a:pt x="110" y="1110"/>
                    <a:pt x="110" y="1110"/>
                  </a:cubicBezTo>
                  <a:cubicBezTo>
                    <a:pt x="73" y="1110"/>
                    <a:pt x="73" y="1110"/>
                    <a:pt x="73" y="1110"/>
                  </a:cubicBezTo>
                  <a:lnTo>
                    <a:pt x="0" y="11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3" name="Freeform 30"/>
            <p:cNvSpPr/>
            <p:nvPr>
              <p:custDataLst>
                <p:tags r:id="rId28"/>
              </p:custDataLst>
            </p:nvPr>
          </p:nvSpPr>
          <p:spPr bwMode="auto">
            <a:xfrm>
              <a:off x="2" y="1508"/>
              <a:ext cx="5751" cy="660"/>
            </a:xfrm>
            <a:custGeom>
              <a:avLst/>
              <a:gdLst>
                <a:gd name="T0" fmla="*/ 73 w 8986"/>
                <a:gd name="T1" fmla="*/ 1029 h 1030"/>
                <a:gd name="T2" fmla="*/ 146 w 8986"/>
                <a:gd name="T3" fmla="*/ 1025 h 1030"/>
                <a:gd name="T4" fmla="*/ 291 w 8986"/>
                <a:gd name="T5" fmla="*/ 1013 h 1030"/>
                <a:gd name="T6" fmla="*/ 363 w 8986"/>
                <a:gd name="T7" fmla="*/ 1004 h 1030"/>
                <a:gd name="T8" fmla="*/ 507 w 8986"/>
                <a:gd name="T9" fmla="*/ 982 h 1030"/>
                <a:gd name="T10" fmla="*/ 1148 w 8986"/>
                <a:gd name="T11" fmla="*/ 846 h 1030"/>
                <a:gd name="T12" fmla="*/ 1504 w 8986"/>
                <a:gd name="T13" fmla="*/ 773 h 1030"/>
                <a:gd name="T14" fmla="*/ 1576 w 8986"/>
                <a:gd name="T15" fmla="*/ 760 h 1030"/>
                <a:gd name="T16" fmla="*/ 1720 w 8986"/>
                <a:gd name="T17" fmla="*/ 740 h 1030"/>
                <a:gd name="T18" fmla="*/ 2585 w 8986"/>
                <a:gd name="T19" fmla="*/ 624 h 1030"/>
                <a:gd name="T20" fmla="*/ 3135 w 8986"/>
                <a:gd name="T21" fmla="*/ 436 h 1030"/>
                <a:gd name="T22" fmla="*/ 3660 w 8986"/>
                <a:gd name="T23" fmla="*/ 183 h 1030"/>
                <a:gd name="T24" fmla="*/ 3934 w 8986"/>
                <a:gd name="T25" fmla="*/ 83 h 1030"/>
                <a:gd name="T26" fmla="*/ 4077 w 8986"/>
                <a:gd name="T27" fmla="*/ 57 h 1030"/>
                <a:gd name="T28" fmla="*/ 4296 w 8986"/>
                <a:gd name="T29" fmla="*/ 66 h 1030"/>
                <a:gd name="T30" fmla="*/ 4440 w 8986"/>
                <a:gd name="T31" fmla="*/ 90 h 1030"/>
                <a:gd name="T32" fmla="*/ 4793 w 8986"/>
                <a:gd name="T33" fmla="*/ 177 h 1030"/>
                <a:gd name="T34" fmla="*/ 4900 w 8986"/>
                <a:gd name="T35" fmla="*/ 198 h 1030"/>
                <a:gd name="T36" fmla="*/ 5081 w 8986"/>
                <a:gd name="T37" fmla="*/ 216 h 1030"/>
                <a:gd name="T38" fmla="*/ 5948 w 8986"/>
                <a:gd name="T39" fmla="*/ 131 h 1030"/>
                <a:gd name="T40" fmla="*/ 6306 w 8986"/>
                <a:gd name="T41" fmla="*/ 64 h 1030"/>
                <a:gd name="T42" fmla="*/ 6520 w 8986"/>
                <a:gd name="T43" fmla="*/ 22 h 1030"/>
                <a:gd name="T44" fmla="*/ 6948 w 8986"/>
                <a:gd name="T45" fmla="*/ 70 h 1030"/>
                <a:gd name="T46" fmla="*/ 7324 w 8986"/>
                <a:gd name="T47" fmla="*/ 293 h 1030"/>
                <a:gd name="T48" fmla="*/ 7910 w 8986"/>
                <a:gd name="T49" fmla="*/ 583 h 1030"/>
                <a:gd name="T50" fmla="*/ 8049 w 8986"/>
                <a:gd name="T51" fmla="*/ 625 h 1030"/>
                <a:gd name="T52" fmla="*/ 8406 w 8986"/>
                <a:gd name="T53" fmla="*/ 695 h 1030"/>
                <a:gd name="T54" fmla="*/ 8405 w 8986"/>
                <a:gd name="T55" fmla="*/ 697 h 1030"/>
                <a:gd name="T56" fmla="*/ 8048 w 8986"/>
                <a:gd name="T57" fmla="*/ 628 h 1030"/>
                <a:gd name="T58" fmla="*/ 7908 w 8986"/>
                <a:gd name="T59" fmla="*/ 586 h 1030"/>
                <a:gd name="T60" fmla="*/ 7321 w 8986"/>
                <a:gd name="T61" fmla="*/ 297 h 1030"/>
                <a:gd name="T62" fmla="*/ 6946 w 8986"/>
                <a:gd name="T63" fmla="*/ 74 h 1030"/>
                <a:gd name="T64" fmla="*/ 6521 w 8986"/>
                <a:gd name="T65" fmla="*/ 27 h 1030"/>
                <a:gd name="T66" fmla="*/ 6307 w 8986"/>
                <a:gd name="T67" fmla="*/ 69 h 1030"/>
                <a:gd name="T68" fmla="*/ 5949 w 8986"/>
                <a:gd name="T69" fmla="*/ 137 h 1030"/>
                <a:gd name="T70" fmla="*/ 5080 w 8986"/>
                <a:gd name="T71" fmla="*/ 223 h 1030"/>
                <a:gd name="T72" fmla="*/ 4899 w 8986"/>
                <a:gd name="T73" fmla="*/ 205 h 1030"/>
                <a:gd name="T74" fmla="*/ 4792 w 8986"/>
                <a:gd name="T75" fmla="*/ 184 h 1030"/>
                <a:gd name="T76" fmla="*/ 4438 w 8986"/>
                <a:gd name="T77" fmla="*/ 97 h 1030"/>
                <a:gd name="T78" fmla="*/ 4295 w 8986"/>
                <a:gd name="T79" fmla="*/ 73 h 1030"/>
                <a:gd name="T80" fmla="*/ 4078 w 8986"/>
                <a:gd name="T81" fmla="*/ 64 h 1030"/>
                <a:gd name="T82" fmla="*/ 3936 w 8986"/>
                <a:gd name="T83" fmla="*/ 90 h 1030"/>
                <a:gd name="T84" fmla="*/ 3662 w 8986"/>
                <a:gd name="T85" fmla="*/ 189 h 1030"/>
                <a:gd name="T86" fmla="*/ 3138 w 8986"/>
                <a:gd name="T87" fmla="*/ 442 h 1030"/>
                <a:gd name="T88" fmla="*/ 2587 w 8986"/>
                <a:gd name="T89" fmla="*/ 629 h 1030"/>
                <a:gd name="T90" fmla="*/ 1721 w 8986"/>
                <a:gd name="T91" fmla="*/ 745 h 1030"/>
                <a:gd name="T92" fmla="*/ 1577 w 8986"/>
                <a:gd name="T93" fmla="*/ 765 h 1030"/>
                <a:gd name="T94" fmla="*/ 1505 w 8986"/>
                <a:gd name="T95" fmla="*/ 777 h 1030"/>
                <a:gd name="T96" fmla="*/ 1148 w 8986"/>
                <a:gd name="T97" fmla="*/ 849 h 1030"/>
                <a:gd name="T98" fmla="*/ 507 w 8986"/>
                <a:gd name="T99" fmla="*/ 984 h 1030"/>
                <a:gd name="T100" fmla="*/ 363 w 8986"/>
                <a:gd name="T101" fmla="*/ 1005 h 1030"/>
                <a:gd name="T102" fmla="*/ 291 w 8986"/>
                <a:gd name="T103" fmla="*/ 1014 h 1030"/>
                <a:gd name="T104" fmla="*/ 146 w 8986"/>
                <a:gd name="T105" fmla="*/ 1026 h 1030"/>
                <a:gd name="T106" fmla="*/ 73 w 8986"/>
                <a:gd name="T107" fmla="*/ 1029 h 1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6" h="1030">
                  <a:moveTo>
                    <a:pt x="0" y="1030"/>
                  </a:moveTo>
                  <a:cubicBezTo>
                    <a:pt x="73" y="1029"/>
                    <a:pt x="73" y="1029"/>
                    <a:pt x="73" y="1029"/>
                  </a:cubicBezTo>
                  <a:cubicBezTo>
                    <a:pt x="109" y="1028"/>
                    <a:pt x="109" y="1028"/>
                    <a:pt x="109" y="1028"/>
                  </a:cubicBezTo>
                  <a:cubicBezTo>
                    <a:pt x="146" y="1025"/>
                    <a:pt x="146" y="1025"/>
                    <a:pt x="146" y="1025"/>
                  </a:cubicBezTo>
                  <a:cubicBezTo>
                    <a:pt x="218" y="1021"/>
                    <a:pt x="218" y="1021"/>
                    <a:pt x="218" y="1021"/>
                  </a:cubicBezTo>
                  <a:cubicBezTo>
                    <a:pt x="291" y="1013"/>
                    <a:pt x="291" y="1013"/>
                    <a:pt x="291" y="1013"/>
                  </a:cubicBezTo>
                  <a:cubicBezTo>
                    <a:pt x="327" y="1009"/>
                    <a:pt x="327" y="1009"/>
                    <a:pt x="327" y="1009"/>
                  </a:cubicBezTo>
                  <a:cubicBezTo>
                    <a:pt x="363" y="1004"/>
                    <a:pt x="363" y="1004"/>
                    <a:pt x="363" y="1004"/>
                  </a:cubicBezTo>
                  <a:cubicBezTo>
                    <a:pt x="435" y="994"/>
                    <a:pt x="435" y="994"/>
                    <a:pt x="435" y="994"/>
                  </a:cubicBezTo>
                  <a:cubicBezTo>
                    <a:pt x="459" y="990"/>
                    <a:pt x="483" y="986"/>
                    <a:pt x="507" y="982"/>
                  </a:cubicBezTo>
                  <a:cubicBezTo>
                    <a:pt x="531" y="978"/>
                    <a:pt x="555" y="974"/>
                    <a:pt x="578" y="969"/>
                  </a:cubicBezTo>
                  <a:cubicBezTo>
                    <a:pt x="769" y="934"/>
                    <a:pt x="958" y="889"/>
                    <a:pt x="1148" y="846"/>
                  </a:cubicBezTo>
                  <a:cubicBezTo>
                    <a:pt x="1242" y="824"/>
                    <a:pt x="1337" y="804"/>
                    <a:pt x="1433" y="785"/>
                  </a:cubicBezTo>
                  <a:cubicBezTo>
                    <a:pt x="1504" y="773"/>
                    <a:pt x="1504" y="773"/>
                    <a:pt x="1504" y="773"/>
                  </a:cubicBezTo>
                  <a:cubicBezTo>
                    <a:pt x="1540" y="766"/>
                    <a:pt x="1540" y="766"/>
                    <a:pt x="1540" y="766"/>
                  </a:cubicBezTo>
                  <a:cubicBezTo>
                    <a:pt x="1576" y="760"/>
                    <a:pt x="1576" y="760"/>
                    <a:pt x="1576" y="760"/>
                  </a:cubicBezTo>
                  <a:cubicBezTo>
                    <a:pt x="1648" y="749"/>
                    <a:pt x="1648" y="749"/>
                    <a:pt x="1648" y="749"/>
                  </a:cubicBezTo>
                  <a:cubicBezTo>
                    <a:pt x="1720" y="740"/>
                    <a:pt x="1720" y="740"/>
                    <a:pt x="1720" y="740"/>
                  </a:cubicBezTo>
                  <a:cubicBezTo>
                    <a:pt x="1913" y="718"/>
                    <a:pt x="2107" y="705"/>
                    <a:pt x="2299" y="678"/>
                  </a:cubicBezTo>
                  <a:cubicBezTo>
                    <a:pt x="2396" y="664"/>
                    <a:pt x="2491" y="647"/>
                    <a:pt x="2585" y="624"/>
                  </a:cubicBezTo>
                  <a:cubicBezTo>
                    <a:pt x="2680" y="602"/>
                    <a:pt x="2773" y="574"/>
                    <a:pt x="2865" y="543"/>
                  </a:cubicBezTo>
                  <a:cubicBezTo>
                    <a:pt x="2956" y="511"/>
                    <a:pt x="3047" y="476"/>
                    <a:pt x="3135" y="436"/>
                  </a:cubicBezTo>
                  <a:cubicBezTo>
                    <a:pt x="3224" y="396"/>
                    <a:pt x="3310" y="352"/>
                    <a:pt x="3397" y="308"/>
                  </a:cubicBezTo>
                  <a:cubicBezTo>
                    <a:pt x="3484" y="265"/>
                    <a:pt x="3571" y="221"/>
                    <a:pt x="3660" y="183"/>
                  </a:cubicBezTo>
                  <a:cubicBezTo>
                    <a:pt x="3704" y="163"/>
                    <a:pt x="3749" y="145"/>
                    <a:pt x="3795" y="128"/>
                  </a:cubicBezTo>
                  <a:cubicBezTo>
                    <a:pt x="3841" y="111"/>
                    <a:pt x="3887" y="95"/>
                    <a:pt x="3934" y="83"/>
                  </a:cubicBezTo>
                  <a:cubicBezTo>
                    <a:pt x="3957" y="77"/>
                    <a:pt x="3981" y="72"/>
                    <a:pt x="4005" y="67"/>
                  </a:cubicBezTo>
                  <a:cubicBezTo>
                    <a:pt x="4029" y="63"/>
                    <a:pt x="4053" y="59"/>
                    <a:pt x="4077" y="57"/>
                  </a:cubicBezTo>
                  <a:cubicBezTo>
                    <a:pt x="4126" y="52"/>
                    <a:pt x="4175" y="51"/>
                    <a:pt x="4224" y="56"/>
                  </a:cubicBezTo>
                  <a:cubicBezTo>
                    <a:pt x="4248" y="58"/>
                    <a:pt x="4272" y="63"/>
                    <a:pt x="4296" y="66"/>
                  </a:cubicBezTo>
                  <a:cubicBezTo>
                    <a:pt x="4368" y="77"/>
                    <a:pt x="4368" y="77"/>
                    <a:pt x="4368" y="77"/>
                  </a:cubicBezTo>
                  <a:cubicBezTo>
                    <a:pt x="4392" y="80"/>
                    <a:pt x="4416" y="85"/>
                    <a:pt x="4440" y="90"/>
                  </a:cubicBezTo>
                  <a:cubicBezTo>
                    <a:pt x="4463" y="95"/>
                    <a:pt x="4487" y="101"/>
                    <a:pt x="4511" y="106"/>
                  </a:cubicBezTo>
                  <a:cubicBezTo>
                    <a:pt x="4605" y="130"/>
                    <a:pt x="4699" y="156"/>
                    <a:pt x="4793" y="177"/>
                  </a:cubicBezTo>
                  <a:cubicBezTo>
                    <a:pt x="4817" y="182"/>
                    <a:pt x="4841" y="188"/>
                    <a:pt x="4864" y="192"/>
                  </a:cubicBezTo>
                  <a:cubicBezTo>
                    <a:pt x="4876" y="195"/>
                    <a:pt x="4888" y="196"/>
                    <a:pt x="4900" y="198"/>
                  </a:cubicBezTo>
                  <a:cubicBezTo>
                    <a:pt x="4912" y="200"/>
                    <a:pt x="4924" y="202"/>
                    <a:pt x="4936" y="204"/>
                  </a:cubicBezTo>
                  <a:cubicBezTo>
                    <a:pt x="4984" y="211"/>
                    <a:pt x="5032" y="214"/>
                    <a:pt x="5081" y="216"/>
                  </a:cubicBezTo>
                  <a:cubicBezTo>
                    <a:pt x="5275" y="223"/>
                    <a:pt x="5469" y="204"/>
                    <a:pt x="5661" y="178"/>
                  </a:cubicBezTo>
                  <a:cubicBezTo>
                    <a:pt x="5757" y="164"/>
                    <a:pt x="5852" y="148"/>
                    <a:pt x="5948" y="131"/>
                  </a:cubicBezTo>
                  <a:cubicBezTo>
                    <a:pt x="6234" y="77"/>
                    <a:pt x="6234" y="77"/>
                    <a:pt x="6234" y="77"/>
                  </a:cubicBezTo>
                  <a:cubicBezTo>
                    <a:pt x="6306" y="64"/>
                    <a:pt x="6306" y="64"/>
                    <a:pt x="6306" y="64"/>
                  </a:cubicBezTo>
                  <a:cubicBezTo>
                    <a:pt x="6330" y="59"/>
                    <a:pt x="6353" y="54"/>
                    <a:pt x="6377" y="49"/>
                  </a:cubicBezTo>
                  <a:cubicBezTo>
                    <a:pt x="6425" y="39"/>
                    <a:pt x="6472" y="29"/>
                    <a:pt x="6520" y="22"/>
                  </a:cubicBezTo>
                  <a:cubicBezTo>
                    <a:pt x="6616" y="5"/>
                    <a:pt x="6715" y="0"/>
                    <a:pt x="6811" y="21"/>
                  </a:cubicBezTo>
                  <a:cubicBezTo>
                    <a:pt x="6858" y="31"/>
                    <a:pt x="6904" y="49"/>
                    <a:pt x="6948" y="70"/>
                  </a:cubicBezTo>
                  <a:cubicBezTo>
                    <a:pt x="6992" y="91"/>
                    <a:pt x="7034" y="115"/>
                    <a:pt x="7076" y="139"/>
                  </a:cubicBezTo>
                  <a:cubicBezTo>
                    <a:pt x="7160" y="189"/>
                    <a:pt x="7241" y="243"/>
                    <a:pt x="7324" y="293"/>
                  </a:cubicBezTo>
                  <a:cubicBezTo>
                    <a:pt x="7490" y="392"/>
                    <a:pt x="7660" y="488"/>
                    <a:pt x="7841" y="558"/>
                  </a:cubicBezTo>
                  <a:cubicBezTo>
                    <a:pt x="7864" y="567"/>
                    <a:pt x="7887" y="575"/>
                    <a:pt x="7910" y="583"/>
                  </a:cubicBezTo>
                  <a:cubicBezTo>
                    <a:pt x="7932" y="591"/>
                    <a:pt x="7956" y="598"/>
                    <a:pt x="7979" y="605"/>
                  </a:cubicBezTo>
                  <a:cubicBezTo>
                    <a:pt x="8002" y="612"/>
                    <a:pt x="8026" y="618"/>
                    <a:pt x="8049" y="625"/>
                  </a:cubicBezTo>
                  <a:cubicBezTo>
                    <a:pt x="8072" y="631"/>
                    <a:pt x="8096" y="637"/>
                    <a:pt x="8119" y="643"/>
                  </a:cubicBezTo>
                  <a:cubicBezTo>
                    <a:pt x="8214" y="666"/>
                    <a:pt x="8309" y="683"/>
                    <a:pt x="8406" y="695"/>
                  </a:cubicBezTo>
                  <a:cubicBezTo>
                    <a:pt x="8598" y="719"/>
                    <a:pt x="8794" y="721"/>
                    <a:pt x="8986" y="692"/>
                  </a:cubicBezTo>
                  <a:cubicBezTo>
                    <a:pt x="8794" y="722"/>
                    <a:pt x="8598" y="720"/>
                    <a:pt x="8405" y="697"/>
                  </a:cubicBezTo>
                  <a:cubicBezTo>
                    <a:pt x="8309" y="685"/>
                    <a:pt x="8213" y="668"/>
                    <a:pt x="8119" y="646"/>
                  </a:cubicBezTo>
                  <a:cubicBezTo>
                    <a:pt x="8095" y="640"/>
                    <a:pt x="8072" y="634"/>
                    <a:pt x="8048" y="628"/>
                  </a:cubicBezTo>
                  <a:cubicBezTo>
                    <a:pt x="8025" y="621"/>
                    <a:pt x="8001" y="615"/>
                    <a:pt x="7978" y="608"/>
                  </a:cubicBezTo>
                  <a:cubicBezTo>
                    <a:pt x="7955" y="601"/>
                    <a:pt x="7931" y="594"/>
                    <a:pt x="7908" y="586"/>
                  </a:cubicBezTo>
                  <a:cubicBezTo>
                    <a:pt x="7885" y="578"/>
                    <a:pt x="7863" y="570"/>
                    <a:pt x="7840" y="561"/>
                  </a:cubicBezTo>
                  <a:cubicBezTo>
                    <a:pt x="7658" y="491"/>
                    <a:pt x="7488" y="396"/>
                    <a:pt x="7321" y="297"/>
                  </a:cubicBezTo>
                  <a:cubicBezTo>
                    <a:pt x="7238" y="247"/>
                    <a:pt x="7157" y="193"/>
                    <a:pt x="7074" y="143"/>
                  </a:cubicBezTo>
                  <a:cubicBezTo>
                    <a:pt x="7032" y="119"/>
                    <a:pt x="6990" y="95"/>
                    <a:pt x="6946" y="74"/>
                  </a:cubicBezTo>
                  <a:cubicBezTo>
                    <a:pt x="6902" y="53"/>
                    <a:pt x="6857" y="36"/>
                    <a:pt x="6810" y="26"/>
                  </a:cubicBezTo>
                  <a:cubicBezTo>
                    <a:pt x="6715" y="5"/>
                    <a:pt x="6616" y="11"/>
                    <a:pt x="6521" y="27"/>
                  </a:cubicBezTo>
                  <a:cubicBezTo>
                    <a:pt x="6473" y="35"/>
                    <a:pt x="6426" y="45"/>
                    <a:pt x="6378" y="54"/>
                  </a:cubicBezTo>
                  <a:cubicBezTo>
                    <a:pt x="6354" y="59"/>
                    <a:pt x="6331" y="64"/>
                    <a:pt x="6307" y="69"/>
                  </a:cubicBezTo>
                  <a:cubicBezTo>
                    <a:pt x="6235" y="83"/>
                    <a:pt x="6235" y="83"/>
                    <a:pt x="6235" y="83"/>
                  </a:cubicBezTo>
                  <a:cubicBezTo>
                    <a:pt x="5949" y="137"/>
                    <a:pt x="5949" y="137"/>
                    <a:pt x="5949" y="137"/>
                  </a:cubicBezTo>
                  <a:cubicBezTo>
                    <a:pt x="5853" y="154"/>
                    <a:pt x="5758" y="170"/>
                    <a:pt x="5661" y="184"/>
                  </a:cubicBezTo>
                  <a:cubicBezTo>
                    <a:pt x="5469" y="210"/>
                    <a:pt x="5275" y="229"/>
                    <a:pt x="5080" y="223"/>
                  </a:cubicBezTo>
                  <a:cubicBezTo>
                    <a:pt x="5032" y="220"/>
                    <a:pt x="4983" y="217"/>
                    <a:pt x="4935" y="211"/>
                  </a:cubicBezTo>
                  <a:cubicBezTo>
                    <a:pt x="4923" y="209"/>
                    <a:pt x="4911" y="207"/>
                    <a:pt x="4899" y="205"/>
                  </a:cubicBezTo>
                  <a:cubicBezTo>
                    <a:pt x="4887" y="203"/>
                    <a:pt x="4875" y="202"/>
                    <a:pt x="4863" y="199"/>
                  </a:cubicBezTo>
                  <a:cubicBezTo>
                    <a:pt x="4839" y="195"/>
                    <a:pt x="4815" y="189"/>
                    <a:pt x="4792" y="184"/>
                  </a:cubicBezTo>
                  <a:cubicBezTo>
                    <a:pt x="4697" y="163"/>
                    <a:pt x="4603" y="137"/>
                    <a:pt x="4509" y="114"/>
                  </a:cubicBezTo>
                  <a:cubicBezTo>
                    <a:pt x="4485" y="108"/>
                    <a:pt x="4462" y="102"/>
                    <a:pt x="4438" y="97"/>
                  </a:cubicBezTo>
                  <a:cubicBezTo>
                    <a:pt x="4415" y="92"/>
                    <a:pt x="4391" y="88"/>
                    <a:pt x="4367" y="84"/>
                  </a:cubicBezTo>
                  <a:cubicBezTo>
                    <a:pt x="4295" y="73"/>
                    <a:pt x="4295" y="73"/>
                    <a:pt x="4295" y="73"/>
                  </a:cubicBezTo>
                  <a:cubicBezTo>
                    <a:pt x="4271" y="70"/>
                    <a:pt x="4247" y="65"/>
                    <a:pt x="4223" y="63"/>
                  </a:cubicBezTo>
                  <a:cubicBezTo>
                    <a:pt x="4175" y="58"/>
                    <a:pt x="4126" y="59"/>
                    <a:pt x="4078" y="64"/>
                  </a:cubicBezTo>
                  <a:cubicBezTo>
                    <a:pt x="4054" y="66"/>
                    <a:pt x="4030" y="70"/>
                    <a:pt x="4006" y="74"/>
                  </a:cubicBezTo>
                  <a:cubicBezTo>
                    <a:pt x="3983" y="79"/>
                    <a:pt x="3959" y="84"/>
                    <a:pt x="3936" y="90"/>
                  </a:cubicBezTo>
                  <a:cubicBezTo>
                    <a:pt x="3889" y="102"/>
                    <a:pt x="3843" y="118"/>
                    <a:pt x="3797" y="134"/>
                  </a:cubicBezTo>
                  <a:cubicBezTo>
                    <a:pt x="3752" y="151"/>
                    <a:pt x="3707" y="169"/>
                    <a:pt x="3662" y="189"/>
                  </a:cubicBezTo>
                  <a:cubicBezTo>
                    <a:pt x="3573" y="227"/>
                    <a:pt x="3486" y="270"/>
                    <a:pt x="3400" y="314"/>
                  </a:cubicBezTo>
                  <a:cubicBezTo>
                    <a:pt x="3313" y="357"/>
                    <a:pt x="3226" y="401"/>
                    <a:pt x="3138" y="442"/>
                  </a:cubicBezTo>
                  <a:cubicBezTo>
                    <a:pt x="3049" y="482"/>
                    <a:pt x="2958" y="517"/>
                    <a:pt x="2867" y="548"/>
                  </a:cubicBezTo>
                  <a:cubicBezTo>
                    <a:pt x="2775" y="580"/>
                    <a:pt x="2681" y="607"/>
                    <a:pt x="2587" y="629"/>
                  </a:cubicBezTo>
                  <a:cubicBezTo>
                    <a:pt x="2492" y="652"/>
                    <a:pt x="2396" y="669"/>
                    <a:pt x="2300" y="683"/>
                  </a:cubicBezTo>
                  <a:cubicBezTo>
                    <a:pt x="2108" y="710"/>
                    <a:pt x="1914" y="723"/>
                    <a:pt x="1721" y="745"/>
                  </a:cubicBezTo>
                  <a:cubicBezTo>
                    <a:pt x="1649" y="754"/>
                    <a:pt x="1649" y="754"/>
                    <a:pt x="1649" y="754"/>
                  </a:cubicBezTo>
                  <a:cubicBezTo>
                    <a:pt x="1577" y="765"/>
                    <a:pt x="1577" y="765"/>
                    <a:pt x="1577" y="765"/>
                  </a:cubicBezTo>
                  <a:cubicBezTo>
                    <a:pt x="1541" y="770"/>
                    <a:pt x="1541" y="770"/>
                    <a:pt x="1541" y="770"/>
                  </a:cubicBezTo>
                  <a:cubicBezTo>
                    <a:pt x="1505" y="777"/>
                    <a:pt x="1505" y="777"/>
                    <a:pt x="1505" y="777"/>
                  </a:cubicBezTo>
                  <a:cubicBezTo>
                    <a:pt x="1433" y="789"/>
                    <a:pt x="1433" y="789"/>
                    <a:pt x="1433" y="789"/>
                  </a:cubicBezTo>
                  <a:cubicBezTo>
                    <a:pt x="1338" y="808"/>
                    <a:pt x="1243" y="828"/>
                    <a:pt x="1148" y="849"/>
                  </a:cubicBezTo>
                  <a:cubicBezTo>
                    <a:pt x="959" y="892"/>
                    <a:pt x="770" y="936"/>
                    <a:pt x="579" y="971"/>
                  </a:cubicBezTo>
                  <a:cubicBezTo>
                    <a:pt x="555" y="976"/>
                    <a:pt x="531" y="980"/>
                    <a:pt x="507" y="984"/>
                  </a:cubicBezTo>
                  <a:cubicBezTo>
                    <a:pt x="483" y="988"/>
                    <a:pt x="459" y="992"/>
                    <a:pt x="435" y="995"/>
                  </a:cubicBezTo>
                  <a:cubicBezTo>
                    <a:pt x="363" y="1005"/>
                    <a:pt x="363" y="1005"/>
                    <a:pt x="363" y="1005"/>
                  </a:cubicBezTo>
                  <a:cubicBezTo>
                    <a:pt x="327" y="1010"/>
                    <a:pt x="327" y="1010"/>
                    <a:pt x="327" y="1010"/>
                  </a:cubicBezTo>
                  <a:cubicBezTo>
                    <a:pt x="291" y="1014"/>
                    <a:pt x="291" y="1014"/>
                    <a:pt x="291" y="1014"/>
                  </a:cubicBezTo>
                  <a:cubicBezTo>
                    <a:pt x="218" y="1021"/>
                    <a:pt x="218" y="1021"/>
                    <a:pt x="218" y="1021"/>
                  </a:cubicBezTo>
                  <a:cubicBezTo>
                    <a:pt x="146" y="1026"/>
                    <a:pt x="146" y="1026"/>
                    <a:pt x="146" y="1026"/>
                  </a:cubicBezTo>
                  <a:cubicBezTo>
                    <a:pt x="109" y="1028"/>
                    <a:pt x="109" y="1028"/>
                    <a:pt x="109" y="1028"/>
                  </a:cubicBezTo>
                  <a:cubicBezTo>
                    <a:pt x="73" y="1029"/>
                    <a:pt x="73" y="1029"/>
                    <a:pt x="73" y="1029"/>
                  </a:cubicBezTo>
                  <a:lnTo>
                    <a:pt x="0" y="10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4" name="Freeform 31"/>
            <p:cNvSpPr/>
            <p:nvPr>
              <p:custDataLst>
                <p:tags r:id="rId29"/>
              </p:custDataLst>
            </p:nvPr>
          </p:nvSpPr>
          <p:spPr bwMode="auto">
            <a:xfrm>
              <a:off x="2" y="1499"/>
              <a:ext cx="5751" cy="653"/>
            </a:xfrm>
            <a:custGeom>
              <a:avLst/>
              <a:gdLst>
                <a:gd name="T0" fmla="*/ 73 w 8986"/>
                <a:gd name="T1" fmla="*/ 1016 h 1020"/>
                <a:gd name="T2" fmla="*/ 145 w 8986"/>
                <a:gd name="T3" fmla="*/ 1012 h 1020"/>
                <a:gd name="T4" fmla="*/ 290 w 8986"/>
                <a:gd name="T5" fmla="*/ 997 h 1020"/>
                <a:gd name="T6" fmla="*/ 361 w 8986"/>
                <a:gd name="T7" fmla="*/ 987 h 1020"/>
                <a:gd name="T8" fmla="*/ 505 w 8986"/>
                <a:gd name="T9" fmla="*/ 963 h 1020"/>
                <a:gd name="T10" fmla="*/ 1144 w 8986"/>
                <a:gd name="T11" fmla="*/ 827 h 1020"/>
                <a:gd name="T12" fmla="*/ 1501 w 8986"/>
                <a:gd name="T13" fmla="*/ 762 h 1020"/>
                <a:gd name="T14" fmla="*/ 1573 w 8986"/>
                <a:gd name="T15" fmla="*/ 753 h 1020"/>
                <a:gd name="T16" fmla="*/ 1718 w 8986"/>
                <a:gd name="T17" fmla="*/ 739 h 1020"/>
                <a:gd name="T18" fmla="*/ 2586 w 8986"/>
                <a:gd name="T19" fmla="*/ 679 h 1020"/>
                <a:gd name="T20" fmla="*/ 3145 w 8986"/>
                <a:gd name="T21" fmla="*/ 528 h 1020"/>
                <a:gd name="T22" fmla="*/ 3680 w 8986"/>
                <a:gd name="T23" fmla="*/ 303 h 1020"/>
                <a:gd name="T24" fmla="*/ 3885 w 8986"/>
                <a:gd name="T25" fmla="*/ 228 h 1020"/>
                <a:gd name="T26" fmla="*/ 4243 w 8986"/>
                <a:gd name="T27" fmla="*/ 172 h 1020"/>
                <a:gd name="T28" fmla="*/ 4389 w 8986"/>
                <a:gd name="T29" fmla="*/ 179 h 1020"/>
                <a:gd name="T30" fmla="*/ 4534 w 8986"/>
                <a:gd name="T31" fmla="*/ 190 h 1020"/>
                <a:gd name="T32" fmla="*/ 4967 w 8986"/>
                <a:gd name="T33" fmla="*/ 226 h 1020"/>
                <a:gd name="T34" fmla="*/ 5688 w 8986"/>
                <a:gd name="T35" fmla="*/ 154 h 1020"/>
                <a:gd name="T36" fmla="*/ 6260 w 8986"/>
                <a:gd name="T37" fmla="*/ 54 h 1020"/>
                <a:gd name="T38" fmla="*/ 6547 w 8986"/>
                <a:gd name="T39" fmla="*/ 9 h 1020"/>
                <a:gd name="T40" fmla="*/ 6837 w 8986"/>
                <a:gd name="T41" fmla="*/ 21 h 1020"/>
                <a:gd name="T42" fmla="*/ 7098 w 8986"/>
                <a:gd name="T43" fmla="*/ 147 h 1020"/>
                <a:gd name="T44" fmla="*/ 7849 w 8986"/>
                <a:gd name="T45" fmla="*/ 586 h 1020"/>
                <a:gd name="T46" fmla="*/ 7984 w 8986"/>
                <a:gd name="T47" fmla="*/ 637 h 1020"/>
                <a:gd name="T48" fmla="*/ 8123 w 8986"/>
                <a:gd name="T49" fmla="*/ 678 h 1020"/>
                <a:gd name="T50" fmla="*/ 8986 w 8986"/>
                <a:gd name="T51" fmla="*/ 735 h 1020"/>
                <a:gd name="T52" fmla="*/ 8123 w 8986"/>
                <a:gd name="T53" fmla="*/ 681 h 1020"/>
                <a:gd name="T54" fmla="*/ 7983 w 8986"/>
                <a:gd name="T55" fmla="*/ 640 h 1020"/>
                <a:gd name="T56" fmla="*/ 7847 w 8986"/>
                <a:gd name="T57" fmla="*/ 589 h 1020"/>
                <a:gd name="T58" fmla="*/ 7095 w 8986"/>
                <a:gd name="T59" fmla="*/ 151 h 1020"/>
                <a:gd name="T60" fmla="*/ 6835 w 8986"/>
                <a:gd name="T61" fmla="*/ 26 h 1020"/>
                <a:gd name="T62" fmla="*/ 6548 w 8986"/>
                <a:gd name="T63" fmla="*/ 14 h 1020"/>
                <a:gd name="T64" fmla="*/ 6261 w 8986"/>
                <a:gd name="T65" fmla="*/ 60 h 1020"/>
                <a:gd name="T66" fmla="*/ 5689 w 8986"/>
                <a:gd name="T67" fmla="*/ 160 h 1020"/>
                <a:gd name="T68" fmla="*/ 4967 w 8986"/>
                <a:gd name="T69" fmla="*/ 233 h 1020"/>
                <a:gd name="T70" fmla="*/ 4533 w 8986"/>
                <a:gd name="T71" fmla="*/ 197 h 1020"/>
                <a:gd name="T72" fmla="*/ 4388 w 8986"/>
                <a:gd name="T73" fmla="*/ 186 h 1020"/>
                <a:gd name="T74" fmla="*/ 4243 w 8986"/>
                <a:gd name="T75" fmla="*/ 179 h 1020"/>
                <a:gd name="T76" fmla="*/ 3887 w 8986"/>
                <a:gd name="T77" fmla="*/ 235 h 1020"/>
                <a:gd name="T78" fmla="*/ 3683 w 8986"/>
                <a:gd name="T79" fmla="*/ 309 h 1020"/>
                <a:gd name="T80" fmla="*/ 3147 w 8986"/>
                <a:gd name="T81" fmla="*/ 533 h 1020"/>
                <a:gd name="T82" fmla="*/ 2587 w 8986"/>
                <a:gd name="T83" fmla="*/ 684 h 1020"/>
                <a:gd name="T84" fmla="*/ 1718 w 8986"/>
                <a:gd name="T85" fmla="*/ 744 h 1020"/>
                <a:gd name="T86" fmla="*/ 1573 w 8986"/>
                <a:gd name="T87" fmla="*/ 757 h 1020"/>
                <a:gd name="T88" fmla="*/ 1501 w 8986"/>
                <a:gd name="T89" fmla="*/ 766 h 1020"/>
                <a:gd name="T90" fmla="*/ 1144 w 8986"/>
                <a:gd name="T91" fmla="*/ 830 h 1020"/>
                <a:gd name="T92" fmla="*/ 505 w 8986"/>
                <a:gd name="T93" fmla="*/ 964 h 1020"/>
                <a:gd name="T94" fmla="*/ 362 w 8986"/>
                <a:gd name="T95" fmla="*/ 988 h 1020"/>
                <a:gd name="T96" fmla="*/ 290 w 8986"/>
                <a:gd name="T97" fmla="*/ 997 h 1020"/>
                <a:gd name="T98" fmla="*/ 145 w 8986"/>
                <a:gd name="T99" fmla="*/ 1012 h 1020"/>
                <a:gd name="T100" fmla="*/ 73 w 8986"/>
                <a:gd name="T101" fmla="*/ 1017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86" h="1020">
                  <a:moveTo>
                    <a:pt x="0" y="1020"/>
                  </a:moveTo>
                  <a:cubicBezTo>
                    <a:pt x="73" y="1016"/>
                    <a:pt x="73" y="1016"/>
                    <a:pt x="73" y="1016"/>
                  </a:cubicBezTo>
                  <a:cubicBezTo>
                    <a:pt x="109" y="1015"/>
                    <a:pt x="109" y="1015"/>
                    <a:pt x="109" y="1015"/>
                  </a:cubicBezTo>
                  <a:cubicBezTo>
                    <a:pt x="145" y="1012"/>
                    <a:pt x="145" y="1012"/>
                    <a:pt x="145" y="1012"/>
                  </a:cubicBezTo>
                  <a:cubicBezTo>
                    <a:pt x="218" y="1005"/>
                    <a:pt x="218" y="1005"/>
                    <a:pt x="218" y="1005"/>
                  </a:cubicBezTo>
                  <a:cubicBezTo>
                    <a:pt x="290" y="997"/>
                    <a:pt x="290" y="997"/>
                    <a:pt x="290" y="997"/>
                  </a:cubicBezTo>
                  <a:cubicBezTo>
                    <a:pt x="326" y="992"/>
                    <a:pt x="326" y="992"/>
                    <a:pt x="326" y="992"/>
                  </a:cubicBezTo>
                  <a:cubicBezTo>
                    <a:pt x="361" y="987"/>
                    <a:pt x="361" y="987"/>
                    <a:pt x="361" y="987"/>
                  </a:cubicBezTo>
                  <a:cubicBezTo>
                    <a:pt x="433" y="976"/>
                    <a:pt x="433" y="976"/>
                    <a:pt x="433" y="976"/>
                  </a:cubicBezTo>
                  <a:cubicBezTo>
                    <a:pt x="505" y="963"/>
                    <a:pt x="505" y="963"/>
                    <a:pt x="505" y="963"/>
                  </a:cubicBezTo>
                  <a:cubicBezTo>
                    <a:pt x="528" y="958"/>
                    <a:pt x="552" y="954"/>
                    <a:pt x="576" y="949"/>
                  </a:cubicBezTo>
                  <a:cubicBezTo>
                    <a:pt x="766" y="912"/>
                    <a:pt x="954" y="867"/>
                    <a:pt x="1144" y="827"/>
                  </a:cubicBezTo>
                  <a:cubicBezTo>
                    <a:pt x="1238" y="806"/>
                    <a:pt x="1334" y="789"/>
                    <a:pt x="1429" y="772"/>
                  </a:cubicBezTo>
                  <a:cubicBezTo>
                    <a:pt x="1501" y="762"/>
                    <a:pt x="1501" y="762"/>
                    <a:pt x="1501" y="762"/>
                  </a:cubicBezTo>
                  <a:cubicBezTo>
                    <a:pt x="1513" y="760"/>
                    <a:pt x="1525" y="758"/>
                    <a:pt x="1537" y="757"/>
                  </a:cubicBezTo>
                  <a:cubicBezTo>
                    <a:pt x="1573" y="753"/>
                    <a:pt x="1573" y="753"/>
                    <a:pt x="1573" y="753"/>
                  </a:cubicBezTo>
                  <a:cubicBezTo>
                    <a:pt x="1597" y="750"/>
                    <a:pt x="1621" y="747"/>
                    <a:pt x="1645" y="745"/>
                  </a:cubicBezTo>
                  <a:cubicBezTo>
                    <a:pt x="1718" y="739"/>
                    <a:pt x="1718" y="739"/>
                    <a:pt x="1718" y="739"/>
                  </a:cubicBezTo>
                  <a:cubicBezTo>
                    <a:pt x="1911" y="727"/>
                    <a:pt x="2105" y="727"/>
                    <a:pt x="2298" y="713"/>
                  </a:cubicBezTo>
                  <a:cubicBezTo>
                    <a:pt x="2394" y="706"/>
                    <a:pt x="2490" y="695"/>
                    <a:pt x="2586" y="679"/>
                  </a:cubicBezTo>
                  <a:cubicBezTo>
                    <a:pt x="2681" y="663"/>
                    <a:pt x="2776" y="642"/>
                    <a:pt x="2869" y="617"/>
                  </a:cubicBezTo>
                  <a:cubicBezTo>
                    <a:pt x="2962" y="591"/>
                    <a:pt x="3055" y="562"/>
                    <a:pt x="3145" y="528"/>
                  </a:cubicBezTo>
                  <a:cubicBezTo>
                    <a:pt x="3236" y="494"/>
                    <a:pt x="3324" y="455"/>
                    <a:pt x="3413" y="416"/>
                  </a:cubicBezTo>
                  <a:cubicBezTo>
                    <a:pt x="3502" y="377"/>
                    <a:pt x="3590" y="338"/>
                    <a:pt x="3680" y="303"/>
                  </a:cubicBezTo>
                  <a:cubicBezTo>
                    <a:pt x="3725" y="284"/>
                    <a:pt x="3771" y="268"/>
                    <a:pt x="3816" y="251"/>
                  </a:cubicBezTo>
                  <a:cubicBezTo>
                    <a:pt x="3839" y="244"/>
                    <a:pt x="3862" y="235"/>
                    <a:pt x="3885" y="228"/>
                  </a:cubicBezTo>
                  <a:cubicBezTo>
                    <a:pt x="3909" y="221"/>
                    <a:pt x="3932" y="214"/>
                    <a:pt x="3955" y="208"/>
                  </a:cubicBezTo>
                  <a:cubicBezTo>
                    <a:pt x="4049" y="184"/>
                    <a:pt x="4146" y="169"/>
                    <a:pt x="4243" y="172"/>
                  </a:cubicBezTo>
                  <a:cubicBezTo>
                    <a:pt x="4268" y="173"/>
                    <a:pt x="4292" y="175"/>
                    <a:pt x="4316" y="176"/>
                  </a:cubicBezTo>
                  <a:cubicBezTo>
                    <a:pt x="4389" y="179"/>
                    <a:pt x="4389" y="179"/>
                    <a:pt x="4389" y="179"/>
                  </a:cubicBezTo>
                  <a:cubicBezTo>
                    <a:pt x="4413" y="180"/>
                    <a:pt x="4437" y="181"/>
                    <a:pt x="4461" y="183"/>
                  </a:cubicBezTo>
                  <a:cubicBezTo>
                    <a:pt x="4534" y="190"/>
                    <a:pt x="4534" y="190"/>
                    <a:pt x="4534" y="190"/>
                  </a:cubicBezTo>
                  <a:cubicBezTo>
                    <a:pt x="4630" y="199"/>
                    <a:pt x="4726" y="210"/>
                    <a:pt x="4822" y="218"/>
                  </a:cubicBezTo>
                  <a:cubicBezTo>
                    <a:pt x="4871" y="222"/>
                    <a:pt x="4919" y="225"/>
                    <a:pt x="4967" y="226"/>
                  </a:cubicBezTo>
                  <a:cubicBezTo>
                    <a:pt x="5016" y="227"/>
                    <a:pt x="5064" y="226"/>
                    <a:pt x="5112" y="224"/>
                  </a:cubicBezTo>
                  <a:cubicBezTo>
                    <a:pt x="5305" y="214"/>
                    <a:pt x="5497" y="186"/>
                    <a:pt x="5688" y="154"/>
                  </a:cubicBezTo>
                  <a:cubicBezTo>
                    <a:pt x="5784" y="138"/>
                    <a:pt x="5879" y="121"/>
                    <a:pt x="5974" y="104"/>
                  </a:cubicBezTo>
                  <a:cubicBezTo>
                    <a:pt x="6260" y="54"/>
                    <a:pt x="6260" y="54"/>
                    <a:pt x="6260" y="54"/>
                  </a:cubicBezTo>
                  <a:cubicBezTo>
                    <a:pt x="6308" y="46"/>
                    <a:pt x="6356" y="37"/>
                    <a:pt x="6403" y="30"/>
                  </a:cubicBezTo>
                  <a:cubicBezTo>
                    <a:pt x="6451" y="22"/>
                    <a:pt x="6499" y="14"/>
                    <a:pt x="6547" y="9"/>
                  </a:cubicBezTo>
                  <a:cubicBezTo>
                    <a:pt x="6595" y="4"/>
                    <a:pt x="6644" y="0"/>
                    <a:pt x="6692" y="2"/>
                  </a:cubicBezTo>
                  <a:cubicBezTo>
                    <a:pt x="6741" y="3"/>
                    <a:pt x="6789" y="9"/>
                    <a:pt x="6837" y="21"/>
                  </a:cubicBezTo>
                  <a:cubicBezTo>
                    <a:pt x="6884" y="33"/>
                    <a:pt x="6929" y="52"/>
                    <a:pt x="6972" y="74"/>
                  </a:cubicBezTo>
                  <a:cubicBezTo>
                    <a:pt x="7015" y="96"/>
                    <a:pt x="7057" y="121"/>
                    <a:pt x="7098" y="147"/>
                  </a:cubicBezTo>
                  <a:cubicBezTo>
                    <a:pt x="7180" y="198"/>
                    <a:pt x="7259" y="254"/>
                    <a:pt x="7340" y="307"/>
                  </a:cubicBezTo>
                  <a:cubicBezTo>
                    <a:pt x="7504" y="410"/>
                    <a:pt x="7670" y="510"/>
                    <a:pt x="7849" y="586"/>
                  </a:cubicBezTo>
                  <a:cubicBezTo>
                    <a:pt x="7871" y="595"/>
                    <a:pt x="7893" y="604"/>
                    <a:pt x="7916" y="613"/>
                  </a:cubicBezTo>
                  <a:cubicBezTo>
                    <a:pt x="7939" y="621"/>
                    <a:pt x="7962" y="629"/>
                    <a:pt x="7984" y="637"/>
                  </a:cubicBezTo>
                  <a:cubicBezTo>
                    <a:pt x="8007" y="645"/>
                    <a:pt x="8031" y="651"/>
                    <a:pt x="8054" y="659"/>
                  </a:cubicBezTo>
                  <a:cubicBezTo>
                    <a:pt x="8077" y="666"/>
                    <a:pt x="8100" y="672"/>
                    <a:pt x="8123" y="678"/>
                  </a:cubicBezTo>
                  <a:cubicBezTo>
                    <a:pt x="8217" y="703"/>
                    <a:pt x="8312" y="722"/>
                    <a:pt x="8408" y="736"/>
                  </a:cubicBezTo>
                  <a:cubicBezTo>
                    <a:pt x="8599" y="762"/>
                    <a:pt x="8795" y="766"/>
                    <a:pt x="8986" y="735"/>
                  </a:cubicBezTo>
                  <a:cubicBezTo>
                    <a:pt x="8795" y="767"/>
                    <a:pt x="8599" y="763"/>
                    <a:pt x="8408" y="738"/>
                  </a:cubicBezTo>
                  <a:cubicBezTo>
                    <a:pt x="8312" y="724"/>
                    <a:pt x="8216" y="706"/>
                    <a:pt x="8123" y="681"/>
                  </a:cubicBezTo>
                  <a:cubicBezTo>
                    <a:pt x="8099" y="675"/>
                    <a:pt x="8076" y="668"/>
                    <a:pt x="8053" y="661"/>
                  </a:cubicBezTo>
                  <a:cubicBezTo>
                    <a:pt x="8030" y="654"/>
                    <a:pt x="8006" y="648"/>
                    <a:pt x="7983" y="640"/>
                  </a:cubicBezTo>
                  <a:cubicBezTo>
                    <a:pt x="7960" y="632"/>
                    <a:pt x="7937" y="625"/>
                    <a:pt x="7915" y="616"/>
                  </a:cubicBezTo>
                  <a:cubicBezTo>
                    <a:pt x="7892" y="607"/>
                    <a:pt x="7870" y="599"/>
                    <a:pt x="7847" y="589"/>
                  </a:cubicBezTo>
                  <a:cubicBezTo>
                    <a:pt x="7668" y="514"/>
                    <a:pt x="7502" y="414"/>
                    <a:pt x="7338" y="310"/>
                  </a:cubicBezTo>
                  <a:cubicBezTo>
                    <a:pt x="7257" y="258"/>
                    <a:pt x="7178" y="202"/>
                    <a:pt x="7095" y="151"/>
                  </a:cubicBezTo>
                  <a:cubicBezTo>
                    <a:pt x="7054" y="125"/>
                    <a:pt x="7013" y="100"/>
                    <a:pt x="6970" y="78"/>
                  </a:cubicBezTo>
                  <a:cubicBezTo>
                    <a:pt x="6927" y="56"/>
                    <a:pt x="6882" y="37"/>
                    <a:pt x="6835" y="26"/>
                  </a:cubicBezTo>
                  <a:cubicBezTo>
                    <a:pt x="6789" y="14"/>
                    <a:pt x="6740" y="8"/>
                    <a:pt x="6692" y="7"/>
                  </a:cubicBezTo>
                  <a:cubicBezTo>
                    <a:pt x="6644" y="5"/>
                    <a:pt x="6596" y="9"/>
                    <a:pt x="6548" y="14"/>
                  </a:cubicBezTo>
                  <a:cubicBezTo>
                    <a:pt x="6500" y="20"/>
                    <a:pt x="6452" y="27"/>
                    <a:pt x="6404" y="35"/>
                  </a:cubicBezTo>
                  <a:cubicBezTo>
                    <a:pt x="6356" y="43"/>
                    <a:pt x="6309" y="51"/>
                    <a:pt x="6261" y="60"/>
                  </a:cubicBezTo>
                  <a:cubicBezTo>
                    <a:pt x="5975" y="110"/>
                    <a:pt x="5975" y="110"/>
                    <a:pt x="5975" y="110"/>
                  </a:cubicBezTo>
                  <a:cubicBezTo>
                    <a:pt x="5880" y="127"/>
                    <a:pt x="5785" y="145"/>
                    <a:pt x="5689" y="160"/>
                  </a:cubicBezTo>
                  <a:cubicBezTo>
                    <a:pt x="5498" y="192"/>
                    <a:pt x="5306" y="220"/>
                    <a:pt x="5112" y="231"/>
                  </a:cubicBezTo>
                  <a:cubicBezTo>
                    <a:pt x="5064" y="233"/>
                    <a:pt x="5016" y="234"/>
                    <a:pt x="4967" y="233"/>
                  </a:cubicBezTo>
                  <a:cubicBezTo>
                    <a:pt x="4919" y="232"/>
                    <a:pt x="4870" y="229"/>
                    <a:pt x="4822" y="225"/>
                  </a:cubicBezTo>
                  <a:cubicBezTo>
                    <a:pt x="4725" y="218"/>
                    <a:pt x="4629" y="206"/>
                    <a:pt x="4533" y="197"/>
                  </a:cubicBezTo>
                  <a:cubicBezTo>
                    <a:pt x="4461" y="190"/>
                    <a:pt x="4461" y="190"/>
                    <a:pt x="4461" y="190"/>
                  </a:cubicBezTo>
                  <a:cubicBezTo>
                    <a:pt x="4437" y="188"/>
                    <a:pt x="4412" y="187"/>
                    <a:pt x="4388" y="186"/>
                  </a:cubicBezTo>
                  <a:cubicBezTo>
                    <a:pt x="4316" y="183"/>
                    <a:pt x="4316" y="183"/>
                    <a:pt x="4316" y="183"/>
                  </a:cubicBezTo>
                  <a:cubicBezTo>
                    <a:pt x="4291" y="182"/>
                    <a:pt x="4267" y="180"/>
                    <a:pt x="4243" y="179"/>
                  </a:cubicBezTo>
                  <a:cubicBezTo>
                    <a:pt x="4147" y="176"/>
                    <a:pt x="4050" y="191"/>
                    <a:pt x="3957" y="215"/>
                  </a:cubicBezTo>
                  <a:cubicBezTo>
                    <a:pt x="3934" y="221"/>
                    <a:pt x="3910" y="227"/>
                    <a:pt x="3887" y="235"/>
                  </a:cubicBezTo>
                  <a:cubicBezTo>
                    <a:pt x="3864" y="242"/>
                    <a:pt x="3842" y="250"/>
                    <a:pt x="3819" y="258"/>
                  </a:cubicBezTo>
                  <a:cubicBezTo>
                    <a:pt x="3773" y="274"/>
                    <a:pt x="3728" y="291"/>
                    <a:pt x="3683" y="309"/>
                  </a:cubicBezTo>
                  <a:cubicBezTo>
                    <a:pt x="3593" y="344"/>
                    <a:pt x="3504" y="383"/>
                    <a:pt x="3416" y="422"/>
                  </a:cubicBezTo>
                  <a:cubicBezTo>
                    <a:pt x="3327" y="461"/>
                    <a:pt x="3238" y="499"/>
                    <a:pt x="3147" y="533"/>
                  </a:cubicBezTo>
                  <a:cubicBezTo>
                    <a:pt x="3057" y="568"/>
                    <a:pt x="2964" y="597"/>
                    <a:pt x="2871" y="622"/>
                  </a:cubicBezTo>
                  <a:cubicBezTo>
                    <a:pt x="2777" y="647"/>
                    <a:pt x="2682" y="668"/>
                    <a:pt x="2587" y="684"/>
                  </a:cubicBezTo>
                  <a:cubicBezTo>
                    <a:pt x="2491" y="700"/>
                    <a:pt x="2395" y="711"/>
                    <a:pt x="2298" y="718"/>
                  </a:cubicBezTo>
                  <a:cubicBezTo>
                    <a:pt x="2105" y="732"/>
                    <a:pt x="1911" y="732"/>
                    <a:pt x="1718" y="744"/>
                  </a:cubicBezTo>
                  <a:cubicBezTo>
                    <a:pt x="1646" y="749"/>
                    <a:pt x="1646" y="749"/>
                    <a:pt x="1646" y="749"/>
                  </a:cubicBezTo>
                  <a:cubicBezTo>
                    <a:pt x="1621" y="751"/>
                    <a:pt x="1597" y="754"/>
                    <a:pt x="1573" y="757"/>
                  </a:cubicBezTo>
                  <a:cubicBezTo>
                    <a:pt x="1537" y="761"/>
                    <a:pt x="1537" y="761"/>
                    <a:pt x="1537" y="761"/>
                  </a:cubicBezTo>
                  <a:cubicBezTo>
                    <a:pt x="1525" y="762"/>
                    <a:pt x="1513" y="764"/>
                    <a:pt x="1501" y="766"/>
                  </a:cubicBezTo>
                  <a:cubicBezTo>
                    <a:pt x="1430" y="776"/>
                    <a:pt x="1430" y="776"/>
                    <a:pt x="1430" y="776"/>
                  </a:cubicBezTo>
                  <a:cubicBezTo>
                    <a:pt x="1334" y="792"/>
                    <a:pt x="1239" y="810"/>
                    <a:pt x="1144" y="830"/>
                  </a:cubicBezTo>
                  <a:cubicBezTo>
                    <a:pt x="955" y="870"/>
                    <a:pt x="767" y="915"/>
                    <a:pt x="576" y="951"/>
                  </a:cubicBezTo>
                  <a:cubicBezTo>
                    <a:pt x="553" y="956"/>
                    <a:pt x="529" y="960"/>
                    <a:pt x="505" y="964"/>
                  </a:cubicBezTo>
                  <a:cubicBezTo>
                    <a:pt x="433" y="977"/>
                    <a:pt x="433" y="977"/>
                    <a:pt x="433" y="977"/>
                  </a:cubicBezTo>
                  <a:cubicBezTo>
                    <a:pt x="362" y="988"/>
                    <a:pt x="362" y="988"/>
                    <a:pt x="362" y="988"/>
                  </a:cubicBezTo>
                  <a:cubicBezTo>
                    <a:pt x="326" y="993"/>
                    <a:pt x="326" y="993"/>
                    <a:pt x="326" y="993"/>
                  </a:cubicBezTo>
                  <a:cubicBezTo>
                    <a:pt x="290" y="997"/>
                    <a:pt x="290" y="997"/>
                    <a:pt x="290" y="997"/>
                  </a:cubicBezTo>
                  <a:cubicBezTo>
                    <a:pt x="218" y="1006"/>
                    <a:pt x="218" y="1006"/>
                    <a:pt x="218" y="1006"/>
                  </a:cubicBezTo>
                  <a:cubicBezTo>
                    <a:pt x="145" y="1012"/>
                    <a:pt x="145" y="1012"/>
                    <a:pt x="145" y="1012"/>
                  </a:cubicBezTo>
                  <a:cubicBezTo>
                    <a:pt x="109" y="1015"/>
                    <a:pt x="109" y="1015"/>
                    <a:pt x="109" y="1015"/>
                  </a:cubicBezTo>
                  <a:cubicBezTo>
                    <a:pt x="73" y="1017"/>
                    <a:pt x="73" y="1017"/>
                    <a:pt x="73" y="1017"/>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5" name="Freeform 32"/>
            <p:cNvSpPr/>
            <p:nvPr>
              <p:custDataLst>
                <p:tags r:id="rId30"/>
              </p:custDataLst>
            </p:nvPr>
          </p:nvSpPr>
          <p:spPr bwMode="auto">
            <a:xfrm>
              <a:off x="2" y="1483"/>
              <a:ext cx="5751" cy="653"/>
            </a:xfrm>
            <a:custGeom>
              <a:avLst/>
              <a:gdLst>
                <a:gd name="T0" fmla="*/ 73 w 8986"/>
                <a:gd name="T1" fmla="*/ 1015 h 1020"/>
                <a:gd name="T2" fmla="*/ 145 w 8986"/>
                <a:gd name="T3" fmla="*/ 1009 h 1020"/>
                <a:gd name="T4" fmla="*/ 289 w 8986"/>
                <a:gd name="T5" fmla="*/ 991 h 1020"/>
                <a:gd name="T6" fmla="*/ 361 w 8986"/>
                <a:gd name="T7" fmla="*/ 979 h 1020"/>
                <a:gd name="T8" fmla="*/ 504 w 8986"/>
                <a:gd name="T9" fmla="*/ 953 h 1020"/>
                <a:gd name="T10" fmla="*/ 1143 w 8986"/>
                <a:gd name="T11" fmla="*/ 816 h 1020"/>
                <a:gd name="T12" fmla="*/ 1574 w 8986"/>
                <a:gd name="T13" fmla="*/ 755 h 1020"/>
                <a:gd name="T14" fmla="*/ 1628 w 8986"/>
                <a:gd name="T15" fmla="*/ 751 h 1020"/>
                <a:gd name="T16" fmla="*/ 1719 w 8986"/>
                <a:gd name="T17" fmla="*/ 749 h 1020"/>
                <a:gd name="T18" fmla="*/ 2589 w 8986"/>
                <a:gd name="T19" fmla="*/ 745 h 1020"/>
                <a:gd name="T20" fmla="*/ 3018 w 8986"/>
                <a:gd name="T21" fmla="*/ 669 h 1020"/>
                <a:gd name="T22" fmla="*/ 3157 w 8986"/>
                <a:gd name="T23" fmla="*/ 630 h 1020"/>
                <a:gd name="T24" fmla="*/ 3703 w 8986"/>
                <a:gd name="T25" fmla="*/ 433 h 1020"/>
                <a:gd name="T26" fmla="*/ 3910 w 8986"/>
                <a:gd name="T27" fmla="*/ 363 h 1020"/>
                <a:gd name="T28" fmla="*/ 4267 w 8986"/>
                <a:gd name="T29" fmla="*/ 300 h 1020"/>
                <a:gd name="T30" fmla="*/ 4558 w 8986"/>
                <a:gd name="T31" fmla="*/ 284 h 1020"/>
                <a:gd name="T32" fmla="*/ 4992 w 8986"/>
                <a:gd name="T33" fmla="*/ 262 h 1020"/>
                <a:gd name="T34" fmla="*/ 5423 w 8986"/>
                <a:gd name="T35" fmla="*/ 199 h 1020"/>
                <a:gd name="T36" fmla="*/ 6280 w 8986"/>
                <a:gd name="T37" fmla="*/ 41 h 1020"/>
                <a:gd name="T38" fmla="*/ 6568 w 8986"/>
                <a:gd name="T39" fmla="*/ 7 h 1020"/>
                <a:gd name="T40" fmla="*/ 6991 w 8986"/>
                <a:gd name="T41" fmla="*/ 86 h 1020"/>
                <a:gd name="T42" fmla="*/ 7354 w 8986"/>
                <a:gd name="T43" fmla="*/ 328 h 1020"/>
                <a:gd name="T44" fmla="*/ 7987 w 8986"/>
                <a:gd name="T45" fmla="*/ 678 h 1020"/>
                <a:gd name="T46" fmla="*/ 8408 w 8986"/>
                <a:gd name="T47" fmla="*/ 787 h 1020"/>
                <a:gd name="T48" fmla="*/ 8986 w 8986"/>
                <a:gd name="T49" fmla="*/ 788 h 1020"/>
                <a:gd name="T50" fmla="*/ 8408 w 8986"/>
                <a:gd name="T51" fmla="*/ 789 h 1020"/>
                <a:gd name="T52" fmla="*/ 7986 w 8986"/>
                <a:gd name="T53" fmla="*/ 681 h 1020"/>
                <a:gd name="T54" fmla="*/ 7351 w 8986"/>
                <a:gd name="T55" fmla="*/ 332 h 1020"/>
                <a:gd name="T56" fmla="*/ 6989 w 8986"/>
                <a:gd name="T57" fmla="*/ 90 h 1020"/>
                <a:gd name="T58" fmla="*/ 6569 w 8986"/>
                <a:gd name="T59" fmla="*/ 12 h 1020"/>
                <a:gd name="T60" fmla="*/ 6281 w 8986"/>
                <a:gd name="T61" fmla="*/ 46 h 1020"/>
                <a:gd name="T62" fmla="*/ 5424 w 8986"/>
                <a:gd name="T63" fmla="*/ 205 h 1020"/>
                <a:gd name="T64" fmla="*/ 4993 w 8986"/>
                <a:gd name="T65" fmla="*/ 269 h 1020"/>
                <a:gd name="T66" fmla="*/ 4558 w 8986"/>
                <a:gd name="T67" fmla="*/ 292 h 1020"/>
                <a:gd name="T68" fmla="*/ 3982 w 8986"/>
                <a:gd name="T69" fmla="*/ 351 h 1020"/>
                <a:gd name="T70" fmla="*/ 3843 w 8986"/>
                <a:gd name="T71" fmla="*/ 391 h 1020"/>
                <a:gd name="T72" fmla="*/ 3434 w 8986"/>
                <a:gd name="T73" fmla="*/ 541 h 1020"/>
                <a:gd name="T74" fmla="*/ 3089 w 8986"/>
                <a:gd name="T75" fmla="*/ 657 h 1020"/>
                <a:gd name="T76" fmla="*/ 2877 w 8986"/>
                <a:gd name="T77" fmla="*/ 707 h 1020"/>
                <a:gd name="T78" fmla="*/ 2300 w 8986"/>
                <a:gd name="T79" fmla="*/ 765 h 1020"/>
                <a:gd name="T80" fmla="*/ 1647 w 8986"/>
                <a:gd name="T81" fmla="*/ 755 h 1020"/>
                <a:gd name="T82" fmla="*/ 1610 w 8986"/>
                <a:gd name="T83" fmla="*/ 756 h 1020"/>
                <a:gd name="T84" fmla="*/ 1430 w 8986"/>
                <a:gd name="T85" fmla="*/ 772 h 1020"/>
                <a:gd name="T86" fmla="*/ 575 w 8986"/>
                <a:gd name="T87" fmla="*/ 941 h 1020"/>
                <a:gd name="T88" fmla="*/ 433 w 8986"/>
                <a:gd name="T89" fmla="*/ 968 h 1020"/>
                <a:gd name="T90" fmla="*/ 325 w 8986"/>
                <a:gd name="T91" fmla="*/ 987 h 1020"/>
                <a:gd name="T92" fmla="*/ 217 w 8986"/>
                <a:gd name="T93" fmla="*/ 1002 h 1020"/>
                <a:gd name="T94" fmla="*/ 109 w 8986"/>
                <a:gd name="T95" fmla="*/ 1013 h 1020"/>
                <a:gd name="T96" fmla="*/ 0 w 8986"/>
                <a:gd name="T97" fmla="*/ 1020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6" h="1020">
                  <a:moveTo>
                    <a:pt x="0" y="1020"/>
                  </a:moveTo>
                  <a:cubicBezTo>
                    <a:pt x="73" y="1015"/>
                    <a:pt x="73" y="1015"/>
                    <a:pt x="73" y="1015"/>
                  </a:cubicBezTo>
                  <a:cubicBezTo>
                    <a:pt x="109" y="1013"/>
                    <a:pt x="109" y="1013"/>
                    <a:pt x="109" y="1013"/>
                  </a:cubicBezTo>
                  <a:cubicBezTo>
                    <a:pt x="145" y="1009"/>
                    <a:pt x="145" y="1009"/>
                    <a:pt x="145" y="1009"/>
                  </a:cubicBezTo>
                  <a:cubicBezTo>
                    <a:pt x="217" y="1001"/>
                    <a:pt x="217" y="1001"/>
                    <a:pt x="217" y="1001"/>
                  </a:cubicBezTo>
                  <a:cubicBezTo>
                    <a:pt x="289" y="991"/>
                    <a:pt x="289" y="991"/>
                    <a:pt x="289" y="991"/>
                  </a:cubicBezTo>
                  <a:cubicBezTo>
                    <a:pt x="325" y="986"/>
                    <a:pt x="325" y="986"/>
                    <a:pt x="325" y="986"/>
                  </a:cubicBezTo>
                  <a:cubicBezTo>
                    <a:pt x="361" y="979"/>
                    <a:pt x="361" y="979"/>
                    <a:pt x="361" y="979"/>
                  </a:cubicBezTo>
                  <a:cubicBezTo>
                    <a:pt x="432" y="967"/>
                    <a:pt x="432" y="967"/>
                    <a:pt x="432" y="967"/>
                  </a:cubicBezTo>
                  <a:cubicBezTo>
                    <a:pt x="504" y="953"/>
                    <a:pt x="504" y="953"/>
                    <a:pt x="504" y="953"/>
                  </a:cubicBezTo>
                  <a:cubicBezTo>
                    <a:pt x="527" y="949"/>
                    <a:pt x="551" y="944"/>
                    <a:pt x="575" y="939"/>
                  </a:cubicBezTo>
                  <a:cubicBezTo>
                    <a:pt x="764" y="899"/>
                    <a:pt x="953" y="853"/>
                    <a:pt x="1143" y="816"/>
                  </a:cubicBezTo>
                  <a:cubicBezTo>
                    <a:pt x="1237" y="796"/>
                    <a:pt x="1333" y="781"/>
                    <a:pt x="1429" y="768"/>
                  </a:cubicBezTo>
                  <a:cubicBezTo>
                    <a:pt x="1477" y="763"/>
                    <a:pt x="1525" y="757"/>
                    <a:pt x="1574" y="755"/>
                  </a:cubicBezTo>
                  <a:cubicBezTo>
                    <a:pt x="1610" y="752"/>
                    <a:pt x="1610" y="752"/>
                    <a:pt x="1610" y="752"/>
                  </a:cubicBezTo>
                  <a:cubicBezTo>
                    <a:pt x="1628" y="751"/>
                    <a:pt x="1628" y="751"/>
                    <a:pt x="1628" y="751"/>
                  </a:cubicBezTo>
                  <a:cubicBezTo>
                    <a:pt x="1634" y="751"/>
                    <a:pt x="1640" y="751"/>
                    <a:pt x="1646" y="751"/>
                  </a:cubicBezTo>
                  <a:cubicBezTo>
                    <a:pt x="1719" y="749"/>
                    <a:pt x="1719" y="749"/>
                    <a:pt x="1719" y="749"/>
                  </a:cubicBezTo>
                  <a:cubicBezTo>
                    <a:pt x="1913" y="750"/>
                    <a:pt x="2106" y="762"/>
                    <a:pt x="2300" y="760"/>
                  </a:cubicBezTo>
                  <a:cubicBezTo>
                    <a:pt x="2396" y="759"/>
                    <a:pt x="2493" y="755"/>
                    <a:pt x="2589" y="745"/>
                  </a:cubicBezTo>
                  <a:cubicBezTo>
                    <a:pt x="2686" y="736"/>
                    <a:pt x="2781" y="721"/>
                    <a:pt x="2876" y="701"/>
                  </a:cubicBezTo>
                  <a:cubicBezTo>
                    <a:pt x="2924" y="692"/>
                    <a:pt x="2971" y="681"/>
                    <a:pt x="3018" y="669"/>
                  </a:cubicBezTo>
                  <a:cubicBezTo>
                    <a:pt x="3041" y="664"/>
                    <a:pt x="3064" y="657"/>
                    <a:pt x="3088" y="651"/>
                  </a:cubicBezTo>
                  <a:cubicBezTo>
                    <a:pt x="3111" y="644"/>
                    <a:pt x="3134" y="638"/>
                    <a:pt x="3157" y="630"/>
                  </a:cubicBezTo>
                  <a:cubicBezTo>
                    <a:pt x="3250" y="602"/>
                    <a:pt x="3341" y="569"/>
                    <a:pt x="3431" y="535"/>
                  </a:cubicBezTo>
                  <a:cubicBezTo>
                    <a:pt x="3522" y="501"/>
                    <a:pt x="3612" y="466"/>
                    <a:pt x="3703" y="433"/>
                  </a:cubicBezTo>
                  <a:cubicBezTo>
                    <a:pt x="3749" y="416"/>
                    <a:pt x="3795" y="400"/>
                    <a:pt x="3841" y="385"/>
                  </a:cubicBezTo>
                  <a:cubicBezTo>
                    <a:pt x="3864" y="377"/>
                    <a:pt x="3887" y="370"/>
                    <a:pt x="3910" y="363"/>
                  </a:cubicBezTo>
                  <a:cubicBezTo>
                    <a:pt x="3933" y="356"/>
                    <a:pt x="3957" y="350"/>
                    <a:pt x="3980" y="344"/>
                  </a:cubicBezTo>
                  <a:cubicBezTo>
                    <a:pt x="4075" y="322"/>
                    <a:pt x="4171" y="309"/>
                    <a:pt x="4267" y="300"/>
                  </a:cubicBezTo>
                  <a:cubicBezTo>
                    <a:pt x="4316" y="294"/>
                    <a:pt x="4364" y="292"/>
                    <a:pt x="4412" y="290"/>
                  </a:cubicBezTo>
                  <a:cubicBezTo>
                    <a:pt x="4558" y="284"/>
                    <a:pt x="4558" y="284"/>
                    <a:pt x="4558" y="284"/>
                  </a:cubicBezTo>
                  <a:cubicBezTo>
                    <a:pt x="4654" y="281"/>
                    <a:pt x="4751" y="278"/>
                    <a:pt x="4848" y="272"/>
                  </a:cubicBezTo>
                  <a:cubicBezTo>
                    <a:pt x="4896" y="269"/>
                    <a:pt x="4944" y="266"/>
                    <a:pt x="4992" y="262"/>
                  </a:cubicBezTo>
                  <a:cubicBezTo>
                    <a:pt x="5041" y="257"/>
                    <a:pt x="5089" y="252"/>
                    <a:pt x="5136" y="245"/>
                  </a:cubicBezTo>
                  <a:cubicBezTo>
                    <a:pt x="5232" y="232"/>
                    <a:pt x="5328" y="216"/>
                    <a:pt x="5423" y="199"/>
                  </a:cubicBezTo>
                  <a:cubicBezTo>
                    <a:pt x="5518" y="181"/>
                    <a:pt x="5613" y="163"/>
                    <a:pt x="5708" y="144"/>
                  </a:cubicBezTo>
                  <a:cubicBezTo>
                    <a:pt x="5898" y="107"/>
                    <a:pt x="6088" y="69"/>
                    <a:pt x="6280" y="41"/>
                  </a:cubicBezTo>
                  <a:cubicBezTo>
                    <a:pt x="6328" y="34"/>
                    <a:pt x="6376" y="27"/>
                    <a:pt x="6424" y="22"/>
                  </a:cubicBezTo>
                  <a:cubicBezTo>
                    <a:pt x="6472" y="16"/>
                    <a:pt x="6520" y="10"/>
                    <a:pt x="6568" y="7"/>
                  </a:cubicBezTo>
                  <a:cubicBezTo>
                    <a:pt x="6665" y="0"/>
                    <a:pt x="6764" y="3"/>
                    <a:pt x="6857" y="30"/>
                  </a:cubicBezTo>
                  <a:cubicBezTo>
                    <a:pt x="6904" y="43"/>
                    <a:pt x="6949" y="62"/>
                    <a:pt x="6991" y="86"/>
                  </a:cubicBezTo>
                  <a:cubicBezTo>
                    <a:pt x="7034" y="110"/>
                    <a:pt x="7075" y="135"/>
                    <a:pt x="7116" y="162"/>
                  </a:cubicBezTo>
                  <a:cubicBezTo>
                    <a:pt x="7196" y="215"/>
                    <a:pt x="7274" y="273"/>
                    <a:pt x="7354" y="328"/>
                  </a:cubicBezTo>
                  <a:cubicBezTo>
                    <a:pt x="7514" y="437"/>
                    <a:pt x="7677" y="542"/>
                    <a:pt x="7853" y="623"/>
                  </a:cubicBezTo>
                  <a:cubicBezTo>
                    <a:pt x="7897" y="643"/>
                    <a:pt x="7942" y="662"/>
                    <a:pt x="7987" y="678"/>
                  </a:cubicBezTo>
                  <a:cubicBezTo>
                    <a:pt x="8033" y="695"/>
                    <a:pt x="8079" y="710"/>
                    <a:pt x="8125" y="724"/>
                  </a:cubicBezTo>
                  <a:cubicBezTo>
                    <a:pt x="8218" y="751"/>
                    <a:pt x="8313" y="772"/>
                    <a:pt x="8408" y="787"/>
                  </a:cubicBezTo>
                  <a:cubicBezTo>
                    <a:pt x="8504" y="802"/>
                    <a:pt x="8600" y="811"/>
                    <a:pt x="8697" y="811"/>
                  </a:cubicBezTo>
                  <a:cubicBezTo>
                    <a:pt x="8794" y="812"/>
                    <a:pt x="8891" y="805"/>
                    <a:pt x="8986" y="788"/>
                  </a:cubicBezTo>
                  <a:cubicBezTo>
                    <a:pt x="8891" y="806"/>
                    <a:pt x="8794" y="813"/>
                    <a:pt x="8697" y="812"/>
                  </a:cubicBezTo>
                  <a:cubicBezTo>
                    <a:pt x="8600" y="812"/>
                    <a:pt x="8504" y="804"/>
                    <a:pt x="8408" y="789"/>
                  </a:cubicBezTo>
                  <a:cubicBezTo>
                    <a:pt x="8312" y="774"/>
                    <a:pt x="8217" y="753"/>
                    <a:pt x="8124" y="726"/>
                  </a:cubicBezTo>
                  <a:cubicBezTo>
                    <a:pt x="8078" y="713"/>
                    <a:pt x="8032" y="698"/>
                    <a:pt x="7986" y="681"/>
                  </a:cubicBezTo>
                  <a:cubicBezTo>
                    <a:pt x="7941" y="665"/>
                    <a:pt x="7896" y="647"/>
                    <a:pt x="7852" y="626"/>
                  </a:cubicBezTo>
                  <a:cubicBezTo>
                    <a:pt x="7675" y="546"/>
                    <a:pt x="7512" y="440"/>
                    <a:pt x="7351" y="332"/>
                  </a:cubicBezTo>
                  <a:cubicBezTo>
                    <a:pt x="7272" y="277"/>
                    <a:pt x="7194" y="219"/>
                    <a:pt x="7113" y="166"/>
                  </a:cubicBezTo>
                  <a:cubicBezTo>
                    <a:pt x="7073" y="139"/>
                    <a:pt x="7031" y="114"/>
                    <a:pt x="6989" y="90"/>
                  </a:cubicBezTo>
                  <a:cubicBezTo>
                    <a:pt x="6947" y="67"/>
                    <a:pt x="6903" y="48"/>
                    <a:pt x="6856" y="35"/>
                  </a:cubicBezTo>
                  <a:cubicBezTo>
                    <a:pt x="6763" y="8"/>
                    <a:pt x="6665" y="6"/>
                    <a:pt x="6569" y="12"/>
                  </a:cubicBezTo>
                  <a:cubicBezTo>
                    <a:pt x="6521" y="15"/>
                    <a:pt x="6473" y="21"/>
                    <a:pt x="6424" y="27"/>
                  </a:cubicBezTo>
                  <a:cubicBezTo>
                    <a:pt x="6376" y="33"/>
                    <a:pt x="6329" y="39"/>
                    <a:pt x="6281" y="46"/>
                  </a:cubicBezTo>
                  <a:cubicBezTo>
                    <a:pt x="6089" y="74"/>
                    <a:pt x="5899" y="113"/>
                    <a:pt x="5709" y="150"/>
                  </a:cubicBezTo>
                  <a:cubicBezTo>
                    <a:pt x="5614" y="169"/>
                    <a:pt x="5519" y="188"/>
                    <a:pt x="5424" y="205"/>
                  </a:cubicBezTo>
                  <a:cubicBezTo>
                    <a:pt x="5329" y="223"/>
                    <a:pt x="5233" y="239"/>
                    <a:pt x="5137" y="252"/>
                  </a:cubicBezTo>
                  <a:cubicBezTo>
                    <a:pt x="5089" y="259"/>
                    <a:pt x="5041" y="264"/>
                    <a:pt x="4993" y="269"/>
                  </a:cubicBezTo>
                  <a:cubicBezTo>
                    <a:pt x="4945" y="273"/>
                    <a:pt x="4896" y="276"/>
                    <a:pt x="4848" y="279"/>
                  </a:cubicBezTo>
                  <a:cubicBezTo>
                    <a:pt x="4751" y="285"/>
                    <a:pt x="4655" y="288"/>
                    <a:pt x="4558" y="292"/>
                  </a:cubicBezTo>
                  <a:cubicBezTo>
                    <a:pt x="4461" y="296"/>
                    <a:pt x="4364" y="296"/>
                    <a:pt x="4268" y="307"/>
                  </a:cubicBezTo>
                  <a:cubicBezTo>
                    <a:pt x="4172" y="316"/>
                    <a:pt x="4076" y="329"/>
                    <a:pt x="3982" y="351"/>
                  </a:cubicBezTo>
                  <a:cubicBezTo>
                    <a:pt x="3958" y="357"/>
                    <a:pt x="3935" y="363"/>
                    <a:pt x="3912" y="369"/>
                  </a:cubicBezTo>
                  <a:cubicBezTo>
                    <a:pt x="3889" y="376"/>
                    <a:pt x="3866" y="384"/>
                    <a:pt x="3843" y="391"/>
                  </a:cubicBezTo>
                  <a:cubicBezTo>
                    <a:pt x="3797" y="407"/>
                    <a:pt x="3751" y="423"/>
                    <a:pt x="3706" y="439"/>
                  </a:cubicBezTo>
                  <a:cubicBezTo>
                    <a:pt x="3615" y="472"/>
                    <a:pt x="3524" y="507"/>
                    <a:pt x="3434" y="541"/>
                  </a:cubicBezTo>
                  <a:cubicBezTo>
                    <a:pt x="3343" y="575"/>
                    <a:pt x="3252" y="608"/>
                    <a:pt x="3159" y="636"/>
                  </a:cubicBezTo>
                  <a:cubicBezTo>
                    <a:pt x="3136" y="643"/>
                    <a:pt x="3113" y="650"/>
                    <a:pt x="3089" y="657"/>
                  </a:cubicBezTo>
                  <a:cubicBezTo>
                    <a:pt x="3066" y="663"/>
                    <a:pt x="3043" y="669"/>
                    <a:pt x="3019" y="675"/>
                  </a:cubicBezTo>
                  <a:cubicBezTo>
                    <a:pt x="2972" y="687"/>
                    <a:pt x="2925" y="697"/>
                    <a:pt x="2877" y="707"/>
                  </a:cubicBezTo>
                  <a:cubicBezTo>
                    <a:pt x="2782" y="726"/>
                    <a:pt x="2686" y="741"/>
                    <a:pt x="2590" y="750"/>
                  </a:cubicBezTo>
                  <a:cubicBezTo>
                    <a:pt x="2494" y="760"/>
                    <a:pt x="2397" y="764"/>
                    <a:pt x="2300" y="765"/>
                  </a:cubicBezTo>
                  <a:cubicBezTo>
                    <a:pt x="2106" y="767"/>
                    <a:pt x="1913" y="755"/>
                    <a:pt x="1719" y="754"/>
                  </a:cubicBezTo>
                  <a:cubicBezTo>
                    <a:pt x="1647" y="755"/>
                    <a:pt x="1647" y="755"/>
                    <a:pt x="1647" y="755"/>
                  </a:cubicBezTo>
                  <a:cubicBezTo>
                    <a:pt x="1640" y="755"/>
                    <a:pt x="1634" y="755"/>
                    <a:pt x="1628" y="755"/>
                  </a:cubicBezTo>
                  <a:cubicBezTo>
                    <a:pt x="1610" y="756"/>
                    <a:pt x="1610" y="756"/>
                    <a:pt x="1610" y="756"/>
                  </a:cubicBezTo>
                  <a:cubicBezTo>
                    <a:pt x="1574" y="759"/>
                    <a:pt x="1574" y="759"/>
                    <a:pt x="1574" y="759"/>
                  </a:cubicBezTo>
                  <a:cubicBezTo>
                    <a:pt x="1526" y="761"/>
                    <a:pt x="1478" y="767"/>
                    <a:pt x="1430" y="772"/>
                  </a:cubicBezTo>
                  <a:cubicBezTo>
                    <a:pt x="1334" y="785"/>
                    <a:pt x="1238" y="800"/>
                    <a:pt x="1143" y="819"/>
                  </a:cubicBezTo>
                  <a:cubicBezTo>
                    <a:pt x="953" y="856"/>
                    <a:pt x="765" y="902"/>
                    <a:pt x="575" y="941"/>
                  </a:cubicBezTo>
                  <a:cubicBezTo>
                    <a:pt x="552" y="946"/>
                    <a:pt x="528" y="950"/>
                    <a:pt x="504" y="955"/>
                  </a:cubicBezTo>
                  <a:cubicBezTo>
                    <a:pt x="433" y="968"/>
                    <a:pt x="433" y="968"/>
                    <a:pt x="433" y="968"/>
                  </a:cubicBezTo>
                  <a:cubicBezTo>
                    <a:pt x="361" y="981"/>
                    <a:pt x="361" y="981"/>
                    <a:pt x="361" y="981"/>
                  </a:cubicBezTo>
                  <a:cubicBezTo>
                    <a:pt x="325" y="987"/>
                    <a:pt x="325" y="987"/>
                    <a:pt x="325" y="987"/>
                  </a:cubicBezTo>
                  <a:cubicBezTo>
                    <a:pt x="289" y="992"/>
                    <a:pt x="289" y="992"/>
                    <a:pt x="289" y="992"/>
                  </a:cubicBezTo>
                  <a:cubicBezTo>
                    <a:pt x="217" y="1002"/>
                    <a:pt x="217" y="1002"/>
                    <a:pt x="217" y="1002"/>
                  </a:cubicBezTo>
                  <a:cubicBezTo>
                    <a:pt x="145" y="1009"/>
                    <a:pt x="145" y="1009"/>
                    <a:pt x="145" y="1009"/>
                  </a:cubicBezTo>
                  <a:cubicBezTo>
                    <a:pt x="109" y="1013"/>
                    <a:pt x="109" y="1013"/>
                    <a:pt x="109" y="1013"/>
                  </a:cubicBezTo>
                  <a:cubicBezTo>
                    <a:pt x="73" y="1015"/>
                    <a:pt x="73" y="1015"/>
                    <a:pt x="73" y="1015"/>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6" name="Freeform 33"/>
            <p:cNvSpPr/>
            <p:nvPr>
              <p:custDataLst>
                <p:tags r:id="rId31"/>
              </p:custDataLst>
            </p:nvPr>
          </p:nvSpPr>
          <p:spPr bwMode="auto">
            <a:xfrm>
              <a:off x="3" y="1468"/>
              <a:ext cx="5750" cy="652"/>
            </a:xfrm>
            <a:custGeom>
              <a:avLst/>
              <a:gdLst>
                <a:gd name="T0" fmla="*/ 72 w 8985"/>
                <a:gd name="T1" fmla="*/ 1012 h 1018"/>
                <a:gd name="T2" fmla="*/ 145 w 8985"/>
                <a:gd name="T3" fmla="*/ 1004 h 1018"/>
                <a:gd name="T4" fmla="*/ 289 w 8985"/>
                <a:gd name="T5" fmla="*/ 984 h 1018"/>
                <a:gd name="T6" fmla="*/ 360 w 8985"/>
                <a:gd name="T7" fmla="*/ 971 h 1018"/>
                <a:gd name="T8" fmla="*/ 575 w 8985"/>
                <a:gd name="T9" fmla="*/ 928 h 1018"/>
                <a:gd name="T10" fmla="*/ 1288 w 8985"/>
                <a:gd name="T11" fmla="*/ 783 h 1018"/>
                <a:gd name="T12" fmla="*/ 1361 w 8985"/>
                <a:gd name="T13" fmla="*/ 774 h 1018"/>
                <a:gd name="T14" fmla="*/ 1506 w 8985"/>
                <a:gd name="T15" fmla="*/ 761 h 1018"/>
                <a:gd name="T16" fmla="*/ 1579 w 8985"/>
                <a:gd name="T17" fmla="*/ 758 h 1018"/>
                <a:gd name="T18" fmla="*/ 1651 w 8985"/>
                <a:gd name="T19" fmla="*/ 757 h 1018"/>
                <a:gd name="T20" fmla="*/ 2305 w 8985"/>
                <a:gd name="T21" fmla="*/ 806 h 1018"/>
                <a:gd name="T22" fmla="*/ 3172 w 8985"/>
                <a:gd name="T23" fmla="*/ 731 h 1018"/>
                <a:gd name="T24" fmla="*/ 3728 w 8985"/>
                <a:gd name="T25" fmla="*/ 561 h 1018"/>
                <a:gd name="T26" fmla="*/ 4007 w 8985"/>
                <a:gd name="T27" fmla="*/ 475 h 1018"/>
                <a:gd name="T28" fmla="*/ 4437 w 8985"/>
                <a:gd name="T29" fmla="*/ 401 h 1018"/>
                <a:gd name="T30" fmla="*/ 4868 w 8985"/>
                <a:gd name="T31" fmla="*/ 328 h 1018"/>
                <a:gd name="T32" fmla="*/ 5720 w 8985"/>
                <a:gd name="T33" fmla="*/ 135 h 1018"/>
                <a:gd name="T34" fmla="*/ 6293 w 8985"/>
                <a:gd name="T35" fmla="*/ 26 h 1018"/>
                <a:gd name="T36" fmla="*/ 6583 w 8985"/>
                <a:gd name="T37" fmla="*/ 2 h 1018"/>
                <a:gd name="T38" fmla="*/ 6872 w 8985"/>
                <a:gd name="T39" fmla="*/ 35 h 1018"/>
                <a:gd name="T40" fmla="*/ 7128 w 8985"/>
                <a:gd name="T41" fmla="*/ 172 h 1018"/>
                <a:gd name="T42" fmla="*/ 7854 w 8985"/>
                <a:gd name="T43" fmla="*/ 656 h 1018"/>
                <a:gd name="T44" fmla="*/ 8406 w 8985"/>
                <a:gd name="T45" fmla="*/ 836 h 1018"/>
                <a:gd name="T46" fmla="*/ 8985 w 8985"/>
                <a:gd name="T47" fmla="*/ 840 h 1018"/>
                <a:gd name="T48" fmla="*/ 8406 w 8985"/>
                <a:gd name="T49" fmla="*/ 838 h 1018"/>
                <a:gd name="T50" fmla="*/ 7853 w 8985"/>
                <a:gd name="T51" fmla="*/ 660 h 1018"/>
                <a:gd name="T52" fmla="*/ 7361 w 8985"/>
                <a:gd name="T53" fmla="*/ 348 h 1018"/>
                <a:gd name="T54" fmla="*/ 7004 w 8985"/>
                <a:gd name="T55" fmla="*/ 97 h 1018"/>
                <a:gd name="T56" fmla="*/ 6728 w 8985"/>
                <a:gd name="T57" fmla="*/ 11 h 1018"/>
                <a:gd name="T58" fmla="*/ 6438 w 8985"/>
                <a:gd name="T59" fmla="*/ 16 h 1018"/>
                <a:gd name="T60" fmla="*/ 6006 w 8985"/>
                <a:gd name="T61" fmla="*/ 79 h 1018"/>
                <a:gd name="T62" fmla="*/ 5155 w 8985"/>
                <a:gd name="T63" fmla="*/ 277 h 1018"/>
                <a:gd name="T64" fmla="*/ 4582 w 8985"/>
                <a:gd name="T65" fmla="*/ 385 h 1018"/>
                <a:gd name="T66" fmla="*/ 4294 w 8985"/>
                <a:gd name="T67" fmla="*/ 428 h 1018"/>
                <a:gd name="T68" fmla="*/ 3869 w 8985"/>
                <a:gd name="T69" fmla="*/ 522 h 1018"/>
                <a:gd name="T70" fmla="*/ 3453 w 8985"/>
                <a:gd name="T71" fmla="*/ 657 h 1018"/>
                <a:gd name="T72" fmla="*/ 2886 w 8985"/>
                <a:gd name="T73" fmla="*/ 790 h 1018"/>
                <a:gd name="T74" fmla="*/ 1724 w 8985"/>
                <a:gd name="T75" fmla="*/ 763 h 1018"/>
                <a:gd name="T76" fmla="*/ 1615 w 8985"/>
                <a:gd name="T77" fmla="*/ 761 h 1018"/>
                <a:gd name="T78" fmla="*/ 1542 w 8985"/>
                <a:gd name="T79" fmla="*/ 763 h 1018"/>
                <a:gd name="T80" fmla="*/ 1433 w 8985"/>
                <a:gd name="T81" fmla="*/ 770 h 1018"/>
                <a:gd name="T82" fmla="*/ 1325 w 8985"/>
                <a:gd name="T83" fmla="*/ 782 h 1018"/>
                <a:gd name="T84" fmla="*/ 1145 w 8985"/>
                <a:gd name="T85" fmla="*/ 810 h 1018"/>
                <a:gd name="T86" fmla="*/ 432 w 8985"/>
                <a:gd name="T87" fmla="*/ 959 h 1018"/>
                <a:gd name="T88" fmla="*/ 325 w 8985"/>
                <a:gd name="T89" fmla="*/ 979 h 1018"/>
                <a:gd name="T90" fmla="*/ 217 w 8985"/>
                <a:gd name="T91" fmla="*/ 996 h 1018"/>
                <a:gd name="T92" fmla="*/ 108 w 8985"/>
                <a:gd name="T93" fmla="*/ 1009 h 1018"/>
                <a:gd name="T94" fmla="*/ 0 w 8985"/>
                <a:gd name="T95" fmla="*/ 1018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5" h="1018">
                  <a:moveTo>
                    <a:pt x="0" y="1018"/>
                  </a:moveTo>
                  <a:cubicBezTo>
                    <a:pt x="72" y="1012"/>
                    <a:pt x="72" y="1012"/>
                    <a:pt x="72" y="1012"/>
                  </a:cubicBezTo>
                  <a:cubicBezTo>
                    <a:pt x="108" y="1009"/>
                    <a:pt x="108" y="1009"/>
                    <a:pt x="108" y="1009"/>
                  </a:cubicBezTo>
                  <a:cubicBezTo>
                    <a:pt x="145" y="1004"/>
                    <a:pt x="145" y="1004"/>
                    <a:pt x="145" y="1004"/>
                  </a:cubicBezTo>
                  <a:cubicBezTo>
                    <a:pt x="217" y="995"/>
                    <a:pt x="217" y="995"/>
                    <a:pt x="217" y="995"/>
                  </a:cubicBezTo>
                  <a:cubicBezTo>
                    <a:pt x="289" y="984"/>
                    <a:pt x="289" y="984"/>
                    <a:pt x="289" y="984"/>
                  </a:cubicBezTo>
                  <a:cubicBezTo>
                    <a:pt x="325" y="978"/>
                    <a:pt x="325" y="978"/>
                    <a:pt x="325" y="978"/>
                  </a:cubicBezTo>
                  <a:cubicBezTo>
                    <a:pt x="360" y="971"/>
                    <a:pt x="360" y="971"/>
                    <a:pt x="360" y="971"/>
                  </a:cubicBezTo>
                  <a:cubicBezTo>
                    <a:pt x="432" y="958"/>
                    <a:pt x="432" y="958"/>
                    <a:pt x="432" y="958"/>
                  </a:cubicBezTo>
                  <a:cubicBezTo>
                    <a:pt x="480" y="948"/>
                    <a:pt x="527" y="939"/>
                    <a:pt x="575" y="928"/>
                  </a:cubicBezTo>
                  <a:cubicBezTo>
                    <a:pt x="765" y="888"/>
                    <a:pt x="953" y="841"/>
                    <a:pt x="1145" y="807"/>
                  </a:cubicBezTo>
                  <a:cubicBezTo>
                    <a:pt x="1192" y="798"/>
                    <a:pt x="1240" y="791"/>
                    <a:pt x="1288" y="783"/>
                  </a:cubicBezTo>
                  <a:cubicBezTo>
                    <a:pt x="1300" y="781"/>
                    <a:pt x="1312" y="780"/>
                    <a:pt x="1324" y="778"/>
                  </a:cubicBezTo>
                  <a:cubicBezTo>
                    <a:pt x="1361" y="774"/>
                    <a:pt x="1361" y="774"/>
                    <a:pt x="1361" y="774"/>
                  </a:cubicBezTo>
                  <a:cubicBezTo>
                    <a:pt x="1385" y="771"/>
                    <a:pt x="1409" y="768"/>
                    <a:pt x="1433" y="766"/>
                  </a:cubicBezTo>
                  <a:cubicBezTo>
                    <a:pt x="1506" y="761"/>
                    <a:pt x="1506" y="761"/>
                    <a:pt x="1506" y="761"/>
                  </a:cubicBezTo>
                  <a:cubicBezTo>
                    <a:pt x="1518" y="759"/>
                    <a:pt x="1530" y="759"/>
                    <a:pt x="1542" y="759"/>
                  </a:cubicBezTo>
                  <a:cubicBezTo>
                    <a:pt x="1579" y="758"/>
                    <a:pt x="1579" y="758"/>
                    <a:pt x="1579" y="758"/>
                  </a:cubicBezTo>
                  <a:cubicBezTo>
                    <a:pt x="1615" y="757"/>
                    <a:pt x="1615" y="757"/>
                    <a:pt x="1615" y="757"/>
                  </a:cubicBezTo>
                  <a:cubicBezTo>
                    <a:pt x="1627" y="756"/>
                    <a:pt x="1639" y="757"/>
                    <a:pt x="1651" y="757"/>
                  </a:cubicBezTo>
                  <a:cubicBezTo>
                    <a:pt x="1724" y="759"/>
                    <a:pt x="1724" y="759"/>
                    <a:pt x="1724" y="759"/>
                  </a:cubicBezTo>
                  <a:cubicBezTo>
                    <a:pt x="1918" y="769"/>
                    <a:pt x="2111" y="794"/>
                    <a:pt x="2305" y="806"/>
                  </a:cubicBezTo>
                  <a:cubicBezTo>
                    <a:pt x="2499" y="819"/>
                    <a:pt x="2693" y="812"/>
                    <a:pt x="2886" y="785"/>
                  </a:cubicBezTo>
                  <a:cubicBezTo>
                    <a:pt x="2982" y="771"/>
                    <a:pt x="3077" y="754"/>
                    <a:pt x="3172" y="731"/>
                  </a:cubicBezTo>
                  <a:cubicBezTo>
                    <a:pt x="3266" y="708"/>
                    <a:pt x="3359" y="680"/>
                    <a:pt x="3451" y="651"/>
                  </a:cubicBezTo>
                  <a:cubicBezTo>
                    <a:pt x="3544" y="622"/>
                    <a:pt x="3636" y="591"/>
                    <a:pt x="3728" y="561"/>
                  </a:cubicBezTo>
                  <a:cubicBezTo>
                    <a:pt x="3774" y="545"/>
                    <a:pt x="3821" y="530"/>
                    <a:pt x="3867" y="516"/>
                  </a:cubicBezTo>
                  <a:cubicBezTo>
                    <a:pt x="3913" y="501"/>
                    <a:pt x="3960" y="487"/>
                    <a:pt x="4007" y="475"/>
                  </a:cubicBezTo>
                  <a:cubicBezTo>
                    <a:pt x="4101" y="451"/>
                    <a:pt x="4197" y="431"/>
                    <a:pt x="4293" y="421"/>
                  </a:cubicBezTo>
                  <a:cubicBezTo>
                    <a:pt x="4342" y="416"/>
                    <a:pt x="4390" y="409"/>
                    <a:pt x="4437" y="401"/>
                  </a:cubicBezTo>
                  <a:cubicBezTo>
                    <a:pt x="4485" y="392"/>
                    <a:pt x="4533" y="385"/>
                    <a:pt x="4581" y="377"/>
                  </a:cubicBezTo>
                  <a:cubicBezTo>
                    <a:pt x="4677" y="362"/>
                    <a:pt x="4773" y="346"/>
                    <a:pt x="4868" y="328"/>
                  </a:cubicBezTo>
                  <a:cubicBezTo>
                    <a:pt x="4964" y="310"/>
                    <a:pt x="5059" y="292"/>
                    <a:pt x="5154" y="270"/>
                  </a:cubicBezTo>
                  <a:cubicBezTo>
                    <a:pt x="5343" y="227"/>
                    <a:pt x="5531" y="178"/>
                    <a:pt x="5720" y="135"/>
                  </a:cubicBezTo>
                  <a:cubicBezTo>
                    <a:pt x="5815" y="113"/>
                    <a:pt x="5910" y="92"/>
                    <a:pt x="6005" y="73"/>
                  </a:cubicBezTo>
                  <a:cubicBezTo>
                    <a:pt x="6100" y="55"/>
                    <a:pt x="6196" y="39"/>
                    <a:pt x="6293" y="26"/>
                  </a:cubicBezTo>
                  <a:cubicBezTo>
                    <a:pt x="6341" y="20"/>
                    <a:pt x="6389" y="15"/>
                    <a:pt x="6438" y="11"/>
                  </a:cubicBezTo>
                  <a:cubicBezTo>
                    <a:pt x="6486" y="6"/>
                    <a:pt x="6535" y="3"/>
                    <a:pt x="6583" y="2"/>
                  </a:cubicBezTo>
                  <a:cubicBezTo>
                    <a:pt x="6632" y="0"/>
                    <a:pt x="6681" y="1"/>
                    <a:pt x="6729" y="6"/>
                  </a:cubicBezTo>
                  <a:cubicBezTo>
                    <a:pt x="6777" y="11"/>
                    <a:pt x="6826" y="20"/>
                    <a:pt x="6872" y="35"/>
                  </a:cubicBezTo>
                  <a:cubicBezTo>
                    <a:pt x="6919" y="48"/>
                    <a:pt x="6964" y="68"/>
                    <a:pt x="7006" y="93"/>
                  </a:cubicBezTo>
                  <a:cubicBezTo>
                    <a:pt x="7048" y="117"/>
                    <a:pt x="7088" y="144"/>
                    <a:pt x="7128" y="172"/>
                  </a:cubicBezTo>
                  <a:cubicBezTo>
                    <a:pt x="7208" y="227"/>
                    <a:pt x="7285" y="287"/>
                    <a:pt x="7363" y="345"/>
                  </a:cubicBezTo>
                  <a:cubicBezTo>
                    <a:pt x="7520" y="458"/>
                    <a:pt x="7680" y="570"/>
                    <a:pt x="7854" y="656"/>
                  </a:cubicBezTo>
                  <a:cubicBezTo>
                    <a:pt x="7941" y="700"/>
                    <a:pt x="8031" y="736"/>
                    <a:pt x="8124" y="766"/>
                  </a:cubicBezTo>
                  <a:cubicBezTo>
                    <a:pt x="8216" y="796"/>
                    <a:pt x="8310" y="819"/>
                    <a:pt x="8406" y="836"/>
                  </a:cubicBezTo>
                  <a:cubicBezTo>
                    <a:pt x="8502" y="853"/>
                    <a:pt x="8598" y="863"/>
                    <a:pt x="8696" y="864"/>
                  </a:cubicBezTo>
                  <a:cubicBezTo>
                    <a:pt x="8793" y="865"/>
                    <a:pt x="8890" y="858"/>
                    <a:pt x="8985" y="840"/>
                  </a:cubicBezTo>
                  <a:cubicBezTo>
                    <a:pt x="8890" y="859"/>
                    <a:pt x="8793" y="866"/>
                    <a:pt x="8696" y="865"/>
                  </a:cubicBezTo>
                  <a:cubicBezTo>
                    <a:pt x="8598" y="864"/>
                    <a:pt x="8501" y="854"/>
                    <a:pt x="8406" y="838"/>
                  </a:cubicBezTo>
                  <a:cubicBezTo>
                    <a:pt x="8310" y="821"/>
                    <a:pt x="8215" y="798"/>
                    <a:pt x="8123" y="768"/>
                  </a:cubicBezTo>
                  <a:cubicBezTo>
                    <a:pt x="8030" y="739"/>
                    <a:pt x="7939" y="703"/>
                    <a:pt x="7853" y="660"/>
                  </a:cubicBezTo>
                  <a:cubicBezTo>
                    <a:pt x="7766" y="616"/>
                    <a:pt x="7682" y="567"/>
                    <a:pt x="7600" y="514"/>
                  </a:cubicBezTo>
                  <a:cubicBezTo>
                    <a:pt x="7519" y="461"/>
                    <a:pt x="7439" y="405"/>
                    <a:pt x="7361" y="348"/>
                  </a:cubicBezTo>
                  <a:cubicBezTo>
                    <a:pt x="7282" y="291"/>
                    <a:pt x="7206" y="231"/>
                    <a:pt x="7126" y="176"/>
                  </a:cubicBezTo>
                  <a:cubicBezTo>
                    <a:pt x="7086" y="148"/>
                    <a:pt x="7045" y="121"/>
                    <a:pt x="7004" y="97"/>
                  </a:cubicBezTo>
                  <a:cubicBezTo>
                    <a:pt x="6962" y="73"/>
                    <a:pt x="6917" y="53"/>
                    <a:pt x="6871" y="39"/>
                  </a:cubicBezTo>
                  <a:cubicBezTo>
                    <a:pt x="6824" y="25"/>
                    <a:pt x="6777" y="16"/>
                    <a:pt x="6728" y="11"/>
                  </a:cubicBezTo>
                  <a:cubicBezTo>
                    <a:pt x="6680" y="7"/>
                    <a:pt x="6632" y="6"/>
                    <a:pt x="6583" y="7"/>
                  </a:cubicBezTo>
                  <a:cubicBezTo>
                    <a:pt x="6535" y="8"/>
                    <a:pt x="6486" y="12"/>
                    <a:pt x="6438" y="16"/>
                  </a:cubicBezTo>
                  <a:cubicBezTo>
                    <a:pt x="6390" y="20"/>
                    <a:pt x="6342" y="26"/>
                    <a:pt x="6294" y="32"/>
                  </a:cubicBezTo>
                  <a:cubicBezTo>
                    <a:pt x="6197" y="44"/>
                    <a:pt x="6101" y="60"/>
                    <a:pt x="6006" y="79"/>
                  </a:cubicBezTo>
                  <a:cubicBezTo>
                    <a:pt x="5911" y="98"/>
                    <a:pt x="5816" y="119"/>
                    <a:pt x="5722" y="141"/>
                  </a:cubicBezTo>
                  <a:cubicBezTo>
                    <a:pt x="5532" y="184"/>
                    <a:pt x="5344" y="233"/>
                    <a:pt x="5155" y="277"/>
                  </a:cubicBezTo>
                  <a:cubicBezTo>
                    <a:pt x="5060" y="299"/>
                    <a:pt x="4965" y="317"/>
                    <a:pt x="4870" y="335"/>
                  </a:cubicBezTo>
                  <a:cubicBezTo>
                    <a:pt x="4774" y="353"/>
                    <a:pt x="4678" y="369"/>
                    <a:pt x="4582" y="385"/>
                  </a:cubicBezTo>
                  <a:cubicBezTo>
                    <a:pt x="4534" y="393"/>
                    <a:pt x="4487" y="400"/>
                    <a:pt x="4439" y="408"/>
                  </a:cubicBezTo>
                  <a:cubicBezTo>
                    <a:pt x="4391" y="416"/>
                    <a:pt x="4343" y="423"/>
                    <a:pt x="4294" y="428"/>
                  </a:cubicBezTo>
                  <a:cubicBezTo>
                    <a:pt x="4198" y="438"/>
                    <a:pt x="4103" y="457"/>
                    <a:pt x="4009" y="482"/>
                  </a:cubicBezTo>
                  <a:cubicBezTo>
                    <a:pt x="3962" y="494"/>
                    <a:pt x="3915" y="508"/>
                    <a:pt x="3869" y="522"/>
                  </a:cubicBezTo>
                  <a:cubicBezTo>
                    <a:pt x="3823" y="537"/>
                    <a:pt x="3777" y="552"/>
                    <a:pt x="3730" y="567"/>
                  </a:cubicBezTo>
                  <a:cubicBezTo>
                    <a:pt x="3638" y="597"/>
                    <a:pt x="3546" y="628"/>
                    <a:pt x="3453" y="657"/>
                  </a:cubicBezTo>
                  <a:cubicBezTo>
                    <a:pt x="3361" y="686"/>
                    <a:pt x="3267" y="714"/>
                    <a:pt x="3173" y="737"/>
                  </a:cubicBezTo>
                  <a:cubicBezTo>
                    <a:pt x="3078" y="760"/>
                    <a:pt x="2983" y="777"/>
                    <a:pt x="2886" y="790"/>
                  </a:cubicBezTo>
                  <a:cubicBezTo>
                    <a:pt x="2694" y="817"/>
                    <a:pt x="2499" y="824"/>
                    <a:pt x="2305" y="811"/>
                  </a:cubicBezTo>
                  <a:cubicBezTo>
                    <a:pt x="2111" y="799"/>
                    <a:pt x="1918" y="774"/>
                    <a:pt x="1724" y="763"/>
                  </a:cubicBezTo>
                  <a:cubicBezTo>
                    <a:pt x="1651" y="761"/>
                    <a:pt x="1651" y="761"/>
                    <a:pt x="1651" y="761"/>
                  </a:cubicBezTo>
                  <a:cubicBezTo>
                    <a:pt x="1639" y="761"/>
                    <a:pt x="1627" y="760"/>
                    <a:pt x="1615" y="761"/>
                  </a:cubicBezTo>
                  <a:cubicBezTo>
                    <a:pt x="1579" y="762"/>
                    <a:pt x="1579" y="762"/>
                    <a:pt x="1579" y="762"/>
                  </a:cubicBezTo>
                  <a:cubicBezTo>
                    <a:pt x="1542" y="763"/>
                    <a:pt x="1542" y="763"/>
                    <a:pt x="1542" y="763"/>
                  </a:cubicBezTo>
                  <a:cubicBezTo>
                    <a:pt x="1530" y="763"/>
                    <a:pt x="1518" y="763"/>
                    <a:pt x="1506" y="765"/>
                  </a:cubicBezTo>
                  <a:cubicBezTo>
                    <a:pt x="1433" y="770"/>
                    <a:pt x="1433" y="770"/>
                    <a:pt x="1433" y="770"/>
                  </a:cubicBezTo>
                  <a:cubicBezTo>
                    <a:pt x="1409" y="772"/>
                    <a:pt x="1385" y="775"/>
                    <a:pt x="1361" y="778"/>
                  </a:cubicBezTo>
                  <a:cubicBezTo>
                    <a:pt x="1325" y="782"/>
                    <a:pt x="1325" y="782"/>
                    <a:pt x="1325" y="782"/>
                  </a:cubicBezTo>
                  <a:cubicBezTo>
                    <a:pt x="1313" y="784"/>
                    <a:pt x="1301" y="785"/>
                    <a:pt x="1289" y="787"/>
                  </a:cubicBezTo>
                  <a:cubicBezTo>
                    <a:pt x="1241" y="795"/>
                    <a:pt x="1193" y="801"/>
                    <a:pt x="1145" y="810"/>
                  </a:cubicBezTo>
                  <a:cubicBezTo>
                    <a:pt x="954" y="844"/>
                    <a:pt x="765" y="890"/>
                    <a:pt x="575" y="930"/>
                  </a:cubicBezTo>
                  <a:cubicBezTo>
                    <a:pt x="528" y="940"/>
                    <a:pt x="480" y="949"/>
                    <a:pt x="432" y="959"/>
                  </a:cubicBezTo>
                  <a:cubicBezTo>
                    <a:pt x="361" y="972"/>
                    <a:pt x="361" y="972"/>
                    <a:pt x="361" y="972"/>
                  </a:cubicBezTo>
                  <a:cubicBezTo>
                    <a:pt x="325" y="979"/>
                    <a:pt x="325" y="979"/>
                    <a:pt x="325" y="979"/>
                  </a:cubicBezTo>
                  <a:cubicBezTo>
                    <a:pt x="289" y="984"/>
                    <a:pt x="289" y="984"/>
                    <a:pt x="289" y="984"/>
                  </a:cubicBezTo>
                  <a:cubicBezTo>
                    <a:pt x="217" y="996"/>
                    <a:pt x="217" y="996"/>
                    <a:pt x="217" y="996"/>
                  </a:cubicBezTo>
                  <a:cubicBezTo>
                    <a:pt x="145" y="1005"/>
                    <a:pt x="145" y="1005"/>
                    <a:pt x="145" y="1005"/>
                  </a:cubicBezTo>
                  <a:cubicBezTo>
                    <a:pt x="108" y="1009"/>
                    <a:pt x="108" y="1009"/>
                    <a:pt x="108" y="1009"/>
                  </a:cubicBezTo>
                  <a:cubicBezTo>
                    <a:pt x="72" y="1012"/>
                    <a:pt x="72" y="1012"/>
                    <a:pt x="72" y="1012"/>
                  </a:cubicBezTo>
                  <a:lnTo>
                    <a:pt x="0" y="10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7" name="Freeform 34"/>
            <p:cNvSpPr/>
            <p:nvPr>
              <p:custDataLst>
                <p:tags r:id="rId32"/>
              </p:custDataLst>
            </p:nvPr>
          </p:nvSpPr>
          <p:spPr bwMode="auto">
            <a:xfrm>
              <a:off x="3" y="1450"/>
              <a:ext cx="5750" cy="655"/>
            </a:xfrm>
            <a:custGeom>
              <a:avLst/>
              <a:gdLst>
                <a:gd name="T0" fmla="*/ 0 w 8985"/>
                <a:gd name="T1" fmla="*/ 1023 h 1023"/>
                <a:gd name="T2" fmla="*/ 577 w 8985"/>
                <a:gd name="T3" fmla="*/ 922 h 1023"/>
                <a:gd name="T4" fmla="*/ 1150 w 8985"/>
                <a:gd name="T5" fmla="*/ 801 h 1023"/>
                <a:gd name="T6" fmla="*/ 1734 w 8985"/>
                <a:gd name="T7" fmla="*/ 777 h 1023"/>
                <a:gd name="T8" fmla="*/ 2314 w 8985"/>
                <a:gd name="T9" fmla="*/ 860 h 1023"/>
                <a:gd name="T10" fmla="*/ 2606 w 8985"/>
                <a:gd name="T11" fmla="*/ 883 h 1023"/>
                <a:gd name="T12" fmla="*/ 2898 w 8985"/>
                <a:gd name="T13" fmla="*/ 875 h 1023"/>
                <a:gd name="T14" fmla="*/ 3188 w 8985"/>
                <a:gd name="T15" fmla="*/ 838 h 1023"/>
                <a:gd name="T16" fmla="*/ 3474 w 8985"/>
                <a:gd name="T17" fmla="*/ 774 h 1023"/>
                <a:gd name="T18" fmla="*/ 3756 w 8985"/>
                <a:gd name="T19" fmla="*/ 695 h 1023"/>
                <a:gd name="T20" fmla="*/ 3896 w 8985"/>
                <a:gd name="T21" fmla="*/ 653 h 1023"/>
                <a:gd name="T22" fmla="*/ 4037 w 8985"/>
                <a:gd name="T23" fmla="*/ 612 h 1023"/>
                <a:gd name="T24" fmla="*/ 4323 w 8985"/>
                <a:gd name="T25" fmla="*/ 547 h 1023"/>
                <a:gd name="T26" fmla="*/ 4465 w 8985"/>
                <a:gd name="T27" fmla="*/ 514 h 1023"/>
                <a:gd name="T28" fmla="*/ 4607 w 8985"/>
                <a:gd name="T29" fmla="*/ 476 h 1023"/>
                <a:gd name="T30" fmla="*/ 4888 w 8985"/>
                <a:gd name="T31" fmla="*/ 394 h 1023"/>
                <a:gd name="T32" fmla="*/ 5167 w 8985"/>
                <a:gd name="T33" fmla="*/ 306 h 1023"/>
                <a:gd name="T34" fmla="*/ 5728 w 8985"/>
                <a:gd name="T35" fmla="*/ 135 h 1023"/>
                <a:gd name="T36" fmla="*/ 6012 w 8985"/>
                <a:gd name="T37" fmla="*/ 66 h 1023"/>
                <a:gd name="T38" fmla="*/ 6302 w 8985"/>
                <a:gd name="T39" fmla="*/ 18 h 1023"/>
                <a:gd name="T40" fmla="*/ 6594 w 8985"/>
                <a:gd name="T41" fmla="*/ 1 h 1023"/>
                <a:gd name="T42" fmla="*/ 6884 w 8985"/>
                <a:gd name="T43" fmla="*/ 42 h 1023"/>
                <a:gd name="T44" fmla="*/ 6953 w 8985"/>
                <a:gd name="T45" fmla="*/ 68 h 1023"/>
                <a:gd name="T46" fmla="*/ 7018 w 8985"/>
                <a:gd name="T47" fmla="*/ 102 h 1023"/>
                <a:gd name="T48" fmla="*/ 7139 w 8985"/>
                <a:gd name="T49" fmla="*/ 184 h 1023"/>
                <a:gd name="T50" fmla="*/ 7371 w 8985"/>
                <a:gd name="T51" fmla="*/ 364 h 1023"/>
                <a:gd name="T52" fmla="*/ 7854 w 8985"/>
                <a:gd name="T53" fmla="*/ 694 h 1023"/>
                <a:gd name="T54" fmla="*/ 8121 w 8985"/>
                <a:gd name="T55" fmla="*/ 813 h 1023"/>
                <a:gd name="T56" fmla="*/ 8403 w 8985"/>
                <a:gd name="T57" fmla="*/ 890 h 1023"/>
                <a:gd name="T58" fmla="*/ 8694 w 8985"/>
                <a:gd name="T59" fmla="*/ 922 h 1023"/>
                <a:gd name="T60" fmla="*/ 8985 w 8985"/>
                <a:gd name="T61" fmla="*/ 897 h 1023"/>
                <a:gd name="T62" fmla="*/ 8694 w 8985"/>
                <a:gd name="T63" fmla="*/ 923 h 1023"/>
                <a:gd name="T64" fmla="*/ 8403 w 8985"/>
                <a:gd name="T65" fmla="*/ 892 h 1023"/>
                <a:gd name="T66" fmla="*/ 8120 w 8985"/>
                <a:gd name="T67" fmla="*/ 815 h 1023"/>
                <a:gd name="T68" fmla="*/ 7852 w 8985"/>
                <a:gd name="T69" fmla="*/ 697 h 1023"/>
                <a:gd name="T70" fmla="*/ 7604 w 8985"/>
                <a:gd name="T71" fmla="*/ 542 h 1023"/>
                <a:gd name="T72" fmla="*/ 7368 w 8985"/>
                <a:gd name="T73" fmla="*/ 367 h 1023"/>
                <a:gd name="T74" fmla="*/ 7136 w 8985"/>
                <a:gd name="T75" fmla="*/ 188 h 1023"/>
                <a:gd name="T76" fmla="*/ 7015 w 8985"/>
                <a:gd name="T77" fmla="*/ 106 h 1023"/>
                <a:gd name="T78" fmla="*/ 6951 w 8985"/>
                <a:gd name="T79" fmla="*/ 73 h 1023"/>
                <a:gd name="T80" fmla="*/ 6882 w 8985"/>
                <a:gd name="T81" fmla="*/ 47 h 1023"/>
                <a:gd name="T82" fmla="*/ 6594 w 8985"/>
                <a:gd name="T83" fmla="*/ 6 h 1023"/>
                <a:gd name="T84" fmla="*/ 6302 w 8985"/>
                <a:gd name="T85" fmla="*/ 23 h 1023"/>
                <a:gd name="T86" fmla="*/ 6014 w 8985"/>
                <a:gd name="T87" fmla="*/ 72 h 1023"/>
                <a:gd name="T88" fmla="*/ 5729 w 8985"/>
                <a:gd name="T89" fmla="*/ 141 h 1023"/>
                <a:gd name="T90" fmla="*/ 5169 w 8985"/>
                <a:gd name="T91" fmla="*/ 313 h 1023"/>
                <a:gd name="T92" fmla="*/ 4890 w 8985"/>
                <a:gd name="T93" fmla="*/ 401 h 1023"/>
                <a:gd name="T94" fmla="*/ 4609 w 8985"/>
                <a:gd name="T95" fmla="*/ 484 h 1023"/>
                <a:gd name="T96" fmla="*/ 4467 w 8985"/>
                <a:gd name="T97" fmla="*/ 521 h 1023"/>
                <a:gd name="T98" fmla="*/ 4324 w 8985"/>
                <a:gd name="T99" fmla="*/ 554 h 1023"/>
                <a:gd name="T100" fmla="*/ 4039 w 8985"/>
                <a:gd name="T101" fmla="*/ 619 h 1023"/>
                <a:gd name="T102" fmla="*/ 3898 w 8985"/>
                <a:gd name="T103" fmla="*/ 659 h 1023"/>
                <a:gd name="T104" fmla="*/ 3757 w 8985"/>
                <a:gd name="T105" fmla="*/ 701 h 1023"/>
                <a:gd name="T106" fmla="*/ 3475 w 8985"/>
                <a:gd name="T107" fmla="*/ 780 h 1023"/>
                <a:gd name="T108" fmla="*/ 3189 w 8985"/>
                <a:gd name="T109" fmla="*/ 844 h 1023"/>
                <a:gd name="T110" fmla="*/ 2898 w 8985"/>
                <a:gd name="T111" fmla="*/ 881 h 1023"/>
                <a:gd name="T112" fmla="*/ 2605 w 8985"/>
                <a:gd name="T113" fmla="*/ 888 h 1023"/>
                <a:gd name="T114" fmla="*/ 2313 w 8985"/>
                <a:gd name="T115" fmla="*/ 865 h 1023"/>
                <a:gd name="T116" fmla="*/ 1733 w 8985"/>
                <a:gd name="T117" fmla="*/ 781 h 1023"/>
                <a:gd name="T118" fmla="*/ 1151 w 8985"/>
                <a:gd name="T119" fmla="*/ 805 h 1023"/>
                <a:gd name="T120" fmla="*/ 577 w 8985"/>
                <a:gd name="T121" fmla="*/ 924 h 1023"/>
                <a:gd name="T122" fmla="*/ 0 w 8985"/>
                <a:gd name="T123"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985" h="1023">
                  <a:moveTo>
                    <a:pt x="0" y="1023"/>
                  </a:moveTo>
                  <a:cubicBezTo>
                    <a:pt x="195" y="1005"/>
                    <a:pt x="386" y="965"/>
                    <a:pt x="577" y="922"/>
                  </a:cubicBezTo>
                  <a:cubicBezTo>
                    <a:pt x="767" y="879"/>
                    <a:pt x="957" y="833"/>
                    <a:pt x="1150" y="801"/>
                  </a:cubicBezTo>
                  <a:cubicBezTo>
                    <a:pt x="1342" y="770"/>
                    <a:pt x="1539" y="754"/>
                    <a:pt x="1734" y="777"/>
                  </a:cubicBezTo>
                  <a:cubicBezTo>
                    <a:pt x="1928" y="799"/>
                    <a:pt x="2120" y="836"/>
                    <a:pt x="2314" y="860"/>
                  </a:cubicBezTo>
                  <a:cubicBezTo>
                    <a:pt x="2411" y="872"/>
                    <a:pt x="2508" y="881"/>
                    <a:pt x="2606" y="883"/>
                  </a:cubicBezTo>
                  <a:cubicBezTo>
                    <a:pt x="2703" y="885"/>
                    <a:pt x="2801" y="883"/>
                    <a:pt x="2898" y="875"/>
                  </a:cubicBezTo>
                  <a:cubicBezTo>
                    <a:pt x="2995" y="868"/>
                    <a:pt x="3092" y="856"/>
                    <a:pt x="3188" y="838"/>
                  </a:cubicBezTo>
                  <a:cubicBezTo>
                    <a:pt x="3284" y="821"/>
                    <a:pt x="3379" y="799"/>
                    <a:pt x="3474" y="774"/>
                  </a:cubicBezTo>
                  <a:cubicBezTo>
                    <a:pt x="3568" y="750"/>
                    <a:pt x="3662" y="722"/>
                    <a:pt x="3756" y="695"/>
                  </a:cubicBezTo>
                  <a:cubicBezTo>
                    <a:pt x="3896" y="653"/>
                    <a:pt x="3896" y="653"/>
                    <a:pt x="3896" y="653"/>
                  </a:cubicBezTo>
                  <a:cubicBezTo>
                    <a:pt x="3943" y="639"/>
                    <a:pt x="3990" y="625"/>
                    <a:pt x="4037" y="612"/>
                  </a:cubicBezTo>
                  <a:cubicBezTo>
                    <a:pt x="4131" y="587"/>
                    <a:pt x="4227" y="565"/>
                    <a:pt x="4323" y="547"/>
                  </a:cubicBezTo>
                  <a:cubicBezTo>
                    <a:pt x="4371" y="538"/>
                    <a:pt x="4418" y="526"/>
                    <a:pt x="4465" y="514"/>
                  </a:cubicBezTo>
                  <a:cubicBezTo>
                    <a:pt x="4512" y="502"/>
                    <a:pt x="4560" y="489"/>
                    <a:pt x="4607" y="476"/>
                  </a:cubicBezTo>
                  <a:cubicBezTo>
                    <a:pt x="4701" y="451"/>
                    <a:pt x="4794" y="423"/>
                    <a:pt x="4888" y="394"/>
                  </a:cubicBezTo>
                  <a:cubicBezTo>
                    <a:pt x="4981" y="365"/>
                    <a:pt x="5074" y="337"/>
                    <a:pt x="5167" y="306"/>
                  </a:cubicBezTo>
                  <a:cubicBezTo>
                    <a:pt x="5353" y="246"/>
                    <a:pt x="5539" y="186"/>
                    <a:pt x="5728" y="135"/>
                  </a:cubicBezTo>
                  <a:cubicBezTo>
                    <a:pt x="5822" y="109"/>
                    <a:pt x="5917" y="85"/>
                    <a:pt x="6012" y="66"/>
                  </a:cubicBezTo>
                  <a:cubicBezTo>
                    <a:pt x="6108" y="45"/>
                    <a:pt x="6205" y="29"/>
                    <a:pt x="6302" y="18"/>
                  </a:cubicBezTo>
                  <a:cubicBezTo>
                    <a:pt x="6399" y="7"/>
                    <a:pt x="6496" y="0"/>
                    <a:pt x="6594" y="1"/>
                  </a:cubicBezTo>
                  <a:cubicBezTo>
                    <a:pt x="6692" y="1"/>
                    <a:pt x="6790" y="12"/>
                    <a:pt x="6884" y="42"/>
                  </a:cubicBezTo>
                  <a:cubicBezTo>
                    <a:pt x="6907" y="50"/>
                    <a:pt x="6930" y="58"/>
                    <a:pt x="6953" y="68"/>
                  </a:cubicBezTo>
                  <a:cubicBezTo>
                    <a:pt x="6975" y="78"/>
                    <a:pt x="6997" y="90"/>
                    <a:pt x="7018" y="102"/>
                  </a:cubicBezTo>
                  <a:cubicBezTo>
                    <a:pt x="7060" y="128"/>
                    <a:pt x="7100" y="156"/>
                    <a:pt x="7139" y="184"/>
                  </a:cubicBezTo>
                  <a:cubicBezTo>
                    <a:pt x="7218" y="242"/>
                    <a:pt x="7294" y="304"/>
                    <a:pt x="7371" y="364"/>
                  </a:cubicBezTo>
                  <a:cubicBezTo>
                    <a:pt x="7525" y="484"/>
                    <a:pt x="7683" y="600"/>
                    <a:pt x="7854" y="694"/>
                  </a:cubicBezTo>
                  <a:cubicBezTo>
                    <a:pt x="7939" y="741"/>
                    <a:pt x="8029" y="780"/>
                    <a:pt x="8121" y="813"/>
                  </a:cubicBezTo>
                  <a:cubicBezTo>
                    <a:pt x="8213" y="845"/>
                    <a:pt x="8308" y="871"/>
                    <a:pt x="8403" y="890"/>
                  </a:cubicBezTo>
                  <a:cubicBezTo>
                    <a:pt x="8499" y="909"/>
                    <a:pt x="8596" y="920"/>
                    <a:pt x="8694" y="922"/>
                  </a:cubicBezTo>
                  <a:cubicBezTo>
                    <a:pt x="8792" y="924"/>
                    <a:pt x="8890" y="917"/>
                    <a:pt x="8985" y="897"/>
                  </a:cubicBezTo>
                  <a:cubicBezTo>
                    <a:pt x="8890" y="917"/>
                    <a:pt x="8792" y="925"/>
                    <a:pt x="8694" y="923"/>
                  </a:cubicBezTo>
                  <a:cubicBezTo>
                    <a:pt x="8596" y="921"/>
                    <a:pt x="8499" y="910"/>
                    <a:pt x="8403" y="892"/>
                  </a:cubicBezTo>
                  <a:cubicBezTo>
                    <a:pt x="8307" y="873"/>
                    <a:pt x="8213" y="848"/>
                    <a:pt x="8120" y="815"/>
                  </a:cubicBezTo>
                  <a:cubicBezTo>
                    <a:pt x="8028" y="783"/>
                    <a:pt x="7938" y="744"/>
                    <a:pt x="7852" y="697"/>
                  </a:cubicBezTo>
                  <a:cubicBezTo>
                    <a:pt x="7766" y="651"/>
                    <a:pt x="7684" y="598"/>
                    <a:pt x="7604" y="542"/>
                  </a:cubicBezTo>
                  <a:cubicBezTo>
                    <a:pt x="7524" y="486"/>
                    <a:pt x="7445" y="427"/>
                    <a:pt x="7368" y="367"/>
                  </a:cubicBezTo>
                  <a:cubicBezTo>
                    <a:pt x="7291" y="307"/>
                    <a:pt x="7215" y="246"/>
                    <a:pt x="7136" y="188"/>
                  </a:cubicBezTo>
                  <a:cubicBezTo>
                    <a:pt x="7097" y="160"/>
                    <a:pt x="7057" y="131"/>
                    <a:pt x="7015" y="106"/>
                  </a:cubicBezTo>
                  <a:cubicBezTo>
                    <a:pt x="6994" y="94"/>
                    <a:pt x="6973" y="83"/>
                    <a:pt x="6951" y="73"/>
                  </a:cubicBezTo>
                  <a:cubicBezTo>
                    <a:pt x="6928" y="63"/>
                    <a:pt x="6905" y="55"/>
                    <a:pt x="6882" y="47"/>
                  </a:cubicBezTo>
                  <a:cubicBezTo>
                    <a:pt x="6789" y="17"/>
                    <a:pt x="6692" y="7"/>
                    <a:pt x="6594" y="6"/>
                  </a:cubicBezTo>
                  <a:cubicBezTo>
                    <a:pt x="6497" y="5"/>
                    <a:pt x="6399" y="12"/>
                    <a:pt x="6302" y="23"/>
                  </a:cubicBezTo>
                  <a:cubicBezTo>
                    <a:pt x="6205" y="35"/>
                    <a:pt x="6109" y="51"/>
                    <a:pt x="6014" y="72"/>
                  </a:cubicBezTo>
                  <a:cubicBezTo>
                    <a:pt x="5918" y="91"/>
                    <a:pt x="5823" y="115"/>
                    <a:pt x="5729" y="141"/>
                  </a:cubicBezTo>
                  <a:cubicBezTo>
                    <a:pt x="5541" y="192"/>
                    <a:pt x="5355" y="253"/>
                    <a:pt x="5169" y="313"/>
                  </a:cubicBezTo>
                  <a:cubicBezTo>
                    <a:pt x="5076" y="343"/>
                    <a:pt x="4983" y="372"/>
                    <a:pt x="4890" y="401"/>
                  </a:cubicBezTo>
                  <a:cubicBezTo>
                    <a:pt x="4797" y="430"/>
                    <a:pt x="4703" y="458"/>
                    <a:pt x="4609" y="484"/>
                  </a:cubicBezTo>
                  <a:cubicBezTo>
                    <a:pt x="4562" y="497"/>
                    <a:pt x="4514" y="509"/>
                    <a:pt x="4467" y="521"/>
                  </a:cubicBezTo>
                  <a:cubicBezTo>
                    <a:pt x="4420" y="533"/>
                    <a:pt x="4372" y="545"/>
                    <a:pt x="4324" y="554"/>
                  </a:cubicBezTo>
                  <a:cubicBezTo>
                    <a:pt x="4228" y="572"/>
                    <a:pt x="4133" y="594"/>
                    <a:pt x="4039" y="619"/>
                  </a:cubicBezTo>
                  <a:cubicBezTo>
                    <a:pt x="3992" y="632"/>
                    <a:pt x="3945" y="645"/>
                    <a:pt x="3898" y="659"/>
                  </a:cubicBezTo>
                  <a:cubicBezTo>
                    <a:pt x="3757" y="701"/>
                    <a:pt x="3757" y="701"/>
                    <a:pt x="3757" y="701"/>
                  </a:cubicBezTo>
                  <a:cubicBezTo>
                    <a:pt x="3664" y="728"/>
                    <a:pt x="3570" y="756"/>
                    <a:pt x="3475" y="780"/>
                  </a:cubicBezTo>
                  <a:cubicBezTo>
                    <a:pt x="3381" y="805"/>
                    <a:pt x="3286" y="827"/>
                    <a:pt x="3189" y="844"/>
                  </a:cubicBezTo>
                  <a:cubicBezTo>
                    <a:pt x="3093" y="861"/>
                    <a:pt x="2996" y="873"/>
                    <a:pt x="2898" y="881"/>
                  </a:cubicBezTo>
                  <a:cubicBezTo>
                    <a:pt x="2801" y="888"/>
                    <a:pt x="2703" y="891"/>
                    <a:pt x="2605" y="888"/>
                  </a:cubicBezTo>
                  <a:cubicBezTo>
                    <a:pt x="2508" y="886"/>
                    <a:pt x="2410" y="877"/>
                    <a:pt x="2313" y="865"/>
                  </a:cubicBezTo>
                  <a:cubicBezTo>
                    <a:pt x="2119" y="841"/>
                    <a:pt x="1927" y="803"/>
                    <a:pt x="1733" y="781"/>
                  </a:cubicBezTo>
                  <a:cubicBezTo>
                    <a:pt x="1539" y="758"/>
                    <a:pt x="1343" y="774"/>
                    <a:pt x="1151" y="805"/>
                  </a:cubicBezTo>
                  <a:cubicBezTo>
                    <a:pt x="958" y="836"/>
                    <a:pt x="768" y="882"/>
                    <a:pt x="577" y="924"/>
                  </a:cubicBezTo>
                  <a:cubicBezTo>
                    <a:pt x="386" y="966"/>
                    <a:pt x="195" y="1006"/>
                    <a:pt x="0" y="10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8" name="Freeform 35"/>
            <p:cNvSpPr/>
            <p:nvPr>
              <p:custDataLst>
                <p:tags r:id="rId33"/>
              </p:custDataLst>
            </p:nvPr>
          </p:nvSpPr>
          <p:spPr bwMode="auto">
            <a:xfrm>
              <a:off x="3" y="1427"/>
              <a:ext cx="5750" cy="662"/>
            </a:xfrm>
            <a:custGeom>
              <a:avLst/>
              <a:gdLst>
                <a:gd name="T0" fmla="*/ 1158 w 8985"/>
                <a:gd name="T1" fmla="*/ 802 h 1033"/>
                <a:gd name="T2" fmla="*/ 1600 w 8985"/>
                <a:gd name="T3" fmla="*/ 783 h 1033"/>
                <a:gd name="T4" fmla="*/ 2325 w 8985"/>
                <a:gd name="T5" fmla="*/ 923 h 1033"/>
                <a:gd name="T6" fmla="*/ 3784 w 8985"/>
                <a:gd name="T7" fmla="*/ 835 h 1033"/>
                <a:gd name="T8" fmla="*/ 4069 w 8985"/>
                <a:gd name="T9" fmla="*/ 756 h 1033"/>
                <a:gd name="T10" fmla="*/ 4494 w 8985"/>
                <a:gd name="T11" fmla="*/ 632 h 1033"/>
                <a:gd name="T12" fmla="*/ 5178 w 8985"/>
                <a:gd name="T13" fmla="*/ 356 h 1033"/>
                <a:gd name="T14" fmla="*/ 5730 w 8985"/>
                <a:gd name="T15" fmla="*/ 145 h 1033"/>
                <a:gd name="T16" fmla="*/ 6160 w 8985"/>
                <a:gd name="T17" fmla="*/ 36 h 1033"/>
                <a:gd name="T18" fmla="*/ 6601 w 8985"/>
                <a:gd name="T19" fmla="*/ 3 h 1033"/>
                <a:gd name="T20" fmla="*/ 6927 w 8985"/>
                <a:gd name="T21" fmla="*/ 66 h 1033"/>
                <a:gd name="T22" fmla="*/ 6961 w 8985"/>
                <a:gd name="T23" fmla="*/ 80 h 1033"/>
                <a:gd name="T24" fmla="*/ 7088 w 8985"/>
                <a:gd name="T25" fmla="*/ 155 h 1033"/>
                <a:gd name="T26" fmla="*/ 7377 w 8985"/>
                <a:gd name="T27" fmla="*/ 386 h 1033"/>
                <a:gd name="T28" fmla="*/ 7982 w 8985"/>
                <a:gd name="T29" fmla="*/ 806 h 1033"/>
                <a:gd name="T30" fmla="*/ 8399 w 8985"/>
                <a:gd name="T31" fmla="*/ 950 h 1033"/>
                <a:gd name="T32" fmla="*/ 8985 w 8985"/>
                <a:gd name="T33" fmla="*/ 961 h 1033"/>
                <a:gd name="T34" fmla="*/ 8399 w 8985"/>
                <a:gd name="T35" fmla="*/ 952 h 1033"/>
                <a:gd name="T36" fmla="*/ 7980 w 8985"/>
                <a:gd name="T37" fmla="*/ 809 h 1033"/>
                <a:gd name="T38" fmla="*/ 7605 w 8985"/>
                <a:gd name="T39" fmla="*/ 573 h 1033"/>
                <a:gd name="T40" fmla="*/ 7145 w 8985"/>
                <a:gd name="T41" fmla="*/ 203 h 1033"/>
                <a:gd name="T42" fmla="*/ 7024 w 8985"/>
                <a:gd name="T43" fmla="*/ 118 h 1033"/>
                <a:gd name="T44" fmla="*/ 6942 w 8985"/>
                <a:gd name="T45" fmla="*/ 77 h 1033"/>
                <a:gd name="T46" fmla="*/ 6891 w 8985"/>
                <a:gd name="T47" fmla="*/ 58 h 1033"/>
                <a:gd name="T48" fmla="*/ 6307 w 8985"/>
                <a:gd name="T49" fmla="*/ 20 h 1033"/>
                <a:gd name="T50" fmla="*/ 6016 w 8985"/>
                <a:gd name="T51" fmla="*/ 71 h 1033"/>
                <a:gd name="T52" fmla="*/ 5454 w 8985"/>
                <a:gd name="T53" fmla="*/ 250 h 1033"/>
                <a:gd name="T54" fmla="*/ 4635 w 8985"/>
                <a:gd name="T55" fmla="*/ 588 h 1033"/>
                <a:gd name="T56" fmla="*/ 4355 w 8985"/>
                <a:gd name="T57" fmla="*/ 684 h 1033"/>
                <a:gd name="T58" fmla="*/ 3928 w 8985"/>
                <a:gd name="T59" fmla="*/ 802 h 1033"/>
                <a:gd name="T60" fmla="*/ 3499 w 8985"/>
                <a:gd name="T61" fmla="*/ 910 h 1033"/>
                <a:gd name="T62" fmla="*/ 1746 w 8985"/>
                <a:gd name="T63" fmla="*/ 807 h 1033"/>
                <a:gd name="T64" fmla="*/ 1453 w 8985"/>
                <a:gd name="T65" fmla="*/ 782 h 1033"/>
                <a:gd name="T66" fmla="*/ 0 w 8985"/>
                <a:gd name="T67" fmla="*/ 1033 h 1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85" h="1033">
                  <a:moveTo>
                    <a:pt x="0" y="1033"/>
                  </a:moveTo>
                  <a:cubicBezTo>
                    <a:pt x="392" y="988"/>
                    <a:pt x="768" y="858"/>
                    <a:pt x="1158" y="802"/>
                  </a:cubicBezTo>
                  <a:cubicBezTo>
                    <a:pt x="1256" y="788"/>
                    <a:pt x="1354" y="779"/>
                    <a:pt x="1453" y="778"/>
                  </a:cubicBezTo>
                  <a:cubicBezTo>
                    <a:pt x="1502" y="778"/>
                    <a:pt x="1551" y="779"/>
                    <a:pt x="1600" y="783"/>
                  </a:cubicBezTo>
                  <a:cubicBezTo>
                    <a:pt x="1649" y="788"/>
                    <a:pt x="1698" y="794"/>
                    <a:pt x="1747" y="803"/>
                  </a:cubicBezTo>
                  <a:cubicBezTo>
                    <a:pt x="1941" y="837"/>
                    <a:pt x="2132" y="887"/>
                    <a:pt x="2325" y="923"/>
                  </a:cubicBezTo>
                  <a:cubicBezTo>
                    <a:pt x="2712" y="998"/>
                    <a:pt x="3113" y="988"/>
                    <a:pt x="3497" y="904"/>
                  </a:cubicBezTo>
                  <a:cubicBezTo>
                    <a:pt x="3594" y="884"/>
                    <a:pt x="3689" y="860"/>
                    <a:pt x="3784" y="835"/>
                  </a:cubicBezTo>
                  <a:cubicBezTo>
                    <a:pt x="3832" y="822"/>
                    <a:pt x="3879" y="809"/>
                    <a:pt x="3926" y="795"/>
                  </a:cubicBezTo>
                  <a:cubicBezTo>
                    <a:pt x="4069" y="756"/>
                    <a:pt x="4069" y="756"/>
                    <a:pt x="4069" y="756"/>
                  </a:cubicBezTo>
                  <a:cubicBezTo>
                    <a:pt x="4353" y="677"/>
                    <a:pt x="4353" y="677"/>
                    <a:pt x="4353" y="677"/>
                  </a:cubicBezTo>
                  <a:cubicBezTo>
                    <a:pt x="4401" y="663"/>
                    <a:pt x="4447" y="648"/>
                    <a:pt x="4494" y="632"/>
                  </a:cubicBezTo>
                  <a:cubicBezTo>
                    <a:pt x="4540" y="615"/>
                    <a:pt x="4586" y="599"/>
                    <a:pt x="4632" y="581"/>
                  </a:cubicBezTo>
                  <a:cubicBezTo>
                    <a:pt x="4816" y="511"/>
                    <a:pt x="4997" y="432"/>
                    <a:pt x="5178" y="356"/>
                  </a:cubicBezTo>
                  <a:cubicBezTo>
                    <a:pt x="5269" y="317"/>
                    <a:pt x="5360" y="280"/>
                    <a:pt x="5452" y="244"/>
                  </a:cubicBezTo>
                  <a:cubicBezTo>
                    <a:pt x="5544" y="208"/>
                    <a:pt x="5636" y="175"/>
                    <a:pt x="5730" y="145"/>
                  </a:cubicBezTo>
                  <a:cubicBezTo>
                    <a:pt x="5824" y="114"/>
                    <a:pt x="5919" y="88"/>
                    <a:pt x="6015" y="66"/>
                  </a:cubicBezTo>
                  <a:cubicBezTo>
                    <a:pt x="6063" y="55"/>
                    <a:pt x="6111" y="44"/>
                    <a:pt x="6160" y="36"/>
                  </a:cubicBezTo>
                  <a:cubicBezTo>
                    <a:pt x="6208" y="27"/>
                    <a:pt x="6257" y="20"/>
                    <a:pt x="6306" y="15"/>
                  </a:cubicBezTo>
                  <a:cubicBezTo>
                    <a:pt x="6404" y="4"/>
                    <a:pt x="6503" y="0"/>
                    <a:pt x="6601" y="3"/>
                  </a:cubicBezTo>
                  <a:cubicBezTo>
                    <a:pt x="6700" y="7"/>
                    <a:pt x="6799" y="21"/>
                    <a:pt x="6892" y="53"/>
                  </a:cubicBezTo>
                  <a:cubicBezTo>
                    <a:pt x="6904" y="57"/>
                    <a:pt x="6916" y="61"/>
                    <a:pt x="6927" y="66"/>
                  </a:cubicBezTo>
                  <a:cubicBezTo>
                    <a:pt x="6944" y="73"/>
                    <a:pt x="6944" y="73"/>
                    <a:pt x="6944" y="73"/>
                  </a:cubicBezTo>
                  <a:cubicBezTo>
                    <a:pt x="6950" y="75"/>
                    <a:pt x="6955" y="78"/>
                    <a:pt x="6961" y="80"/>
                  </a:cubicBezTo>
                  <a:cubicBezTo>
                    <a:pt x="6984" y="90"/>
                    <a:pt x="7006" y="102"/>
                    <a:pt x="7027" y="114"/>
                  </a:cubicBezTo>
                  <a:cubicBezTo>
                    <a:pt x="7048" y="127"/>
                    <a:pt x="7069" y="141"/>
                    <a:pt x="7088" y="155"/>
                  </a:cubicBezTo>
                  <a:cubicBezTo>
                    <a:pt x="7108" y="170"/>
                    <a:pt x="7128" y="185"/>
                    <a:pt x="7148" y="200"/>
                  </a:cubicBezTo>
                  <a:cubicBezTo>
                    <a:pt x="7226" y="260"/>
                    <a:pt x="7301" y="323"/>
                    <a:pt x="7377" y="386"/>
                  </a:cubicBezTo>
                  <a:cubicBezTo>
                    <a:pt x="7528" y="512"/>
                    <a:pt x="7683" y="635"/>
                    <a:pt x="7852" y="736"/>
                  </a:cubicBezTo>
                  <a:cubicBezTo>
                    <a:pt x="7894" y="761"/>
                    <a:pt x="7938" y="784"/>
                    <a:pt x="7982" y="806"/>
                  </a:cubicBezTo>
                  <a:cubicBezTo>
                    <a:pt x="8026" y="827"/>
                    <a:pt x="8071" y="847"/>
                    <a:pt x="8117" y="865"/>
                  </a:cubicBezTo>
                  <a:cubicBezTo>
                    <a:pt x="8209" y="900"/>
                    <a:pt x="8303" y="929"/>
                    <a:pt x="8399" y="950"/>
                  </a:cubicBezTo>
                  <a:cubicBezTo>
                    <a:pt x="8495" y="971"/>
                    <a:pt x="8594" y="984"/>
                    <a:pt x="8692" y="987"/>
                  </a:cubicBezTo>
                  <a:cubicBezTo>
                    <a:pt x="8790" y="989"/>
                    <a:pt x="8889" y="982"/>
                    <a:pt x="8985" y="961"/>
                  </a:cubicBezTo>
                  <a:cubicBezTo>
                    <a:pt x="8889" y="982"/>
                    <a:pt x="8790" y="990"/>
                    <a:pt x="8692" y="988"/>
                  </a:cubicBezTo>
                  <a:cubicBezTo>
                    <a:pt x="8593" y="985"/>
                    <a:pt x="8495" y="973"/>
                    <a:pt x="8399" y="952"/>
                  </a:cubicBezTo>
                  <a:cubicBezTo>
                    <a:pt x="8303" y="931"/>
                    <a:pt x="8208" y="903"/>
                    <a:pt x="8116" y="867"/>
                  </a:cubicBezTo>
                  <a:cubicBezTo>
                    <a:pt x="8070" y="850"/>
                    <a:pt x="8025" y="830"/>
                    <a:pt x="7980" y="809"/>
                  </a:cubicBezTo>
                  <a:cubicBezTo>
                    <a:pt x="7936" y="787"/>
                    <a:pt x="7893" y="764"/>
                    <a:pt x="7850" y="739"/>
                  </a:cubicBezTo>
                  <a:cubicBezTo>
                    <a:pt x="7765" y="689"/>
                    <a:pt x="7684" y="632"/>
                    <a:pt x="7605" y="573"/>
                  </a:cubicBezTo>
                  <a:cubicBezTo>
                    <a:pt x="7527" y="514"/>
                    <a:pt x="7450" y="453"/>
                    <a:pt x="7374" y="390"/>
                  </a:cubicBezTo>
                  <a:cubicBezTo>
                    <a:pt x="7298" y="327"/>
                    <a:pt x="7223" y="263"/>
                    <a:pt x="7145" y="203"/>
                  </a:cubicBezTo>
                  <a:cubicBezTo>
                    <a:pt x="7125" y="188"/>
                    <a:pt x="7106" y="174"/>
                    <a:pt x="7086" y="159"/>
                  </a:cubicBezTo>
                  <a:cubicBezTo>
                    <a:pt x="7066" y="145"/>
                    <a:pt x="7046" y="131"/>
                    <a:pt x="7024" y="118"/>
                  </a:cubicBezTo>
                  <a:cubicBezTo>
                    <a:pt x="7003" y="106"/>
                    <a:pt x="6982" y="94"/>
                    <a:pt x="6959" y="85"/>
                  </a:cubicBezTo>
                  <a:cubicBezTo>
                    <a:pt x="6953" y="82"/>
                    <a:pt x="6948" y="80"/>
                    <a:pt x="6942" y="77"/>
                  </a:cubicBezTo>
                  <a:cubicBezTo>
                    <a:pt x="6925" y="70"/>
                    <a:pt x="6925" y="70"/>
                    <a:pt x="6925" y="70"/>
                  </a:cubicBezTo>
                  <a:cubicBezTo>
                    <a:pt x="6914" y="66"/>
                    <a:pt x="6902" y="62"/>
                    <a:pt x="6891" y="58"/>
                  </a:cubicBezTo>
                  <a:cubicBezTo>
                    <a:pt x="6797" y="26"/>
                    <a:pt x="6699" y="12"/>
                    <a:pt x="6601" y="9"/>
                  </a:cubicBezTo>
                  <a:cubicBezTo>
                    <a:pt x="6503" y="5"/>
                    <a:pt x="6404" y="9"/>
                    <a:pt x="6307" y="20"/>
                  </a:cubicBezTo>
                  <a:cubicBezTo>
                    <a:pt x="6258" y="26"/>
                    <a:pt x="6209" y="33"/>
                    <a:pt x="6161" y="41"/>
                  </a:cubicBezTo>
                  <a:cubicBezTo>
                    <a:pt x="6112" y="49"/>
                    <a:pt x="6064" y="61"/>
                    <a:pt x="6016" y="71"/>
                  </a:cubicBezTo>
                  <a:cubicBezTo>
                    <a:pt x="5920" y="93"/>
                    <a:pt x="5826" y="120"/>
                    <a:pt x="5732" y="151"/>
                  </a:cubicBezTo>
                  <a:cubicBezTo>
                    <a:pt x="5639" y="181"/>
                    <a:pt x="5546" y="214"/>
                    <a:pt x="5454" y="250"/>
                  </a:cubicBezTo>
                  <a:cubicBezTo>
                    <a:pt x="5363" y="286"/>
                    <a:pt x="5272" y="324"/>
                    <a:pt x="5181" y="362"/>
                  </a:cubicBezTo>
                  <a:cubicBezTo>
                    <a:pt x="4999" y="438"/>
                    <a:pt x="4819" y="518"/>
                    <a:pt x="4635" y="588"/>
                  </a:cubicBezTo>
                  <a:cubicBezTo>
                    <a:pt x="4589" y="606"/>
                    <a:pt x="4543" y="622"/>
                    <a:pt x="4496" y="639"/>
                  </a:cubicBezTo>
                  <a:cubicBezTo>
                    <a:pt x="4450" y="655"/>
                    <a:pt x="4403" y="670"/>
                    <a:pt x="4355" y="684"/>
                  </a:cubicBezTo>
                  <a:cubicBezTo>
                    <a:pt x="4071" y="762"/>
                    <a:pt x="4071" y="762"/>
                    <a:pt x="4071" y="762"/>
                  </a:cubicBezTo>
                  <a:cubicBezTo>
                    <a:pt x="3928" y="802"/>
                    <a:pt x="3928" y="802"/>
                    <a:pt x="3928" y="802"/>
                  </a:cubicBezTo>
                  <a:cubicBezTo>
                    <a:pt x="3881" y="815"/>
                    <a:pt x="3834" y="828"/>
                    <a:pt x="3786" y="841"/>
                  </a:cubicBezTo>
                  <a:cubicBezTo>
                    <a:pt x="3691" y="866"/>
                    <a:pt x="3595" y="890"/>
                    <a:pt x="3499" y="910"/>
                  </a:cubicBezTo>
                  <a:cubicBezTo>
                    <a:pt x="3114" y="993"/>
                    <a:pt x="2711" y="1003"/>
                    <a:pt x="2324" y="928"/>
                  </a:cubicBezTo>
                  <a:cubicBezTo>
                    <a:pt x="2131" y="891"/>
                    <a:pt x="1940" y="841"/>
                    <a:pt x="1746" y="807"/>
                  </a:cubicBezTo>
                  <a:cubicBezTo>
                    <a:pt x="1698" y="798"/>
                    <a:pt x="1649" y="792"/>
                    <a:pt x="1600" y="787"/>
                  </a:cubicBezTo>
                  <a:cubicBezTo>
                    <a:pt x="1551" y="783"/>
                    <a:pt x="1502" y="782"/>
                    <a:pt x="1453" y="782"/>
                  </a:cubicBezTo>
                  <a:cubicBezTo>
                    <a:pt x="1354" y="783"/>
                    <a:pt x="1256" y="792"/>
                    <a:pt x="1159" y="806"/>
                  </a:cubicBezTo>
                  <a:cubicBezTo>
                    <a:pt x="769" y="861"/>
                    <a:pt x="392" y="990"/>
                    <a:pt x="0" y="10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9" name="Freeform 36"/>
            <p:cNvSpPr/>
            <p:nvPr>
              <p:custDataLst>
                <p:tags r:id="rId34"/>
              </p:custDataLst>
            </p:nvPr>
          </p:nvSpPr>
          <p:spPr bwMode="auto">
            <a:xfrm>
              <a:off x="3" y="1403"/>
              <a:ext cx="5750" cy="697"/>
            </a:xfrm>
            <a:custGeom>
              <a:avLst/>
              <a:gdLst>
                <a:gd name="T0" fmla="*/ 1169 w 8985"/>
                <a:gd name="T1" fmla="*/ 806 h 1089"/>
                <a:gd name="T2" fmla="*/ 1336 w 8985"/>
                <a:gd name="T3" fmla="*/ 792 h 1089"/>
                <a:gd name="T4" fmla="*/ 1392 w 8985"/>
                <a:gd name="T5" fmla="*/ 791 h 1089"/>
                <a:gd name="T6" fmla="*/ 1762 w 8985"/>
                <a:gd name="T7" fmla="*/ 835 h 1089"/>
                <a:gd name="T8" fmla="*/ 2927 w 8985"/>
                <a:gd name="T9" fmla="*/ 1075 h 1089"/>
                <a:gd name="T10" fmla="*/ 3814 w 8985"/>
                <a:gd name="T11" fmla="*/ 978 h 1089"/>
                <a:gd name="T12" fmla="*/ 4385 w 8985"/>
                <a:gd name="T13" fmla="*/ 807 h 1089"/>
                <a:gd name="T14" fmla="*/ 5188 w 8985"/>
                <a:gd name="T15" fmla="*/ 415 h 1089"/>
                <a:gd name="T16" fmla="*/ 6014 w 8985"/>
                <a:gd name="T17" fmla="*/ 71 h 1089"/>
                <a:gd name="T18" fmla="*/ 6050 w 8985"/>
                <a:gd name="T19" fmla="*/ 62 h 1089"/>
                <a:gd name="T20" fmla="*/ 6159 w 8985"/>
                <a:gd name="T21" fmla="*/ 37 h 1089"/>
                <a:gd name="T22" fmla="*/ 6605 w 8985"/>
                <a:gd name="T23" fmla="*/ 7 h 1089"/>
                <a:gd name="T24" fmla="*/ 7033 w 8985"/>
                <a:gd name="T25" fmla="*/ 127 h 1089"/>
                <a:gd name="T26" fmla="*/ 7154 w 8985"/>
                <a:gd name="T27" fmla="*/ 214 h 1089"/>
                <a:gd name="T28" fmla="*/ 7849 w 8985"/>
                <a:gd name="T29" fmla="*/ 778 h 1089"/>
                <a:gd name="T30" fmla="*/ 8412 w 8985"/>
                <a:gd name="T31" fmla="*/ 1017 h 1089"/>
                <a:gd name="T32" fmla="*/ 8467 w 8985"/>
                <a:gd name="T33" fmla="*/ 1028 h 1089"/>
                <a:gd name="T34" fmla="*/ 8615 w 8985"/>
                <a:gd name="T35" fmla="*/ 1049 h 1089"/>
                <a:gd name="T36" fmla="*/ 8670 w 8985"/>
                <a:gd name="T37" fmla="*/ 1053 h 1089"/>
                <a:gd name="T38" fmla="*/ 8985 w 8985"/>
                <a:gd name="T39" fmla="*/ 1027 h 1089"/>
                <a:gd name="T40" fmla="*/ 8670 w 8985"/>
                <a:gd name="T41" fmla="*/ 1054 h 1089"/>
                <a:gd name="T42" fmla="*/ 8615 w 8985"/>
                <a:gd name="T43" fmla="*/ 1050 h 1089"/>
                <a:gd name="T44" fmla="*/ 8467 w 8985"/>
                <a:gd name="T45" fmla="*/ 1030 h 1089"/>
                <a:gd name="T46" fmla="*/ 8412 w 8985"/>
                <a:gd name="T47" fmla="*/ 1018 h 1089"/>
                <a:gd name="T48" fmla="*/ 7847 w 8985"/>
                <a:gd name="T49" fmla="*/ 781 h 1089"/>
                <a:gd name="T50" fmla="*/ 7151 w 8985"/>
                <a:gd name="T51" fmla="*/ 218 h 1089"/>
                <a:gd name="T52" fmla="*/ 7031 w 8985"/>
                <a:gd name="T53" fmla="*/ 131 h 1089"/>
                <a:gd name="T54" fmla="*/ 6605 w 8985"/>
                <a:gd name="T55" fmla="*/ 12 h 1089"/>
                <a:gd name="T56" fmla="*/ 6160 w 8985"/>
                <a:gd name="T57" fmla="*/ 43 h 1089"/>
                <a:gd name="T58" fmla="*/ 6051 w 8985"/>
                <a:gd name="T59" fmla="*/ 67 h 1089"/>
                <a:gd name="T60" fmla="*/ 6015 w 8985"/>
                <a:gd name="T61" fmla="*/ 77 h 1089"/>
                <a:gd name="T62" fmla="*/ 5191 w 8985"/>
                <a:gd name="T63" fmla="*/ 421 h 1089"/>
                <a:gd name="T64" fmla="*/ 4387 w 8985"/>
                <a:gd name="T65" fmla="*/ 813 h 1089"/>
                <a:gd name="T66" fmla="*/ 3815 w 8985"/>
                <a:gd name="T67" fmla="*/ 985 h 1089"/>
                <a:gd name="T68" fmla="*/ 2927 w 8985"/>
                <a:gd name="T69" fmla="*/ 1081 h 1089"/>
                <a:gd name="T70" fmla="*/ 1761 w 8985"/>
                <a:gd name="T71" fmla="*/ 839 h 1089"/>
                <a:gd name="T72" fmla="*/ 1392 w 8985"/>
                <a:gd name="T73" fmla="*/ 795 h 1089"/>
                <a:gd name="T74" fmla="*/ 1336 w 8985"/>
                <a:gd name="T75" fmla="*/ 796 h 1089"/>
                <a:gd name="T76" fmla="*/ 1169 w 8985"/>
                <a:gd name="T77" fmla="*/ 810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85" h="1089">
                  <a:moveTo>
                    <a:pt x="0" y="1047"/>
                  </a:moveTo>
                  <a:cubicBezTo>
                    <a:pt x="395" y="992"/>
                    <a:pt x="773" y="855"/>
                    <a:pt x="1169" y="806"/>
                  </a:cubicBezTo>
                  <a:cubicBezTo>
                    <a:pt x="1218" y="800"/>
                    <a:pt x="1268" y="796"/>
                    <a:pt x="1318" y="793"/>
                  </a:cubicBezTo>
                  <a:cubicBezTo>
                    <a:pt x="1336" y="792"/>
                    <a:pt x="1336" y="792"/>
                    <a:pt x="1336" y="792"/>
                  </a:cubicBezTo>
                  <a:cubicBezTo>
                    <a:pt x="1355" y="792"/>
                    <a:pt x="1355" y="792"/>
                    <a:pt x="1355" y="792"/>
                  </a:cubicBezTo>
                  <a:cubicBezTo>
                    <a:pt x="1392" y="791"/>
                    <a:pt x="1392" y="791"/>
                    <a:pt x="1392" y="791"/>
                  </a:cubicBezTo>
                  <a:cubicBezTo>
                    <a:pt x="1417" y="791"/>
                    <a:pt x="1442" y="791"/>
                    <a:pt x="1467" y="793"/>
                  </a:cubicBezTo>
                  <a:cubicBezTo>
                    <a:pt x="1567" y="796"/>
                    <a:pt x="1666" y="811"/>
                    <a:pt x="1762" y="835"/>
                  </a:cubicBezTo>
                  <a:cubicBezTo>
                    <a:pt x="1956" y="881"/>
                    <a:pt x="2145" y="943"/>
                    <a:pt x="2338" y="991"/>
                  </a:cubicBezTo>
                  <a:cubicBezTo>
                    <a:pt x="2531" y="1040"/>
                    <a:pt x="2729" y="1068"/>
                    <a:pt x="2927" y="1075"/>
                  </a:cubicBezTo>
                  <a:cubicBezTo>
                    <a:pt x="3126" y="1083"/>
                    <a:pt x="3325" y="1069"/>
                    <a:pt x="3521" y="1037"/>
                  </a:cubicBezTo>
                  <a:cubicBezTo>
                    <a:pt x="3620" y="1022"/>
                    <a:pt x="3717" y="1002"/>
                    <a:pt x="3814" y="978"/>
                  </a:cubicBezTo>
                  <a:cubicBezTo>
                    <a:pt x="3910" y="955"/>
                    <a:pt x="4006" y="928"/>
                    <a:pt x="4101" y="900"/>
                  </a:cubicBezTo>
                  <a:cubicBezTo>
                    <a:pt x="4196" y="871"/>
                    <a:pt x="4291" y="840"/>
                    <a:pt x="4385" y="807"/>
                  </a:cubicBezTo>
                  <a:cubicBezTo>
                    <a:pt x="4478" y="772"/>
                    <a:pt x="4569" y="732"/>
                    <a:pt x="4658" y="689"/>
                  </a:cubicBezTo>
                  <a:cubicBezTo>
                    <a:pt x="4838" y="603"/>
                    <a:pt x="5012" y="507"/>
                    <a:pt x="5188" y="415"/>
                  </a:cubicBezTo>
                  <a:cubicBezTo>
                    <a:pt x="5364" y="322"/>
                    <a:pt x="5543" y="234"/>
                    <a:pt x="5729" y="163"/>
                  </a:cubicBezTo>
                  <a:cubicBezTo>
                    <a:pt x="5822" y="127"/>
                    <a:pt x="5917" y="96"/>
                    <a:pt x="6014" y="71"/>
                  </a:cubicBezTo>
                  <a:cubicBezTo>
                    <a:pt x="6032" y="66"/>
                    <a:pt x="6032" y="66"/>
                    <a:pt x="6032" y="66"/>
                  </a:cubicBezTo>
                  <a:cubicBezTo>
                    <a:pt x="6050" y="62"/>
                    <a:pt x="6050" y="62"/>
                    <a:pt x="6050" y="62"/>
                  </a:cubicBezTo>
                  <a:cubicBezTo>
                    <a:pt x="6086" y="53"/>
                    <a:pt x="6086" y="53"/>
                    <a:pt x="6086" y="53"/>
                  </a:cubicBezTo>
                  <a:cubicBezTo>
                    <a:pt x="6110" y="48"/>
                    <a:pt x="6135" y="42"/>
                    <a:pt x="6159" y="37"/>
                  </a:cubicBezTo>
                  <a:cubicBezTo>
                    <a:pt x="6208" y="28"/>
                    <a:pt x="6257" y="20"/>
                    <a:pt x="6307" y="15"/>
                  </a:cubicBezTo>
                  <a:cubicBezTo>
                    <a:pt x="6406" y="4"/>
                    <a:pt x="6506" y="0"/>
                    <a:pt x="6605" y="7"/>
                  </a:cubicBezTo>
                  <a:cubicBezTo>
                    <a:pt x="6704" y="13"/>
                    <a:pt x="6804" y="30"/>
                    <a:pt x="6898" y="64"/>
                  </a:cubicBezTo>
                  <a:cubicBezTo>
                    <a:pt x="6945" y="80"/>
                    <a:pt x="6990" y="101"/>
                    <a:pt x="7033" y="127"/>
                  </a:cubicBezTo>
                  <a:cubicBezTo>
                    <a:pt x="7055" y="139"/>
                    <a:pt x="7076" y="153"/>
                    <a:pt x="7096" y="168"/>
                  </a:cubicBezTo>
                  <a:cubicBezTo>
                    <a:pt x="7116" y="183"/>
                    <a:pt x="7135" y="199"/>
                    <a:pt x="7154" y="214"/>
                  </a:cubicBezTo>
                  <a:cubicBezTo>
                    <a:pt x="7232" y="277"/>
                    <a:pt x="7306" y="343"/>
                    <a:pt x="7381" y="409"/>
                  </a:cubicBezTo>
                  <a:cubicBezTo>
                    <a:pt x="7530" y="540"/>
                    <a:pt x="7682" y="670"/>
                    <a:pt x="7849" y="778"/>
                  </a:cubicBezTo>
                  <a:cubicBezTo>
                    <a:pt x="8015" y="887"/>
                    <a:pt x="8201" y="965"/>
                    <a:pt x="8394" y="1012"/>
                  </a:cubicBezTo>
                  <a:cubicBezTo>
                    <a:pt x="8412" y="1017"/>
                    <a:pt x="8412" y="1017"/>
                    <a:pt x="8412" y="1017"/>
                  </a:cubicBezTo>
                  <a:cubicBezTo>
                    <a:pt x="8431" y="1020"/>
                    <a:pt x="8431" y="1020"/>
                    <a:pt x="8431" y="1020"/>
                  </a:cubicBezTo>
                  <a:cubicBezTo>
                    <a:pt x="8467" y="1028"/>
                    <a:pt x="8467" y="1028"/>
                    <a:pt x="8467" y="1028"/>
                  </a:cubicBezTo>
                  <a:cubicBezTo>
                    <a:pt x="8491" y="1033"/>
                    <a:pt x="8516" y="1036"/>
                    <a:pt x="8541" y="1041"/>
                  </a:cubicBezTo>
                  <a:cubicBezTo>
                    <a:pt x="8565" y="1043"/>
                    <a:pt x="8590" y="1047"/>
                    <a:pt x="8615" y="1049"/>
                  </a:cubicBezTo>
                  <a:cubicBezTo>
                    <a:pt x="8652" y="1052"/>
                    <a:pt x="8652" y="1052"/>
                    <a:pt x="8652" y="1052"/>
                  </a:cubicBezTo>
                  <a:cubicBezTo>
                    <a:pt x="8670" y="1053"/>
                    <a:pt x="8670" y="1053"/>
                    <a:pt x="8670" y="1053"/>
                  </a:cubicBezTo>
                  <a:cubicBezTo>
                    <a:pt x="8689" y="1054"/>
                    <a:pt x="8689" y="1054"/>
                    <a:pt x="8689" y="1054"/>
                  </a:cubicBezTo>
                  <a:cubicBezTo>
                    <a:pt x="8788" y="1058"/>
                    <a:pt x="8888" y="1050"/>
                    <a:pt x="8985" y="1027"/>
                  </a:cubicBezTo>
                  <a:cubicBezTo>
                    <a:pt x="8888" y="1051"/>
                    <a:pt x="8788" y="1058"/>
                    <a:pt x="8689" y="1055"/>
                  </a:cubicBezTo>
                  <a:cubicBezTo>
                    <a:pt x="8670" y="1054"/>
                    <a:pt x="8670" y="1054"/>
                    <a:pt x="8670" y="1054"/>
                  </a:cubicBezTo>
                  <a:cubicBezTo>
                    <a:pt x="8652" y="1053"/>
                    <a:pt x="8652" y="1053"/>
                    <a:pt x="8652" y="1053"/>
                  </a:cubicBezTo>
                  <a:cubicBezTo>
                    <a:pt x="8615" y="1050"/>
                    <a:pt x="8615" y="1050"/>
                    <a:pt x="8615" y="1050"/>
                  </a:cubicBezTo>
                  <a:cubicBezTo>
                    <a:pt x="8590" y="1048"/>
                    <a:pt x="8565" y="1045"/>
                    <a:pt x="8540" y="1042"/>
                  </a:cubicBezTo>
                  <a:cubicBezTo>
                    <a:pt x="8516" y="1038"/>
                    <a:pt x="8491" y="1034"/>
                    <a:pt x="8467" y="1030"/>
                  </a:cubicBezTo>
                  <a:cubicBezTo>
                    <a:pt x="8430" y="1022"/>
                    <a:pt x="8430" y="1022"/>
                    <a:pt x="8430" y="1022"/>
                  </a:cubicBezTo>
                  <a:cubicBezTo>
                    <a:pt x="8412" y="1018"/>
                    <a:pt x="8412" y="1018"/>
                    <a:pt x="8412" y="1018"/>
                  </a:cubicBezTo>
                  <a:cubicBezTo>
                    <a:pt x="8394" y="1014"/>
                    <a:pt x="8394" y="1014"/>
                    <a:pt x="8394" y="1014"/>
                  </a:cubicBezTo>
                  <a:cubicBezTo>
                    <a:pt x="8200" y="968"/>
                    <a:pt x="8014" y="890"/>
                    <a:pt x="7847" y="781"/>
                  </a:cubicBezTo>
                  <a:cubicBezTo>
                    <a:pt x="7679" y="673"/>
                    <a:pt x="7528" y="543"/>
                    <a:pt x="7378" y="412"/>
                  </a:cubicBezTo>
                  <a:cubicBezTo>
                    <a:pt x="7303" y="346"/>
                    <a:pt x="7229" y="281"/>
                    <a:pt x="7151" y="218"/>
                  </a:cubicBezTo>
                  <a:cubicBezTo>
                    <a:pt x="7132" y="202"/>
                    <a:pt x="7113" y="187"/>
                    <a:pt x="7093" y="172"/>
                  </a:cubicBezTo>
                  <a:cubicBezTo>
                    <a:pt x="7073" y="157"/>
                    <a:pt x="7052" y="143"/>
                    <a:pt x="7031" y="131"/>
                  </a:cubicBezTo>
                  <a:cubicBezTo>
                    <a:pt x="6988" y="106"/>
                    <a:pt x="6943" y="85"/>
                    <a:pt x="6896" y="68"/>
                  </a:cubicBezTo>
                  <a:cubicBezTo>
                    <a:pt x="6803" y="35"/>
                    <a:pt x="6704" y="18"/>
                    <a:pt x="6605" y="12"/>
                  </a:cubicBezTo>
                  <a:cubicBezTo>
                    <a:pt x="6506" y="6"/>
                    <a:pt x="6406" y="9"/>
                    <a:pt x="6307" y="20"/>
                  </a:cubicBezTo>
                  <a:cubicBezTo>
                    <a:pt x="6258" y="26"/>
                    <a:pt x="6209" y="33"/>
                    <a:pt x="6160" y="43"/>
                  </a:cubicBezTo>
                  <a:cubicBezTo>
                    <a:pt x="6136" y="47"/>
                    <a:pt x="6112" y="53"/>
                    <a:pt x="6087" y="59"/>
                  </a:cubicBezTo>
                  <a:cubicBezTo>
                    <a:pt x="6051" y="67"/>
                    <a:pt x="6051" y="67"/>
                    <a:pt x="6051" y="67"/>
                  </a:cubicBezTo>
                  <a:cubicBezTo>
                    <a:pt x="6033" y="72"/>
                    <a:pt x="6033" y="72"/>
                    <a:pt x="6033" y="72"/>
                  </a:cubicBezTo>
                  <a:cubicBezTo>
                    <a:pt x="6015" y="77"/>
                    <a:pt x="6015" y="77"/>
                    <a:pt x="6015" y="77"/>
                  </a:cubicBezTo>
                  <a:cubicBezTo>
                    <a:pt x="5919" y="102"/>
                    <a:pt x="5824" y="133"/>
                    <a:pt x="5732" y="169"/>
                  </a:cubicBezTo>
                  <a:cubicBezTo>
                    <a:pt x="5546" y="240"/>
                    <a:pt x="5368" y="328"/>
                    <a:pt x="5191" y="421"/>
                  </a:cubicBezTo>
                  <a:cubicBezTo>
                    <a:pt x="5015" y="513"/>
                    <a:pt x="4841" y="610"/>
                    <a:pt x="4661" y="696"/>
                  </a:cubicBezTo>
                  <a:cubicBezTo>
                    <a:pt x="4572" y="738"/>
                    <a:pt x="4481" y="779"/>
                    <a:pt x="4387" y="813"/>
                  </a:cubicBezTo>
                  <a:cubicBezTo>
                    <a:pt x="4293" y="847"/>
                    <a:pt x="4199" y="877"/>
                    <a:pt x="4103" y="906"/>
                  </a:cubicBezTo>
                  <a:cubicBezTo>
                    <a:pt x="4008" y="935"/>
                    <a:pt x="3912" y="961"/>
                    <a:pt x="3815" y="985"/>
                  </a:cubicBezTo>
                  <a:cubicBezTo>
                    <a:pt x="3718" y="1008"/>
                    <a:pt x="3621" y="1028"/>
                    <a:pt x="3522" y="1044"/>
                  </a:cubicBezTo>
                  <a:cubicBezTo>
                    <a:pt x="3326" y="1075"/>
                    <a:pt x="3126" y="1089"/>
                    <a:pt x="2927" y="1081"/>
                  </a:cubicBezTo>
                  <a:cubicBezTo>
                    <a:pt x="2728" y="1073"/>
                    <a:pt x="2530" y="1045"/>
                    <a:pt x="2337" y="996"/>
                  </a:cubicBezTo>
                  <a:cubicBezTo>
                    <a:pt x="2144" y="948"/>
                    <a:pt x="1955" y="886"/>
                    <a:pt x="1761" y="839"/>
                  </a:cubicBezTo>
                  <a:cubicBezTo>
                    <a:pt x="1665" y="815"/>
                    <a:pt x="1566" y="800"/>
                    <a:pt x="1467" y="797"/>
                  </a:cubicBezTo>
                  <a:cubicBezTo>
                    <a:pt x="1442" y="795"/>
                    <a:pt x="1417" y="795"/>
                    <a:pt x="1392" y="795"/>
                  </a:cubicBezTo>
                  <a:cubicBezTo>
                    <a:pt x="1355" y="796"/>
                    <a:pt x="1355" y="796"/>
                    <a:pt x="1355" y="796"/>
                  </a:cubicBezTo>
                  <a:cubicBezTo>
                    <a:pt x="1336" y="796"/>
                    <a:pt x="1336" y="796"/>
                    <a:pt x="1336" y="796"/>
                  </a:cubicBezTo>
                  <a:cubicBezTo>
                    <a:pt x="1318" y="797"/>
                    <a:pt x="1318" y="797"/>
                    <a:pt x="1318" y="797"/>
                  </a:cubicBezTo>
                  <a:cubicBezTo>
                    <a:pt x="1268" y="799"/>
                    <a:pt x="1219" y="804"/>
                    <a:pt x="1169" y="810"/>
                  </a:cubicBezTo>
                  <a:cubicBezTo>
                    <a:pt x="774" y="857"/>
                    <a:pt x="395" y="994"/>
                    <a:pt x="0" y="10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100" name="Freeform 37"/>
            <p:cNvSpPr/>
            <p:nvPr>
              <p:custDataLst>
                <p:tags r:id="rId35"/>
              </p:custDataLst>
            </p:nvPr>
          </p:nvSpPr>
          <p:spPr bwMode="auto">
            <a:xfrm>
              <a:off x="3" y="1379"/>
              <a:ext cx="5750" cy="770"/>
            </a:xfrm>
            <a:custGeom>
              <a:avLst/>
              <a:gdLst>
                <a:gd name="T0" fmla="*/ 589 w 8985"/>
                <a:gd name="T1" fmla="*/ 926 h 1203"/>
                <a:gd name="T2" fmla="*/ 1333 w 8985"/>
                <a:gd name="T3" fmla="*/ 802 h 1203"/>
                <a:gd name="T4" fmla="*/ 1633 w 8985"/>
                <a:gd name="T5" fmla="*/ 832 h 1203"/>
                <a:gd name="T6" fmla="*/ 2352 w 8985"/>
                <a:gd name="T7" fmla="*/ 1062 h 1203"/>
                <a:gd name="T8" fmla="*/ 2498 w 8985"/>
                <a:gd name="T9" fmla="*/ 1102 h 1203"/>
                <a:gd name="T10" fmla="*/ 2645 w 8985"/>
                <a:gd name="T11" fmla="*/ 1136 h 1203"/>
                <a:gd name="T12" fmla="*/ 2719 w 8985"/>
                <a:gd name="T13" fmla="*/ 1150 h 1203"/>
                <a:gd name="T14" fmla="*/ 2831 w 8985"/>
                <a:gd name="T15" fmla="*/ 1167 h 1203"/>
                <a:gd name="T16" fmla="*/ 2868 w 8985"/>
                <a:gd name="T17" fmla="*/ 1171 h 1203"/>
                <a:gd name="T18" fmla="*/ 3546 w 8985"/>
                <a:gd name="T19" fmla="*/ 1172 h 1203"/>
                <a:gd name="T20" fmla="*/ 4206 w 8985"/>
                <a:gd name="T21" fmla="*/ 1019 h 1203"/>
                <a:gd name="T22" fmla="*/ 4276 w 8985"/>
                <a:gd name="T23" fmla="*/ 992 h 1203"/>
                <a:gd name="T24" fmla="*/ 4415 w 8985"/>
                <a:gd name="T25" fmla="*/ 934 h 1203"/>
                <a:gd name="T26" fmla="*/ 4484 w 8985"/>
                <a:gd name="T27" fmla="*/ 902 h 1203"/>
                <a:gd name="T28" fmla="*/ 4684 w 8985"/>
                <a:gd name="T29" fmla="*/ 796 h 1203"/>
                <a:gd name="T30" fmla="*/ 5457 w 8985"/>
                <a:gd name="T31" fmla="*/ 324 h 1203"/>
                <a:gd name="T32" fmla="*/ 5624 w 8985"/>
                <a:gd name="T33" fmla="*/ 235 h 1203"/>
                <a:gd name="T34" fmla="*/ 5726 w 8985"/>
                <a:gd name="T35" fmla="*/ 187 h 1203"/>
                <a:gd name="T36" fmla="*/ 6155 w 8985"/>
                <a:gd name="T37" fmla="*/ 41 h 1203"/>
                <a:gd name="T38" fmla="*/ 6606 w 8985"/>
                <a:gd name="T39" fmla="*/ 8 h 1203"/>
                <a:gd name="T40" fmla="*/ 6901 w 8985"/>
                <a:gd name="T41" fmla="*/ 71 h 1203"/>
                <a:gd name="T42" fmla="*/ 7160 w 8985"/>
                <a:gd name="T43" fmla="*/ 226 h 1203"/>
                <a:gd name="T44" fmla="*/ 7845 w 8985"/>
                <a:gd name="T45" fmla="*/ 818 h 1203"/>
                <a:gd name="T46" fmla="*/ 7907 w 8985"/>
                <a:gd name="T47" fmla="*/ 860 h 1203"/>
                <a:gd name="T48" fmla="*/ 8004 w 8985"/>
                <a:gd name="T49" fmla="*/ 919 h 1203"/>
                <a:gd name="T50" fmla="*/ 8071 w 8985"/>
                <a:gd name="T51" fmla="*/ 954 h 1203"/>
                <a:gd name="T52" fmla="*/ 8105 w 8985"/>
                <a:gd name="T53" fmla="*/ 971 h 1203"/>
                <a:gd name="T54" fmla="*/ 8686 w 8985"/>
                <a:gd name="T55" fmla="*/ 1121 h 1203"/>
                <a:gd name="T56" fmla="*/ 8686 w 8985"/>
                <a:gd name="T57" fmla="*/ 1122 h 1203"/>
                <a:gd name="T58" fmla="*/ 8104 w 8985"/>
                <a:gd name="T59" fmla="*/ 973 h 1203"/>
                <a:gd name="T60" fmla="*/ 8070 w 8985"/>
                <a:gd name="T61" fmla="*/ 957 h 1203"/>
                <a:gd name="T62" fmla="*/ 8003 w 8985"/>
                <a:gd name="T63" fmla="*/ 922 h 1203"/>
                <a:gd name="T64" fmla="*/ 7905 w 8985"/>
                <a:gd name="T65" fmla="*/ 863 h 1203"/>
                <a:gd name="T66" fmla="*/ 7843 w 8985"/>
                <a:gd name="T67" fmla="*/ 821 h 1203"/>
                <a:gd name="T68" fmla="*/ 7157 w 8985"/>
                <a:gd name="T69" fmla="*/ 229 h 1203"/>
                <a:gd name="T70" fmla="*/ 6899 w 8985"/>
                <a:gd name="T71" fmla="*/ 76 h 1203"/>
                <a:gd name="T72" fmla="*/ 6606 w 8985"/>
                <a:gd name="T73" fmla="*/ 13 h 1203"/>
                <a:gd name="T74" fmla="*/ 6156 w 8985"/>
                <a:gd name="T75" fmla="*/ 46 h 1203"/>
                <a:gd name="T76" fmla="*/ 5729 w 8985"/>
                <a:gd name="T77" fmla="*/ 192 h 1203"/>
                <a:gd name="T78" fmla="*/ 5627 w 8985"/>
                <a:gd name="T79" fmla="*/ 241 h 1203"/>
                <a:gd name="T80" fmla="*/ 5460 w 8985"/>
                <a:gd name="T81" fmla="*/ 330 h 1203"/>
                <a:gd name="T82" fmla="*/ 4687 w 8985"/>
                <a:gd name="T83" fmla="*/ 803 h 1203"/>
                <a:gd name="T84" fmla="*/ 4487 w 8985"/>
                <a:gd name="T85" fmla="*/ 909 h 1203"/>
                <a:gd name="T86" fmla="*/ 4418 w 8985"/>
                <a:gd name="T87" fmla="*/ 940 h 1203"/>
                <a:gd name="T88" fmla="*/ 4278 w 8985"/>
                <a:gd name="T89" fmla="*/ 998 h 1203"/>
                <a:gd name="T90" fmla="*/ 4208 w 8985"/>
                <a:gd name="T91" fmla="*/ 1025 h 1203"/>
                <a:gd name="T92" fmla="*/ 3546 w 8985"/>
                <a:gd name="T93" fmla="*/ 1178 h 1203"/>
                <a:gd name="T94" fmla="*/ 2868 w 8985"/>
                <a:gd name="T95" fmla="*/ 1177 h 1203"/>
                <a:gd name="T96" fmla="*/ 2830 w 8985"/>
                <a:gd name="T97" fmla="*/ 1172 h 1203"/>
                <a:gd name="T98" fmla="*/ 2718 w 8985"/>
                <a:gd name="T99" fmla="*/ 1155 h 1203"/>
                <a:gd name="T100" fmla="*/ 2644 w 8985"/>
                <a:gd name="T101" fmla="*/ 1141 h 1203"/>
                <a:gd name="T102" fmla="*/ 2496 w 8985"/>
                <a:gd name="T103" fmla="*/ 1107 h 1203"/>
                <a:gd name="T104" fmla="*/ 2351 w 8985"/>
                <a:gd name="T105" fmla="*/ 1067 h 1203"/>
                <a:gd name="T106" fmla="*/ 1632 w 8985"/>
                <a:gd name="T107" fmla="*/ 836 h 1203"/>
                <a:gd name="T108" fmla="*/ 1333 w 8985"/>
                <a:gd name="T109" fmla="*/ 806 h 1203"/>
                <a:gd name="T110" fmla="*/ 590 w 8985"/>
                <a:gd name="T111" fmla="*/ 928 h 1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5" h="1203">
                  <a:moveTo>
                    <a:pt x="0" y="1060"/>
                  </a:moveTo>
                  <a:cubicBezTo>
                    <a:pt x="199" y="1028"/>
                    <a:pt x="394" y="975"/>
                    <a:pt x="589" y="926"/>
                  </a:cubicBezTo>
                  <a:cubicBezTo>
                    <a:pt x="784" y="877"/>
                    <a:pt x="981" y="829"/>
                    <a:pt x="1182" y="810"/>
                  </a:cubicBezTo>
                  <a:cubicBezTo>
                    <a:pt x="1232" y="805"/>
                    <a:pt x="1282" y="803"/>
                    <a:pt x="1333" y="802"/>
                  </a:cubicBezTo>
                  <a:cubicBezTo>
                    <a:pt x="1383" y="802"/>
                    <a:pt x="1434" y="804"/>
                    <a:pt x="1484" y="808"/>
                  </a:cubicBezTo>
                  <a:cubicBezTo>
                    <a:pt x="1534" y="814"/>
                    <a:pt x="1584" y="821"/>
                    <a:pt x="1633" y="832"/>
                  </a:cubicBezTo>
                  <a:cubicBezTo>
                    <a:pt x="1682" y="842"/>
                    <a:pt x="1731" y="856"/>
                    <a:pt x="1779" y="871"/>
                  </a:cubicBezTo>
                  <a:cubicBezTo>
                    <a:pt x="1972" y="929"/>
                    <a:pt x="2160" y="1003"/>
                    <a:pt x="2352" y="1062"/>
                  </a:cubicBezTo>
                  <a:cubicBezTo>
                    <a:pt x="2376" y="1070"/>
                    <a:pt x="2400" y="1077"/>
                    <a:pt x="2424" y="1084"/>
                  </a:cubicBezTo>
                  <a:cubicBezTo>
                    <a:pt x="2449" y="1091"/>
                    <a:pt x="2473" y="1096"/>
                    <a:pt x="2498" y="1102"/>
                  </a:cubicBezTo>
                  <a:cubicBezTo>
                    <a:pt x="2571" y="1121"/>
                    <a:pt x="2571" y="1121"/>
                    <a:pt x="2571" y="1121"/>
                  </a:cubicBezTo>
                  <a:cubicBezTo>
                    <a:pt x="2645" y="1136"/>
                    <a:pt x="2645" y="1136"/>
                    <a:pt x="2645" y="1136"/>
                  </a:cubicBezTo>
                  <a:cubicBezTo>
                    <a:pt x="2682" y="1143"/>
                    <a:pt x="2682" y="1143"/>
                    <a:pt x="2682" y="1143"/>
                  </a:cubicBezTo>
                  <a:cubicBezTo>
                    <a:pt x="2694" y="1145"/>
                    <a:pt x="2706" y="1148"/>
                    <a:pt x="2719" y="1150"/>
                  </a:cubicBezTo>
                  <a:cubicBezTo>
                    <a:pt x="2793" y="1161"/>
                    <a:pt x="2793" y="1161"/>
                    <a:pt x="2793" y="1161"/>
                  </a:cubicBezTo>
                  <a:cubicBezTo>
                    <a:pt x="2831" y="1167"/>
                    <a:pt x="2831" y="1167"/>
                    <a:pt x="2831" y="1167"/>
                  </a:cubicBezTo>
                  <a:cubicBezTo>
                    <a:pt x="2837" y="1167"/>
                    <a:pt x="2843" y="1169"/>
                    <a:pt x="2849" y="1169"/>
                  </a:cubicBezTo>
                  <a:cubicBezTo>
                    <a:pt x="2868" y="1171"/>
                    <a:pt x="2868" y="1171"/>
                    <a:pt x="2868" y="1171"/>
                  </a:cubicBezTo>
                  <a:cubicBezTo>
                    <a:pt x="2943" y="1179"/>
                    <a:pt x="2943" y="1179"/>
                    <a:pt x="2943" y="1179"/>
                  </a:cubicBezTo>
                  <a:cubicBezTo>
                    <a:pt x="3144" y="1197"/>
                    <a:pt x="3346" y="1195"/>
                    <a:pt x="3546" y="1172"/>
                  </a:cubicBezTo>
                  <a:cubicBezTo>
                    <a:pt x="3745" y="1149"/>
                    <a:pt x="3943" y="1105"/>
                    <a:pt x="4134" y="1043"/>
                  </a:cubicBezTo>
                  <a:cubicBezTo>
                    <a:pt x="4206" y="1019"/>
                    <a:pt x="4206" y="1019"/>
                    <a:pt x="4206" y="1019"/>
                  </a:cubicBezTo>
                  <a:cubicBezTo>
                    <a:pt x="4218" y="1015"/>
                    <a:pt x="4229" y="1010"/>
                    <a:pt x="4241" y="1005"/>
                  </a:cubicBezTo>
                  <a:cubicBezTo>
                    <a:pt x="4276" y="992"/>
                    <a:pt x="4276" y="992"/>
                    <a:pt x="4276" y="992"/>
                  </a:cubicBezTo>
                  <a:cubicBezTo>
                    <a:pt x="4346" y="964"/>
                    <a:pt x="4346" y="964"/>
                    <a:pt x="4346" y="964"/>
                  </a:cubicBezTo>
                  <a:cubicBezTo>
                    <a:pt x="4415" y="934"/>
                    <a:pt x="4415" y="934"/>
                    <a:pt x="4415" y="934"/>
                  </a:cubicBezTo>
                  <a:cubicBezTo>
                    <a:pt x="4450" y="918"/>
                    <a:pt x="4450" y="918"/>
                    <a:pt x="4450" y="918"/>
                  </a:cubicBezTo>
                  <a:cubicBezTo>
                    <a:pt x="4461" y="913"/>
                    <a:pt x="4473" y="908"/>
                    <a:pt x="4484" y="902"/>
                  </a:cubicBezTo>
                  <a:cubicBezTo>
                    <a:pt x="4551" y="868"/>
                    <a:pt x="4551" y="868"/>
                    <a:pt x="4551" y="868"/>
                  </a:cubicBezTo>
                  <a:cubicBezTo>
                    <a:pt x="4596" y="846"/>
                    <a:pt x="4640" y="821"/>
                    <a:pt x="4684" y="796"/>
                  </a:cubicBezTo>
                  <a:cubicBezTo>
                    <a:pt x="4859" y="697"/>
                    <a:pt x="5027" y="587"/>
                    <a:pt x="5198" y="480"/>
                  </a:cubicBezTo>
                  <a:cubicBezTo>
                    <a:pt x="5283" y="426"/>
                    <a:pt x="5370" y="374"/>
                    <a:pt x="5457" y="324"/>
                  </a:cubicBezTo>
                  <a:cubicBezTo>
                    <a:pt x="5502" y="300"/>
                    <a:pt x="5545" y="275"/>
                    <a:pt x="5590" y="253"/>
                  </a:cubicBezTo>
                  <a:cubicBezTo>
                    <a:pt x="5624" y="235"/>
                    <a:pt x="5624" y="235"/>
                    <a:pt x="5624" y="235"/>
                  </a:cubicBezTo>
                  <a:cubicBezTo>
                    <a:pt x="5635" y="230"/>
                    <a:pt x="5646" y="224"/>
                    <a:pt x="5658" y="219"/>
                  </a:cubicBezTo>
                  <a:cubicBezTo>
                    <a:pt x="5726" y="187"/>
                    <a:pt x="5726" y="187"/>
                    <a:pt x="5726" y="187"/>
                  </a:cubicBezTo>
                  <a:cubicBezTo>
                    <a:pt x="5819" y="146"/>
                    <a:pt x="5912" y="108"/>
                    <a:pt x="6009" y="80"/>
                  </a:cubicBezTo>
                  <a:cubicBezTo>
                    <a:pt x="6057" y="64"/>
                    <a:pt x="6106" y="53"/>
                    <a:pt x="6155" y="41"/>
                  </a:cubicBezTo>
                  <a:cubicBezTo>
                    <a:pt x="6204" y="29"/>
                    <a:pt x="6254" y="21"/>
                    <a:pt x="6304" y="15"/>
                  </a:cubicBezTo>
                  <a:cubicBezTo>
                    <a:pt x="6404" y="2"/>
                    <a:pt x="6506" y="0"/>
                    <a:pt x="6606" y="8"/>
                  </a:cubicBezTo>
                  <a:cubicBezTo>
                    <a:pt x="6656" y="12"/>
                    <a:pt x="6706" y="19"/>
                    <a:pt x="6756" y="30"/>
                  </a:cubicBezTo>
                  <a:cubicBezTo>
                    <a:pt x="6805" y="40"/>
                    <a:pt x="6854" y="54"/>
                    <a:pt x="6901" y="71"/>
                  </a:cubicBezTo>
                  <a:cubicBezTo>
                    <a:pt x="6948" y="89"/>
                    <a:pt x="6994" y="110"/>
                    <a:pt x="7038" y="136"/>
                  </a:cubicBezTo>
                  <a:cubicBezTo>
                    <a:pt x="7081" y="162"/>
                    <a:pt x="7122" y="192"/>
                    <a:pt x="7160" y="226"/>
                  </a:cubicBezTo>
                  <a:cubicBezTo>
                    <a:pt x="7236" y="291"/>
                    <a:pt x="7310" y="360"/>
                    <a:pt x="7384" y="428"/>
                  </a:cubicBezTo>
                  <a:cubicBezTo>
                    <a:pt x="7532" y="565"/>
                    <a:pt x="7680" y="703"/>
                    <a:pt x="7845" y="818"/>
                  </a:cubicBezTo>
                  <a:cubicBezTo>
                    <a:pt x="7855" y="826"/>
                    <a:pt x="7865" y="833"/>
                    <a:pt x="7876" y="840"/>
                  </a:cubicBezTo>
                  <a:cubicBezTo>
                    <a:pt x="7907" y="860"/>
                    <a:pt x="7907" y="860"/>
                    <a:pt x="7907" y="860"/>
                  </a:cubicBezTo>
                  <a:cubicBezTo>
                    <a:pt x="7928" y="874"/>
                    <a:pt x="7950" y="887"/>
                    <a:pt x="7971" y="900"/>
                  </a:cubicBezTo>
                  <a:cubicBezTo>
                    <a:pt x="7982" y="907"/>
                    <a:pt x="7993" y="913"/>
                    <a:pt x="8004" y="919"/>
                  </a:cubicBezTo>
                  <a:cubicBezTo>
                    <a:pt x="8015" y="925"/>
                    <a:pt x="8026" y="931"/>
                    <a:pt x="8037" y="937"/>
                  </a:cubicBezTo>
                  <a:cubicBezTo>
                    <a:pt x="8071" y="954"/>
                    <a:pt x="8071" y="954"/>
                    <a:pt x="8071" y="954"/>
                  </a:cubicBezTo>
                  <a:cubicBezTo>
                    <a:pt x="8088" y="963"/>
                    <a:pt x="8088" y="963"/>
                    <a:pt x="8088" y="963"/>
                  </a:cubicBezTo>
                  <a:cubicBezTo>
                    <a:pt x="8105" y="971"/>
                    <a:pt x="8105" y="971"/>
                    <a:pt x="8105" y="971"/>
                  </a:cubicBezTo>
                  <a:cubicBezTo>
                    <a:pt x="8196" y="1013"/>
                    <a:pt x="8291" y="1048"/>
                    <a:pt x="8388" y="1074"/>
                  </a:cubicBezTo>
                  <a:cubicBezTo>
                    <a:pt x="8485" y="1100"/>
                    <a:pt x="8585" y="1116"/>
                    <a:pt x="8686" y="1121"/>
                  </a:cubicBezTo>
                  <a:cubicBezTo>
                    <a:pt x="8786" y="1126"/>
                    <a:pt x="8888" y="1119"/>
                    <a:pt x="8985" y="1094"/>
                  </a:cubicBezTo>
                  <a:cubicBezTo>
                    <a:pt x="8888" y="1119"/>
                    <a:pt x="8786" y="1126"/>
                    <a:pt x="8686" y="1122"/>
                  </a:cubicBezTo>
                  <a:cubicBezTo>
                    <a:pt x="8585" y="1118"/>
                    <a:pt x="8485" y="1101"/>
                    <a:pt x="8388" y="1075"/>
                  </a:cubicBezTo>
                  <a:cubicBezTo>
                    <a:pt x="8290" y="1050"/>
                    <a:pt x="8195" y="1015"/>
                    <a:pt x="8104" y="973"/>
                  </a:cubicBezTo>
                  <a:cubicBezTo>
                    <a:pt x="8086" y="965"/>
                    <a:pt x="8086" y="965"/>
                    <a:pt x="8086" y="965"/>
                  </a:cubicBezTo>
                  <a:cubicBezTo>
                    <a:pt x="8070" y="957"/>
                    <a:pt x="8070" y="957"/>
                    <a:pt x="8070" y="957"/>
                  </a:cubicBezTo>
                  <a:cubicBezTo>
                    <a:pt x="8036" y="940"/>
                    <a:pt x="8036" y="940"/>
                    <a:pt x="8036" y="940"/>
                  </a:cubicBezTo>
                  <a:cubicBezTo>
                    <a:pt x="8025" y="934"/>
                    <a:pt x="8014" y="928"/>
                    <a:pt x="8003" y="922"/>
                  </a:cubicBezTo>
                  <a:cubicBezTo>
                    <a:pt x="7992" y="915"/>
                    <a:pt x="7981" y="909"/>
                    <a:pt x="7970" y="903"/>
                  </a:cubicBezTo>
                  <a:cubicBezTo>
                    <a:pt x="7948" y="890"/>
                    <a:pt x="7927" y="877"/>
                    <a:pt x="7905" y="863"/>
                  </a:cubicBezTo>
                  <a:cubicBezTo>
                    <a:pt x="7874" y="842"/>
                    <a:pt x="7874" y="842"/>
                    <a:pt x="7874" y="842"/>
                  </a:cubicBezTo>
                  <a:cubicBezTo>
                    <a:pt x="7863" y="836"/>
                    <a:pt x="7853" y="829"/>
                    <a:pt x="7843" y="821"/>
                  </a:cubicBezTo>
                  <a:cubicBezTo>
                    <a:pt x="7677" y="706"/>
                    <a:pt x="7529" y="568"/>
                    <a:pt x="7381" y="431"/>
                  </a:cubicBezTo>
                  <a:cubicBezTo>
                    <a:pt x="7307" y="363"/>
                    <a:pt x="7233" y="295"/>
                    <a:pt x="7157" y="229"/>
                  </a:cubicBezTo>
                  <a:cubicBezTo>
                    <a:pt x="7119" y="196"/>
                    <a:pt x="7079" y="166"/>
                    <a:pt x="7035" y="140"/>
                  </a:cubicBezTo>
                  <a:cubicBezTo>
                    <a:pt x="6992" y="115"/>
                    <a:pt x="6947" y="94"/>
                    <a:pt x="6899" y="76"/>
                  </a:cubicBezTo>
                  <a:cubicBezTo>
                    <a:pt x="6852" y="58"/>
                    <a:pt x="6804" y="45"/>
                    <a:pt x="6755" y="35"/>
                  </a:cubicBezTo>
                  <a:cubicBezTo>
                    <a:pt x="6706" y="24"/>
                    <a:pt x="6656" y="17"/>
                    <a:pt x="6606" y="13"/>
                  </a:cubicBezTo>
                  <a:cubicBezTo>
                    <a:pt x="6506" y="5"/>
                    <a:pt x="6405" y="8"/>
                    <a:pt x="6305" y="20"/>
                  </a:cubicBezTo>
                  <a:cubicBezTo>
                    <a:pt x="6255" y="27"/>
                    <a:pt x="6205" y="35"/>
                    <a:pt x="6156" y="46"/>
                  </a:cubicBezTo>
                  <a:cubicBezTo>
                    <a:pt x="6108" y="59"/>
                    <a:pt x="6059" y="69"/>
                    <a:pt x="6011" y="85"/>
                  </a:cubicBezTo>
                  <a:cubicBezTo>
                    <a:pt x="5914" y="114"/>
                    <a:pt x="5821" y="152"/>
                    <a:pt x="5729" y="192"/>
                  </a:cubicBezTo>
                  <a:cubicBezTo>
                    <a:pt x="5661" y="224"/>
                    <a:pt x="5661" y="224"/>
                    <a:pt x="5661" y="224"/>
                  </a:cubicBezTo>
                  <a:cubicBezTo>
                    <a:pt x="5649" y="229"/>
                    <a:pt x="5638" y="235"/>
                    <a:pt x="5627" y="241"/>
                  </a:cubicBezTo>
                  <a:cubicBezTo>
                    <a:pt x="5593" y="258"/>
                    <a:pt x="5593" y="258"/>
                    <a:pt x="5593" y="258"/>
                  </a:cubicBezTo>
                  <a:cubicBezTo>
                    <a:pt x="5548" y="281"/>
                    <a:pt x="5505" y="306"/>
                    <a:pt x="5460" y="330"/>
                  </a:cubicBezTo>
                  <a:cubicBezTo>
                    <a:pt x="5373" y="380"/>
                    <a:pt x="5287" y="432"/>
                    <a:pt x="5202" y="486"/>
                  </a:cubicBezTo>
                  <a:cubicBezTo>
                    <a:pt x="5031" y="592"/>
                    <a:pt x="4863" y="703"/>
                    <a:pt x="4687" y="803"/>
                  </a:cubicBezTo>
                  <a:cubicBezTo>
                    <a:pt x="4643" y="827"/>
                    <a:pt x="4600" y="853"/>
                    <a:pt x="4554" y="875"/>
                  </a:cubicBezTo>
                  <a:cubicBezTo>
                    <a:pt x="4487" y="909"/>
                    <a:pt x="4487" y="909"/>
                    <a:pt x="4487" y="909"/>
                  </a:cubicBezTo>
                  <a:cubicBezTo>
                    <a:pt x="4476" y="915"/>
                    <a:pt x="4464" y="920"/>
                    <a:pt x="4453" y="925"/>
                  </a:cubicBezTo>
                  <a:cubicBezTo>
                    <a:pt x="4418" y="940"/>
                    <a:pt x="4418" y="940"/>
                    <a:pt x="4418" y="940"/>
                  </a:cubicBezTo>
                  <a:cubicBezTo>
                    <a:pt x="4349" y="971"/>
                    <a:pt x="4349" y="971"/>
                    <a:pt x="4349" y="971"/>
                  </a:cubicBezTo>
                  <a:cubicBezTo>
                    <a:pt x="4278" y="998"/>
                    <a:pt x="4278" y="998"/>
                    <a:pt x="4278" y="998"/>
                  </a:cubicBezTo>
                  <a:cubicBezTo>
                    <a:pt x="4243" y="1012"/>
                    <a:pt x="4243" y="1012"/>
                    <a:pt x="4243" y="1012"/>
                  </a:cubicBezTo>
                  <a:cubicBezTo>
                    <a:pt x="4231" y="1016"/>
                    <a:pt x="4220" y="1021"/>
                    <a:pt x="4208" y="1025"/>
                  </a:cubicBezTo>
                  <a:cubicBezTo>
                    <a:pt x="4136" y="1049"/>
                    <a:pt x="4136" y="1049"/>
                    <a:pt x="4136" y="1049"/>
                  </a:cubicBezTo>
                  <a:cubicBezTo>
                    <a:pt x="3945" y="1112"/>
                    <a:pt x="3747" y="1155"/>
                    <a:pt x="3546" y="1178"/>
                  </a:cubicBezTo>
                  <a:cubicBezTo>
                    <a:pt x="3346" y="1201"/>
                    <a:pt x="3143" y="1203"/>
                    <a:pt x="2943" y="1184"/>
                  </a:cubicBezTo>
                  <a:cubicBezTo>
                    <a:pt x="2868" y="1177"/>
                    <a:pt x="2868" y="1177"/>
                    <a:pt x="2868" y="1177"/>
                  </a:cubicBezTo>
                  <a:cubicBezTo>
                    <a:pt x="2849" y="1175"/>
                    <a:pt x="2849" y="1175"/>
                    <a:pt x="2849" y="1175"/>
                  </a:cubicBezTo>
                  <a:cubicBezTo>
                    <a:pt x="2842" y="1174"/>
                    <a:pt x="2836" y="1173"/>
                    <a:pt x="2830" y="1172"/>
                  </a:cubicBezTo>
                  <a:cubicBezTo>
                    <a:pt x="2793" y="1166"/>
                    <a:pt x="2793" y="1166"/>
                    <a:pt x="2793" y="1166"/>
                  </a:cubicBezTo>
                  <a:cubicBezTo>
                    <a:pt x="2718" y="1155"/>
                    <a:pt x="2718" y="1155"/>
                    <a:pt x="2718" y="1155"/>
                  </a:cubicBezTo>
                  <a:cubicBezTo>
                    <a:pt x="2705" y="1154"/>
                    <a:pt x="2693" y="1151"/>
                    <a:pt x="2681" y="1148"/>
                  </a:cubicBezTo>
                  <a:cubicBezTo>
                    <a:pt x="2644" y="1141"/>
                    <a:pt x="2644" y="1141"/>
                    <a:pt x="2644" y="1141"/>
                  </a:cubicBezTo>
                  <a:cubicBezTo>
                    <a:pt x="2570" y="1126"/>
                    <a:pt x="2570" y="1126"/>
                    <a:pt x="2570" y="1126"/>
                  </a:cubicBezTo>
                  <a:cubicBezTo>
                    <a:pt x="2496" y="1107"/>
                    <a:pt x="2496" y="1107"/>
                    <a:pt x="2496" y="1107"/>
                  </a:cubicBezTo>
                  <a:cubicBezTo>
                    <a:pt x="2472" y="1101"/>
                    <a:pt x="2447" y="1096"/>
                    <a:pt x="2423" y="1089"/>
                  </a:cubicBezTo>
                  <a:cubicBezTo>
                    <a:pt x="2399" y="1082"/>
                    <a:pt x="2375" y="1075"/>
                    <a:pt x="2351" y="1067"/>
                  </a:cubicBezTo>
                  <a:cubicBezTo>
                    <a:pt x="2158" y="1008"/>
                    <a:pt x="1971" y="933"/>
                    <a:pt x="1778" y="875"/>
                  </a:cubicBezTo>
                  <a:cubicBezTo>
                    <a:pt x="1730" y="860"/>
                    <a:pt x="1681" y="847"/>
                    <a:pt x="1632" y="836"/>
                  </a:cubicBezTo>
                  <a:cubicBezTo>
                    <a:pt x="1583" y="825"/>
                    <a:pt x="1533" y="818"/>
                    <a:pt x="1483" y="812"/>
                  </a:cubicBezTo>
                  <a:cubicBezTo>
                    <a:pt x="1433" y="808"/>
                    <a:pt x="1383" y="806"/>
                    <a:pt x="1333" y="806"/>
                  </a:cubicBezTo>
                  <a:cubicBezTo>
                    <a:pt x="1283" y="807"/>
                    <a:pt x="1232" y="809"/>
                    <a:pt x="1182" y="814"/>
                  </a:cubicBezTo>
                  <a:cubicBezTo>
                    <a:pt x="982" y="832"/>
                    <a:pt x="785" y="879"/>
                    <a:pt x="590" y="928"/>
                  </a:cubicBezTo>
                  <a:cubicBezTo>
                    <a:pt x="394" y="977"/>
                    <a:pt x="200" y="1029"/>
                    <a:pt x="0" y="10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grpSp>
      <p:sp>
        <p:nvSpPr>
          <p:cNvPr id="101" name="文本框 100"/>
          <p:cNvSpPr txBox="1"/>
          <p:nvPr>
            <p:custDataLst>
              <p:tags r:id="rId36"/>
            </p:custDataLst>
          </p:nvPr>
        </p:nvSpPr>
        <p:spPr>
          <a:xfrm>
            <a:off x="664210" y="185420"/>
            <a:ext cx="10656570" cy="6446520"/>
          </a:xfrm>
          <a:prstGeom prst="rect">
            <a:avLst/>
          </a:prstGeom>
          <a:noFill/>
        </p:spPr>
        <p:txBody>
          <a:bodyPr wrap="square" rtlCol="0">
            <a:noAutofit/>
          </a:bodyPr>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2023</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调查活动</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网络诚信建设</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专题调查</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启动</a:t>
            </a:r>
            <a:endPar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目的</a:t>
            </a:r>
            <a:endPar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ctr">
              <a:lnSpc>
                <a:spcPct val="100000"/>
              </a:lnSpc>
            </a:pP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lang="en-US" altLang="zh-CN"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1.</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让各调查活动发起单位可</a:t>
            </a:r>
            <a:r>
              <a:rPr lang="en-US" altLang="zh-CN"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通过 此次“网络诚信建设</a:t>
            </a:r>
            <a:r>
              <a:rPr lang="en-US" altLang="zh-CN"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专题调查为契机，进一步</a:t>
            </a:r>
            <a:r>
              <a:rPr lang="zh-CN" altLang="en-US" sz="2000" spc="150">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sym typeface="Arial" panose="020B0604020202020204" pitchFamily="34" charset="0"/>
              </a:rPr>
              <a:t>完善本地网络志愿服务工作的机制和服务流程，壮大本地网络志愿服务力量。</a:t>
            </a:r>
            <a:endParaRPr lang="zh-CN" altLang="en-US" sz="2000" spc="150">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sym typeface="Arial" panose="020B0604020202020204" pitchFamily="34" charset="0"/>
            </a:endParaRPr>
          </a:p>
          <a:p>
            <a:pPr algn="l">
              <a:lnSpc>
                <a:spcPct val="120000"/>
              </a:lnSpc>
              <a:buClrTx/>
              <a:buSzTx/>
              <a:buNone/>
            </a:pPr>
            <a:endParaRPr lang="zh-CN" altLang="en-US" sz="2000" spc="150">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sym typeface="Arial" panose="020B0604020202020204" pitchFamily="34" charset="0"/>
            </a:endParaRPr>
          </a:p>
          <a:p>
            <a:pPr algn="l">
              <a:lnSpc>
                <a:spcPct val="120000"/>
              </a:lnSpc>
              <a:buClrTx/>
              <a:buSzTx/>
              <a:buNone/>
            </a:pPr>
            <a:r>
              <a:rPr lang="en-US" altLang="zh-CN" sz="2000" spc="150">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sym typeface="Arial" panose="020B0604020202020204" pitchFamily="34" charset="0"/>
              </a:rPr>
              <a:t>     2. </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让更多志愿服务团队通过参与此次调查加快志愿服务的转型升级，除了传统的志愿服务形式，还能更加熟悉如何通过网络渠道提供志愿服务。</a:t>
            </a:r>
            <a:endPar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lang="en-US" altLang="zh-CN"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3.  </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让调查活动为本地的志愿服务工作赋能，</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通过与本地常规志愿活动相结合，把调查活动作为开展志愿服务工作的抓手，不断提升志愿服务队伍的专业能力和影响力。</a:t>
            </a:r>
            <a:endPar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lang="en-US" altLang="zh-CN"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4.  </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吸引更多志同道合的志愿服务团体一起发展、服务网民，让网民获得更多表达自己上用网真实感受的渠道和方法，</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共同助力国家网络空间安全建设</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a:t>
            </a:r>
            <a:endPar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（网安联将提供更多资源推进全国网络志愿服务的发展，从服务、经费、宣传、技术、标准、培训等方面的保障）</a:t>
            </a: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en-US" altLang="zh-CN" sz="4265" b="1" spc="150">
              <a:solidFill>
                <a:srgbClr val="FF0000"/>
              </a:solidFill>
              <a:latin typeface="Arial" panose="020B0604020202020204" pitchFamily="34" charset="0"/>
              <a:ea typeface="微软雅黑" panose="020B0503020204020204" charset="-122"/>
              <a:sym typeface="Arial" panose="020B0604020202020204" pitchFamily="34" charset="0"/>
            </a:endParaRPr>
          </a:p>
          <a:p>
            <a:pPr algn="l"/>
            <a:endParaRPr lang="en-US" altLang="zh-CN" sz="4265" b="1" spc="150" dirty="0">
              <a:solidFill>
                <a:srgbClr val="FF0000"/>
              </a:solidFill>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sym typeface="Arial" panose="020B0604020202020204" pitchFamily="34" charset="0"/>
            </a:endParaRPr>
          </a:p>
        </p:txBody>
      </p:sp>
      <p:sp>
        <p:nvSpPr>
          <p:cNvPr id="34" name="矩形 33"/>
          <p:cNvSpPr/>
          <p:nvPr>
            <p:custDataLst>
              <p:tags r:id="rId37"/>
            </p:custDataLst>
          </p:nvPr>
        </p:nvSpPr>
        <p:spPr>
          <a:xfrm>
            <a:off x="551815" y="1242695"/>
            <a:ext cx="11342370" cy="5133975"/>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lIns="90000" rIns="90000" anchor="t" anchorCtr="0">
            <a:noAutofit/>
          </a:bodyPr>
          <a:p>
            <a:pPr algn="l">
              <a:lnSpc>
                <a:spcPct val="120000"/>
              </a:lnSpc>
              <a:buClrTx/>
              <a:buSzTx/>
              <a:buNone/>
            </a:pPr>
            <a:endParaRPr lang="zh-CN" altLang="en-US" sz="2400" b="1">
              <a:solidFill>
                <a:srgbClr val="FF0000"/>
              </a:solidFill>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en-US" altLang="zh-CN" sz="1200" b="1" spc="150">
              <a:solidFill>
                <a:srgbClr val="FF0000"/>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5000"/>
                                  </p:iterate>
                                  <p:childTnLst>
                                    <p:set>
                                      <p:cBhvr>
                                        <p:cTn id="6" dur="1" fill="hold">
                                          <p:stCondLst>
                                            <p:cond delay="0"/>
                                          </p:stCondLst>
                                        </p:cTn>
                                        <p:tgtEl>
                                          <p:spTgt spid="101"/>
                                        </p:tgtEl>
                                        <p:attrNameLst>
                                          <p:attrName>style.visibility</p:attrName>
                                        </p:attrNameLst>
                                      </p:cBhvr>
                                      <p:to>
                                        <p:strVal val="visible"/>
                                      </p:to>
                                    </p:set>
                                    <p:anim calcmode="lin" valueType="num">
                                      <p:cBhvr>
                                        <p:cTn id="7" dur="750" fill="hold"/>
                                        <p:tgtEl>
                                          <p:spTgt spid="101"/>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101"/>
                                        </p:tgtEl>
                                        <p:attrNameLst>
                                          <p:attrName>ppt_y</p:attrName>
                                        </p:attrNameLst>
                                      </p:cBhvr>
                                      <p:tavLst>
                                        <p:tav tm="0">
                                          <p:val>
                                            <p:strVal val="#ppt_y"/>
                                          </p:val>
                                        </p:tav>
                                        <p:tav tm="100000">
                                          <p:val>
                                            <p:strVal val="#ppt_y"/>
                                          </p:val>
                                        </p:tav>
                                      </p:tavLst>
                                    </p:anim>
                                    <p:anim calcmode="lin" valueType="num">
                                      <p:cBhvr>
                                        <p:cTn id="9" dur="750" fill="hold"/>
                                        <p:tgtEl>
                                          <p:spTgt spid="101"/>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10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1089640" y="94827"/>
            <a:ext cx="955887" cy="955887"/>
          </a:xfrm>
          <a:prstGeom prst="rect">
            <a:avLst/>
          </a:prstGeom>
        </p:spPr>
      </p:pic>
      <p:grpSp>
        <p:nvGrpSpPr>
          <p:cNvPr id="2" name="Group 4"/>
          <p:cNvGrpSpPr>
            <a:grpSpLocks noChangeAspect="1"/>
          </p:cNvGrpSpPr>
          <p:nvPr/>
        </p:nvGrpSpPr>
        <p:grpSpPr bwMode="auto">
          <a:xfrm>
            <a:off x="-1386447" y="5204821"/>
            <a:ext cx="14147861" cy="2400656"/>
            <a:chOff x="1" y="906"/>
            <a:chExt cx="5759" cy="1428"/>
          </a:xfrm>
          <a:gradFill flip="none" rotWithShape="1">
            <a:gsLst>
              <a:gs pos="0">
                <a:srgbClr val="E1A787"/>
              </a:gs>
              <a:gs pos="53000">
                <a:srgbClr val="EDC5B1"/>
              </a:gs>
              <a:gs pos="100000">
                <a:srgbClr val="FDEDE7">
                  <a:alpha val="92000"/>
                </a:srgbClr>
              </a:gs>
            </a:gsLst>
            <a:lin ang="10800000" scaled="1"/>
            <a:tileRect/>
          </a:gradFill>
        </p:grpSpPr>
        <p:sp>
          <p:nvSpPr>
            <p:cNvPr id="35" name="Freeform 5"/>
            <p:cNvSpPr/>
            <p:nvPr>
              <p:custDataLst>
                <p:tags r:id="rId3"/>
              </p:custDataLst>
            </p:nvPr>
          </p:nvSpPr>
          <p:spPr bwMode="auto">
            <a:xfrm>
              <a:off x="3" y="1052"/>
              <a:ext cx="5757" cy="451"/>
            </a:xfrm>
            <a:custGeom>
              <a:avLst/>
              <a:gdLst>
                <a:gd name="T0" fmla="*/ 578 w 8996"/>
                <a:gd name="T1" fmla="*/ 639 h 703"/>
                <a:gd name="T2" fmla="*/ 1287 w 8996"/>
                <a:gd name="T3" fmla="*/ 484 h 703"/>
                <a:gd name="T4" fmla="*/ 1356 w 8996"/>
                <a:gd name="T5" fmla="*/ 461 h 703"/>
                <a:gd name="T6" fmla="*/ 1440 w 8996"/>
                <a:gd name="T7" fmla="*/ 429 h 703"/>
                <a:gd name="T8" fmla="*/ 1490 w 8996"/>
                <a:gd name="T9" fmla="*/ 407 h 703"/>
                <a:gd name="T10" fmla="*/ 1622 w 8996"/>
                <a:gd name="T11" fmla="*/ 346 h 703"/>
                <a:gd name="T12" fmla="*/ 1944 w 8996"/>
                <a:gd name="T13" fmla="*/ 178 h 703"/>
                <a:gd name="T14" fmla="*/ 2358 w 8996"/>
                <a:gd name="T15" fmla="*/ 45 h 703"/>
                <a:gd name="T16" fmla="*/ 2467 w 8996"/>
                <a:gd name="T17" fmla="*/ 35 h 703"/>
                <a:gd name="T18" fmla="*/ 2794 w 8996"/>
                <a:gd name="T19" fmla="*/ 51 h 703"/>
                <a:gd name="T20" fmla="*/ 3362 w 8996"/>
                <a:gd name="T21" fmla="*/ 172 h 703"/>
                <a:gd name="T22" fmla="*/ 4493 w 8996"/>
                <a:gd name="T23" fmla="*/ 438 h 703"/>
                <a:gd name="T24" fmla="*/ 5635 w 8996"/>
                <a:gd name="T25" fmla="*/ 329 h 703"/>
                <a:gd name="T26" fmla="*/ 6738 w 8996"/>
                <a:gd name="T27" fmla="*/ 13 h 703"/>
                <a:gd name="T28" fmla="*/ 7309 w 8996"/>
                <a:gd name="T29" fmla="*/ 119 h 703"/>
                <a:gd name="T30" fmla="*/ 8137 w 8996"/>
                <a:gd name="T31" fmla="*/ 392 h 703"/>
                <a:gd name="T32" fmla="*/ 8454 w 8996"/>
                <a:gd name="T33" fmla="*/ 471 h 703"/>
                <a:gd name="T34" fmla="*/ 8561 w 8996"/>
                <a:gd name="T35" fmla="*/ 490 h 703"/>
                <a:gd name="T36" fmla="*/ 8669 w 8996"/>
                <a:gd name="T37" fmla="*/ 502 h 703"/>
                <a:gd name="T38" fmla="*/ 8996 w 8996"/>
                <a:gd name="T39" fmla="*/ 501 h 703"/>
                <a:gd name="T40" fmla="*/ 8669 w 8996"/>
                <a:gd name="T41" fmla="*/ 503 h 703"/>
                <a:gd name="T42" fmla="*/ 8561 w 8996"/>
                <a:gd name="T43" fmla="*/ 491 h 703"/>
                <a:gd name="T44" fmla="*/ 8453 w 8996"/>
                <a:gd name="T45" fmla="*/ 473 h 703"/>
                <a:gd name="T46" fmla="*/ 8136 w 8996"/>
                <a:gd name="T47" fmla="*/ 395 h 703"/>
                <a:gd name="T48" fmla="*/ 7308 w 8996"/>
                <a:gd name="T49" fmla="*/ 123 h 703"/>
                <a:gd name="T50" fmla="*/ 6738 w 8996"/>
                <a:gd name="T51" fmla="*/ 18 h 703"/>
                <a:gd name="T52" fmla="*/ 5637 w 8996"/>
                <a:gd name="T53" fmla="*/ 334 h 703"/>
                <a:gd name="T54" fmla="*/ 4492 w 8996"/>
                <a:gd name="T55" fmla="*/ 445 h 703"/>
                <a:gd name="T56" fmla="*/ 3361 w 8996"/>
                <a:gd name="T57" fmla="*/ 178 h 703"/>
                <a:gd name="T58" fmla="*/ 2793 w 8996"/>
                <a:gd name="T59" fmla="*/ 56 h 703"/>
                <a:gd name="T60" fmla="*/ 2467 w 8996"/>
                <a:gd name="T61" fmla="*/ 41 h 703"/>
                <a:gd name="T62" fmla="*/ 2359 w 8996"/>
                <a:gd name="T63" fmla="*/ 51 h 703"/>
                <a:gd name="T64" fmla="*/ 1946 w 8996"/>
                <a:gd name="T65" fmla="*/ 182 h 703"/>
                <a:gd name="T66" fmla="*/ 1624 w 8996"/>
                <a:gd name="T67" fmla="*/ 350 h 703"/>
                <a:gd name="T68" fmla="*/ 1492 w 8996"/>
                <a:gd name="T69" fmla="*/ 411 h 703"/>
                <a:gd name="T70" fmla="*/ 1442 w 8996"/>
                <a:gd name="T71" fmla="*/ 432 h 703"/>
                <a:gd name="T72" fmla="*/ 1357 w 8996"/>
                <a:gd name="T73" fmla="*/ 464 h 703"/>
                <a:gd name="T74" fmla="*/ 1288 w 8996"/>
                <a:gd name="T75" fmla="*/ 488 h 703"/>
                <a:gd name="T76" fmla="*/ 1149 w 8996"/>
                <a:gd name="T77" fmla="*/ 530 h 703"/>
                <a:gd name="T78" fmla="*/ 0 w 8996"/>
                <a:gd name="T79" fmla="*/ 703 h 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996" h="703">
                  <a:moveTo>
                    <a:pt x="0" y="703"/>
                  </a:moveTo>
                  <a:cubicBezTo>
                    <a:pt x="193" y="684"/>
                    <a:pt x="386" y="666"/>
                    <a:pt x="578" y="639"/>
                  </a:cubicBezTo>
                  <a:cubicBezTo>
                    <a:pt x="770" y="613"/>
                    <a:pt x="961" y="577"/>
                    <a:pt x="1148" y="526"/>
                  </a:cubicBezTo>
                  <a:cubicBezTo>
                    <a:pt x="1194" y="512"/>
                    <a:pt x="1241" y="500"/>
                    <a:pt x="1287" y="484"/>
                  </a:cubicBezTo>
                  <a:cubicBezTo>
                    <a:pt x="1321" y="473"/>
                    <a:pt x="1321" y="473"/>
                    <a:pt x="1321" y="473"/>
                  </a:cubicBezTo>
                  <a:cubicBezTo>
                    <a:pt x="1333" y="469"/>
                    <a:pt x="1344" y="465"/>
                    <a:pt x="1356" y="461"/>
                  </a:cubicBezTo>
                  <a:cubicBezTo>
                    <a:pt x="1423" y="435"/>
                    <a:pt x="1423" y="435"/>
                    <a:pt x="1423" y="435"/>
                  </a:cubicBezTo>
                  <a:cubicBezTo>
                    <a:pt x="1440" y="429"/>
                    <a:pt x="1440" y="429"/>
                    <a:pt x="1440" y="429"/>
                  </a:cubicBezTo>
                  <a:cubicBezTo>
                    <a:pt x="1457" y="421"/>
                    <a:pt x="1457" y="421"/>
                    <a:pt x="1457" y="421"/>
                  </a:cubicBezTo>
                  <a:cubicBezTo>
                    <a:pt x="1490" y="407"/>
                    <a:pt x="1490" y="407"/>
                    <a:pt x="1490" y="407"/>
                  </a:cubicBezTo>
                  <a:cubicBezTo>
                    <a:pt x="1513" y="398"/>
                    <a:pt x="1535" y="389"/>
                    <a:pt x="1557" y="378"/>
                  </a:cubicBezTo>
                  <a:cubicBezTo>
                    <a:pt x="1622" y="346"/>
                    <a:pt x="1622" y="346"/>
                    <a:pt x="1622" y="346"/>
                  </a:cubicBezTo>
                  <a:cubicBezTo>
                    <a:pt x="1644" y="335"/>
                    <a:pt x="1665" y="324"/>
                    <a:pt x="1686" y="312"/>
                  </a:cubicBezTo>
                  <a:cubicBezTo>
                    <a:pt x="1772" y="267"/>
                    <a:pt x="1857" y="220"/>
                    <a:pt x="1944" y="178"/>
                  </a:cubicBezTo>
                  <a:cubicBezTo>
                    <a:pt x="2032" y="136"/>
                    <a:pt x="2122" y="98"/>
                    <a:pt x="2216" y="74"/>
                  </a:cubicBezTo>
                  <a:cubicBezTo>
                    <a:pt x="2263" y="62"/>
                    <a:pt x="2310" y="51"/>
                    <a:pt x="2358" y="45"/>
                  </a:cubicBezTo>
                  <a:cubicBezTo>
                    <a:pt x="2382" y="42"/>
                    <a:pt x="2407" y="40"/>
                    <a:pt x="2431" y="38"/>
                  </a:cubicBezTo>
                  <a:cubicBezTo>
                    <a:pt x="2443" y="36"/>
                    <a:pt x="2455" y="36"/>
                    <a:pt x="2467" y="35"/>
                  </a:cubicBezTo>
                  <a:cubicBezTo>
                    <a:pt x="2479" y="35"/>
                    <a:pt x="2491" y="34"/>
                    <a:pt x="2504" y="34"/>
                  </a:cubicBezTo>
                  <a:cubicBezTo>
                    <a:pt x="2601" y="31"/>
                    <a:pt x="2698" y="38"/>
                    <a:pt x="2794" y="51"/>
                  </a:cubicBezTo>
                  <a:cubicBezTo>
                    <a:pt x="2890" y="63"/>
                    <a:pt x="2985" y="82"/>
                    <a:pt x="3080" y="103"/>
                  </a:cubicBezTo>
                  <a:cubicBezTo>
                    <a:pt x="3175" y="124"/>
                    <a:pt x="3269" y="147"/>
                    <a:pt x="3362" y="172"/>
                  </a:cubicBezTo>
                  <a:cubicBezTo>
                    <a:pt x="3550" y="221"/>
                    <a:pt x="3736" y="274"/>
                    <a:pt x="3924" y="322"/>
                  </a:cubicBezTo>
                  <a:cubicBezTo>
                    <a:pt x="4112" y="369"/>
                    <a:pt x="4301" y="412"/>
                    <a:pt x="4493" y="438"/>
                  </a:cubicBezTo>
                  <a:cubicBezTo>
                    <a:pt x="4685" y="464"/>
                    <a:pt x="4879" y="475"/>
                    <a:pt x="5072" y="460"/>
                  </a:cubicBezTo>
                  <a:cubicBezTo>
                    <a:pt x="5265" y="445"/>
                    <a:pt x="5456" y="404"/>
                    <a:pt x="5635" y="329"/>
                  </a:cubicBezTo>
                  <a:cubicBezTo>
                    <a:pt x="5813" y="255"/>
                    <a:pt x="5982" y="156"/>
                    <a:pt x="6165" y="90"/>
                  </a:cubicBezTo>
                  <a:cubicBezTo>
                    <a:pt x="6348" y="25"/>
                    <a:pt x="6544" y="0"/>
                    <a:pt x="6738" y="13"/>
                  </a:cubicBezTo>
                  <a:cubicBezTo>
                    <a:pt x="6835" y="19"/>
                    <a:pt x="6931" y="32"/>
                    <a:pt x="7026" y="50"/>
                  </a:cubicBezTo>
                  <a:cubicBezTo>
                    <a:pt x="7121" y="69"/>
                    <a:pt x="7216" y="92"/>
                    <a:pt x="7309" y="119"/>
                  </a:cubicBezTo>
                  <a:cubicBezTo>
                    <a:pt x="7495" y="172"/>
                    <a:pt x="7677" y="239"/>
                    <a:pt x="7860" y="302"/>
                  </a:cubicBezTo>
                  <a:cubicBezTo>
                    <a:pt x="7952" y="334"/>
                    <a:pt x="8044" y="364"/>
                    <a:pt x="8137" y="392"/>
                  </a:cubicBezTo>
                  <a:cubicBezTo>
                    <a:pt x="8230" y="420"/>
                    <a:pt x="8323" y="444"/>
                    <a:pt x="8418" y="464"/>
                  </a:cubicBezTo>
                  <a:cubicBezTo>
                    <a:pt x="8454" y="471"/>
                    <a:pt x="8454" y="471"/>
                    <a:pt x="8454" y="471"/>
                  </a:cubicBezTo>
                  <a:cubicBezTo>
                    <a:pt x="8466" y="474"/>
                    <a:pt x="8478" y="476"/>
                    <a:pt x="8490" y="478"/>
                  </a:cubicBezTo>
                  <a:cubicBezTo>
                    <a:pt x="8561" y="490"/>
                    <a:pt x="8561" y="490"/>
                    <a:pt x="8561" y="490"/>
                  </a:cubicBezTo>
                  <a:cubicBezTo>
                    <a:pt x="8633" y="499"/>
                    <a:pt x="8633" y="499"/>
                    <a:pt x="8633" y="499"/>
                  </a:cubicBezTo>
                  <a:cubicBezTo>
                    <a:pt x="8645" y="500"/>
                    <a:pt x="8657" y="501"/>
                    <a:pt x="8669" y="502"/>
                  </a:cubicBezTo>
                  <a:cubicBezTo>
                    <a:pt x="8706" y="505"/>
                    <a:pt x="8706" y="505"/>
                    <a:pt x="8706" y="505"/>
                  </a:cubicBezTo>
                  <a:cubicBezTo>
                    <a:pt x="8802" y="512"/>
                    <a:pt x="8899" y="511"/>
                    <a:pt x="8996" y="501"/>
                  </a:cubicBezTo>
                  <a:cubicBezTo>
                    <a:pt x="8899" y="512"/>
                    <a:pt x="8802" y="513"/>
                    <a:pt x="8706" y="506"/>
                  </a:cubicBezTo>
                  <a:cubicBezTo>
                    <a:pt x="8669" y="503"/>
                    <a:pt x="8669" y="503"/>
                    <a:pt x="8669" y="503"/>
                  </a:cubicBezTo>
                  <a:cubicBezTo>
                    <a:pt x="8657" y="502"/>
                    <a:pt x="8645" y="502"/>
                    <a:pt x="8633" y="500"/>
                  </a:cubicBezTo>
                  <a:cubicBezTo>
                    <a:pt x="8561" y="491"/>
                    <a:pt x="8561" y="491"/>
                    <a:pt x="8561" y="491"/>
                  </a:cubicBezTo>
                  <a:cubicBezTo>
                    <a:pt x="8489" y="480"/>
                    <a:pt x="8489" y="480"/>
                    <a:pt x="8489" y="480"/>
                  </a:cubicBezTo>
                  <a:cubicBezTo>
                    <a:pt x="8477" y="478"/>
                    <a:pt x="8465" y="475"/>
                    <a:pt x="8453" y="473"/>
                  </a:cubicBezTo>
                  <a:cubicBezTo>
                    <a:pt x="8418" y="466"/>
                    <a:pt x="8418" y="466"/>
                    <a:pt x="8418" y="466"/>
                  </a:cubicBezTo>
                  <a:cubicBezTo>
                    <a:pt x="8323" y="446"/>
                    <a:pt x="8229" y="422"/>
                    <a:pt x="8136" y="395"/>
                  </a:cubicBezTo>
                  <a:cubicBezTo>
                    <a:pt x="8043" y="367"/>
                    <a:pt x="7951" y="337"/>
                    <a:pt x="7859" y="306"/>
                  </a:cubicBezTo>
                  <a:cubicBezTo>
                    <a:pt x="7676" y="243"/>
                    <a:pt x="7494" y="176"/>
                    <a:pt x="7308" y="123"/>
                  </a:cubicBezTo>
                  <a:cubicBezTo>
                    <a:pt x="7214" y="97"/>
                    <a:pt x="7120" y="73"/>
                    <a:pt x="7025" y="55"/>
                  </a:cubicBezTo>
                  <a:cubicBezTo>
                    <a:pt x="6930" y="36"/>
                    <a:pt x="6834" y="24"/>
                    <a:pt x="6738" y="18"/>
                  </a:cubicBezTo>
                  <a:cubicBezTo>
                    <a:pt x="6544" y="5"/>
                    <a:pt x="6349" y="30"/>
                    <a:pt x="6167" y="95"/>
                  </a:cubicBezTo>
                  <a:cubicBezTo>
                    <a:pt x="5984" y="161"/>
                    <a:pt x="5816" y="260"/>
                    <a:pt x="5637" y="334"/>
                  </a:cubicBezTo>
                  <a:cubicBezTo>
                    <a:pt x="5458" y="410"/>
                    <a:pt x="5266" y="452"/>
                    <a:pt x="5072" y="467"/>
                  </a:cubicBezTo>
                  <a:cubicBezTo>
                    <a:pt x="4879" y="482"/>
                    <a:pt x="4684" y="472"/>
                    <a:pt x="4492" y="445"/>
                  </a:cubicBezTo>
                  <a:cubicBezTo>
                    <a:pt x="4300" y="419"/>
                    <a:pt x="4110" y="376"/>
                    <a:pt x="3922" y="328"/>
                  </a:cubicBezTo>
                  <a:cubicBezTo>
                    <a:pt x="3735" y="280"/>
                    <a:pt x="3548" y="227"/>
                    <a:pt x="3361" y="178"/>
                  </a:cubicBezTo>
                  <a:cubicBezTo>
                    <a:pt x="3267" y="153"/>
                    <a:pt x="3173" y="130"/>
                    <a:pt x="3079" y="108"/>
                  </a:cubicBezTo>
                  <a:cubicBezTo>
                    <a:pt x="2984" y="87"/>
                    <a:pt x="2889" y="69"/>
                    <a:pt x="2793" y="56"/>
                  </a:cubicBezTo>
                  <a:cubicBezTo>
                    <a:pt x="2697" y="43"/>
                    <a:pt x="2600" y="37"/>
                    <a:pt x="2504" y="39"/>
                  </a:cubicBezTo>
                  <a:cubicBezTo>
                    <a:pt x="2492" y="39"/>
                    <a:pt x="2480" y="40"/>
                    <a:pt x="2467" y="41"/>
                  </a:cubicBezTo>
                  <a:cubicBezTo>
                    <a:pt x="2455" y="41"/>
                    <a:pt x="2443" y="42"/>
                    <a:pt x="2431" y="43"/>
                  </a:cubicBezTo>
                  <a:cubicBezTo>
                    <a:pt x="2407" y="45"/>
                    <a:pt x="2383" y="47"/>
                    <a:pt x="2359" y="51"/>
                  </a:cubicBezTo>
                  <a:cubicBezTo>
                    <a:pt x="2311" y="56"/>
                    <a:pt x="2264" y="67"/>
                    <a:pt x="2217" y="78"/>
                  </a:cubicBezTo>
                  <a:cubicBezTo>
                    <a:pt x="2123" y="103"/>
                    <a:pt x="2034" y="140"/>
                    <a:pt x="1946" y="182"/>
                  </a:cubicBezTo>
                  <a:cubicBezTo>
                    <a:pt x="1859" y="224"/>
                    <a:pt x="1774" y="271"/>
                    <a:pt x="1688" y="316"/>
                  </a:cubicBezTo>
                  <a:cubicBezTo>
                    <a:pt x="1667" y="327"/>
                    <a:pt x="1646" y="339"/>
                    <a:pt x="1624" y="350"/>
                  </a:cubicBezTo>
                  <a:cubicBezTo>
                    <a:pt x="1559" y="381"/>
                    <a:pt x="1559" y="381"/>
                    <a:pt x="1559" y="381"/>
                  </a:cubicBezTo>
                  <a:cubicBezTo>
                    <a:pt x="1537" y="392"/>
                    <a:pt x="1514" y="401"/>
                    <a:pt x="1492" y="411"/>
                  </a:cubicBezTo>
                  <a:cubicBezTo>
                    <a:pt x="1459" y="425"/>
                    <a:pt x="1459" y="425"/>
                    <a:pt x="1459" y="425"/>
                  </a:cubicBezTo>
                  <a:cubicBezTo>
                    <a:pt x="1442" y="432"/>
                    <a:pt x="1442" y="432"/>
                    <a:pt x="1442" y="432"/>
                  </a:cubicBezTo>
                  <a:cubicBezTo>
                    <a:pt x="1425" y="439"/>
                    <a:pt x="1425" y="439"/>
                    <a:pt x="1425" y="439"/>
                  </a:cubicBezTo>
                  <a:cubicBezTo>
                    <a:pt x="1357" y="464"/>
                    <a:pt x="1357" y="464"/>
                    <a:pt x="1357" y="464"/>
                  </a:cubicBezTo>
                  <a:cubicBezTo>
                    <a:pt x="1346" y="469"/>
                    <a:pt x="1334" y="473"/>
                    <a:pt x="1323" y="476"/>
                  </a:cubicBezTo>
                  <a:cubicBezTo>
                    <a:pt x="1288" y="488"/>
                    <a:pt x="1288" y="488"/>
                    <a:pt x="1288" y="488"/>
                  </a:cubicBezTo>
                  <a:cubicBezTo>
                    <a:pt x="1265" y="495"/>
                    <a:pt x="1242" y="503"/>
                    <a:pt x="1219" y="510"/>
                  </a:cubicBezTo>
                  <a:cubicBezTo>
                    <a:pt x="1149" y="530"/>
                    <a:pt x="1149" y="530"/>
                    <a:pt x="1149" y="530"/>
                  </a:cubicBezTo>
                  <a:cubicBezTo>
                    <a:pt x="962" y="580"/>
                    <a:pt x="770" y="615"/>
                    <a:pt x="578" y="641"/>
                  </a:cubicBezTo>
                  <a:cubicBezTo>
                    <a:pt x="386" y="667"/>
                    <a:pt x="193" y="685"/>
                    <a:pt x="0" y="7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6" name="Freeform 6"/>
            <p:cNvSpPr/>
            <p:nvPr>
              <p:custDataLst>
                <p:tags r:id="rId4"/>
              </p:custDataLst>
            </p:nvPr>
          </p:nvSpPr>
          <p:spPr bwMode="auto">
            <a:xfrm>
              <a:off x="3" y="1095"/>
              <a:ext cx="5756" cy="458"/>
            </a:xfrm>
            <a:custGeom>
              <a:avLst/>
              <a:gdLst>
                <a:gd name="T0" fmla="*/ 577 w 8995"/>
                <a:gd name="T1" fmla="*/ 657 h 715"/>
                <a:gd name="T2" fmla="*/ 1215 w 8995"/>
                <a:gd name="T3" fmla="*/ 523 h 715"/>
                <a:gd name="T4" fmla="*/ 1284 w 8995"/>
                <a:gd name="T5" fmla="*/ 501 h 715"/>
                <a:gd name="T6" fmla="*/ 1420 w 8995"/>
                <a:gd name="T7" fmla="*/ 452 h 715"/>
                <a:gd name="T8" fmla="*/ 1487 w 8995"/>
                <a:gd name="T9" fmla="*/ 425 h 715"/>
                <a:gd name="T10" fmla="*/ 1553 w 8995"/>
                <a:gd name="T11" fmla="*/ 395 h 715"/>
                <a:gd name="T12" fmla="*/ 1939 w 8995"/>
                <a:gd name="T13" fmla="*/ 194 h 715"/>
                <a:gd name="T14" fmla="*/ 2491 w 8995"/>
                <a:gd name="T15" fmla="*/ 27 h 715"/>
                <a:gd name="T16" fmla="*/ 2781 w 8995"/>
                <a:gd name="T17" fmla="*/ 27 h 715"/>
                <a:gd name="T18" fmla="*/ 3355 w 8995"/>
                <a:gd name="T19" fmla="*/ 109 h 715"/>
                <a:gd name="T20" fmla="*/ 4207 w 8995"/>
                <a:gd name="T21" fmla="*/ 288 h 715"/>
                <a:gd name="T22" fmla="*/ 4419 w 8995"/>
                <a:gd name="T23" fmla="*/ 338 h 715"/>
                <a:gd name="T24" fmla="*/ 4489 w 8995"/>
                <a:gd name="T25" fmla="*/ 353 h 715"/>
                <a:gd name="T26" fmla="*/ 5352 w 8995"/>
                <a:gd name="T27" fmla="*/ 381 h 715"/>
                <a:gd name="T28" fmla="*/ 5630 w 8995"/>
                <a:gd name="T29" fmla="*/ 302 h 715"/>
                <a:gd name="T30" fmla="*/ 6450 w 8995"/>
                <a:gd name="T31" fmla="*/ 18 h 715"/>
                <a:gd name="T32" fmla="*/ 7027 w 8995"/>
                <a:gd name="T33" fmla="*/ 37 h 715"/>
                <a:gd name="T34" fmla="*/ 7859 w 8995"/>
                <a:gd name="T35" fmla="*/ 290 h 715"/>
                <a:gd name="T36" fmla="*/ 8418 w 8995"/>
                <a:gd name="T37" fmla="*/ 442 h 715"/>
                <a:gd name="T38" fmla="*/ 8418 w 8995"/>
                <a:gd name="T39" fmla="*/ 444 h 715"/>
                <a:gd name="T40" fmla="*/ 7858 w 8995"/>
                <a:gd name="T41" fmla="*/ 294 h 715"/>
                <a:gd name="T42" fmla="*/ 7026 w 8995"/>
                <a:gd name="T43" fmla="*/ 42 h 715"/>
                <a:gd name="T44" fmla="*/ 6450 w 8995"/>
                <a:gd name="T45" fmla="*/ 23 h 715"/>
                <a:gd name="T46" fmla="*/ 5632 w 8995"/>
                <a:gd name="T47" fmla="*/ 308 h 715"/>
                <a:gd name="T48" fmla="*/ 5353 w 8995"/>
                <a:gd name="T49" fmla="*/ 388 h 715"/>
                <a:gd name="T50" fmla="*/ 4488 w 8995"/>
                <a:gd name="T51" fmla="*/ 360 h 715"/>
                <a:gd name="T52" fmla="*/ 4417 w 8995"/>
                <a:gd name="T53" fmla="*/ 345 h 715"/>
                <a:gd name="T54" fmla="*/ 4205 w 8995"/>
                <a:gd name="T55" fmla="*/ 295 h 715"/>
                <a:gd name="T56" fmla="*/ 3354 w 8995"/>
                <a:gd name="T57" fmla="*/ 115 h 715"/>
                <a:gd name="T58" fmla="*/ 2781 w 8995"/>
                <a:gd name="T59" fmla="*/ 32 h 715"/>
                <a:gd name="T60" fmla="*/ 2492 w 8995"/>
                <a:gd name="T61" fmla="*/ 33 h 715"/>
                <a:gd name="T62" fmla="*/ 1941 w 8995"/>
                <a:gd name="T63" fmla="*/ 198 h 715"/>
                <a:gd name="T64" fmla="*/ 1146 w 8995"/>
                <a:gd name="T65" fmla="*/ 547 h 715"/>
                <a:gd name="T66" fmla="*/ 0 w 8995"/>
                <a:gd name="T67" fmla="*/ 715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95" h="715">
                  <a:moveTo>
                    <a:pt x="0" y="715"/>
                  </a:moveTo>
                  <a:cubicBezTo>
                    <a:pt x="193" y="699"/>
                    <a:pt x="386" y="683"/>
                    <a:pt x="577" y="657"/>
                  </a:cubicBezTo>
                  <a:cubicBezTo>
                    <a:pt x="769" y="631"/>
                    <a:pt x="959" y="595"/>
                    <a:pt x="1145" y="544"/>
                  </a:cubicBezTo>
                  <a:cubicBezTo>
                    <a:pt x="1215" y="523"/>
                    <a:pt x="1215" y="523"/>
                    <a:pt x="1215" y="523"/>
                  </a:cubicBezTo>
                  <a:cubicBezTo>
                    <a:pt x="1250" y="513"/>
                    <a:pt x="1250" y="513"/>
                    <a:pt x="1250" y="513"/>
                  </a:cubicBezTo>
                  <a:cubicBezTo>
                    <a:pt x="1284" y="501"/>
                    <a:pt x="1284" y="501"/>
                    <a:pt x="1284" y="501"/>
                  </a:cubicBezTo>
                  <a:cubicBezTo>
                    <a:pt x="1353" y="478"/>
                    <a:pt x="1353" y="478"/>
                    <a:pt x="1353" y="478"/>
                  </a:cubicBezTo>
                  <a:cubicBezTo>
                    <a:pt x="1420" y="452"/>
                    <a:pt x="1420" y="452"/>
                    <a:pt x="1420" y="452"/>
                  </a:cubicBezTo>
                  <a:cubicBezTo>
                    <a:pt x="1431" y="448"/>
                    <a:pt x="1443" y="444"/>
                    <a:pt x="1454" y="439"/>
                  </a:cubicBezTo>
                  <a:cubicBezTo>
                    <a:pt x="1487" y="425"/>
                    <a:pt x="1487" y="425"/>
                    <a:pt x="1487" y="425"/>
                  </a:cubicBezTo>
                  <a:cubicBezTo>
                    <a:pt x="1520" y="410"/>
                    <a:pt x="1520" y="410"/>
                    <a:pt x="1520" y="410"/>
                  </a:cubicBezTo>
                  <a:cubicBezTo>
                    <a:pt x="1531" y="405"/>
                    <a:pt x="1543" y="401"/>
                    <a:pt x="1553" y="395"/>
                  </a:cubicBezTo>
                  <a:cubicBezTo>
                    <a:pt x="1597" y="374"/>
                    <a:pt x="1640" y="353"/>
                    <a:pt x="1683" y="330"/>
                  </a:cubicBezTo>
                  <a:cubicBezTo>
                    <a:pt x="1768" y="285"/>
                    <a:pt x="1852" y="237"/>
                    <a:pt x="1939" y="194"/>
                  </a:cubicBezTo>
                  <a:cubicBezTo>
                    <a:pt x="2025" y="151"/>
                    <a:pt x="2114" y="111"/>
                    <a:pt x="2207" y="82"/>
                  </a:cubicBezTo>
                  <a:cubicBezTo>
                    <a:pt x="2299" y="53"/>
                    <a:pt x="2395" y="36"/>
                    <a:pt x="2491" y="27"/>
                  </a:cubicBezTo>
                  <a:cubicBezTo>
                    <a:pt x="2540" y="24"/>
                    <a:pt x="2588" y="21"/>
                    <a:pt x="2636" y="22"/>
                  </a:cubicBezTo>
                  <a:cubicBezTo>
                    <a:pt x="2685" y="21"/>
                    <a:pt x="2733" y="23"/>
                    <a:pt x="2781" y="27"/>
                  </a:cubicBezTo>
                  <a:cubicBezTo>
                    <a:pt x="2878" y="33"/>
                    <a:pt x="2974" y="45"/>
                    <a:pt x="3070" y="60"/>
                  </a:cubicBezTo>
                  <a:cubicBezTo>
                    <a:pt x="3165" y="75"/>
                    <a:pt x="3260" y="91"/>
                    <a:pt x="3355" y="109"/>
                  </a:cubicBezTo>
                  <a:cubicBezTo>
                    <a:pt x="3546" y="145"/>
                    <a:pt x="3735" y="185"/>
                    <a:pt x="3924" y="224"/>
                  </a:cubicBezTo>
                  <a:cubicBezTo>
                    <a:pt x="4019" y="244"/>
                    <a:pt x="4113" y="266"/>
                    <a:pt x="4207" y="288"/>
                  </a:cubicBezTo>
                  <a:cubicBezTo>
                    <a:pt x="4254" y="299"/>
                    <a:pt x="4301" y="311"/>
                    <a:pt x="4348" y="322"/>
                  </a:cubicBezTo>
                  <a:cubicBezTo>
                    <a:pt x="4419" y="338"/>
                    <a:pt x="4419" y="338"/>
                    <a:pt x="4419" y="338"/>
                  </a:cubicBezTo>
                  <a:cubicBezTo>
                    <a:pt x="4454" y="346"/>
                    <a:pt x="4454" y="346"/>
                    <a:pt x="4454" y="346"/>
                  </a:cubicBezTo>
                  <a:cubicBezTo>
                    <a:pt x="4489" y="353"/>
                    <a:pt x="4489" y="353"/>
                    <a:pt x="4489" y="353"/>
                  </a:cubicBezTo>
                  <a:cubicBezTo>
                    <a:pt x="4679" y="391"/>
                    <a:pt x="4871" y="415"/>
                    <a:pt x="5065" y="411"/>
                  </a:cubicBezTo>
                  <a:cubicBezTo>
                    <a:pt x="5161" y="409"/>
                    <a:pt x="5257" y="399"/>
                    <a:pt x="5352" y="381"/>
                  </a:cubicBezTo>
                  <a:cubicBezTo>
                    <a:pt x="5399" y="372"/>
                    <a:pt x="5446" y="361"/>
                    <a:pt x="5493" y="348"/>
                  </a:cubicBezTo>
                  <a:cubicBezTo>
                    <a:pt x="5539" y="335"/>
                    <a:pt x="5585" y="319"/>
                    <a:pt x="5630" y="302"/>
                  </a:cubicBezTo>
                  <a:cubicBezTo>
                    <a:pt x="5811" y="234"/>
                    <a:pt x="5983" y="143"/>
                    <a:pt x="6167" y="83"/>
                  </a:cubicBezTo>
                  <a:cubicBezTo>
                    <a:pt x="6259" y="52"/>
                    <a:pt x="6354" y="31"/>
                    <a:pt x="6450" y="18"/>
                  </a:cubicBezTo>
                  <a:cubicBezTo>
                    <a:pt x="6545" y="5"/>
                    <a:pt x="6643" y="0"/>
                    <a:pt x="6739" y="3"/>
                  </a:cubicBezTo>
                  <a:cubicBezTo>
                    <a:pt x="6836" y="6"/>
                    <a:pt x="6932" y="18"/>
                    <a:pt x="7027" y="37"/>
                  </a:cubicBezTo>
                  <a:cubicBezTo>
                    <a:pt x="7122" y="56"/>
                    <a:pt x="7216" y="81"/>
                    <a:pt x="7308" y="108"/>
                  </a:cubicBezTo>
                  <a:cubicBezTo>
                    <a:pt x="7494" y="163"/>
                    <a:pt x="7676" y="230"/>
                    <a:pt x="7859" y="290"/>
                  </a:cubicBezTo>
                  <a:cubicBezTo>
                    <a:pt x="7951" y="321"/>
                    <a:pt x="8043" y="349"/>
                    <a:pt x="8136" y="375"/>
                  </a:cubicBezTo>
                  <a:cubicBezTo>
                    <a:pt x="8229" y="402"/>
                    <a:pt x="8323" y="424"/>
                    <a:pt x="8418" y="442"/>
                  </a:cubicBezTo>
                  <a:cubicBezTo>
                    <a:pt x="8608" y="479"/>
                    <a:pt x="8803" y="494"/>
                    <a:pt x="8995" y="475"/>
                  </a:cubicBezTo>
                  <a:cubicBezTo>
                    <a:pt x="8803" y="495"/>
                    <a:pt x="8608" y="480"/>
                    <a:pt x="8418" y="444"/>
                  </a:cubicBezTo>
                  <a:cubicBezTo>
                    <a:pt x="8323" y="426"/>
                    <a:pt x="8229" y="404"/>
                    <a:pt x="8136" y="378"/>
                  </a:cubicBezTo>
                  <a:cubicBezTo>
                    <a:pt x="8042" y="352"/>
                    <a:pt x="7950" y="324"/>
                    <a:pt x="7858" y="294"/>
                  </a:cubicBezTo>
                  <a:cubicBezTo>
                    <a:pt x="7674" y="233"/>
                    <a:pt x="7493" y="167"/>
                    <a:pt x="7307" y="112"/>
                  </a:cubicBezTo>
                  <a:cubicBezTo>
                    <a:pt x="7215" y="85"/>
                    <a:pt x="7121" y="60"/>
                    <a:pt x="7026" y="42"/>
                  </a:cubicBezTo>
                  <a:cubicBezTo>
                    <a:pt x="6932" y="23"/>
                    <a:pt x="6836" y="11"/>
                    <a:pt x="6739" y="8"/>
                  </a:cubicBezTo>
                  <a:cubicBezTo>
                    <a:pt x="6643" y="5"/>
                    <a:pt x="6546" y="10"/>
                    <a:pt x="6450" y="23"/>
                  </a:cubicBezTo>
                  <a:cubicBezTo>
                    <a:pt x="6355" y="36"/>
                    <a:pt x="6260" y="58"/>
                    <a:pt x="6169" y="88"/>
                  </a:cubicBezTo>
                  <a:cubicBezTo>
                    <a:pt x="5985" y="149"/>
                    <a:pt x="5813" y="239"/>
                    <a:pt x="5632" y="308"/>
                  </a:cubicBezTo>
                  <a:cubicBezTo>
                    <a:pt x="5587" y="325"/>
                    <a:pt x="5541" y="341"/>
                    <a:pt x="5495" y="354"/>
                  </a:cubicBezTo>
                  <a:cubicBezTo>
                    <a:pt x="5448" y="368"/>
                    <a:pt x="5401" y="379"/>
                    <a:pt x="5353" y="388"/>
                  </a:cubicBezTo>
                  <a:cubicBezTo>
                    <a:pt x="5258" y="406"/>
                    <a:pt x="5161" y="416"/>
                    <a:pt x="5065" y="418"/>
                  </a:cubicBezTo>
                  <a:cubicBezTo>
                    <a:pt x="4871" y="422"/>
                    <a:pt x="4678" y="399"/>
                    <a:pt x="4488" y="360"/>
                  </a:cubicBezTo>
                  <a:cubicBezTo>
                    <a:pt x="4452" y="353"/>
                    <a:pt x="4452" y="353"/>
                    <a:pt x="4452" y="353"/>
                  </a:cubicBezTo>
                  <a:cubicBezTo>
                    <a:pt x="4417" y="345"/>
                    <a:pt x="4417" y="345"/>
                    <a:pt x="4417" y="345"/>
                  </a:cubicBezTo>
                  <a:cubicBezTo>
                    <a:pt x="4346" y="329"/>
                    <a:pt x="4346" y="329"/>
                    <a:pt x="4346" y="329"/>
                  </a:cubicBezTo>
                  <a:cubicBezTo>
                    <a:pt x="4299" y="318"/>
                    <a:pt x="4252" y="306"/>
                    <a:pt x="4205" y="295"/>
                  </a:cubicBezTo>
                  <a:cubicBezTo>
                    <a:pt x="4111" y="272"/>
                    <a:pt x="4017" y="251"/>
                    <a:pt x="3923" y="231"/>
                  </a:cubicBezTo>
                  <a:cubicBezTo>
                    <a:pt x="3733" y="191"/>
                    <a:pt x="3544" y="151"/>
                    <a:pt x="3354" y="115"/>
                  </a:cubicBezTo>
                  <a:cubicBezTo>
                    <a:pt x="3259" y="97"/>
                    <a:pt x="3164" y="81"/>
                    <a:pt x="3069" y="66"/>
                  </a:cubicBezTo>
                  <a:cubicBezTo>
                    <a:pt x="2973" y="51"/>
                    <a:pt x="2877" y="39"/>
                    <a:pt x="2781" y="32"/>
                  </a:cubicBezTo>
                  <a:cubicBezTo>
                    <a:pt x="2733" y="29"/>
                    <a:pt x="2685" y="27"/>
                    <a:pt x="2636" y="27"/>
                  </a:cubicBezTo>
                  <a:cubicBezTo>
                    <a:pt x="2588" y="27"/>
                    <a:pt x="2540" y="29"/>
                    <a:pt x="2492" y="33"/>
                  </a:cubicBezTo>
                  <a:cubicBezTo>
                    <a:pt x="2396" y="41"/>
                    <a:pt x="2300" y="58"/>
                    <a:pt x="2208" y="87"/>
                  </a:cubicBezTo>
                  <a:cubicBezTo>
                    <a:pt x="2116" y="116"/>
                    <a:pt x="2027" y="155"/>
                    <a:pt x="1941" y="198"/>
                  </a:cubicBezTo>
                  <a:cubicBezTo>
                    <a:pt x="1855" y="241"/>
                    <a:pt x="1770" y="289"/>
                    <a:pt x="1685" y="334"/>
                  </a:cubicBezTo>
                  <a:cubicBezTo>
                    <a:pt x="1515" y="427"/>
                    <a:pt x="1333" y="495"/>
                    <a:pt x="1146" y="547"/>
                  </a:cubicBezTo>
                  <a:cubicBezTo>
                    <a:pt x="960" y="598"/>
                    <a:pt x="769" y="633"/>
                    <a:pt x="577" y="658"/>
                  </a:cubicBezTo>
                  <a:cubicBezTo>
                    <a:pt x="386" y="684"/>
                    <a:pt x="193" y="700"/>
                    <a:pt x="0" y="7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7" name="Freeform 7"/>
            <p:cNvSpPr/>
            <p:nvPr>
              <p:custDataLst>
                <p:tags r:id="rId5"/>
              </p:custDataLst>
            </p:nvPr>
          </p:nvSpPr>
          <p:spPr bwMode="auto">
            <a:xfrm>
              <a:off x="3" y="1132"/>
              <a:ext cx="5756" cy="471"/>
            </a:xfrm>
            <a:custGeom>
              <a:avLst/>
              <a:gdLst>
                <a:gd name="T0" fmla="*/ 577 w 8994"/>
                <a:gd name="T1" fmla="*/ 684 h 736"/>
                <a:gd name="T2" fmla="*/ 934 w 8994"/>
                <a:gd name="T3" fmla="*/ 623 h 736"/>
                <a:gd name="T4" fmla="*/ 1144 w 8994"/>
                <a:gd name="T5" fmla="*/ 571 h 736"/>
                <a:gd name="T6" fmla="*/ 1283 w 8994"/>
                <a:gd name="T7" fmla="*/ 528 h 736"/>
                <a:gd name="T8" fmla="*/ 1419 w 8994"/>
                <a:gd name="T9" fmla="*/ 479 h 736"/>
                <a:gd name="T10" fmla="*/ 1486 w 8994"/>
                <a:gd name="T11" fmla="*/ 451 h 736"/>
                <a:gd name="T12" fmla="*/ 1617 w 8994"/>
                <a:gd name="T13" fmla="*/ 390 h 736"/>
                <a:gd name="T14" fmla="*/ 1681 w 8994"/>
                <a:gd name="T15" fmla="*/ 357 h 736"/>
                <a:gd name="T16" fmla="*/ 2201 w 8994"/>
                <a:gd name="T17" fmla="*/ 101 h 736"/>
                <a:gd name="T18" fmla="*/ 2270 w 8994"/>
                <a:gd name="T19" fmla="*/ 79 h 736"/>
                <a:gd name="T20" fmla="*/ 2482 w 8994"/>
                <a:gd name="T21" fmla="*/ 33 h 736"/>
                <a:gd name="T22" fmla="*/ 3061 w 8994"/>
                <a:gd name="T23" fmla="*/ 29 h 736"/>
                <a:gd name="T24" fmla="*/ 3924 w 8994"/>
                <a:gd name="T25" fmla="*/ 136 h 736"/>
                <a:gd name="T26" fmla="*/ 4485 w 8994"/>
                <a:gd name="T27" fmla="*/ 280 h 736"/>
                <a:gd name="T28" fmla="*/ 5343 w 8994"/>
                <a:gd name="T29" fmla="*/ 359 h 736"/>
                <a:gd name="T30" fmla="*/ 5623 w 8994"/>
                <a:gd name="T31" fmla="*/ 290 h 736"/>
                <a:gd name="T32" fmla="*/ 6449 w 8994"/>
                <a:gd name="T33" fmla="*/ 23 h 736"/>
                <a:gd name="T34" fmla="*/ 7026 w 8994"/>
                <a:gd name="T35" fmla="*/ 33 h 736"/>
                <a:gd name="T36" fmla="*/ 7444 w 8994"/>
                <a:gd name="T37" fmla="*/ 151 h 736"/>
                <a:gd name="T38" fmla="*/ 7857 w 8994"/>
                <a:gd name="T39" fmla="*/ 288 h 736"/>
                <a:gd name="T40" fmla="*/ 8994 w 8994"/>
                <a:gd name="T41" fmla="*/ 458 h 736"/>
                <a:gd name="T42" fmla="*/ 7855 w 8994"/>
                <a:gd name="T43" fmla="*/ 291 h 736"/>
                <a:gd name="T44" fmla="*/ 7443 w 8994"/>
                <a:gd name="T45" fmla="*/ 155 h 736"/>
                <a:gd name="T46" fmla="*/ 7025 w 8994"/>
                <a:gd name="T47" fmla="*/ 38 h 736"/>
                <a:gd name="T48" fmla="*/ 6450 w 8994"/>
                <a:gd name="T49" fmla="*/ 29 h 736"/>
                <a:gd name="T50" fmla="*/ 5625 w 8994"/>
                <a:gd name="T51" fmla="*/ 296 h 736"/>
                <a:gd name="T52" fmla="*/ 5344 w 8994"/>
                <a:gd name="T53" fmla="*/ 366 h 736"/>
                <a:gd name="T54" fmla="*/ 4483 w 8994"/>
                <a:gd name="T55" fmla="*/ 287 h 736"/>
                <a:gd name="T56" fmla="*/ 3923 w 8994"/>
                <a:gd name="T57" fmla="*/ 143 h 736"/>
                <a:gd name="T58" fmla="*/ 3061 w 8994"/>
                <a:gd name="T59" fmla="*/ 34 h 736"/>
                <a:gd name="T60" fmla="*/ 2483 w 8994"/>
                <a:gd name="T61" fmla="*/ 38 h 736"/>
                <a:gd name="T62" fmla="*/ 2271 w 8994"/>
                <a:gd name="T63" fmla="*/ 83 h 736"/>
                <a:gd name="T64" fmla="*/ 2203 w 8994"/>
                <a:gd name="T65" fmla="*/ 106 h 736"/>
                <a:gd name="T66" fmla="*/ 1683 w 8994"/>
                <a:gd name="T67" fmla="*/ 361 h 736"/>
                <a:gd name="T68" fmla="*/ 1619 w 8994"/>
                <a:gd name="T69" fmla="*/ 394 h 736"/>
                <a:gd name="T70" fmla="*/ 1487 w 8994"/>
                <a:gd name="T71" fmla="*/ 455 h 736"/>
                <a:gd name="T72" fmla="*/ 1420 w 8994"/>
                <a:gd name="T73" fmla="*/ 482 h 736"/>
                <a:gd name="T74" fmla="*/ 1284 w 8994"/>
                <a:gd name="T75" fmla="*/ 532 h 736"/>
                <a:gd name="T76" fmla="*/ 1145 w 8994"/>
                <a:gd name="T77" fmla="*/ 574 h 736"/>
                <a:gd name="T78" fmla="*/ 934 w 8994"/>
                <a:gd name="T79" fmla="*/ 626 h 736"/>
                <a:gd name="T80" fmla="*/ 577 w 8994"/>
                <a:gd name="T81" fmla="*/ 686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94" h="736">
                  <a:moveTo>
                    <a:pt x="0" y="736"/>
                  </a:moveTo>
                  <a:cubicBezTo>
                    <a:pt x="193" y="725"/>
                    <a:pt x="386" y="710"/>
                    <a:pt x="577" y="684"/>
                  </a:cubicBezTo>
                  <a:cubicBezTo>
                    <a:pt x="673" y="672"/>
                    <a:pt x="768" y="656"/>
                    <a:pt x="863" y="638"/>
                  </a:cubicBezTo>
                  <a:cubicBezTo>
                    <a:pt x="934" y="623"/>
                    <a:pt x="934" y="623"/>
                    <a:pt x="934" y="623"/>
                  </a:cubicBezTo>
                  <a:cubicBezTo>
                    <a:pt x="957" y="618"/>
                    <a:pt x="981" y="612"/>
                    <a:pt x="1004" y="607"/>
                  </a:cubicBezTo>
                  <a:cubicBezTo>
                    <a:pt x="1051" y="596"/>
                    <a:pt x="1098" y="583"/>
                    <a:pt x="1144" y="571"/>
                  </a:cubicBezTo>
                  <a:cubicBezTo>
                    <a:pt x="1168" y="565"/>
                    <a:pt x="1191" y="557"/>
                    <a:pt x="1214" y="550"/>
                  </a:cubicBezTo>
                  <a:cubicBezTo>
                    <a:pt x="1237" y="543"/>
                    <a:pt x="1260" y="536"/>
                    <a:pt x="1283" y="528"/>
                  </a:cubicBezTo>
                  <a:cubicBezTo>
                    <a:pt x="1351" y="505"/>
                    <a:pt x="1351" y="505"/>
                    <a:pt x="1351" y="505"/>
                  </a:cubicBezTo>
                  <a:cubicBezTo>
                    <a:pt x="1374" y="496"/>
                    <a:pt x="1396" y="487"/>
                    <a:pt x="1419" y="479"/>
                  </a:cubicBezTo>
                  <a:cubicBezTo>
                    <a:pt x="1453" y="465"/>
                    <a:pt x="1453" y="465"/>
                    <a:pt x="1453" y="465"/>
                  </a:cubicBezTo>
                  <a:cubicBezTo>
                    <a:pt x="1464" y="461"/>
                    <a:pt x="1475" y="456"/>
                    <a:pt x="1486" y="451"/>
                  </a:cubicBezTo>
                  <a:cubicBezTo>
                    <a:pt x="1552" y="422"/>
                    <a:pt x="1552" y="422"/>
                    <a:pt x="1552" y="422"/>
                  </a:cubicBezTo>
                  <a:cubicBezTo>
                    <a:pt x="1617" y="390"/>
                    <a:pt x="1617" y="390"/>
                    <a:pt x="1617" y="390"/>
                  </a:cubicBezTo>
                  <a:cubicBezTo>
                    <a:pt x="1628" y="385"/>
                    <a:pt x="1639" y="379"/>
                    <a:pt x="1649" y="374"/>
                  </a:cubicBezTo>
                  <a:cubicBezTo>
                    <a:pt x="1681" y="357"/>
                    <a:pt x="1681" y="357"/>
                    <a:pt x="1681" y="357"/>
                  </a:cubicBezTo>
                  <a:cubicBezTo>
                    <a:pt x="1766" y="311"/>
                    <a:pt x="1851" y="264"/>
                    <a:pt x="1936" y="219"/>
                  </a:cubicBezTo>
                  <a:cubicBezTo>
                    <a:pt x="2022" y="175"/>
                    <a:pt x="2110" y="133"/>
                    <a:pt x="2201" y="101"/>
                  </a:cubicBezTo>
                  <a:cubicBezTo>
                    <a:pt x="2235" y="89"/>
                    <a:pt x="2235" y="89"/>
                    <a:pt x="2235" y="89"/>
                  </a:cubicBezTo>
                  <a:cubicBezTo>
                    <a:pt x="2247" y="85"/>
                    <a:pt x="2258" y="82"/>
                    <a:pt x="2270" y="79"/>
                  </a:cubicBezTo>
                  <a:cubicBezTo>
                    <a:pt x="2293" y="71"/>
                    <a:pt x="2317" y="66"/>
                    <a:pt x="2340" y="60"/>
                  </a:cubicBezTo>
                  <a:cubicBezTo>
                    <a:pt x="2387" y="49"/>
                    <a:pt x="2435" y="39"/>
                    <a:pt x="2482" y="33"/>
                  </a:cubicBezTo>
                  <a:cubicBezTo>
                    <a:pt x="2578" y="19"/>
                    <a:pt x="2675" y="14"/>
                    <a:pt x="2772" y="14"/>
                  </a:cubicBezTo>
                  <a:cubicBezTo>
                    <a:pt x="2868" y="15"/>
                    <a:pt x="2965" y="20"/>
                    <a:pt x="3061" y="29"/>
                  </a:cubicBezTo>
                  <a:cubicBezTo>
                    <a:pt x="3158" y="37"/>
                    <a:pt x="3254" y="46"/>
                    <a:pt x="3350" y="57"/>
                  </a:cubicBezTo>
                  <a:cubicBezTo>
                    <a:pt x="3542" y="78"/>
                    <a:pt x="3733" y="104"/>
                    <a:pt x="3924" y="136"/>
                  </a:cubicBezTo>
                  <a:cubicBezTo>
                    <a:pt x="4019" y="153"/>
                    <a:pt x="4114" y="173"/>
                    <a:pt x="4207" y="199"/>
                  </a:cubicBezTo>
                  <a:cubicBezTo>
                    <a:pt x="4300" y="226"/>
                    <a:pt x="4392" y="254"/>
                    <a:pt x="4485" y="280"/>
                  </a:cubicBezTo>
                  <a:cubicBezTo>
                    <a:pt x="4671" y="330"/>
                    <a:pt x="4862" y="367"/>
                    <a:pt x="5055" y="375"/>
                  </a:cubicBezTo>
                  <a:cubicBezTo>
                    <a:pt x="5151" y="379"/>
                    <a:pt x="5247" y="374"/>
                    <a:pt x="5343" y="359"/>
                  </a:cubicBezTo>
                  <a:cubicBezTo>
                    <a:pt x="5390" y="352"/>
                    <a:pt x="5438" y="343"/>
                    <a:pt x="5484" y="331"/>
                  </a:cubicBezTo>
                  <a:cubicBezTo>
                    <a:pt x="5531" y="319"/>
                    <a:pt x="5577" y="305"/>
                    <a:pt x="5623" y="290"/>
                  </a:cubicBezTo>
                  <a:cubicBezTo>
                    <a:pt x="5806" y="228"/>
                    <a:pt x="5981" y="144"/>
                    <a:pt x="6166" y="88"/>
                  </a:cubicBezTo>
                  <a:cubicBezTo>
                    <a:pt x="6258" y="59"/>
                    <a:pt x="6353" y="38"/>
                    <a:pt x="6449" y="23"/>
                  </a:cubicBezTo>
                  <a:cubicBezTo>
                    <a:pt x="6544" y="8"/>
                    <a:pt x="6641" y="0"/>
                    <a:pt x="6738" y="1"/>
                  </a:cubicBezTo>
                  <a:cubicBezTo>
                    <a:pt x="6834" y="2"/>
                    <a:pt x="6931" y="14"/>
                    <a:pt x="7026" y="33"/>
                  </a:cubicBezTo>
                  <a:cubicBezTo>
                    <a:pt x="7120" y="53"/>
                    <a:pt x="7213" y="79"/>
                    <a:pt x="7306" y="107"/>
                  </a:cubicBezTo>
                  <a:cubicBezTo>
                    <a:pt x="7352" y="122"/>
                    <a:pt x="7398" y="136"/>
                    <a:pt x="7444" y="151"/>
                  </a:cubicBezTo>
                  <a:cubicBezTo>
                    <a:pt x="7582" y="197"/>
                    <a:pt x="7582" y="197"/>
                    <a:pt x="7582" y="197"/>
                  </a:cubicBezTo>
                  <a:cubicBezTo>
                    <a:pt x="7673" y="227"/>
                    <a:pt x="7765" y="258"/>
                    <a:pt x="7857" y="288"/>
                  </a:cubicBezTo>
                  <a:cubicBezTo>
                    <a:pt x="8041" y="346"/>
                    <a:pt x="8227" y="397"/>
                    <a:pt x="8418" y="430"/>
                  </a:cubicBezTo>
                  <a:cubicBezTo>
                    <a:pt x="8608" y="464"/>
                    <a:pt x="8802" y="476"/>
                    <a:pt x="8994" y="458"/>
                  </a:cubicBezTo>
                  <a:cubicBezTo>
                    <a:pt x="8802" y="477"/>
                    <a:pt x="8608" y="465"/>
                    <a:pt x="8417" y="432"/>
                  </a:cubicBezTo>
                  <a:cubicBezTo>
                    <a:pt x="8227" y="399"/>
                    <a:pt x="8040" y="349"/>
                    <a:pt x="7855" y="291"/>
                  </a:cubicBezTo>
                  <a:cubicBezTo>
                    <a:pt x="7763" y="262"/>
                    <a:pt x="7672" y="231"/>
                    <a:pt x="7580" y="200"/>
                  </a:cubicBezTo>
                  <a:cubicBezTo>
                    <a:pt x="7443" y="155"/>
                    <a:pt x="7443" y="155"/>
                    <a:pt x="7443" y="155"/>
                  </a:cubicBezTo>
                  <a:cubicBezTo>
                    <a:pt x="7397" y="140"/>
                    <a:pt x="7351" y="126"/>
                    <a:pt x="7305" y="112"/>
                  </a:cubicBezTo>
                  <a:cubicBezTo>
                    <a:pt x="7212" y="83"/>
                    <a:pt x="7119" y="57"/>
                    <a:pt x="7025" y="38"/>
                  </a:cubicBezTo>
                  <a:cubicBezTo>
                    <a:pt x="6930" y="19"/>
                    <a:pt x="6834" y="7"/>
                    <a:pt x="6738" y="6"/>
                  </a:cubicBezTo>
                  <a:cubicBezTo>
                    <a:pt x="6641" y="5"/>
                    <a:pt x="6545" y="14"/>
                    <a:pt x="6450" y="29"/>
                  </a:cubicBezTo>
                  <a:cubicBezTo>
                    <a:pt x="6354" y="43"/>
                    <a:pt x="6260" y="64"/>
                    <a:pt x="6168" y="93"/>
                  </a:cubicBezTo>
                  <a:cubicBezTo>
                    <a:pt x="5983" y="150"/>
                    <a:pt x="5808" y="233"/>
                    <a:pt x="5625" y="296"/>
                  </a:cubicBezTo>
                  <a:cubicBezTo>
                    <a:pt x="5579" y="311"/>
                    <a:pt x="5533" y="325"/>
                    <a:pt x="5486" y="337"/>
                  </a:cubicBezTo>
                  <a:cubicBezTo>
                    <a:pt x="5439" y="349"/>
                    <a:pt x="5392" y="359"/>
                    <a:pt x="5344" y="366"/>
                  </a:cubicBezTo>
                  <a:cubicBezTo>
                    <a:pt x="5248" y="380"/>
                    <a:pt x="5151" y="385"/>
                    <a:pt x="5054" y="382"/>
                  </a:cubicBezTo>
                  <a:cubicBezTo>
                    <a:pt x="4861" y="374"/>
                    <a:pt x="4670" y="337"/>
                    <a:pt x="4483" y="287"/>
                  </a:cubicBezTo>
                  <a:cubicBezTo>
                    <a:pt x="4390" y="261"/>
                    <a:pt x="4298" y="232"/>
                    <a:pt x="4205" y="206"/>
                  </a:cubicBezTo>
                  <a:cubicBezTo>
                    <a:pt x="4112" y="180"/>
                    <a:pt x="4018" y="160"/>
                    <a:pt x="3923" y="143"/>
                  </a:cubicBezTo>
                  <a:cubicBezTo>
                    <a:pt x="3732" y="110"/>
                    <a:pt x="3541" y="84"/>
                    <a:pt x="3349" y="63"/>
                  </a:cubicBezTo>
                  <a:cubicBezTo>
                    <a:pt x="3253" y="52"/>
                    <a:pt x="3157" y="43"/>
                    <a:pt x="3061" y="34"/>
                  </a:cubicBezTo>
                  <a:cubicBezTo>
                    <a:pt x="2965" y="26"/>
                    <a:pt x="2868" y="21"/>
                    <a:pt x="2772" y="20"/>
                  </a:cubicBezTo>
                  <a:cubicBezTo>
                    <a:pt x="2675" y="20"/>
                    <a:pt x="2579" y="24"/>
                    <a:pt x="2483" y="38"/>
                  </a:cubicBezTo>
                  <a:cubicBezTo>
                    <a:pt x="2435" y="44"/>
                    <a:pt x="2388" y="54"/>
                    <a:pt x="2341" y="65"/>
                  </a:cubicBezTo>
                  <a:cubicBezTo>
                    <a:pt x="2318" y="71"/>
                    <a:pt x="2294" y="76"/>
                    <a:pt x="2271" y="83"/>
                  </a:cubicBezTo>
                  <a:cubicBezTo>
                    <a:pt x="2260" y="87"/>
                    <a:pt x="2248" y="90"/>
                    <a:pt x="2237" y="94"/>
                  </a:cubicBezTo>
                  <a:cubicBezTo>
                    <a:pt x="2203" y="106"/>
                    <a:pt x="2203" y="106"/>
                    <a:pt x="2203" y="106"/>
                  </a:cubicBezTo>
                  <a:cubicBezTo>
                    <a:pt x="2112" y="138"/>
                    <a:pt x="2024" y="179"/>
                    <a:pt x="1938" y="223"/>
                  </a:cubicBezTo>
                  <a:cubicBezTo>
                    <a:pt x="1853" y="268"/>
                    <a:pt x="1769" y="315"/>
                    <a:pt x="1683" y="361"/>
                  </a:cubicBezTo>
                  <a:cubicBezTo>
                    <a:pt x="1651" y="378"/>
                    <a:pt x="1651" y="378"/>
                    <a:pt x="1651" y="378"/>
                  </a:cubicBezTo>
                  <a:cubicBezTo>
                    <a:pt x="1641" y="383"/>
                    <a:pt x="1630" y="388"/>
                    <a:pt x="1619" y="394"/>
                  </a:cubicBezTo>
                  <a:cubicBezTo>
                    <a:pt x="1554" y="426"/>
                    <a:pt x="1554" y="426"/>
                    <a:pt x="1554" y="426"/>
                  </a:cubicBezTo>
                  <a:cubicBezTo>
                    <a:pt x="1487" y="455"/>
                    <a:pt x="1487" y="455"/>
                    <a:pt x="1487" y="455"/>
                  </a:cubicBezTo>
                  <a:cubicBezTo>
                    <a:pt x="1476" y="460"/>
                    <a:pt x="1465" y="465"/>
                    <a:pt x="1454" y="469"/>
                  </a:cubicBezTo>
                  <a:cubicBezTo>
                    <a:pt x="1420" y="482"/>
                    <a:pt x="1420" y="482"/>
                    <a:pt x="1420" y="482"/>
                  </a:cubicBezTo>
                  <a:cubicBezTo>
                    <a:pt x="1398" y="491"/>
                    <a:pt x="1375" y="500"/>
                    <a:pt x="1353" y="508"/>
                  </a:cubicBezTo>
                  <a:cubicBezTo>
                    <a:pt x="1284" y="532"/>
                    <a:pt x="1284" y="532"/>
                    <a:pt x="1284" y="532"/>
                  </a:cubicBezTo>
                  <a:cubicBezTo>
                    <a:pt x="1261" y="540"/>
                    <a:pt x="1238" y="547"/>
                    <a:pt x="1215" y="554"/>
                  </a:cubicBezTo>
                  <a:cubicBezTo>
                    <a:pt x="1192" y="561"/>
                    <a:pt x="1169" y="568"/>
                    <a:pt x="1145" y="574"/>
                  </a:cubicBezTo>
                  <a:cubicBezTo>
                    <a:pt x="1099" y="587"/>
                    <a:pt x="1052" y="600"/>
                    <a:pt x="1005" y="610"/>
                  </a:cubicBezTo>
                  <a:cubicBezTo>
                    <a:pt x="981" y="615"/>
                    <a:pt x="958" y="621"/>
                    <a:pt x="934" y="626"/>
                  </a:cubicBezTo>
                  <a:cubicBezTo>
                    <a:pt x="863" y="640"/>
                    <a:pt x="863" y="640"/>
                    <a:pt x="863" y="640"/>
                  </a:cubicBezTo>
                  <a:cubicBezTo>
                    <a:pt x="768" y="658"/>
                    <a:pt x="673" y="674"/>
                    <a:pt x="577" y="686"/>
                  </a:cubicBezTo>
                  <a:cubicBezTo>
                    <a:pt x="386" y="711"/>
                    <a:pt x="193" y="725"/>
                    <a:pt x="0" y="7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8" name="Freeform 8"/>
            <p:cNvSpPr/>
            <p:nvPr>
              <p:custDataLst>
                <p:tags r:id="rId6"/>
              </p:custDataLst>
            </p:nvPr>
          </p:nvSpPr>
          <p:spPr bwMode="auto">
            <a:xfrm>
              <a:off x="3" y="1166"/>
              <a:ext cx="5756" cy="488"/>
            </a:xfrm>
            <a:custGeom>
              <a:avLst/>
              <a:gdLst>
                <a:gd name="T0" fmla="*/ 578 w 8994"/>
                <a:gd name="T1" fmla="*/ 714 h 761"/>
                <a:gd name="T2" fmla="*/ 935 w 8994"/>
                <a:gd name="T3" fmla="*/ 653 h 761"/>
                <a:gd name="T4" fmla="*/ 970 w 8994"/>
                <a:gd name="T5" fmla="*/ 645 h 761"/>
                <a:gd name="T6" fmla="*/ 1145 w 8994"/>
                <a:gd name="T7" fmla="*/ 600 h 761"/>
                <a:gd name="T8" fmla="*/ 1553 w 8994"/>
                <a:gd name="T9" fmla="*/ 450 h 761"/>
                <a:gd name="T10" fmla="*/ 1650 w 8994"/>
                <a:gd name="T11" fmla="*/ 402 h 761"/>
                <a:gd name="T12" fmla="*/ 2199 w 8994"/>
                <a:gd name="T13" fmla="*/ 122 h 761"/>
                <a:gd name="T14" fmla="*/ 2621 w 8994"/>
                <a:gd name="T15" fmla="*/ 19 h 761"/>
                <a:gd name="T16" fmla="*/ 3055 w 8994"/>
                <a:gd name="T17" fmla="*/ 1 h 761"/>
                <a:gd name="T18" fmla="*/ 3923 w 8994"/>
                <a:gd name="T19" fmla="*/ 50 h 761"/>
                <a:gd name="T20" fmla="*/ 4480 w 8994"/>
                <a:gd name="T21" fmla="*/ 211 h 761"/>
                <a:gd name="T22" fmla="*/ 5330 w 8994"/>
                <a:gd name="T23" fmla="*/ 344 h 761"/>
                <a:gd name="T24" fmla="*/ 5613 w 8994"/>
                <a:gd name="T25" fmla="*/ 284 h 761"/>
                <a:gd name="T26" fmla="*/ 6444 w 8994"/>
                <a:gd name="T27" fmla="*/ 31 h 761"/>
                <a:gd name="T28" fmla="*/ 6878 w 8994"/>
                <a:gd name="T29" fmla="*/ 9 h 761"/>
                <a:gd name="T30" fmla="*/ 7301 w 8994"/>
                <a:gd name="T31" fmla="*/ 109 h 761"/>
                <a:gd name="T32" fmla="*/ 7852 w 8994"/>
                <a:gd name="T33" fmla="*/ 287 h 761"/>
                <a:gd name="T34" fmla="*/ 8416 w 8994"/>
                <a:gd name="T35" fmla="*/ 420 h 761"/>
                <a:gd name="T36" fmla="*/ 8416 w 8994"/>
                <a:gd name="T37" fmla="*/ 422 h 761"/>
                <a:gd name="T38" fmla="*/ 7851 w 8994"/>
                <a:gd name="T39" fmla="*/ 291 h 761"/>
                <a:gd name="T40" fmla="*/ 7299 w 8994"/>
                <a:gd name="T41" fmla="*/ 113 h 761"/>
                <a:gd name="T42" fmla="*/ 6877 w 8994"/>
                <a:gd name="T43" fmla="*/ 13 h 761"/>
                <a:gd name="T44" fmla="*/ 6445 w 8994"/>
                <a:gd name="T45" fmla="*/ 36 h 761"/>
                <a:gd name="T46" fmla="*/ 5615 w 8994"/>
                <a:gd name="T47" fmla="*/ 290 h 761"/>
                <a:gd name="T48" fmla="*/ 5331 w 8994"/>
                <a:gd name="T49" fmla="*/ 350 h 761"/>
                <a:gd name="T50" fmla="*/ 4477 w 8994"/>
                <a:gd name="T51" fmla="*/ 218 h 761"/>
                <a:gd name="T52" fmla="*/ 3922 w 8994"/>
                <a:gd name="T53" fmla="*/ 57 h 761"/>
                <a:gd name="T54" fmla="*/ 3055 w 8994"/>
                <a:gd name="T55" fmla="*/ 7 h 761"/>
                <a:gd name="T56" fmla="*/ 2201 w 8994"/>
                <a:gd name="T57" fmla="*/ 127 h 761"/>
                <a:gd name="T58" fmla="*/ 1652 w 8994"/>
                <a:gd name="T59" fmla="*/ 406 h 761"/>
                <a:gd name="T60" fmla="*/ 1554 w 8994"/>
                <a:gd name="T61" fmla="*/ 454 h 761"/>
                <a:gd name="T62" fmla="*/ 1146 w 8994"/>
                <a:gd name="T63" fmla="*/ 604 h 761"/>
                <a:gd name="T64" fmla="*/ 971 w 8994"/>
                <a:gd name="T65" fmla="*/ 648 h 761"/>
                <a:gd name="T66" fmla="*/ 935 w 8994"/>
                <a:gd name="T67" fmla="*/ 656 h 761"/>
                <a:gd name="T68" fmla="*/ 578 w 8994"/>
                <a:gd name="T69" fmla="*/ 716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94" h="761">
                  <a:moveTo>
                    <a:pt x="0" y="761"/>
                  </a:moveTo>
                  <a:cubicBezTo>
                    <a:pt x="193" y="753"/>
                    <a:pt x="386" y="740"/>
                    <a:pt x="578" y="714"/>
                  </a:cubicBezTo>
                  <a:cubicBezTo>
                    <a:pt x="673" y="702"/>
                    <a:pt x="769" y="686"/>
                    <a:pt x="864" y="668"/>
                  </a:cubicBezTo>
                  <a:cubicBezTo>
                    <a:pt x="935" y="653"/>
                    <a:pt x="935" y="653"/>
                    <a:pt x="935" y="653"/>
                  </a:cubicBezTo>
                  <a:cubicBezTo>
                    <a:pt x="952" y="650"/>
                    <a:pt x="952" y="650"/>
                    <a:pt x="952" y="650"/>
                  </a:cubicBezTo>
                  <a:cubicBezTo>
                    <a:pt x="970" y="645"/>
                    <a:pt x="970" y="645"/>
                    <a:pt x="970" y="645"/>
                  </a:cubicBezTo>
                  <a:cubicBezTo>
                    <a:pt x="1005" y="637"/>
                    <a:pt x="1005" y="637"/>
                    <a:pt x="1005" y="637"/>
                  </a:cubicBezTo>
                  <a:cubicBezTo>
                    <a:pt x="1052" y="626"/>
                    <a:pt x="1099" y="613"/>
                    <a:pt x="1145" y="600"/>
                  </a:cubicBezTo>
                  <a:cubicBezTo>
                    <a:pt x="1238" y="573"/>
                    <a:pt x="1330" y="544"/>
                    <a:pt x="1420" y="507"/>
                  </a:cubicBezTo>
                  <a:cubicBezTo>
                    <a:pt x="1465" y="490"/>
                    <a:pt x="1508" y="470"/>
                    <a:pt x="1553" y="450"/>
                  </a:cubicBezTo>
                  <a:cubicBezTo>
                    <a:pt x="1575" y="440"/>
                    <a:pt x="1596" y="429"/>
                    <a:pt x="1618" y="418"/>
                  </a:cubicBezTo>
                  <a:cubicBezTo>
                    <a:pt x="1650" y="402"/>
                    <a:pt x="1650" y="402"/>
                    <a:pt x="1650" y="402"/>
                  </a:cubicBezTo>
                  <a:cubicBezTo>
                    <a:pt x="1661" y="397"/>
                    <a:pt x="1671" y="391"/>
                    <a:pt x="1682" y="385"/>
                  </a:cubicBezTo>
                  <a:cubicBezTo>
                    <a:pt x="1852" y="294"/>
                    <a:pt x="2018" y="193"/>
                    <a:pt x="2199" y="122"/>
                  </a:cubicBezTo>
                  <a:cubicBezTo>
                    <a:pt x="2289" y="87"/>
                    <a:pt x="2382" y="60"/>
                    <a:pt x="2477" y="42"/>
                  </a:cubicBezTo>
                  <a:cubicBezTo>
                    <a:pt x="2525" y="32"/>
                    <a:pt x="2573" y="25"/>
                    <a:pt x="2621" y="19"/>
                  </a:cubicBezTo>
                  <a:cubicBezTo>
                    <a:pt x="2669" y="13"/>
                    <a:pt x="2717" y="9"/>
                    <a:pt x="2765" y="6"/>
                  </a:cubicBezTo>
                  <a:cubicBezTo>
                    <a:pt x="2862" y="0"/>
                    <a:pt x="2959" y="0"/>
                    <a:pt x="3055" y="1"/>
                  </a:cubicBezTo>
                  <a:cubicBezTo>
                    <a:pt x="3152" y="2"/>
                    <a:pt x="3249" y="4"/>
                    <a:pt x="3345" y="6"/>
                  </a:cubicBezTo>
                  <a:cubicBezTo>
                    <a:pt x="3538" y="12"/>
                    <a:pt x="3732" y="24"/>
                    <a:pt x="3923" y="50"/>
                  </a:cubicBezTo>
                  <a:cubicBezTo>
                    <a:pt x="4019" y="64"/>
                    <a:pt x="4114" y="84"/>
                    <a:pt x="4207" y="114"/>
                  </a:cubicBezTo>
                  <a:cubicBezTo>
                    <a:pt x="4299" y="144"/>
                    <a:pt x="4388" y="179"/>
                    <a:pt x="4480" y="211"/>
                  </a:cubicBezTo>
                  <a:cubicBezTo>
                    <a:pt x="4662" y="274"/>
                    <a:pt x="4850" y="326"/>
                    <a:pt x="5042" y="345"/>
                  </a:cubicBezTo>
                  <a:cubicBezTo>
                    <a:pt x="5138" y="355"/>
                    <a:pt x="5234" y="354"/>
                    <a:pt x="5330" y="344"/>
                  </a:cubicBezTo>
                  <a:cubicBezTo>
                    <a:pt x="5378" y="338"/>
                    <a:pt x="5426" y="331"/>
                    <a:pt x="5473" y="320"/>
                  </a:cubicBezTo>
                  <a:cubicBezTo>
                    <a:pt x="5520" y="310"/>
                    <a:pt x="5567" y="298"/>
                    <a:pt x="5613" y="284"/>
                  </a:cubicBezTo>
                  <a:cubicBezTo>
                    <a:pt x="5798" y="228"/>
                    <a:pt x="5976" y="151"/>
                    <a:pt x="6162" y="97"/>
                  </a:cubicBezTo>
                  <a:cubicBezTo>
                    <a:pt x="6255" y="70"/>
                    <a:pt x="6349" y="48"/>
                    <a:pt x="6444" y="31"/>
                  </a:cubicBezTo>
                  <a:cubicBezTo>
                    <a:pt x="6539" y="14"/>
                    <a:pt x="6636" y="2"/>
                    <a:pt x="6733" y="1"/>
                  </a:cubicBezTo>
                  <a:cubicBezTo>
                    <a:pt x="6781" y="1"/>
                    <a:pt x="6830" y="3"/>
                    <a:pt x="6878" y="9"/>
                  </a:cubicBezTo>
                  <a:cubicBezTo>
                    <a:pt x="6926" y="14"/>
                    <a:pt x="6974" y="22"/>
                    <a:pt x="7021" y="32"/>
                  </a:cubicBezTo>
                  <a:cubicBezTo>
                    <a:pt x="7116" y="52"/>
                    <a:pt x="7208" y="80"/>
                    <a:pt x="7301" y="109"/>
                  </a:cubicBezTo>
                  <a:cubicBezTo>
                    <a:pt x="7393" y="138"/>
                    <a:pt x="7485" y="168"/>
                    <a:pt x="7577" y="198"/>
                  </a:cubicBezTo>
                  <a:cubicBezTo>
                    <a:pt x="7668" y="229"/>
                    <a:pt x="7760" y="259"/>
                    <a:pt x="7852" y="287"/>
                  </a:cubicBezTo>
                  <a:cubicBezTo>
                    <a:pt x="7945" y="315"/>
                    <a:pt x="8038" y="341"/>
                    <a:pt x="8132" y="363"/>
                  </a:cubicBezTo>
                  <a:cubicBezTo>
                    <a:pt x="8226" y="386"/>
                    <a:pt x="8321" y="405"/>
                    <a:pt x="8416" y="420"/>
                  </a:cubicBezTo>
                  <a:cubicBezTo>
                    <a:pt x="8607" y="451"/>
                    <a:pt x="8801" y="462"/>
                    <a:pt x="8994" y="444"/>
                  </a:cubicBezTo>
                  <a:cubicBezTo>
                    <a:pt x="8801" y="463"/>
                    <a:pt x="8607" y="452"/>
                    <a:pt x="8416" y="422"/>
                  </a:cubicBezTo>
                  <a:cubicBezTo>
                    <a:pt x="8320" y="407"/>
                    <a:pt x="8225" y="388"/>
                    <a:pt x="8131" y="366"/>
                  </a:cubicBezTo>
                  <a:cubicBezTo>
                    <a:pt x="8037" y="344"/>
                    <a:pt x="7944" y="319"/>
                    <a:pt x="7851" y="291"/>
                  </a:cubicBezTo>
                  <a:cubicBezTo>
                    <a:pt x="7759" y="263"/>
                    <a:pt x="7667" y="232"/>
                    <a:pt x="7575" y="202"/>
                  </a:cubicBezTo>
                  <a:cubicBezTo>
                    <a:pt x="7483" y="172"/>
                    <a:pt x="7392" y="142"/>
                    <a:pt x="7299" y="113"/>
                  </a:cubicBezTo>
                  <a:cubicBezTo>
                    <a:pt x="7207" y="84"/>
                    <a:pt x="7114" y="57"/>
                    <a:pt x="7020" y="37"/>
                  </a:cubicBezTo>
                  <a:cubicBezTo>
                    <a:pt x="6973" y="27"/>
                    <a:pt x="6925" y="19"/>
                    <a:pt x="6877" y="13"/>
                  </a:cubicBezTo>
                  <a:cubicBezTo>
                    <a:pt x="6829" y="8"/>
                    <a:pt x="6781" y="6"/>
                    <a:pt x="6733" y="6"/>
                  </a:cubicBezTo>
                  <a:cubicBezTo>
                    <a:pt x="6636" y="7"/>
                    <a:pt x="6540" y="19"/>
                    <a:pt x="6445" y="36"/>
                  </a:cubicBezTo>
                  <a:cubicBezTo>
                    <a:pt x="6350" y="54"/>
                    <a:pt x="6256" y="75"/>
                    <a:pt x="6163" y="102"/>
                  </a:cubicBezTo>
                  <a:cubicBezTo>
                    <a:pt x="5978" y="157"/>
                    <a:pt x="5800" y="234"/>
                    <a:pt x="5615" y="290"/>
                  </a:cubicBezTo>
                  <a:cubicBezTo>
                    <a:pt x="5568" y="304"/>
                    <a:pt x="5522" y="316"/>
                    <a:pt x="5474" y="327"/>
                  </a:cubicBezTo>
                  <a:cubicBezTo>
                    <a:pt x="5427" y="337"/>
                    <a:pt x="5379" y="345"/>
                    <a:pt x="5331" y="350"/>
                  </a:cubicBezTo>
                  <a:cubicBezTo>
                    <a:pt x="5235" y="361"/>
                    <a:pt x="5137" y="361"/>
                    <a:pt x="5041" y="352"/>
                  </a:cubicBezTo>
                  <a:cubicBezTo>
                    <a:pt x="4848" y="333"/>
                    <a:pt x="4660" y="281"/>
                    <a:pt x="4477" y="218"/>
                  </a:cubicBezTo>
                  <a:cubicBezTo>
                    <a:pt x="4386" y="186"/>
                    <a:pt x="4296" y="151"/>
                    <a:pt x="4204" y="120"/>
                  </a:cubicBezTo>
                  <a:cubicBezTo>
                    <a:pt x="4113" y="91"/>
                    <a:pt x="4018" y="71"/>
                    <a:pt x="3922" y="57"/>
                  </a:cubicBezTo>
                  <a:cubicBezTo>
                    <a:pt x="3731" y="30"/>
                    <a:pt x="3538" y="18"/>
                    <a:pt x="3345" y="13"/>
                  </a:cubicBezTo>
                  <a:cubicBezTo>
                    <a:pt x="3248" y="10"/>
                    <a:pt x="3152" y="8"/>
                    <a:pt x="3055" y="7"/>
                  </a:cubicBezTo>
                  <a:cubicBezTo>
                    <a:pt x="2959" y="5"/>
                    <a:pt x="2862" y="6"/>
                    <a:pt x="2766" y="12"/>
                  </a:cubicBezTo>
                  <a:cubicBezTo>
                    <a:pt x="2573" y="23"/>
                    <a:pt x="2380" y="56"/>
                    <a:pt x="2201" y="127"/>
                  </a:cubicBezTo>
                  <a:cubicBezTo>
                    <a:pt x="2021" y="197"/>
                    <a:pt x="1855" y="298"/>
                    <a:pt x="1684" y="389"/>
                  </a:cubicBezTo>
                  <a:cubicBezTo>
                    <a:pt x="1673" y="395"/>
                    <a:pt x="1663" y="401"/>
                    <a:pt x="1652" y="406"/>
                  </a:cubicBezTo>
                  <a:cubicBezTo>
                    <a:pt x="1620" y="422"/>
                    <a:pt x="1620" y="422"/>
                    <a:pt x="1620" y="422"/>
                  </a:cubicBezTo>
                  <a:cubicBezTo>
                    <a:pt x="1598" y="433"/>
                    <a:pt x="1576" y="444"/>
                    <a:pt x="1554" y="454"/>
                  </a:cubicBezTo>
                  <a:cubicBezTo>
                    <a:pt x="1510" y="473"/>
                    <a:pt x="1466" y="494"/>
                    <a:pt x="1421" y="511"/>
                  </a:cubicBezTo>
                  <a:cubicBezTo>
                    <a:pt x="1331" y="548"/>
                    <a:pt x="1239" y="577"/>
                    <a:pt x="1146" y="604"/>
                  </a:cubicBezTo>
                  <a:cubicBezTo>
                    <a:pt x="1100" y="616"/>
                    <a:pt x="1053" y="630"/>
                    <a:pt x="1006" y="640"/>
                  </a:cubicBezTo>
                  <a:cubicBezTo>
                    <a:pt x="971" y="648"/>
                    <a:pt x="971" y="648"/>
                    <a:pt x="971" y="648"/>
                  </a:cubicBezTo>
                  <a:cubicBezTo>
                    <a:pt x="953" y="653"/>
                    <a:pt x="953" y="653"/>
                    <a:pt x="953" y="653"/>
                  </a:cubicBezTo>
                  <a:cubicBezTo>
                    <a:pt x="935" y="656"/>
                    <a:pt x="935" y="656"/>
                    <a:pt x="935" y="656"/>
                  </a:cubicBezTo>
                  <a:cubicBezTo>
                    <a:pt x="864" y="671"/>
                    <a:pt x="864" y="671"/>
                    <a:pt x="864" y="671"/>
                  </a:cubicBezTo>
                  <a:cubicBezTo>
                    <a:pt x="769" y="689"/>
                    <a:pt x="674" y="705"/>
                    <a:pt x="578" y="716"/>
                  </a:cubicBezTo>
                  <a:cubicBezTo>
                    <a:pt x="386" y="741"/>
                    <a:pt x="193" y="754"/>
                    <a:pt x="0" y="7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9" name="Freeform 9"/>
            <p:cNvSpPr/>
            <p:nvPr>
              <p:custDataLst>
                <p:tags r:id="rId7"/>
              </p:custDataLst>
            </p:nvPr>
          </p:nvSpPr>
          <p:spPr bwMode="auto">
            <a:xfrm>
              <a:off x="3" y="1167"/>
              <a:ext cx="5755" cy="538"/>
            </a:xfrm>
            <a:custGeom>
              <a:avLst/>
              <a:gdLst>
                <a:gd name="T0" fmla="*/ 579 w 8993"/>
                <a:gd name="T1" fmla="*/ 798 h 839"/>
                <a:gd name="T2" fmla="*/ 1007 w 8993"/>
                <a:gd name="T3" fmla="*/ 720 h 839"/>
                <a:gd name="T4" fmla="*/ 1060 w 8993"/>
                <a:gd name="T5" fmla="*/ 707 h 839"/>
                <a:gd name="T6" fmla="*/ 1148 w 8993"/>
                <a:gd name="T7" fmla="*/ 683 h 839"/>
                <a:gd name="T8" fmla="*/ 1556 w 8993"/>
                <a:gd name="T9" fmla="*/ 531 h 839"/>
                <a:gd name="T10" fmla="*/ 1621 w 8993"/>
                <a:gd name="T11" fmla="*/ 499 h 839"/>
                <a:gd name="T12" fmla="*/ 1940 w 8993"/>
                <a:gd name="T13" fmla="*/ 325 h 839"/>
                <a:gd name="T14" fmla="*/ 2476 w 8993"/>
                <a:gd name="T15" fmla="*/ 104 h 839"/>
                <a:gd name="T16" fmla="*/ 2762 w 8993"/>
                <a:gd name="T17" fmla="*/ 52 h 839"/>
                <a:gd name="T18" fmla="*/ 3342 w 8993"/>
                <a:gd name="T19" fmla="*/ 9 h 839"/>
                <a:gd name="T20" fmla="*/ 3778 w 8993"/>
                <a:gd name="T21" fmla="*/ 5 h 839"/>
                <a:gd name="T22" fmla="*/ 4206 w 8993"/>
                <a:gd name="T23" fmla="*/ 82 h 839"/>
                <a:gd name="T24" fmla="*/ 4340 w 8993"/>
                <a:gd name="T25" fmla="*/ 138 h 839"/>
                <a:gd name="T26" fmla="*/ 4744 w 8993"/>
                <a:gd name="T27" fmla="*/ 300 h 839"/>
                <a:gd name="T28" fmla="*/ 5025 w 8993"/>
                <a:gd name="T29" fmla="*/ 371 h 839"/>
                <a:gd name="T30" fmla="*/ 5314 w 8993"/>
                <a:gd name="T31" fmla="*/ 384 h 839"/>
                <a:gd name="T32" fmla="*/ 6154 w 8993"/>
                <a:gd name="T33" fmla="*/ 160 h 839"/>
                <a:gd name="T34" fmla="*/ 6724 w 8993"/>
                <a:gd name="T35" fmla="*/ 53 h 839"/>
                <a:gd name="T36" fmla="*/ 7293 w 8993"/>
                <a:gd name="T37" fmla="*/ 163 h 839"/>
                <a:gd name="T38" fmla="*/ 7847 w 8993"/>
                <a:gd name="T39" fmla="*/ 339 h 839"/>
                <a:gd name="T40" fmla="*/ 8414 w 8993"/>
                <a:gd name="T41" fmla="*/ 464 h 839"/>
                <a:gd name="T42" fmla="*/ 8413 w 8993"/>
                <a:gd name="T43" fmla="*/ 465 h 839"/>
                <a:gd name="T44" fmla="*/ 7846 w 8993"/>
                <a:gd name="T45" fmla="*/ 343 h 839"/>
                <a:gd name="T46" fmla="*/ 7291 w 8993"/>
                <a:gd name="T47" fmla="*/ 167 h 839"/>
                <a:gd name="T48" fmla="*/ 6724 w 8993"/>
                <a:gd name="T49" fmla="*/ 58 h 839"/>
                <a:gd name="T50" fmla="*/ 6155 w 8993"/>
                <a:gd name="T51" fmla="*/ 166 h 839"/>
                <a:gd name="T52" fmla="*/ 5315 w 8993"/>
                <a:gd name="T53" fmla="*/ 390 h 839"/>
                <a:gd name="T54" fmla="*/ 5024 w 8993"/>
                <a:gd name="T55" fmla="*/ 378 h 839"/>
                <a:gd name="T56" fmla="*/ 4742 w 8993"/>
                <a:gd name="T57" fmla="*/ 307 h 839"/>
                <a:gd name="T58" fmla="*/ 4337 w 8993"/>
                <a:gd name="T59" fmla="*/ 145 h 839"/>
                <a:gd name="T60" fmla="*/ 4204 w 8993"/>
                <a:gd name="T61" fmla="*/ 89 h 839"/>
                <a:gd name="T62" fmla="*/ 3777 w 8993"/>
                <a:gd name="T63" fmla="*/ 12 h 839"/>
                <a:gd name="T64" fmla="*/ 3342 w 8993"/>
                <a:gd name="T65" fmla="*/ 15 h 839"/>
                <a:gd name="T66" fmla="*/ 2763 w 8993"/>
                <a:gd name="T67" fmla="*/ 57 h 839"/>
                <a:gd name="T68" fmla="*/ 2477 w 8993"/>
                <a:gd name="T69" fmla="*/ 109 h 839"/>
                <a:gd name="T70" fmla="*/ 1942 w 8993"/>
                <a:gd name="T71" fmla="*/ 329 h 839"/>
                <a:gd name="T72" fmla="*/ 1623 w 8993"/>
                <a:gd name="T73" fmla="*/ 503 h 839"/>
                <a:gd name="T74" fmla="*/ 1557 w 8993"/>
                <a:gd name="T75" fmla="*/ 535 h 839"/>
                <a:gd name="T76" fmla="*/ 1149 w 8993"/>
                <a:gd name="T77" fmla="*/ 686 h 839"/>
                <a:gd name="T78" fmla="*/ 1061 w 8993"/>
                <a:gd name="T79" fmla="*/ 710 h 839"/>
                <a:gd name="T80" fmla="*/ 1008 w 8993"/>
                <a:gd name="T81" fmla="*/ 723 h 839"/>
                <a:gd name="T82" fmla="*/ 579 w 8993"/>
                <a:gd name="T83" fmla="*/ 800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993" h="839">
                  <a:moveTo>
                    <a:pt x="0" y="839"/>
                  </a:moveTo>
                  <a:cubicBezTo>
                    <a:pt x="193" y="834"/>
                    <a:pt x="387" y="823"/>
                    <a:pt x="579" y="798"/>
                  </a:cubicBezTo>
                  <a:cubicBezTo>
                    <a:pt x="675" y="786"/>
                    <a:pt x="771" y="770"/>
                    <a:pt x="866" y="751"/>
                  </a:cubicBezTo>
                  <a:cubicBezTo>
                    <a:pt x="913" y="741"/>
                    <a:pt x="961" y="732"/>
                    <a:pt x="1007" y="720"/>
                  </a:cubicBezTo>
                  <a:cubicBezTo>
                    <a:pt x="1043" y="711"/>
                    <a:pt x="1043" y="711"/>
                    <a:pt x="1043" y="711"/>
                  </a:cubicBezTo>
                  <a:cubicBezTo>
                    <a:pt x="1060" y="707"/>
                    <a:pt x="1060" y="707"/>
                    <a:pt x="1060" y="707"/>
                  </a:cubicBezTo>
                  <a:cubicBezTo>
                    <a:pt x="1078" y="702"/>
                    <a:pt x="1078" y="702"/>
                    <a:pt x="1078" y="702"/>
                  </a:cubicBezTo>
                  <a:cubicBezTo>
                    <a:pt x="1148" y="683"/>
                    <a:pt x="1148" y="683"/>
                    <a:pt x="1148" y="683"/>
                  </a:cubicBezTo>
                  <a:cubicBezTo>
                    <a:pt x="1241" y="655"/>
                    <a:pt x="1333" y="625"/>
                    <a:pt x="1422" y="588"/>
                  </a:cubicBezTo>
                  <a:cubicBezTo>
                    <a:pt x="1468" y="571"/>
                    <a:pt x="1511" y="550"/>
                    <a:pt x="1556" y="531"/>
                  </a:cubicBezTo>
                  <a:cubicBezTo>
                    <a:pt x="1567" y="526"/>
                    <a:pt x="1578" y="520"/>
                    <a:pt x="1588" y="515"/>
                  </a:cubicBezTo>
                  <a:cubicBezTo>
                    <a:pt x="1621" y="499"/>
                    <a:pt x="1621" y="499"/>
                    <a:pt x="1621" y="499"/>
                  </a:cubicBezTo>
                  <a:cubicBezTo>
                    <a:pt x="1642" y="488"/>
                    <a:pt x="1664" y="477"/>
                    <a:pt x="1685" y="466"/>
                  </a:cubicBezTo>
                  <a:cubicBezTo>
                    <a:pt x="1771" y="420"/>
                    <a:pt x="1855" y="372"/>
                    <a:pt x="1940" y="325"/>
                  </a:cubicBezTo>
                  <a:cubicBezTo>
                    <a:pt x="2025" y="279"/>
                    <a:pt x="2111" y="234"/>
                    <a:pt x="2200" y="196"/>
                  </a:cubicBezTo>
                  <a:cubicBezTo>
                    <a:pt x="2290" y="158"/>
                    <a:pt x="2382" y="127"/>
                    <a:pt x="2476" y="104"/>
                  </a:cubicBezTo>
                  <a:cubicBezTo>
                    <a:pt x="2523" y="92"/>
                    <a:pt x="2571" y="82"/>
                    <a:pt x="2618" y="73"/>
                  </a:cubicBezTo>
                  <a:cubicBezTo>
                    <a:pt x="2666" y="65"/>
                    <a:pt x="2714" y="58"/>
                    <a:pt x="2762" y="52"/>
                  </a:cubicBezTo>
                  <a:cubicBezTo>
                    <a:pt x="2858" y="40"/>
                    <a:pt x="2955" y="32"/>
                    <a:pt x="3052" y="26"/>
                  </a:cubicBezTo>
                  <a:cubicBezTo>
                    <a:pt x="3148" y="20"/>
                    <a:pt x="3245" y="14"/>
                    <a:pt x="3342" y="9"/>
                  </a:cubicBezTo>
                  <a:cubicBezTo>
                    <a:pt x="3439" y="4"/>
                    <a:pt x="3535" y="0"/>
                    <a:pt x="3632" y="1"/>
                  </a:cubicBezTo>
                  <a:cubicBezTo>
                    <a:pt x="3681" y="1"/>
                    <a:pt x="3729" y="3"/>
                    <a:pt x="3778" y="5"/>
                  </a:cubicBezTo>
                  <a:cubicBezTo>
                    <a:pt x="3826" y="7"/>
                    <a:pt x="3875" y="10"/>
                    <a:pt x="3923" y="16"/>
                  </a:cubicBezTo>
                  <a:cubicBezTo>
                    <a:pt x="4019" y="28"/>
                    <a:pt x="4115" y="48"/>
                    <a:pt x="4206" y="82"/>
                  </a:cubicBezTo>
                  <a:cubicBezTo>
                    <a:pt x="4229" y="90"/>
                    <a:pt x="4251" y="100"/>
                    <a:pt x="4274" y="109"/>
                  </a:cubicBezTo>
                  <a:cubicBezTo>
                    <a:pt x="4340" y="138"/>
                    <a:pt x="4340" y="138"/>
                    <a:pt x="4340" y="138"/>
                  </a:cubicBezTo>
                  <a:cubicBezTo>
                    <a:pt x="4385" y="157"/>
                    <a:pt x="4429" y="177"/>
                    <a:pt x="4473" y="196"/>
                  </a:cubicBezTo>
                  <a:cubicBezTo>
                    <a:pt x="4562" y="234"/>
                    <a:pt x="4652" y="270"/>
                    <a:pt x="4744" y="300"/>
                  </a:cubicBezTo>
                  <a:cubicBezTo>
                    <a:pt x="4790" y="315"/>
                    <a:pt x="4837" y="329"/>
                    <a:pt x="4883" y="341"/>
                  </a:cubicBezTo>
                  <a:cubicBezTo>
                    <a:pt x="4930" y="353"/>
                    <a:pt x="4977" y="364"/>
                    <a:pt x="5025" y="371"/>
                  </a:cubicBezTo>
                  <a:cubicBezTo>
                    <a:pt x="5073" y="379"/>
                    <a:pt x="5121" y="384"/>
                    <a:pt x="5169" y="386"/>
                  </a:cubicBezTo>
                  <a:cubicBezTo>
                    <a:pt x="5218" y="388"/>
                    <a:pt x="5266" y="387"/>
                    <a:pt x="5314" y="384"/>
                  </a:cubicBezTo>
                  <a:cubicBezTo>
                    <a:pt x="5411" y="377"/>
                    <a:pt x="5506" y="359"/>
                    <a:pt x="5599" y="334"/>
                  </a:cubicBezTo>
                  <a:cubicBezTo>
                    <a:pt x="5787" y="285"/>
                    <a:pt x="5967" y="214"/>
                    <a:pt x="6154" y="160"/>
                  </a:cubicBezTo>
                  <a:cubicBezTo>
                    <a:pt x="6247" y="134"/>
                    <a:pt x="6341" y="111"/>
                    <a:pt x="6436" y="91"/>
                  </a:cubicBezTo>
                  <a:cubicBezTo>
                    <a:pt x="6531" y="71"/>
                    <a:pt x="6627" y="56"/>
                    <a:pt x="6724" y="53"/>
                  </a:cubicBezTo>
                  <a:cubicBezTo>
                    <a:pt x="6821" y="50"/>
                    <a:pt x="6919" y="63"/>
                    <a:pt x="7013" y="84"/>
                  </a:cubicBezTo>
                  <a:cubicBezTo>
                    <a:pt x="7108" y="105"/>
                    <a:pt x="7201" y="134"/>
                    <a:pt x="7293" y="163"/>
                  </a:cubicBezTo>
                  <a:cubicBezTo>
                    <a:pt x="7569" y="252"/>
                    <a:pt x="7569" y="252"/>
                    <a:pt x="7569" y="252"/>
                  </a:cubicBezTo>
                  <a:cubicBezTo>
                    <a:pt x="7661" y="282"/>
                    <a:pt x="7754" y="312"/>
                    <a:pt x="7847" y="339"/>
                  </a:cubicBezTo>
                  <a:cubicBezTo>
                    <a:pt x="7940" y="366"/>
                    <a:pt x="8034" y="390"/>
                    <a:pt x="8128" y="411"/>
                  </a:cubicBezTo>
                  <a:cubicBezTo>
                    <a:pt x="8223" y="432"/>
                    <a:pt x="8318" y="450"/>
                    <a:pt x="8414" y="464"/>
                  </a:cubicBezTo>
                  <a:cubicBezTo>
                    <a:pt x="8605" y="491"/>
                    <a:pt x="8800" y="501"/>
                    <a:pt x="8993" y="484"/>
                  </a:cubicBezTo>
                  <a:cubicBezTo>
                    <a:pt x="8800" y="501"/>
                    <a:pt x="8605" y="492"/>
                    <a:pt x="8413" y="465"/>
                  </a:cubicBezTo>
                  <a:cubicBezTo>
                    <a:pt x="8318" y="452"/>
                    <a:pt x="8222" y="434"/>
                    <a:pt x="8128" y="414"/>
                  </a:cubicBezTo>
                  <a:cubicBezTo>
                    <a:pt x="8033" y="393"/>
                    <a:pt x="7939" y="369"/>
                    <a:pt x="7846" y="343"/>
                  </a:cubicBezTo>
                  <a:cubicBezTo>
                    <a:pt x="7753" y="316"/>
                    <a:pt x="7660" y="286"/>
                    <a:pt x="7568" y="256"/>
                  </a:cubicBezTo>
                  <a:cubicBezTo>
                    <a:pt x="7291" y="167"/>
                    <a:pt x="7291" y="167"/>
                    <a:pt x="7291" y="167"/>
                  </a:cubicBezTo>
                  <a:cubicBezTo>
                    <a:pt x="7199" y="138"/>
                    <a:pt x="7107" y="109"/>
                    <a:pt x="7012" y="88"/>
                  </a:cubicBezTo>
                  <a:cubicBezTo>
                    <a:pt x="6918" y="67"/>
                    <a:pt x="6821" y="55"/>
                    <a:pt x="6724" y="58"/>
                  </a:cubicBezTo>
                  <a:cubicBezTo>
                    <a:pt x="6628" y="61"/>
                    <a:pt x="6532" y="76"/>
                    <a:pt x="6437" y="96"/>
                  </a:cubicBezTo>
                  <a:cubicBezTo>
                    <a:pt x="6343" y="117"/>
                    <a:pt x="6248" y="139"/>
                    <a:pt x="6155" y="166"/>
                  </a:cubicBezTo>
                  <a:cubicBezTo>
                    <a:pt x="5969" y="219"/>
                    <a:pt x="5789" y="291"/>
                    <a:pt x="5601" y="340"/>
                  </a:cubicBezTo>
                  <a:cubicBezTo>
                    <a:pt x="5507" y="365"/>
                    <a:pt x="5412" y="384"/>
                    <a:pt x="5315" y="390"/>
                  </a:cubicBezTo>
                  <a:cubicBezTo>
                    <a:pt x="5266" y="394"/>
                    <a:pt x="5218" y="394"/>
                    <a:pt x="5169" y="393"/>
                  </a:cubicBezTo>
                  <a:cubicBezTo>
                    <a:pt x="5120" y="390"/>
                    <a:pt x="5072" y="386"/>
                    <a:pt x="5024" y="378"/>
                  </a:cubicBezTo>
                  <a:cubicBezTo>
                    <a:pt x="4976" y="371"/>
                    <a:pt x="4929" y="360"/>
                    <a:pt x="4882" y="348"/>
                  </a:cubicBezTo>
                  <a:cubicBezTo>
                    <a:pt x="4835" y="336"/>
                    <a:pt x="4788" y="322"/>
                    <a:pt x="4742" y="307"/>
                  </a:cubicBezTo>
                  <a:cubicBezTo>
                    <a:pt x="4650" y="277"/>
                    <a:pt x="4560" y="241"/>
                    <a:pt x="4470" y="203"/>
                  </a:cubicBezTo>
                  <a:cubicBezTo>
                    <a:pt x="4426" y="184"/>
                    <a:pt x="4382" y="164"/>
                    <a:pt x="4337" y="145"/>
                  </a:cubicBezTo>
                  <a:cubicBezTo>
                    <a:pt x="4271" y="115"/>
                    <a:pt x="4271" y="115"/>
                    <a:pt x="4271" y="115"/>
                  </a:cubicBezTo>
                  <a:cubicBezTo>
                    <a:pt x="4248" y="106"/>
                    <a:pt x="4226" y="97"/>
                    <a:pt x="4204" y="89"/>
                  </a:cubicBezTo>
                  <a:cubicBezTo>
                    <a:pt x="4113" y="55"/>
                    <a:pt x="4018" y="35"/>
                    <a:pt x="3922" y="23"/>
                  </a:cubicBezTo>
                  <a:cubicBezTo>
                    <a:pt x="3874" y="17"/>
                    <a:pt x="3826" y="14"/>
                    <a:pt x="3777" y="12"/>
                  </a:cubicBezTo>
                  <a:cubicBezTo>
                    <a:pt x="3729" y="9"/>
                    <a:pt x="3681" y="8"/>
                    <a:pt x="3632" y="7"/>
                  </a:cubicBezTo>
                  <a:cubicBezTo>
                    <a:pt x="3536" y="7"/>
                    <a:pt x="3439" y="10"/>
                    <a:pt x="3342" y="15"/>
                  </a:cubicBezTo>
                  <a:cubicBezTo>
                    <a:pt x="3245" y="20"/>
                    <a:pt x="3149" y="26"/>
                    <a:pt x="3052" y="32"/>
                  </a:cubicBezTo>
                  <a:cubicBezTo>
                    <a:pt x="2955" y="38"/>
                    <a:pt x="2859" y="45"/>
                    <a:pt x="2763" y="57"/>
                  </a:cubicBezTo>
                  <a:cubicBezTo>
                    <a:pt x="2715" y="63"/>
                    <a:pt x="2667" y="71"/>
                    <a:pt x="2619" y="79"/>
                  </a:cubicBezTo>
                  <a:cubicBezTo>
                    <a:pt x="2572" y="88"/>
                    <a:pt x="2524" y="97"/>
                    <a:pt x="2477" y="109"/>
                  </a:cubicBezTo>
                  <a:cubicBezTo>
                    <a:pt x="2383" y="132"/>
                    <a:pt x="2291" y="163"/>
                    <a:pt x="2202" y="200"/>
                  </a:cubicBezTo>
                  <a:cubicBezTo>
                    <a:pt x="2113" y="238"/>
                    <a:pt x="2027" y="283"/>
                    <a:pt x="1942" y="329"/>
                  </a:cubicBezTo>
                  <a:cubicBezTo>
                    <a:pt x="1857" y="376"/>
                    <a:pt x="1773" y="424"/>
                    <a:pt x="1688" y="469"/>
                  </a:cubicBezTo>
                  <a:cubicBezTo>
                    <a:pt x="1666" y="481"/>
                    <a:pt x="1644" y="492"/>
                    <a:pt x="1623" y="503"/>
                  </a:cubicBezTo>
                  <a:cubicBezTo>
                    <a:pt x="1590" y="519"/>
                    <a:pt x="1590" y="519"/>
                    <a:pt x="1590" y="519"/>
                  </a:cubicBezTo>
                  <a:cubicBezTo>
                    <a:pt x="1579" y="524"/>
                    <a:pt x="1569" y="530"/>
                    <a:pt x="1557" y="535"/>
                  </a:cubicBezTo>
                  <a:cubicBezTo>
                    <a:pt x="1513" y="554"/>
                    <a:pt x="1469" y="575"/>
                    <a:pt x="1424" y="592"/>
                  </a:cubicBezTo>
                  <a:cubicBezTo>
                    <a:pt x="1334" y="629"/>
                    <a:pt x="1242" y="659"/>
                    <a:pt x="1149" y="686"/>
                  </a:cubicBezTo>
                  <a:cubicBezTo>
                    <a:pt x="1079" y="705"/>
                    <a:pt x="1079" y="705"/>
                    <a:pt x="1079" y="705"/>
                  </a:cubicBezTo>
                  <a:cubicBezTo>
                    <a:pt x="1061" y="710"/>
                    <a:pt x="1061" y="710"/>
                    <a:pt x="1061" y="710"/>
                  </a:cubicBezTo>
                  <a:cubicBezTo>
                    <a:pt x="1044" y="714"/>
                    <a:pt x="1044" y="714"/>
                    <a:pt x="1044" y="714"/>
                  </a:cubicBezTo>
                  <a:cubicBezTo>
                    <a:pt x="1008" y="723"/>
                    <a:pt x="1008" y="723"/>
                    <a:pt x="1008" y="723"/>
                  </a:cubicBezTo>
                  <a:cubicBezTo>
                    <a:pt x="961" y="735"/>
                    <a:pt x="914" y="744"/>
                    <a:pt x="866" y="754"/>
                  </a:cubicBezTo>
                  <a:cubicBezTo>
                    <a:pt x="771" y="772"/>
                    <a:pt x="675" y="788"/>
                    <a:pt x="579" y="800"/>
                  </a:cubicBezTo>
                  <a:cubicBezTo>
                    <a:pt x="387" y="824"/>
                    <a:pt x="193" y="835"/>
                    <a:pt x="0" y="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0" name="Freeform 10"/>
            <p:cNvSpPr/>
            <p:nvPr>
              <p:custDataLst>
                <p:tags r:id="rId8"/>
              </p:custDataLst>
            </p:nvPr>
          </p:nvSpPr>
          <p:spPr bwMode="auto">
            <a:xfrm>
              <a:off x="2" y="1152"/>
              <a:ext cx="5756" cy="603"/>
            </a:xfrm>
            <a:custGeom>
              <a:avLst/>
              <a:gdLst>
                <a:gd name="T0" fmla="*/ 582 w 8994"/>
                <a:gd name="T1" fmla="*/ 905 h 941"/>
                <a:gd name="T2" fmla="*/ 1012 w 8994"/>
                <a:gd name="T3" fmla="*/ 826 h 941"/>
                <a:gd name="T4" fmla="*/ 1066 w 8994"/>
                <a:gd name="T5" fmla="*/ 813 h 941"/>
                <a:gd name="T6" fmla="*/ 1153 w 8994"/>
                <a:gd name="T7" fmla="*/ 788 h 941"/>
                <a:gd name="T8" fmla="*/ 1188 w 8994"/>
                <a:gd name="T9" fmla="*/ 778 h 941"/>
                <a:gd name="T10" fmla="*/ 1258 w 8994"/>
                <a:gd name="T11" fmla="*/ 755 h 941"/>
                <a:gd name="T12" fmla="*/ 1292 w 8994"/>
                <a:gd name="T13" fmla="*/ 744 h 941"/>
                <a:gd name="T14" fmla="*/ 1378 w 8994"/>
                <a:gd name="T15" fmla="*/ 713 h 941"/>
                <a:gd name="T16" fmla="*/ 1428 w 8994"/>
                <a:gd name="T17" fmla="*/ 692 h 941"/>
                <a:gd name="T18" fmla="*/ 1595 w 8994"/>
                <a:gd name="T19" fmla="*/ 618 h 941"/>
                <a:gd name="T20" fmla="*/ 1692 w 8994"/>
                <a:gd name="T21" fmla="*/ 569 h 941"/>
                <a:gd name="T22" fmla="*/ 2480 w 8994"/>
                <a:gd name="T23" fmla="*/ 190 h 941"/>
                <a:gd name="T24" fmla="*/ 3052 w 8994"/>
                <a:gd name="T25" fmla="*/ 75 h 941"/>
                <a:gd name="T26" fmla="*/ 3631 w 8994"/>
                <a:gd name="T27" fmla="*/ 4 h 941"/>
                <a:gd name="T28" fmla="*/ 3923 w 8994"/>
                <a:gd name="T29" fmla="*/ 6 h 941"/>
                <a:gd name="T30" fmla="*/ 4240 w 8994"/>
                <a:gd name="T31" fmla="*/ 90 h 941"/>
                <a:gd name="T32" fmla="*/ 4337 w 8994"/>
                <a:gd name="T33" fmla="*/ 139 h 941"/>
                <a:gd name="T34" fmla="*/ 4467 w 8994"/>
                <a:gd name="T35" fmla="*/ 207 h 941"/>
                <a:gd name="T36" fmla="*/ 4866 w 8994"/>
                <a:gd name="T37" fmla="*/ 384 h 941"/>
                <a:gd name="T38" fmla="*/ 5295 w 8994"/>
                <a:gd name="T39" fmla="*/ 450 h 941"/>
                <a:gd name="T40" fmla="*/ 5864 w 8994"/>
                <a:gd name="T41" fmla="*/ 334 h 941"/>
                <a:gd name="T42" fmla="*/ 6073 w 8994"/>
                <a:gd name="T43" fmla="*/ 270 h 941"/>
                <a:gd name="T44" fmla="*/ 6143 w 8994"/>
                <a:gd name="T45" fmla="*/ 250 h 941"/>
                <a:gd name="T46" fmla="*/ 6425 w 8994"/>
                <a:gd name="T47" fmla="*/ 175 h 941"/>
                <a:gd name="T48" fmla="*/ 7003 w 8994"/>
                <a:gd name="T49" fmla="*/ 158 h 941"/>
                <a:gd name="T50" fmla="*/ 7561 w 8994"/>
                <a:gd name="T51" fmla="*/ 329 h 941"/>
                <a:gd name="T52" fmla="*/ 8124 w 8994"/>
                <a:gd name="T53" fmla="*/ 482 h 941"/>
                <a:gd name="T54" fmla="*/ 8994 w 8994"/>
                <a:gd name="T55" fmla="*/ 547 h 941"/>
                <a:gd name="T56" fmla="*/ 8123 w 8994"/>
                <a:gd name="T57" fmla="*/ 485 h 941"/>
                <a:gd name="T58" fmla="*/ 7560 w 8994"/>
                <a:gd name="T59" fmla="*/ 333 h 941"/>
                <a:gd name="T60" fmla="*/ 7002 w 8994"/>
                <a:gd name="T61" fmla="*/ 163 h 941"/>
                <a:gd name="T62" fmla="*/ 6426 w 8994"/>
                <a:gd name="T63" fmla="*/ 180 h 941"/>
                <a:gd name="T64" fmla="*/ 6145 w 8994"/>
                <a:gd name="T65" fmla="*/ 255 h 941"/>
                <a:gd name="T66" fmla="*/ 6075 w 8994"/>
                <a:gd name="T67" fmla="*/ 276 h 941"/>
                <a:gd name="T68" fmla="*/ 5866 w 8994"/>
                <a:gd name="T69" fmla="*/ 340 h 941"/>
                <a:gd name="T70" fmla="*/ 5295 w 8994"/>
                <a:gd name="T71" fmla="*/ 457 h 941"/>
                <a:gd name="T72" fmla="*/ 4864 w 8994"/>
                <a:gd name="T73" fmla="*/ 390 h 941"/>
                <a:gd name="T74" fmla="*/ 4463 w 8994"/>
                <a:gd name="T75" fmla="*/ 213 h 941"/>
                <a:gd name="T76" fmla="*/ 4334 w 8994"/>
                <a:gd name="T77" fmla="*/ 146 h 941"/>
                <a:gd name="T78" fmla="*/ 4237 w 8994"/>
                <a:gd name="T79" fmla="*/ 96 h 941"/>
                <a:gd name="T80" fmla="*/ 3922 w 8994"/>
                <a:gd name="T81" fmla="*/ 13 h 941"/>
                <a:gd name="T82" fmla="*/ 3631 w 8994"/>
                <a:gd name="T83" fmla="*/ 10 h 941"/>
                <a:gd name="T84" fmla="*/ 3052 w 8994"/>
                <a:gd name="T85" fmla="*/ 81 h 941"/>
                <a:gd name="T86" fmla="*/ 2481 w 8994"/>
                <a:gd name="T87" fmla="*/ 195 h 941"/>
                <a:gd name="T88" fmla="*/ 1694 w 8994"/>
                <a:gd name="T89" fmla="*/ 572 h 941"/>
                <a:gd name="T90" fmla="*/ 1597 w 8994"/>
                <a:gd name="T91" fmla="*/ 622 h 941"/>
                <a:gd name="T92" fmla="*/ 1430 w 8994"/>
                <a:gd name="T93" fmla="*/ 696 h 941"/>
                <a:gd name="T94" fmla="*/ 1084 w 8994"/>
                <a:gd name="T95" fmla="*/ 811 h 941"/>
                <a:gd name="T96" fmla="*/ 1049 w 8994"/>
                <a:gd name="T97" fmla="*/ 820 h 941"/>
                <a:gd name="T98" fmla="*/ 871 w 8994"/>
                <a:gd name="T99" fmla="*/ 861 h 941"/>
                <a:gd name="T100" fmla="*/ 0 w 8994"/>
                <a:gd name="T101" fmla="*/ 941 h 9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94" h="941">
                  <a:moveTo>
                    <a:pt x="0" y="941"/>
                  </a:moveTo>
                  <a:cubicBezTo>
                    <a:pt x="195" y="940"/>
                    <a:pt x="390" y="930"/>
                    <a:pt x="582" y="905"/>
                  </a:cubicBezTo>
                  <a:cubicBezTo>
                    <a:pt x="679" y="893"/>
                    <a:pt x="775" y="877"/>
                    <a:pt x="870" y="858"/>
                  </a:cubicBezTo>
                  <a:cubicBezTo>
                    <a:pt x="918" y="848"/>
                    <a:pt x="965" y="838"/>
                    <a:pt x="1012" y="826"/>
                  </a:cubicBezTo>
                  <a:cubicBezTo>
                    <a:pt x="1048" y="817"/>
                    <a:pt x="1048" y="817"/>
                    <a:pt x="1048" y="817"/>
                  </a:cubicBezTo>
                  <a:cubicBezTo>
                    <a:pt x="1066" y="813"/>
                    <a:pt x="1066" y="813"/>
                    <a:pt x="1066" y="813"/>
                  </a:cubicBezTo>
                  <a:cubicBezTo>
                    <a:pt x="1083" y="808"/>
                    <a:pt x="1083" y="808"/>
                    <a:pt x="1083" y="808"/>
                  </a:cubicBezTo>
                  <a:cubicBezTo>
                    <a:pt x="1153" y="788"/>
                    <a:pt x="1153" y="788"/>
                    <a:pt x="1153" y="788"/>
                  </a:cubicBezTo>
                  <a:cubicBezTo>
                    <a:pt x="1171" y="783"/>
                    <a:pt x="1171" y="783"/>
                    <a:pt x="1171" y="783"/>
                  </a:cubicBezTo>
                  <a:cubicBezTo>
                    <a:pt x="1188" y="778"/>
                    <a:pt x="1188" y="778"/>
                    <a:pt x="1188" y="778"/>
                  </a:cubicBezTo>
                  <a:cubicBezTo>
                    <a:pt x="1223" y="767"/>
                    <a:pt x="1223" y="767"/>
                    <a:pt x="1223" y="767"/>
                  </a:cubicBezTo>
                  <a:cubicBezTo>
                    <a:pt x="1258" y="755"/>
                    <a:pt x="1258" y="755"/>
                    <a:pt x="1258" y="755"/>
                  </a:cubicBezTo>
                  <a:cubicBezTo>
                    <a:pt x="1275" y="750"/>
                    <a:pt x="1275" y="750"/>
                    <a:pt x="1275" y="750"/>
                  </a:cubicBezTo>
                  <a:cubicBezTo>
                    <a:pt x="1292" y="744"/>
                    <a:pt x="1292" y="744"/>
                    <a:pt x="1292" y="744"/>
                  </a:cubicBezTo>
                  <a:cubicBezTo>
                    <a:pt x="1361" y="719"/>
                    <a:pt x="1361" y="719"/>
                    <a:pt x="1361" y="719"/>
                  </a:cubicBezTo>
                  <a:cubicBezTo>
                    <a:pt x="1378" y="713"/>
                    <a:pt x="1378" y="713"/>
                    <a:pt x="1378" y="713"/>
                  </a:cubicBezTo>
                  <a:cubicBezTo>
                    <a:pt x="1395" y="706"/>
                    <a:pt x="1395" y="706"/>
                    <a:pt x="1395" y="706"/>
                  </a:cubicBezTo>
                  <a:cubicBezTo>
                    <a:pt x="1428" y="692"/>
                    <a:pt x="1428" y="692"/>
                    <a:pt x="1428" y="692"/>
                  </a:cubicBezTo>
                  <a:cubicBezTo>
                    <a:pt x="1474" y="675"/>
                    <a:pt x="1518" y="654"/>
                    <a:pt x="1562" y="634"/>
                  </a:cubicBezTo>
                  <a:cubicBezTo>
                    <a:pt x="1573" y="629"/>
                    <a:pt x="1584" y="624"/>
                    <a:pt x="1595" y="618"/>
                  </a:cubicBezTo>
                  <a:cubicBezTo>
                    <a:pt x="1627" y="602"/>
                    <a:pt x="1627" y="602"/>
                    <a:pt x="1627" y="602"/>
                  </a:cubicBezTo>
                  <a:cubicBezTo>
                    <a:pt x="1649" y="591"/>
                    <a:pt x="1671" y="580"/>
                    <a:pt x="1692" y="569"/>
                  </a:cubicBezTo>
                  <a:cubicBezTo>
                    <a:pt x="1864" y="477"/>
                    <a:pt x="2029" y="373"/>
                    <a:pt x="2206" y="292"/>
                  </a:cubicBezTo>
                  <a:cubicBezTo>
                    <a:pt x="2295" y="252"/>
                    <a:pt x="2386" y="218"/>
                    <a:pt x="2480" y="190"/>
                  </a:cubicBezTo>
                  <a:cubicBezTo>
                    <a:pt x="2573" y="162"/>
                    <a:pt x="2668" y="140"/>
                    <a:pt x="2763" y="121"/>
                  </a:cubicBezTo>
                  <a:cubicBezTo>
                    <a:pt x="2859" y="103"/>
                    <a:pt x="2955" y="89"/>
                    <a:pt x="3052" y="75"/>
                  </a:cubicBezTo>
                  <a:cubicBezTo>
                    <a:pt x="3148" y="62"/>
                    <a:pt x="3244" y="47"/>
                    <a:pt x="3340" y="34"/>
                  </a:cubicBezTo>
                  <a:cubicBezTo>
                    <a:pt x="3437" y="20"/>
                    <a:pt x="3534" y="9"/>
                    <a:pt x="3631" y="4"/>
                  </a:cubicBezTo>
                  <a:cubicBezTo>
                    <a:pt x="3679" y="1"/>
                    <a:pt x="3728" y="0"/>
                    <a:pt x="3777" y="0"/>
                  </a:cubicBezTo>
                  <a:cubicBezTo>
                    <a:pt x="3825" y="0"/>
                    <a:pt x="3874" y="1"/>
                    <a:pt x="3923" y="6"/>
                  </a:cubicBezTo>
                  <a:cubicBezTo>
                    <a:pt x="4020" y="15"/>
                    <a:pt x="4116" y="36"/>
                    <a:pt x="4206" y="75"/>
                  </a:cubicBezTo>
                  <a:cubicBezTo>
                    <a:pt x="4218" y="80"/>
                    <a:pt x="4229" y="85"/>
                    <a:pt x="4240" y="90"/>
                  </a:cubicBezTo>
                  <a:cubicBezTo>
                    <a:pt x="4251" y="95"/>
                    <a:pt x="4262" y="100"/>
                    <a:pt x="4273" y="105"/>
                  </a:cubicBezTo>
                  <a:cubicBezTo>
                    <a:pt x="4337" y="139"/>
                    <a:pt x="4337" y="139"/>
                    <a:pt x="4337" y="139"/>
                  </a:cubicBezTo>
                  <a:cubicBezTo>
                    <a:pt x="4402" y="173"/>
                    <a:pt x="4402" y="173"/>
                    <a:pt x="4402" y="173"/>
                  </a:cubicBezTo>
                  <a:cubicBezTo>
                    <a:pt x="4467" y="207"/>
                    <a:pt x="4467" y="207"/>
                    <a:pt x="4467" y="207"/>
                  </a:cubicBezTo>
                  <a:cubicBezTo>
                    <a:pt x="4553" y="251"/>
                    <a:pt x="4640" y="294"/>
                    <a:pt x="4730" y="332"/>
                  </a:cubicBezTo>
                  <a:cubicBezTo>
                    <a:pt x="4775" y="351"/>
                    <a:pt x="4820" y="368"/>
                    <a:pt x="4866" y="384"/>
                  </a:cubicBezTo>
                  <a:cubicBezTo>
                    <a:pt x="4912" y="400"/>
                    <a:pt x="4958" y="413"/>
                    <a:pt x="5006" y="424"/>
                  </a:cubicBezTo>
                  <a:cubicBezTo>
                    <a:pt x="5101" y="444"/>
                    <a:pt x="5198" y="453"/>
                    <a:pt x="5295" y="450"/>
                  </a:cubicBezTo>
                  <a:cubicBezTo>
                    <a:pt x="5392" y="448"/>
                    <a:pt x="5488" y="433"/>
                    <a:pt x="5583" y="412"/>
                  </a:cubicBezTo>
                  <a:cubicBezTo>
                    <a:pt x="5678" y="390"/>
                    <a:pt x="5771" y="363"/>
                    <a:pt x="5864" y="334"/>
                  </a:cubicBezTo>
                  <a:cubicBezTo>
                    <a:pt x="6003" y="292"/>
                    <a:pt x="6003" y="292"/>
                    <a:pt x="6003" y="292"/>
                  </a:cubicBezTo>
                  <a:cubicBezTo>
                    <a:pt x="6073" y="270"/>
                    <a:pt x="6073" y="270"/>
                    <a:pt x="6073" y="270"/>
                  </a:cubicBezTo>
                  <a:cubicBezTo>
                    <a:pt x="6108" y="259"/>
                    <a:pt x="6108" y="259"/>
                    <a:pt x="6108" y="259"/>
                  </a:cubicBezTo>
                  <a:cubicBezTo>
                    <a:pt x="6120" y="256"/>
                    <a:pt x="6131" y="253"/>
                    <a:pt x="6143" y="250"/>
                  </a:cubicBezTo>
                  <a:cubicBezTo>
                    <a:pt x="6284" y="211"/>
                    <a:pt x="6284" y="211"/>
                    <a:pt x="6284" y="211"/>
                  </a:cubicBezTo>
                  <a:cubicBezTo>
                    <a:pt x="6331" y="198"/>
                    <a:pt x="6378" y="186"/>
                    <a:pt x="6425" y="175"/>
                  </a:cubicBezTo>
                  <a:cubicBezTo>
                    <a:pt x="6520" y="152"/>
                    <a:pt x="6616" y="132"/>
                    <a:pt x="6713" y="129"/>
                  </a:cubicBezTo>
                  <a:cubicBezTo>
                    <a:pt x="6811" y="124"/>
                    <a:pt x="6908" y="137"/>
                    <a:pt x="7003" y="158"/>
                  </a:cubicBezTo>
                  <a:cubicBezTo>
                    <a:pt x="7098" y="180"/>
                    <a:pt x="7191" y="210"/>
                    <a:pt x="7283" y="240"/>
                  </a:cubicBezTo>
                  <a:cubicBezTo>
                    <a:pt x="7561" y="329"/>
                    <a:pt x="7561" y="329"/>
                    <a:pt x="7561" y="329"/>
                  </a:cubicBezTo>
                  <a:cubicBezTo>
                    <a:pt x="7654" y="359"/>
                    <a:pt x="7747" y="388"/>
                    <a:pt x="7840" y="414"/>
                  </a:cubicBezTo>
                  <a:cubicBezTo>
                    <a:pt x="7934" y="440"/>
                    <a:pt x="8029" y="462"/>
                    <a:pt x="8124" y="482"/>
                  </a:cubicBezTo>
                  <a:cubicBezTo>
                    <a:pt x="8219" y="501"/>
                    <a:pt x="8315" y="518"/>
                    <a:pt x="8411" y="531"/>
                  </a:cubicBezTo>
                  <a:cubicBezTo>
                    <a:pt x="8604" y="555"/>
                    <a:pt x="8800" y="563"/>
                    <a:pt x="8994" y="547"/>
                  </a:cubicBezTo>
                  <a:cubicBezTo>
                    <a:pt x="8800" y="564"/>
                    <a:pt x="8604" y="557"/>
                    <a:pt x="8411" y="532"/>
                  </a:cubicBezTo>
                  <a:cubicBezTo>
                    <a:pt x="8315" y="520"/>
                    <a:pt x="8219" y="504"/>
                    <a:pt x="8123" y="485"/>
                  </a:cubicBezTo>
                  <a:cubicBezTo>
                    <a:pt x="8028" y="465"/>
                    <a:pt x="7933" y="444"/>
                    <a:pt x="7839" y="418"/>
                  </a:cubicBezTo>
                  <a:cubicBezTo>
                    <a:pt x="7745" y="392"/>
                    <a:pt x="7653" y="363"/>
                    <a:pt x="7560" y="333"/>
                  </a:cubicBezTo>
                  <a:cubicBezTo>
                    <a:pt x="7282" y="244"/>
                    <a:pt x="7282" y="244"/>
                    <a:pt x="7282" y="244"/>
                  </a:cubicBezTo>
                  <a:cubicBezTo>
                    <a:pt x="7189" y="215"/>
                    <a:pt x="7097" y="185"/>
                    <a:pt x="7002" y="163"/>
                  </a:cubicBezTo>
                  <a:cubicBezTo>
                    <a:pt x="6908" y="141"/>
                    <a:pt x="6810" y="129"/>
                    <a:pt x="6713" y="134"/>
                  </a:cubicBezTo>
                  <a:cubicBezTo>
                    <a:pt x="6616" y="138"/>
                    <a:pt x="6521" y="157"/>
                    <a:pt x="6426" y="180"/>
                  </a:cubicBezTo>
                  <a:cubicBezTo>
                    <a:pt x="6379" y="191"/>
                    <a:pt x="6332" y="204"/>
                    <a:pt x="6285" y="216"/>
                  </a:cubicBezTo>
                  <a:cubicBezTo>
                    <a:pt x="6145" y="255"/>
                    <a:pt x="6145" y="255"/>
                    <a:pt x="6145" y="255"/>
                  </a:cubicBezTo>
                  <a:cubicBezTo>
                    <a:pt x="6133" y="258"/>
                    <a:pt x="6121" y="261"/>
                    <a:pt x="6110" y="265"/>
                  </a:cubicBezTo>
                  <a:cubicBezTo>
                    <a:pt x="6075" y="276"/>
                    <a:pt x="6075" y="276"/>
                    <a:pt x="6075" y="276"/>
                  </a:cubicBezTo>
                  <a:cubicBezTo>
                    <a:pt x="6005" y="297"/>
                    <a:pt x="6005" y="297"/>
                    <a:pt x="6005" y="297"/>
                  </a:cubicBezTo>
                  <a:cubicBezTo>
                    <a:pt x="5866" y="340"/>
                    <a:pt x="5866" y="340"/>
                    <a:pt x="5866" y="340"/>
                  </a:cubicBezTo>
                  <a:cubicBezTo>
                    <a:pt x="5773" y="369"/>
                    <a:pt x="5679" y="396"/>
                    <a:pt x="5584" y="418"/>
                  </a:cubicBezTo>
                  <a:cubicBezTo>
                    <a:pt x="5489" y="439"/>
                    <a:pt x="5392" y="454"/>
                    <a:pt x="5295" y="457"/>
                  </a:cubicBezTo>
                  <a:cubicBezTo>
                    <a:pt x="5197" y="460"/>
                    <a:pt x="5100" y="451"/>
                    <a:pt x="5004" y="430"/>
                  </a:cubicBezTo>
                  <a:cubicBezTo>
                    <a:pt x="4957" y="420"/>
                    <a:pt x="4910" y="406"/>
                    <a:pt x="4864" y="390"/>
                  </a:cubicBezTo>
                  <a:cubicBezTo>
                    <a:pt x="4818" y="375"/>
                    <a:pt x="4772" y="357"/>
                    <a:pt x="4727" y="339"/>
                  </a:cubicBezTo>
                  <a:cubicBezTo>
                    <a:pt x="4637" y="301"/>
                    <a:pt x="4550" y="258"/>
                    <a:pt x="4463" y="213"/>
                  </a:cubicBezTo>
                  <a:cubicBezTo>
                    <a:pt x="4399" y="179"/>
                    <a:pt x="4399" y="179"/>
                    <a:pt x="4399" y="179"/>
                  </a:cubicBezTo>
                  <a:cubicBezTo>
                    <a:pt x="4334" y="146"/>
                    <a:pt x="4334" y="146"/>
                    <a:pt x="4334" y="146"/>
                  </a:cubicBezTo>
                  <a:cubicBezTo>
                    <a:pt x="4269" y="112"/>
                    <a:pt x="4269" y="112"/>
                    <a:pt x="4269" y="112"/>
                  </a:cubicBezTo>
                  <a:cubicBezTo>
                    <a:pt x="4259" y="106"/>
                    <a:pt x="4247" y="102"/>
                    <a:pt x="4237" y="96"/>
                  </a:cubicBezTo>
                  <a:cubicBezTo>
                    <a:pt x="4226" y="91"/>
                    <a:pt x="4215" y="86"/>
                    <a:pt x="4203" y="81"/>
                  </a:cubicBezTo>
                  <a:cubicBezTo>
                    <a:pt x="4114" y="43"/>
                    <a:pt x="4019" y="22"/>
                    <a:pt x="3922" y="13"/>
                  </a:cubicBezTo>
                  <a:cubicBezTo>
                    <a:pt x="3874" y="8"/>
                    <a:pt x="3825" y="6"/>
                    <a:pt x="3777" y="6"/>
                  </a:cubicBezTo>
                  <a:cubicBezTo>
                    <a:pt x="3728" y="7"/>
                    <a:pt x="3680" y="8"/>
                    <a:pt x="3631" y="10"/>
                  </a:cubicBezTo>
                  <a:cubicBezTo>
                    <a:pt x="3534" y="16"/>
                    <a:pt x="3438" y="27"/>
                    <a:pt x="3341" y="40"/>
                  </a:cubicBezTo>
                  <a:cubicBezTo>
                    <a:pt x="3245" y="53"/>
                    <a:pt x="3149" y="68"/>
                    <a:pt x="3052" y="81"/>
                  </a:cubicBezTo>
                  <a:cubicBezTo>
                    <a:pt x="2956" y="95"/>
                    <a:pt x="2860" y="109"/>
                    <a:pt x="2764" y="127"/>
                  </a:cubicBezTo>
                  <a:cubicBezTo>
                    <a:pt x="2669" y="145"/>
                    <a:pt x="2574" y="167"/>
                    <a:pt x="2481" y="195"/>
                  </a:cubicBezTo>
                  <a:cubicBezTo>
                    <a:pt x="2388" y="222"/>
                    <a:pt x="2297" y="256"/>
                    <a:pt x="2208" y="297"/>
                  </a:cubicBezTo>
                  <a:cubicBezTo>
                    <a:pt x="2031" y="377"/>
                    <a:pt x="1866" y="481"/>
                    <a:pt x="1694" y="572"/>
                  </a:cubicBezTo>
                  <a:cubicBezTo>
                    <a:pt x="1673" y="584"/>
                    <a:pt x="1651" y="595"/>
                    <a:pt x="1629" y="606"/>
                  </a:cubicBezTo>
                  <a:cubicBezTo>
                    <a:pt x="1597" y="622"/>
                    <a:pt x="1597" y="622"/>
                    <a:pt x="1597" y="622"/>
                  </a:cubicBezTo>
                  <a:cubicBezTo>
                    <a:pt x="1586" y="628"/>
                    <a:pt x="1575" y="633"/>
                    <a:pt x="1564" y="638"/>
                  </a:cubicBezTo>
                  <a:cubicBezTo>
                    <a:pt x="1520" y="658"/>
                    <a:pt x="1475" y="679"/>
                    <a:pt x="1430" y="696"/>
                  </a:cubicBezTo>
                  <a:cubicBezTo>
                    <a:pt x="1340" y="733"/>
                    <a:pt x="1247" y="764"/>
                    <a:pt x="1154" y="792"/>
                  </a:cubicBezTo>
                  <a:cubicBezTo>
                    <a:pt x="1084" y="811"/>
                    <a:pt x="1084" y="811"/>
                    <a:pt x="1084" y="811"/>
                  </a:cubicBezTo>
                  <a:cubicBezTo>
                    <a:pt x="1066" y="816"/>
                    <a:pt x="1066" y="816"/>
                    <a:pt x="1066" y="816"/>
                  </a:cubicBezTo>
                  <a:cubicBezTo>
                    <a:pt x="1049" y="820"/>
                    <a:pt x="1049" y="820"/>
                    <a:pt x="1049" y="820"/>
                  </a:cubicBezTo>
                  <a:cubicBezTo>
                    <a:pt x="1013" y="829"/>
                    <a:pt x="1013" y="829"/>
                    <a:pt x="1013" y="829"/>
                  </a:cubicBezTo>
                  <a:cubicBezTo>
                    <a:pt x="966" y="841"/>
                    <a:pt x="918" y="851"/>
                    <a:pt x="871" y="861"/>
                  </a:cubicBezTo>
                  <a:cubicBezTo>
                    <a:pt x="775" y="879"/>
                    <a:pt x="679" y="896"/>
                    <a:pt x="583" y="907"/>
                  </a:cubicBezTo>
                  <a:cubicBezTo>
                    <a:pt x="390" y="931"/>
                    <a:pt x="195" y="940"/>
                    <a:pt x="0" y="9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1" name="Freeform 11"/>
            <p:cNvSpPr/>
            <p:nvPr>
              <p:custDataLst>
                <p:tags r:id="rId9"/>
              </p:custDataLst>
            </p:nvPr>
          </p:nvSpPr>
          <p:spPr bwMode="auto">
            <a:xfrm>
              <a:off x="2" y="1132"/>
              <a:ext cx="5755" cy="675"/>
            </a:xfrm>
            <a:custGeom>
              <a:avLst/>
              <a:gdLst>
                <a:gd name="T0" fmla="*/ 586 w 8993"/>
                <a:gd name="T1" fmla="*/ 1021 h 1054"/>
                <a:gd name="T2" fmla="*/ 947 w 8993"/>
                <a:gd name="T3" fmla="*/ 958 h 1054"/>
                <a:gd name="T4" fmla="*/ 983 w 8993"/>
                <a:gd name="T5" fmla="*/ 950 h 1054"/>
                <a:gd name="T6" fmla="*/ 1054 w 8993"/>
                <a:gd name="T7" fmla="*/ 932 h 1054"/>
                <a:gd name="T8" fmla="*/ 1089 w 8993"/>
                <a:gd name="T9" fmla="*/ 923 h 1054"/>
                <a:gd name="T10" fmla="*/ 1436 w 8993"/>
                <a:gd name="T11" fmla="*/ 804 h 1054"/>
                <a:gd name="T12" fmla="*/ 1603 w 8993"/>
                <a:gd name="T13" fmla="*/ 729 h 1054"/>
                <a:gd name="T14" fmla="*/ 1701 w 8993"/>
                <a:gd name="T15" fmla="*/ 679 h 1054"/>
                <a:gd name="T16" fmla="*/ 2486 w 8993"/>
                <a:gd name="T17" fmla="*/ 283 h 1054"/>
                <a:gd name="T18" fmla="*/ 3053 w 8993"/>
                <a:gd name="T19" fmla="*/ 132 h 1054"/>
                <a:gd name="T20" fmla="*/ 3628 w 8993"/>
                <a:gd name="T21" fmla="*/ 15 h 1054"/>
                <a:gd name="T22" fmla="*/ 3921 w 8993"/>
                <a:gd name="T23" fmla="*/ 4 h 1054"/>
                <a:gd name="T24" fmla="*/ 4458 w 8993"/>
                <a:gd name="T25" fmla="*/ 227 h 1054"/>
                <a:gd name="T26" fmla="*/ 4844 w 8993"/>
                <a:gd name="T27" fmla="*/ 436 h 1054"/>
                <a:gd name="T28" fmla="*/ 5270 w 8993"/>
                <a:gd name="T29" fmla="*/ 528 h 1054"/>
                <a:gd name="T30" fmla="*/ 5561 w 8993"/>
                <a:gd name="T31" fmla="*/ 500 h 1054"/>
                <a:gd name="T32" fmla="*/ 5846 w 8993"/>
                <a:gd name="T33" fmla="*/ 431 h 1054"/>
                <a:gd name="T34" fmla="*/ 6409 w 8993"/>
                <a:gd name="T35" fmla="*/ 267 h 1054"/>
                <a:gd name="T36" fmla="*/ 6844 w 8993"/>
                <a:gd name="T37" fmla="*/ 216 h 1054"/>
                <a:gd name="T38" fmla="*/ 7270 w 8993"/>
                <a:gd name="T39" fmla="*/ 326 h 1054"/>
                <a:gd name="T40" fmla="*/ 7831 w 8993"/>
                <a:gd name="T41" fmla="*/ 498 h 1054"/>
                <a:gd name="T42" fmla="*/ 8407 w 8993"/>
                <a:gd name="T43" fmla="*/ 606 h 1054"/>
                <a:gd name="T44" fmla="*/ 8407 w 8993"/>
                <a:gd name="T45" fmla="*/ 608 h 1054"/>
                <a:gd name="T46" fmla="*/ 7830 w 8993"/>
                <a:gd name="T47" fmla="*/ 501 h 1054"/>
                <a:gd name="T48" fmla="*/ 7269 w 8993"/>
                <a:gd name="T49" fmla="*/ 330 h 1054"/>
                <a:gd name="T50" fmla="*/ 6698 w 8993"/>
                <a:gd name="T51" fmla="*/ 217 h 1054"/>
                <a:gd name="T52" fmla="*/ 6129 w 8993"/>
                <a:gd name="T53" fmla="*/ 354 h 1054"/>
                <a:gd name="T54" fmla="*/ 5706 w 8993"/>
                <a:gd name="T55" fmla="*/ 475 h 1054"/>
                <a:gd name="T56" fmla="*/ 5417 w 8993"/>
                <a:gd name="T57" fmla="*/ 528 h 1054"/>
                <a:gd name="T58" fmla="*/ 4979 w 8993"/>
                <a:gd name="T59" fmla="*/ 493 h 1054"/>
                <a:gd name="T60" fmla="*/ 4708 w 8993"/>
                <a:gd name="T61" fmla="*/ 380 h 1054"/>
                <a:gd name="T62" fmla="*/ 4202 w 8993"/>
                <a:gd name="T63" fmla="*/ 84 h 1054"/>
                <a:gd name="T64" fmla="*/ 3775 w 8993"/>
                <a:gd name="T65" fmla="*/ 9 h 1054"/>
                <a:gd name="T66" fmla="*/ 3340 w 8993"/>
                <a:gd name="T67" fmla="*/ 72 h 1054"/>
                <a:gd name="T68" fmla="*/ 2769 w 8993"/>
                <a:gd name="T69" fmla="*/ 205 h 1054"/>
                <a:gd name="T70" fmla="*/ 2217 w 8993"/>
                <a:gd name="T71" fmla="*/ 401 h 1054"/>
                <a:gd name="T72" fmla="*/ 1638 w 8993"/>
                <a:gd name="T73" fmla="*/ 717 h 1054"/>
                <a:gd name="T74" fmla="*/ 1572 w 8993"/>
                <a:gd name="T75" fmla="*/ 749 h 1054"/>
                <a:gd name="T76" fmla="*/ 1161 w 8993"/>
                <a:gd name="T77" fmla="*/ 906 h 1054"/>
                <a:gd name="T78" fmla="*/ 1072 w 8993"/>
                <a:gd name="T79" fmla="*/ 931 h 1054"/>
                <a:gd name="T80" fmla="*/ 1019 w 8993"/>
                <a:gd name="T81" fmla="*/ 944 h 1054"/>
                <a:gd name="T82" fmla="*/ 965 w 8993"/>
                <a:gd name="T83" fmla="*/ 957 h 1054"/>
                <a:gd name="T84" fmla="*/ 876 w 8993"/>
                <a:gd name="T85" fmla="*/ 976 h 1054"/>
                <a:gd name="T86" fmla="*/ 0 w 8993"/>
                <a:gd name="T87" fmla="*/ 1051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993" h="1054">
                  <a:moveTo>
                    <a:pt x="0" y="1051"/>
                  </a:moveTo>
                  <a:cubicBezTo>
                    <a:pt x="196" y="1054"/>
                    <a:pt x="392" y="1046"/>
                    <a:pt x="586" y="1021"/>
                  </a:cubicBezTo>
                  <a:cubicBezTo>
                    <a:pt x="683" y="1010"/>
                    <a:pt x="779" y="993"/>
                    <a:pt x="875" y="974"/>
                  </a:cubicBezTo>
                  <a:cubicBezTo>
                    <a:pt x="947" y="958"/>
                    <a:pt x="947" y="958"/>
                    <a:pt x="947" y="958"/>
                  </a:cubicBezTo>
                  <a:cubicBezTo>
                    <a:pt x="965" y="954"/>
                    <a:pt x="965" y="954"/>
                    <a:pt x="965" y="954"/>
                  </a:cubicBezTo>
                  <a:cubicBezTo>
                    <a:pt x="983" y="950"/>
                    <a:pt x="983" y="950"/>
                    <a:pt x="983" y="950"/>
                  </a:cubicBezTo>
                  <a:cubicBezTo>
                    <a:pt x="1018" y="941"/>
                    <a:pt x="1018" y="941"/>
                    <a:pt x="1018" y="941"/>
                  </a:cubicBezTo>
                  <a:cubicBezTo>
                    <a:pt x="1054" y="932"/>
                    <a:pt x="1054" y="932"/>
                    <a:pt x="1054" y="932"/>
                  </a:cubicBezTo>
                  <a:cubicBezTo>
                    <a:pt x="1071" y="928"/>
                    <a:pt x="1071" y="928"/>
                    <a:pt x="1071" y="928"/>
                  </a:cubicBezTo>
                  <a:cubicBezTo>
                    <a:pt x="1089" y="923"/>
                    <a:pt x="1089" y="923"/>
                    <a:pt x="1089" y="923"/>
                  </a:cubicBezTo>
                  <a:cubicBezTo>
                    <a:pt x="1159" y="902"/>
                    <a:pt x="1159" y="902"/>
                    <a:pt x="1159" y="902"/>
                  </a:cubicBezTo>
                  <a:cubicBezTo>
                    <a:pt x="1253" y="874"/>
                    <a:pt x="1346" y="842"/>
                    <a:pt x="1436" y="804"/>
                  </a:cubicBezTo>
                  <a:cubicBezTo>
                    <a:pt x="1481" y="787"/>
                    <a:pt x="1525" y="766"/>
                    <a:pt x="1570" y="745"/>
                  </a:cubicBezTo>
                  <a:cubicBezTo>
                    <a:pt x="1581" y="741"/>
                    <a:pt x="1592" y="735"/>
                    <a:pt x="1603" y="729"/>
                  </a:cubicBezTo>
                  <a:cubicBezTo>
                    <a:pt x="1636" y="713"/>
                    <a:pt x="1636" y="713"/>
                    <a:pt x="1636" y="713"/>
                  </a:cubicBezTo>
                  <a:cubicBezTo>
                    <a:pt x="1657" y="702"/>
                    <a:pt x="1679" y="691"/>
                    <a:pt x="1701" y="679"/>
                  </a:cubicBezTo>
                  <a:cubicBezTo>
                    <a:pt x="1873" y="586"/>
                    <a:pt x="2039" y="482"/>
                    <a:pt x="2215" y="396"/>
                  </a:cubicBezTo>
                  <a:cubicBezTo>
                    <a:pt x="2303" y="353"/>
                    <a:pt x="2394" y="316"/>
                    <a:pt x="2486" y="283"/>
                  </a:cubicBezTo>
                  <a:cubicBezTo>
                    <a:pt x="2578" y="251"/>
                    <a:pt x="2673" y="224"/>
                    <a:pt x="2767" y="199"/>
                  </a:cubicBezTo>
                  <a:cubicBezTo>
                    <a:pt x="2862" y="175"/>
                    <a:pt x="2958" y="154"/>
                    <a:pt x="3053" y="132"/>
                  </a:cubicBezTo>
                  <a:cubicBezTo>
                    <a:pt x="3149" y="111"/>
                    <a:pt x="3243" y="87"/>
                    <a:pt x="3339" y="66"/>
                  </a:cubicBezTo>
                  <a:cubicBezTo>
                    <a:pt x="3434" y="45"/>
                    <a:pt x="3531" y="26"/>
                    <a:pt x="3628" y="15"/>
                  </a:cubicBezTo>
                  <a:cubicBezTo>
                    <a:pt x="3677" y="9"/>
                    <a:pt x="3725" y="5"/>
                    <a:pt x="3774" y="3"/>
                  </a:cubicBezTo>
                  <a:cubicBezTo>
                    <a:pt x="3823" y="0"/>
                    <a:pt x="3872" y="0"/>
                    <a:pt x="3921" y="4"/>
                  </a:cubicBezTo>
                  <a:cubicBezTo>
                    <a:pt x="4019" y="11"/>
                    <a:pt x="4117" y="33"/>
                    <a:pt x="4205" y="77"/>
                  </a:cubicBezTo>
                  <a:cubicBezTo>
                    <a:pt x="4293" y="120"/>
                    <a:pt x="4374" y="176"/>
                    <a:pt x="4458" y="227"/>
                  </a:cubicBezTo>
                  <a:cubicBezTo>
                    <a:pt x="4541" y="279"/>
                    <a:pt x="4625" y="329"/>
                    <a:pt x="4711" y="374"/>
                  </a:cubicBezTo>
                  <a:cubicBezTo>
                    <a:pt x="4755" y="396"/>
                    <a:pt x="4799" y="417"/>
                    <a:pt x="4844" y="436"/>
                  </a:cubicBezTo>
                  <a:cubicBezTo>
                    <a:pt x="4889" y="456"/>
                    <a:pt x="4934" y="473"/>
                    <a:pt x="4981" y="486"/>
                  </a:cubicBezTo>
                  <a:cubicBezTo>
                    <a:pt x="5075" y="512"/>
                    <a:pt x="5172" y="526"/>
                    <a:pt x="5270" y="528"/>
                  </a:cubicBezTo>
                  <a:cubicBezTo>
                    <a:pt x="5319" y="529"/>
                    <a:pt x="5368" y="526"/>
                    <a:pt x="5416" y="521"/>
                  </a:cubicBezTo>
                  <a:cubicBezTo>
                    <a:pt x="5465" y="517"/>
                    <a:pt x="5513" y="509"/>
                    <a:pt x="5561" y="500"/>
                  </a:cubicBezTo>
                  <a:cubicBezTo>
                    <a:pt x="5609" y="491"/>
                    <a:pt x="5657" y="481"/>
                    <a:pt x="5704" y="469"/>
                  </a:cubicBezTo>
                  <a:cubicBezTo>
                    <a:pt x="5751" y="457"/>
                    <a:pt x="5799" y="445"/>
                    <a:pt x="5846" y="431"/>
                  </a:cubicBezTo>
                  <a:cubicBezTo>
                    <a:pt x="6127" y="348"/>
                    <a:pt x="6127" y="348"/>
                    <a:pt x="6127" y="348"/>
                  </a:cubicBezTo>
                  <a:cubicBezTo>
                    <a:pt x="6409" y="267"/>
                    <a:pt x="6409" y="267"/>
                    <a:pt x="6409" y="267"/>
                  </a:cubicBezTo>
                  <a:cubicBezTo>
                    <a:pt x="6503" y="241"/>
                    <a:pt x="6599" y="218"/>
                    <a:pt x="6697" y="212"/>
                  </a:cubicBezTo>
                  <a:cubicBezTo>
                    <a:pt x="6746" y="209"/>
                    <a:pt x="6796" y="211"/>
                    <a:pt x="6844" y="216"/>
                  </a:cubicBezTo>
                  <a:cubicBezTo>
                    <a:pt x="6893" y="221"/>
                    <a:pt x="6941" y="230"/>
                    <a:pt x="6989" y="241"/>
                  </a:cubicBezTo>
                  <a:cubicBezTo>
                    <a:pt x="7084" y="264"/>
                    <a:pt x="7177" y="295"/>
                    <a:pt x="7270" y="326"/>
                  </a:cubicBezTo>
                  <a:cubicBezTo>
                    <a:pt x="7363" y="356"/>
                    <a:pt x="7457" y="385"/>
                    <a:pt x="7550" y="415"/>
                  </a:cubicBezTo>
                  <a:cubicBezTo>
                    <a:pt x="7643" y="444"/>
                    <a:pt x="7737" y="473"/>
                    <a:pt x="7831" y="498"/>
                  </a:cubicBezTo>
                  <a:cubicBezTo>
                    <a:pt x="7926" y="523"/>
                    <a:pt x="8021" y="543"/>
                    <a:pt x="8117" y="562"/>
                  </a:cubicBezTo>
                  <a:cubicBezTo>
                    <a:pt x="8213" y="580"/>
                    <a:pt x="8310" y="595"/>
                    <a:pt x="8407" y="606"/>
                  </a:cubicBezTo>
                  <a:cubicBezTo>
                    <a:pt x="8601" y="629"/>
                    <a:pt x="8798" y="635"/>
                    <a:pt x="8993" y="619"/>
                  </a:cubicBezTo>
                  <a:cubicBezTo>
                    <a:pt x="8798" y="635"/>
                    <a:pt x="8601" y="630"/>
                    <a:pt x="8407" y="608"/>
                  </a:cubicBezTo>
                  <a:cubicBezTo>
                    <a:pt x="8310" y="597"/>
                    <a:pt x="8213" y="582"/>
                    <a:pt x="8117" y="564"/>
                  </a:cubicBezTo>
                  <a:cubicBezTo>
                    <a:pt x="8021" y="546"/>
                    <a:pt x="7925" y="526"/>
                    <a:pt x="7830" y="501"/>
                  </a:cubicBezTo>
                  <a:cubicBezTo>
                    <a:pt x="7735" y="476"/>
                    <a:pt x="7642" y="448"/>
                    <a:pt x="7549" y="419"/>
                  </a:cubicBezTo>
                  <a:cubicBezTo>
                    <a:pt x="7455" y="389"/>
                    <a:pt x="7362" y="360"/>
                    <a:pt x="7269" y="330"/>
                  </a:cubicBezTo>
                  <a:cubicBezTo>
                    <a:pt x="7176" y="300"/>
                    <a:pt x="7083" y="268"/>
                    <a:pt x="6988" y="246"/>
                  </a:cubicBezTo>
                  <a:cubicBezTo>
                    <a:pt x="6893" y="223"/>
                    <a:pt x="6795" y="211"/>
                    <a:pt x="6698" y="217"/>
                  </a:cubicBezTo>
                  <a:cubicBezTo>
                    <a:pt x="6600" y="223"/>
                    <a:pt x="6505" y="246"/>
                    <a:pt x="6411" y="272"/>
                  </a:cubicBezTo>
                  <a:cubicBezTo>
                    <a:pt x="6129" y="354"/>
                    <a:pt x="6129" y="354"/>
                    <a:pt x="6129" y="354"/>
                  </a:cubicBezTo>
                  <a:cubicBezTo>
                    <a:pt x="5847" y="436"/>
                    <a:pt x="5847" y="436"/>
                    <a:pt x="5847" y="436"/>
                  </a:cubicBezTo>
                  <a:cubicBezTo>
                    <a:pt x="5800" y="450"/>
                    <a:pt x="5753" y="463"/>
                    <a:pt x="5706" y="475"/>
                  </a:cubicBezTo>
                  <a:cubicBezTo>
                    <a:pt x="5658" y="487"/>
                    <a:pt x="5610" y="497"/>
                    <a:pt x="5562" y="507"/>
                  </a:cubicBezTo>
                  <a:cubicBezTo>
                    <a:pt x="5514" y="516"/>
                    <a:pt x="5465" y="523"/>
                    <a:pt x="5417" y="528"/>
                  </a:cubicBezTo>
                  <a:cubicBezTo>
                    <a:pt x="5368" y="533"/>
                    <a:pt x="5319" y="535"/>
                    <a:pt x="5270" y="534"/>
                  </a:cubicBezTo>
                  <a:cubicBezTo>
                    <a:pt x="5172" y="533"/>
                    <a:pt x="5074" y="519"/>
                    <a:pt x="4979" y="493"/>
                  </a:cubicBezTo>
                  <a:cubicBezTo>
                    <a:pt x="4932" y="479"/>
                    <a:pt x="4886" y="462"/>
                    <a:pt x="4841" y="443"/>
                  </a:cubicBezTo>
                  <a:cubicBezTo>
                    <a:pt x="4796" y="424"/>
                    <a:pt x="4752" y="403"/>
                    <a:pt x="4708" y="380"/>
                  </a:cubicBezTo>
                  <a:cubicBezTo>
                    <a:pt x="4621" y="335"/>
                    <a:pt x="4537" y="285"/>
                    <a:pt x="4454" y="233"/>
                  </a:cubicBezTo>
                  <a:cubicBezTo>
                    <a:pt x="4370" y="182"/>
                    <a:pt x="4290" y="127"/>
                    <a:pt x="4202" y="84"/>
                  </a:cubicBezTo>
                  <a:cubicBezTo>
                    <a:pt x="4115" y="40"/>
                    <a:pt x="4018" y="18"/>
                    <a:pt x="3921" y="11"/>
                  </a:cubicBezTo>
                  <a:cubicBezTo>
                    <a:pt x="3872" y="7"/>
                    <a:pt x="3823" y="7"/>
                    <a:pt x="3775" y="9"/>
                  </a:cubicBezTo>
                  <a:cubicBezTo>
                    <a:pt x="3726" y="11"/>
                    <a:pt x="3677" y="15"/>
                    <a:pt x="3629" y="21"/>
                  </a:cubicBezTo>
                  <a:cubicBezTo>
                    <a:pt x="3532" y="32"/>
                    <a:pt x="3436" y="51"/>
                    <a:pt x="3340" y="72"/>
                  </a:cubicBezTo>
                  <a:cubicBezTo>
                    <a:pt x="3245" y="93"/>
                    <a:pt x="3150" y="117"/>
                    <a:pt x="3054" y="138"/>
                  </a:cubicBezTo>
                  <a:cubicBezTo>
                    <a:pt x="2959" y="159"/>
                    <a:pt x="2863" y="181"/>
                    <a:pt x="2769" y="205"/>
                  </a:cubicBezTo>
                  <a:cubicBezTo>
                    <a:pt x="2674" y="229"/>
                    <a:pt x="2580" y="256"/>
                    <a:pt x="2488" y="288"/>
                  </a:cubicBezTo>
                  <a:cubicBezTo>
                    <a:pt x="2395" y="321"/>
                    <a:pt x="2305" y="358"/>
                    <a:pt x="2217" y="401"/>
                  </a:cubicBezTo>
                  <a:cubicBezTo>
                    <a:pt x="2041" y="486"/>
                    <a:pt x="1875" y="590"/>
                    <a:pt x="1703" y="683"/>
                  </a:cubicBezTo>
                  <a:cubicBezTo>
                    <a:pt x="1681" y="695"/>
                    <a:pt x="1659" y="705"/>
                    <a:pt x="1638" y="717"/>
                  </a:cubicBezTo>
                  <a:cubicBezTo>
                    <a:pt x="1605" y="733"/>
                    <a:pt x="1605" y="733"/>
                    <a:pt x="1605" y="733"/>
                  </a:cubicBezTo>
                  <a:cubicBezTo>
                    <a:pt x="1594" y="739"/>
                    <a:pt x="1583" y="744"/>
                    <a:pt x="1572" y="749"/>
                  </a:cubicBezTo>
                  <a:cubicBezTo>
                    <a:pt x="1527" y="769"/>
                    <a:pt x="1483" y="790"/>
                    <a:pt x="1437" y="808"/>
                  </a:cubicBezTo>
                  <a:cubicBezTo>
                    <a:pt x="1347" y="846"/>
                    <a:pt x="1254" y="877"/>
                    <a:pt x="1161" y="906"/>
                  </a:cubicBezTo>
                  <a:cubicBezTo>
                    <a:pt x="1090" y="926"/>
                    <a:pt x="1090" y="926"/>
                    <a:pt x="1090" y="926"/>
                  </a:cubicBezTo>
                  <a:cubicBezTo>
                    <a:pt x="1072" y="931"/>
                    <a:pt x="1072" y="931"/>
                    <a:pt x="1072" y="931"/>
                  </a:cubicBezTo>
                  <a:cubicBezTo>
                    <a:pt x="1054" y="935"/>
                    <a:pt x="1054" y="935"/>
                    <a:pt x="1054" y="935"/>
                  </a:cubicBezTo>
                  <a:cubicBezTo>
                    <a:pt x="1019" y="944"/>
                    <a:pt x="1019" y="944"/>
                    <a:pt x="1019" y="944"/>
                  </a:cubicBezTo>
                  <a:cubicBezTo>
                    <a:pt x="983" y="953"/>
                    <a:pt x="983" y="953"/>
                    <a:pt x="983" y="953"/>
                  </a:cubicBezTo>
                  <a:cubicBezTo>
                    <a:pt x="965" y="957"/>
                    <a:pt x="965" y="957"/>
                    <a:pt x="965" y="957"/>
                  </a:cubicBezTo>
                  <a:cubicBezTo>
                    <a:pt x="947" y="961"/>
                    <a:pt x="947" y="961"/>
                    <a:pt x="947" y="961"/>
                  </a:cubicBezTo>
                  <a:cubicBezTo>
                    <a:pt x="876" y="976"/>
                    <a:pt x="876" y="976"/>
                    <a:pt x="876" y="976"/>
                  </a:cubicBezTo>
                  <a:cubicBezTo>
                    <a:pt x="780" y="995"/>
                    <a:pt x="683" y="1012"/>
                    <a:pt x="586" y="1023"/>
                  </a:cubicBezTo>
                  <a:cubicBezTo>
                    <a:pt x="392" y="1047"/>
                    <a:pt x="196" y="1054"/>
                    <a:pt x="0" y="10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2" name="Freeform 12"/>
            <p:cNvSpPr/>
            <p:nvPr>
              <p:custDataLst>
                <p:tags r:id="rId10"/>
              </p:custDataLst>
            </p:nvPr>
          </p:nvSpPr>
          <p:spPr bwMode="auto">
            <a:xfrm>
              <a:off x="2" y="1110"/>
              <a:ext cx="5755" cy="750"/>
            </a:xfrm>
            <a:custGeom>
              <a:avLst/>
              <a:gdLst>
                <a:gd name="T0" fmla="*/ 590 w 8992"/>
                <a:gd name="T1" fmla="*/ 1139 h 1171"/>
                <a:gd name="T2" fmla="*/ 645 w 8992"/>
                <a:gd name="T3" fmla="*/ 1132 h 1171"/>
                <a:gd name="T4" fmla="*/ 736 w 8992"/>
                <a:gd name="T5" fmla="*/ 1118 h 1171"/>
                <a:gd name="T6" fmla="*/ 773 w 8992"/>
                <a:gd name="T7" fmla="*/ 1112 h 1171"/>
                <a:gd name="T8" fmla="*/ 881 w 8992"/>
                <a:gd name="T9" fmla="*/ 1091 h 1171"/>
                <a:gd name="T10" fmla="*/ 989 w 8992"/>
                <a:gd name="T11" fmla="*/ 1067 h 1171"/>
                <a:gd name="T12" fmla="*/ 1168 w 8992"/>
                <a:gd name="T13" fmla="*/ 1018 h 1171"/>
                <a:gd name="T14" fmla="*/ 1580 w 8992"/>
                <a:gd name="T15" fmla="*/ 858 h 1171"/>
                <a:gd name="T16" fmla="*/ 1646 w 8992"/>
                <a:gd name="T17" fmla="*/ 824 h 1171"/>
                <a:gd name="T18" fmla="*/ 2227 w 8992"/>
                <a:gd name="T19" fmla="*/ 500 h 1171"/>
                <a:gd name="T20" fmla="*/ 2775 w 8992"/>
                <a:gd name="T21" fmla="*/ 278 h 1171"/>
                <a:gd name="T22" fmla="*/ 3338 w 8992"/>
                <a:gd name="T23" fmla="*/ 99 h 1171"/>
                <a:gd name="T24" fmla="*/ 3625 w 8992"/>
                <a:gd name="T25" fmla="*/ 26 h 1171"/>
                <a:gd name="T26" fmla="*/ 3771 w 8992"/>
                <a:gd name="T27" fmla="*/ 7 h 1171"/>
                <a:gd name="T28" fmla="*/ 4203 w 8992"/>
                <a:gd name="T29" fmla="*/ 83 h 1171"/>
                <a:gd name="T30" fmla="*/ 4328 w 8992"/>
                <a:gd name="T31" fmla="*/ 163 h 1171"/>
                <a:gd name="T32" fmla="*/ 4690 w 8992"/>
                <a:gd name="T33" fmla="*/ 418 h 1171"/>
                <a:gd name="T34" fmla="*/ 4953 w 8992"/>
                <a:gd name="T35" fmla="*/ 551 h 1171"/>
                <a:gd name="T36" fmla="*/ 5241 w 8992"/>
                <a:gd name="T37" fmla="*/ 608 h 1171"/>
                <a:gd name="T38" fmla="*/ 5823 w 8992"/>
                <a:gd name="T39" fmla="*/ 531 h 1171"/>
                <a:gd name="T40" fmla="*/ 6249 w 8992"/>
                <a:gd name="T41" fmla="*/ 407 h 1171"/>
                <a:gd name="T42" fmla="*/ 6678 w 8992"/>
                <a:gd name="T43" fmla="*/ 298 h 1171"/>
                <a:gd name="T44" fmla="*/ 6972 w 8992"/>
                <a:gd name="T45" fmla="*/ 326 h 1171"/>
                <a:gd name="T46" fmla="*/ 7395 w 8992"/>
                <a:gd name="T47" fmla="*/ 457 h 1171"/>
                <a:gd name="T48" fmla="*/ 7820 w 8992"/>
                <a:gd name="T49" fmla="*/ 583 h 1171"/>
                <a:gd name="T50" fmla="*/ 8402 w 8992"/>
                <a:gd name="T51" fmla="*/ 684 h 1171"/>
                <a:gd name="T52" fmla="*/ 8402 w 8992"/>
                <a:gd name="T53" fmla="*/ 686 h 1171"/>
                <a:gd name="T54" fmla="*/ 7819 w 8992"/>
                <a:gd name="T55" fmla="*/ 586 h 1171"/>
                <a:gd name="T56" fmla="*/ 7394 w 8992"/>
                <a:gd name="T57" fmla="*/ 461 h 1171"/>
                <a:gd name="T58" fmla="*/ 6970 w 8992"/>
                <a:gd name="T59" fmla="*/ 330 h 1171"/>
                <a:gd name="T60" fmla="*/ 6678 w 8992"/>
                <a:gd name="T61" fmla="*/ 303 h 1171"/>
                <a:gd name="T62" fmla="*/ 6250 w 8992"/>
                <a:gd name="T63" fmla="*/ 413 h 1171"/>
                <a:gd name="T64" fmla="*/ 5825 w 8992"/>
                <a:gd name="T65" fmla="*/ 537 h 1171"/>
                <a:gd name="T66" fmla="*/ 5240 w 8992"/>
                <a:gd name="T67" fmla="*/ 615 h 1171"/>
                <a:gd name="T68" fmla="*/ 4950 w 8992"/>
                <a:gd name="T69" fmla="*/ 557 h 1171"/>
                <a:gd name="T70" fmla="*/ 4686 w 8992"/>
                <a:gd name="T71" fmla="*/ 424 h 1171"/>
                <a:gd name="T72" fmla="*/ 4323 w 8992"/>
                <a:gd name="T73" fmla="*/ 169 h 1171"/>
                <a:gd name="T74" fmla="*/ 4200 w 8992"/>
                <a:gd name="T75" fmla="*/ 89 h 1171"/>
                <a:gd name="T76" fmla="*/ 3772 w 8992"/>
                <a:gd name="T77" fmla="*/ 13 h 1171"/>
                <a:gd name="T78" fmla="*/ 3626 w 8992"/>
                <a:gd name="T79" fmla="*/ 33 h 1171"/>
                <a:gd name="T80" fmla="*/ 3340 w 8992"/>
                <a:gd name="T81" fmla="*/ 105 h 1171"/>
                <a:gd name="T82" fmla="*/ 2776 w 8992"/>
                <a:gd name="T83" fmla="*/ 283 h 1171"/>
                <a:gd name="T84" fmla="*/ 2229 w 8992"/>
                <a:gd name="T85" fmla="*/ 505 h 1171"/>
                <a:gd name="T86" fmla="*/ 1648 w 8992"/>
                <a:gd name="T87" fmla="*/ 828 h 1171"/>
                <a:gd name="T88" fmla="*/ 1582 w 8992"/>
                <a:gd name="T89" fmla="*/ 861 h 1171"/>
                <a:gd name="T90" fmla="*/ 1169 w 8992"/>
                <a:gd name="T91" fmla="*/ 1021 h 1171"/>
                <a:gd name="T92" fmla="*/ 990 w 8992"/>
                <a:gd name="T93" fmla="*/ 1070 h 1171"/>
                <a:gd name="T94" fmla="*/ 882 w 8992"/>
                <a:gd name="T95" fmla="*/ 1094 h 1171"/>
                <a:gd name="T96" fmla="*/ 773 w 8992"/>
                <a:gd name="T97" fmla="*/ 1114 h 1171"/>
                <a:gd name="T98" fmla="*/ 737 w 8992"/>
                <a:gd name="T99" fmla="*/ 1120 h 1171"/>
                <a:gd name="T100" fmla="*/ 645 w 8992"/>
                <a:gd name="T101" fmla="*/ 1134 h 1171"/>
                <a:gd name="T102" fmla="*/ 590 w 8992"/>
                <a:gd name="T103" fmla="*/ 1141 h 1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2" h="1171">
                  <a:moveTo>
                    <a:pt x="0" y="1164"/>
                  </a:moveTo>
                  <a:cubicBezTo>
                    <a:pt x="197" y="1170"/>
                    <a:pt x="394" y="1163"/>
                    <a:pt x="590" y="1139"/>
                  </a:cubicBezTo>
                  <a:cubicBezTo>
                    <a:pt x="627" y="1134"/>
                    <a:pt x="627" y="1134"/>
                    <a:pt x="627" y="1134"/>
                  </a:cubicBezTo>
                  <a:cubicBezTo>
                    <a:pt x="645" y="1132"/>
                    <a:pt x="645" y="1132"/>
                    <a:pt x="645" y="1132"/>
                  </a:cubicBezTo>
                  <a:cubicBezTo>
                    <a:pt x="663" y="1129"/>
                    <a:pt x="663" y="1129"/>
                    <a:pt x="663" y="1129"/>
                  </a:cubicBezTo>
                  <a:cubicBezTo>
                    <a:pt x="736" y="1118"/>
                    <a:pt x="736" y="1118"/>
                    <a:pt x="736" y="1118"/>
                  </a:cubicBezTo>
                  <a:cubicBezTo>
                    <a:pt x="754" y="1115"/>
                    <a:pt x="754" y="1115"/>
                    <a:pt x="754" y="1115"/>
                  </a:cubicBezTo>
                  <a:cubicBezTo>
                    <a:pt x="773" y="1112"/>
                    <a:pt x="773" y="1112"/>
                    <a:pt x="773" y="1112"/>
                  </a:cubicBezTo>
                  <a:cubicBezTo>
                    <a:pt x="809" y="1105"/>
                    <a:pt x="809" y="1105"/>
                    <a:pt x="809" y="1105"/>
                  </a:cubicBezTo>
                  <a:cubicBezTo>
                    <a:pt x="833" y="1101"/>
                    <a:pt x="857" y="1097"/>
                    <a:pt x="881" y="1091"/>
                  </a:cubicBezTo>
                  <a:cubicBezTo>
                    <a:pt x="954" y="1075"/>
                    <a:pt x="954" y="1075"/>
                    <a:pt x="954" y="1075"/>
                  </a:cubicBezTo>
                  <a:cubicBezTo>
                    <a:pt x="966" y="1073"/>
                    <a:pt x="978" y="1070"/>
                    <a:pt x="989" y="1067"/>
                  </a:cubicBezTo>
                  <a:cubicBezTo>
                    <a:pt x="1025" y="1058"/>
                    <a:pt x="1025" y="1058"/>
                    <a:pt x="1025" y="1058"/>
                  </a:cubicBezTo>
                  <a:cubicBezTo>
                    <a:pt x="1073" y="1046"/>
                    <a:pt x="1120" y="1032"/>
                    <a:pt x="1168" y="1018"/>
                  </a:cubicBezTo>
                  <a:cubicBezTo>
                    <a:pt x="1261" y="988"/>
                    <a:pt x="1355" y="956"/>
                    <a:pt x="1445" y="918"/>
                  </a:cubicBezTo>
                  <a:cubicBezTo>
                    <a:pt x="1491" y="900"/>
                    <a:pt x="1535" y="878"/>
                    <a:pt x="1580" y="858"/>
                  </a:cubicBezTo>
                  <a:cubicBezTo>
                    <a:pt x="1592" y="853"/>
                    <a:pt x="1602" y="847"/>
                    <a:pt x="1613" y="841"/>
                  </a:cubicBezTo>
                  <a:cubicBezTo>
                    <a:pt x="1646" y="824"/>
                    <a:pt x="1646" y="824"/>
                    <a:pt x="1646" y="824"/>
                  </a:cubicBezTo>
                  <a:cubicBezTo>
                    <a:pt x="1668" y="813"/>
                    <a:pt x="1690" y="802"/>
                    <a:pt x="1712" y="790"/>
                  </a:cubicBezTo>
                  <a:cubicBezTo>
                    <a:pt x="1885" y="696"/>
                    <a:pt x="2051" y="590"/>
                    <a:pt x="2227" y="500"/>
                  </a:cubicBezTo>
                  <a:cubicBezTo>
                    <a:pt x="2315" y="455"/>
                    <a:pt x="2405" y="414"/>
                    <a:pt x="2496" y="378"/>
                  </a:cubicBezTo>
                  <a:cubicBezTo>
                    <a:pt x="2588" y="341"/>
                    <a:pt x="2681" y="309"/>
                    <a:pt x="2775" y="278"/>
                  </a:cubicBezTo>
                  <a:cubicBezTo>
                    <a:pt x="2868" y="248"/>
                    <a:pt x="2963" y="219"/>
                    <a:pt x="3057" y="190"/>
                  </a:cubicBezTo>
                  <a:cubicBezTo>
                    <a:pt x="3151" y="161"/>
                    <a:pt x="3244" y="128"/>
                    <a:pt x="3338" y="99"/>
                  </a:cubicBezTo>
                  <a:cubicBezTo>
                    <a:pt x="3385" y="84"/>
                    <a:pt x="3432" y="70"/>
                    <a:pt x="3480" y="58"/>
                  </a:cubicBezTo>
                  <a:cubicBezTo>
                    <a:pt x="3528" y="46"/>
                    <a:pt x="3576" y="35"/>
                    <a:pt x="3625" y="26"/>
                  </a:cubicBezTo>
                  <a:cubicBezTo>
                    <a:pt x="3649" y="21"/>
                    <a:pt x="3673" y="18"/>
                    <a:pt x="3698" y="15"/>
                  </a:cubicBezTo>
                  <a:cubicBezTo>
                    <a:pt x="3722" y="12"/>
                    <a:pt x="3747" y="8"/>
                    <a:pt x="3771" y="7"/>
                  </a:cubicBezTo>
                  <a:cubicBezTo>
                    <a:pt x="3820" y="2"/>
                    <a:pt x="3870" y="0"/>
                    <a:pt x="3919" y="3"/>
                  </a:cubicBezTo>
                  <a:cubicBezTo>
                    <a:pt x="4018" y="9"/>
                    <a:pt x="4117" y="33"/>
                    <a:pt x="4203" y="83"/>
                  </a:cubicBezTo>
                  <a:cubicBezTo>
                    <a:pt x="4224" y="95"/>
                    <a:pt x="4246" y="107"/>
                    <a:pt x="4267" y="121"/>
                  </a:cubicBezTo>
                  <a:cubicBezTo>
                    <a:pt x="4287" y="134"/>
                    <a:pt x="4308" y="148"/>
                    <a:pt x="4328" y="163"/>
                  </a:cubicBezTo>
                  <a:cubicBezTo>
                    <a:pt x="4447" y="250"/>
                    <a:pt x="4447" y="250"/>
                    <a:pt x="4447" y="250"/>
                  </a:cubicBezTo>
                  <a:cubicBezTo>
                    <a:pt x="4526" y="308"/>
                    <a:pt x="4606" y="366"/>
                    <a:pt x="4690" y="418"/>
                  </a:cubicBezTo>
                  <a:cubicBezTo>
                    <a:pt x="4732" y="444"/>
                    <a:pt x="4774" y="469"/>
                    <a:pt x="4818" y="492"/>
                  </a:cubicBezTo>
                  <a:cubicBezTo>
                    <a:pt x="4861" y="515"/>
                    <a:pt x="4906" y="535"/>
                    <a:pt x="4953" y="551"/>
                  </a:cubicBezTo>
                  <a:cubicBezTo>
                    <a:pt x="4999" y="567"/>
                    <a:pt x="5046" y="580"/>
                    <a:pt x="5095" y="590"/>
                  </a:cubicBezTo>
                  <a:cubicBezTo>
                    <a:pt x="5143" y="599"/>
                    <a:pt x="5192" y="605"/>
                    <a:pt x="5241" y="608"/>
                  </a:cubicBezTo>
                  <a:cubicBezTo>
                    <a:pt x="5339" y="615"/>
                    <a:pt x="5437" y="607"/>
                    <a:pt x="5535" y="593"/>
                  </a:cubicBezTo>
                  <a:cubicBezTo>
                    <a:pt x="5632" y="578"/>
                    <a:pt x="5728" y="556"/>
                    <a:pt x="5823" y="531"/>
                  </a:cubicBezTo>
                  <a:cubicBezTo>
                    <a:pt x="5918" y="506"/>
                    <a:pt x="6013" y="478"/>
                    <a:pt x="6107" y="450"/>
                  </a:cubicBezTo>
                  <a:cubicBezTo>
                    <a:pt x="6249" y="407"/>
                    <a:pt x="6249" y="407"/>
                    <a:pt x="6249" y="407"/>
                  </a:cubicBezTo>
                  <a:cubicBezTo>
                    <a:pt x="6296" y="393"/>
                    <a:pt x="6342" y="377"/>
                    <a:pt x="6389" y="362"/>
                  </a:cubicBezTo>
                  <a:cubicBezTo>
                    <a:pt x="6483" y="332"/>
                    <a:pt x="6579" y="306"/>
                    <a:pt x="6678" y="298"/>
                  </a:cubicBezTo>
                  <a:cubicBezTo>
                    <a:pt x="6727" y="294"/>
                    <a:pt x="6777" y="295"/>
                    <a:pt x="6826" y="300"/>
                  </a:cubicBezTo>
                  <a:cubicBezTo>
                    <a:pt x="6875" y="305"/>
                    <a:pt x="6924" y="314"/>
                    <a:pt x="6972" y="326"/>
                  </a:cubicBezTo>
                  <a:cubicBezTo>
                    <a:pt x="7068" y="349"/>
                    <a:pt x="7161" y="381"/>
                    <a:pt x="7254" y="412"/>
                  </a:cubicBezTo>
                  <a:cubicBezTo>
                    <a:pt x="7301" y="428"/>
                    <a:pt x="7348" y="442"/>
                    <a:pt x="7395" y="457"/>
                  </a:cubicBezTo>
                  <a:cubicBezTo>
                    <a:pt x="7536" y="502"/>
                    <a:pt x="7536" y="502"/>
                    <a:pt x="7536" y="502"/>
                  </a:cubicBezTo>
                  <a:cubicBezTo>
                    <a:pt x="7630" y="531"/>
                    <a:pt x="7725" y="559"/>
                    <a:pt x="7820" y="583"/>
                  </a:cubicBezTo>
                  <a:cubicBezTo>
                    <a:pt x="7916" y="607"/>
                    <a:pt x="8012" y="626"/>
                    <a:pt x="8109" y="643"/>
                  </a:cubicBezTo>
                  <a:cubicBezTo>
                    <a:pt x="8206" y="660"/>
                    <a:pt x="8304" y="674"/>
                    <a:pt x="8402" y="684"/>
                  </a:cubicBezTo>
                  <a:cubicBezTo>
                    <a:pt x="8598" y="704"/>
                    <a:pt x="8796" y="709"/>
                    <a:pt x="8992" y="694"/>
                  </a:cubicBezTo>
                  <a:cubicBezTo>
                    <a:pt x="8796" y="709"/>
                    <a:pt x="8598" y="705"/>
                    <a:pt x="8402" y="686"/>
                  </a:cubicBezTo>
                  <a:cubicBezTo>
                    <a:pt x="8304" y="676"/>
                    <a:pt x="8206" y="662"/>
                    <a:pt x="8109" y="646"/>
                  </a:cubicBezTo>
                  <a:cubicBezTo>
                    <a:pt x="8012" y="629"/>
                    <a:pt x="7915" y="610"/>
                    <a:pt x="7819" y="586"/>
                  </a:cubicBezTo>
                  <a:cubicBezTo>
                    <a:pt x="7724" y="562"/>
                    <a:pt x="7629" y="534"/>
                    <a:pt x="7535" y="505"/>
                  </a:cubicBezTo>
                  <a:cubicBezTo>
                    <a:pt x="7394" y="461"/>
                    <a:pt x="7394" y="461"/>
                    <a:pt x="7394" y="461"/>
                  </a:cubicBezTo>
                  <a:cubicBezTo>
                    <a:pt x="7347" y="447"/>
                    <a:pt x="7300" y="432"/>
                    <a:pt x="7253" y="416"/>
                  </a:cubicBezTo>
                  <a:cubicBezTo>
                    <a:pt x="7159" y="386"/>
                    <a:pt x="7066" y="353"/>
                    <a:pt x="6970" y="330"/>
                  </a:cubicBezTo>
                  <a:cubicBezTo>
                    <a:pt x="6923" y="319"/>
                    <a:pt x="6874" y="310"/>
                    <a:pt x="6825" y="305"/>
                  </a:cubicBezTo>
                  <a:cubicBezTo>
                    <a:pt x="6776" y="300"/>
                    <a:pt x="6727" y="299"/>
                    <a:pt x="6678" y="303"/>
                  </a:cubicBezTo>
                  <a:cubicBezTo>
                    <a:pt x="6580" y="311"/>
                    <a:pt x="6485" y="337"/>
                    <a:pt x="6391" y="367"/>
                  </a:cubicBezTo>
                  <a:cubicBezTo>
                    <a:pt x="6344" y="382"/>
                    <a:pt x="6297" y="398"/>
                    <a:pt x="6250" y="413"/>
                  </a:cubicBezTo>
                  <a:cubicBezTo>
                    <a:pt x="6109" y="455"/>
                    <a:pt x="6109" y="455"/>
                    <a:pt x="6109" y="455"/>
                  </a:cubicBezTo>
                  <a:cubicBezTo>
                    <a:pt x="6014" y="484"/>
                    <a:pt x="5920" y="512"/>
                    <a:pt x="5825" y="537"/>
                  </a:cubicBezTo>
                  <a:cubicBezTo>
                    <a:pt x="5729" y="562"/>
                    <a:pt x="5633" y="584"/>
                    <a:pt x="5535" y="599"/>
                  </a:cubicBezTo>
                  <a:cubicBezTo>
                    <a:pt x="5438" y="614"/>
                    <a:pt x="5339" y="621"/>
                    <a:pt x="5240" y="615"/>
                  </a:cubicBezTo>
                  <a:cubicBezTo>
                    <a:pt x="5191" y="612"/>
                    <a:pt x="5142" y="606"/>
                    <a:pt x="5093" y="596"/>
                  </a:cubicBezTo>
                  <a:cubicBezTo>
                    <a:pt x="5045" y="587"/>
                    <a:pt x="4997" y="574"/>
                    <a:pt x="4950" y="557"/>
                  </a:cubicBezTo>
                  <a:cubicBezTo>
                    <a:pt x="4904" y="541"/>
                    <a:pt x="4858" y="521"/>
                    <a:pt x="4815" y="498"/>
                  </a:cubicBezTo>
                  <a:cubicBezTo>
                    <a:pt x="4771" y="475"/>
                    <a:pt x="4728" y="450"/>
                    <a:pt x="4686" y="424"/>
                  </a:cubicBezTo>
                  <a:cubicBezTo>
                    <a:pt x="4602" y="372"/>
                    <a:pt x="4522" y="314"/>
                    <a:pt x="4443" y="256"/>
                  </a:cubicBezTo>
                  <a:cubicBezTo>
                    <a:pt x="4323" y="169"/>
                    <a:pt x="4323" y="169"/>
                    <a:pt x="4323" y="169"/>
                  </a:cubicBezTo>
                  <a:cubicBezTo>
                    <a:pt x="4303" y="154"/>
                    <a:pt x="4283" y="140"/>
                    <a:pt x="4263" y="127"/>
                  </a:cubicBezTo>
                  <a:cubicBezTo>
                    <a:pt x="4242" y="113"/>
                    <a:pt x="4221" y="101"/>
                    <a:pt x="4200" y="89"/>
                  </a:cubicBezTo>
                  <a:cubicBezTo>
                    <a:pt x="4114" y="40"/>
                    <a:pt x="4017" y="16"/>
                    <a:pt x="3919" y="10"/>
                  </a:cubicBezTo>
                  <a:cubicBezTo>
                    <a:pt x="3870" y="7"/>
                    <a:pt x="3821" y="9"/>
                    <a:pt x="3772" y="13"/>
                  </a:cubicBezTo>
                  <a:cubicBezTo>
                    <a:pt x="3747" y="15"/>
                    <a:pt x="3723" y="18"/>
                    <a:pt x="3699" y="21"/>
                  </a:cubicBezTo>
                  <a:cubicBezTo>
                    <a:pt x="3674" y="25"/>
                    <a:pt x="3650" y="28"/>
                    <a:pt x="3626" y="33"/>
                  </a:cubicBezTo>
                  <a:cubicBezTo>
                    <a:pt x="3577" y="41"/>
                    <a:pt x="3529" y="52"/>
                    <a:pt x="3482" y="64"/>
                  </a:cubicBezTo>
                  <a:cubicBezTo>
                    <a:pt x="3434" y="77"/>
                    <a:pt x="3387" y="90"/>
                    <a:pt x="3340" y="105"/>
                  </a:cubicBezTo>
                  <a:cubicBezTo>
                    <a:pt x="3246" y="134"/>
                    <a:pt x="3153" y="167"/>
                    <a:pt x="3058" y="196"/>
                  </a:cubicBezTo>
                  <a:cubicBezTo>
                    <a:pt x="2964" y="225"/>
                    <a:pt x="2870" y="253"/>
                    <a:pt x="2776" y="283"/>
                  </a:cubicBezTo>
                  <a:cubicBezTo>
                    <a:pt x="2683" y="314"/>
                    <a:pt x="2590" y="346"/>
                    <a:pt x="2498" y="383"/>
                  </a:cubicBezTo>
                  <a:cubicBezTo>
                    <a:pt x="2407" y="419"/>
                    <a:pt x="2317" y="460"/>
                    <a:pt x="2229" y="505"/>
                  </a:cubicBezTo>
                  <a:cubicBezTo>
                    <a:pt x="2054" y="595"/>
                    <a:pt x="1887" y="700"/>
                    <a:pt x="1714" y="794"/>
                  </a:cubicBezTo>
                  <a:cubicBezTo>
                    <a:pt x="1692" y="806"/>
                    <a:pt x="1670" y="817"/>
                    <a:pt x="1648" y="828"/>
                  </a:cubicBezTo>
                  <a:cubicBezTo>
                    <a:pt x="1615" y="845"/>
                    <a:pt x="1615" y="845"/>
                    <a:pt x="1615" y="845"/>
                  </a:cubicBezTo>
                  <a:cubicBezTo>
                    <a:pt x="1604" y="851"/>
                    <a:pt x="1593" y="856"/>
                    <a:pt x="1582" y="861"/>
                  </a:cubicBezTo>
                  <a:cubicBezTo>
                    <a:pt x="1537" y="882"/>
                    <a:pt x="1493" y="903"/>
                    <a:pt x="1447" y="921"/>
                  </a:cubicBezTo>
                  <a:cubicBezTo>
                    <a:pt x="1356" y="960"/>
                    <a:pt x="1263" y="992"/>
                    <a:pt x="1169" y="1021"/>
                  </a:cubicBezTo>
                  <a:cubicBezTo>
                    <a:pt x="1121" y="1035"/>
                    <a:pt x="1074" y="1049"/>
                    <a:pt x="1026" y="1061"/>
                  </a:cubicBezTo>
                  <a:cubicBezTo>
                    <a:pt x="990" y="1070"/>
                    <a:pt x="990" y="1070"/>
                    <a:pt x="990" y="1070"/>
                  </a:cubicBezTo>
                  <a:cubicBezTo>
                    <a:pt x="978" y="1073"/>
                    <a:pt x="966" y="1076"/>
                    <a:pt x="954" y="1078"/>
                  </a:cubicBezTo>
                  <a:cubicBezTo>
                    <a:pt x="882" y="1094"/>
                    <a:pt x="882" y="1094"/>
                    <a:pt x="882" y="1094"/>
                  </a:cubicBezTo>
                  <a:cubicBezTo>
                    <a:pt x="858" y="1099"/>
                    <a:pt x="834" y="1103"/>
                    <a:pt x="809" y="1108"/>
                  </a:cubicBezTo>
                  <a:cubicBezTo>
                    <a:pt x="773" y="1114"/>
                    <a:pt x="773" y="1114"/>
                    <a:pt x="773" y="1114"/>
                  </a:cubicBezTo>
                  <a:cubicBezTo>
                    <a:pt x="755" y="1118"/>
                    <a:pt x="755" y="1118"/>
                    <a:pt x="755" y="1118"/>
                  </a:cubicBezTo>
                  <a:cubicBezTo>
                    <a:pt x="737" y="1120"/>
                    <a:pt x="737" y="1120"/>
                    <a:pt x="737" y="1120"/>
                  </a:cubicBezTo>
                  <a:cubicBezTo>
                    <a:pt x="664" y="1131"/>
                    <a:pt x="664" y="1131"/>
                    <a:pt x="664" y="1131"/>
                  </a:cubicBezTo>
                  <a:cubicBezTo>
                    <a:pt x="645" y="1134"/>
                    <a:pt x="645" y="1134"/>
                    <a:pt x="645" y="1134"/>
                  </a:cubicBezTo>
                  <a:cubicBezTo>
                    <a:pt x="627" y="1136"/>
                    <a:pt x="627" y="1136"/>
                    <a:pt x="627" y="1136"/>
                  </a:cubicBezTo>
                  <a:cubicBezTo>
                    <a:pt x="590" y="1141"/>
                    <a:pt x="590" y="1141"/>
                    <a:pt x="590" y="1141"/>
                  </a:cubicBezTo>
                  <a:cubicBezTo>
                    <a:pt x="394" y="1165"/>
                    <a:pt x="197" y="1171"/>
                    <a:pt x="0" y="11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3" name="Freeform 13"/>
            <p:cNvSpPr/>
            <p:nvPr>
              <p:custDataLst>
                <p:tags r:id="rId11"/>
              </p:custDataLst>
            </p:nvPr>
          </p:nvSpPr>
          <p:spPr bwMode="auto">
            <a:xfrm>
              <a:off x="2" y="1088"/>
              <a:ext cx="5755" cy="825"/>
            </a:xfrm>
            <a:custGeom>
              <a:avLst/>
              <a:gdLst>
                <a:gd name="T0" fmla="*/ 595 w 8992"/>
                <a:gd name="T1" fmla="*/ 1257 h 1287"/>
                <a:gd name="T2" fmla="*/ 1248 w 8992"/>
                <a:gd name="T3" fmla="*/ 1109 h 1287"/>
                <a:gd name="T4" fmla="*/ 1388 w 8992"/>
                <a:gd name="T5" fmla="*/ 1059 h 1287"/>
                <a:gd name="T6" fmla="*/ 1491 w 8992"/>
                <a:gd name="T7" fmla="*/ 1016 h 1287"/>
                <a:gd name="T8" fmla="*/ 1593 w 8992"/>
                <a:gd name="T9" fmla="*/ 969 h 1287"/>
                <a:gd name="T10" fmla="*/ 1725 w 8992"/>
                <a:gd name="T11" fmla="*/ 900 h 1287"/>
                <a:gd name="T12" fmla="*/ 2510 w 8992"/>
                <a:gd name="T13" fmla="*/ 470 h 1287"/>
                <a:gd name="T14" fmla="*/ 3062 w 8992"/>
                <a:gd name="T15" fmla="*/ 246 h 1287"/>
                <a:gd name="T16" fmla="*/ 3621 w 8992"/>
                <a:gd name="T17" fmla="*/ 37 h 1287"/>
                <a:gd name="T18" fmla="*/ 3917 w 8992"/>
                <a:gd name="T19" fmla="*/ 3 h 1287"/>
                <a:gd name="T20" fmla="*/ 4065 w 8992"/>
                <a:gd name="T21" fmla="*/ 27 h 1287"/>
                <a:gd name="T22" fmla="*/ 4169 w 8992"/>
                <a:gd name="T23" fmla="*/ 69 h 1287"/>
                <a:gd name="T24" fmla="*/ 4263 w 8992"/>
                <a:gd name="T25" fmla="*/ 131 h 1287"/>
                <a:gd name="T26" fmla="*/ 4435 w 8992"/>
                <a:gd name="T27" fmla="*/ 274 h 1287"/>
                <a:gd name="T28" fmla="*/ 4788 w 8992"/>
                <a:gd name="T29" fmla="*/ 546 h 1287"/>
                <a:gd name="T30" fmla="*/ 5207 w 8992"/>
                <a:gd name="T31" fmla="*/ 689 h 1287"/>
                <a:gd name="T32" fmla="*/ 5503 w 8992"/>
                <a:gd name="T33" fmla="*/ 687 h 1287"/>
                <a:gd name="T34" fmla="*/ 5940 w 8992"/>
                <a:gd name="T35" fmla="*/ 595 h 1287"/>
                <a:gd name="T36" fmla="*/ 6225 w 8992"/>
                <a:gd name="T37" fmla="*/ 508 h 1287"/>
                <a:gd name="T38" fmla="*/ 6655 w 8992"/>
                <a:gd name="T39" fmla="*/ 384 h 1287"/>
                <a:gd name="T40" fmla="*/ 6951 w 8992"/>
                <a:gd name="T41" fmla="*/ 409 h 1287"/>
                <a:gd name="T42" fmla="*/ 7378 w 8992"/>
                <a:gd name="T43" fmla="*/ 543 h 1287"/>
                <a:gd name="T44" fmla="*/ 7807 w 8992"/>
                <a:gd name="T45" fmla="*/ 667 h 1287"/>
                <a:gd name="T46" fmla="*/ 8396 w 8992"/>
                <a:gd name="T47" fmla="*/ 761 h 1287"/>
                <a:gd name="T48" fmla="*/ 8396 w 8992"/>
                <a:gd name="T49" fmla="*/ 763 h 1287"/>
                <a:gd name="T50" fmla="*/ 7807 w 8992"/>
                <a:gd name="T51" fmla="*/ 671 h 1287"/>
                <a:gd name="T52" fmla="*/ 7377 w 8992"/>
                <a:gd name="T53" fmla="*/ 547 h 1287"/>
                <a:gd name="T54" fmla="*/ 6950 w 8992"/>
                <a:gd name="T55" fmla="*/ 414 h 1287"/>
                <a:gd name="T56" fmla="*/ 6655 w 8992"/>
                <a:gd name="T57" fmla="*/ 389 h 1287"/>
                <a:gd name="T58" fmla="*/ 6227 w 8992"/>
                <a:gd name="T59" fmla="*/ 513 h 1287"/>
                <a:gd name="T60" fmla="*/ 5942 w 8992"/>
                <a:gd name="T61" fmla="*/ 601 h 1287"/>
                <a:gd name="T62" fmla="*/ 5504 w 8992"/>
                <a:gd name="T63" fmla="*/ 693 h 1287"/>
                <a:gd name="T64" fmla="*/ 5206 w 8992"/>
                <a:gd name="T65" fmla="*/ 696 h 1287"/>
                <a:gd name="T66" fmla="*/ 4785 w 8992"/>
                <a:gd name="T67" fmla="*/ 552 h 1287"/>
                <a:gd name="T68" fmla="*/ 4430 w 8992"/>
                <a:gd name="T69" fmla="*/ 279 h 1287"/>
                <a:gd name="T70" fmla="*/ 4258 w 8992"/>
                <a:gd name="T71" fmla="*/ 136 h 1287"/>
                <a:gd name="T72" fmla="*/ 4165 w 8992"/>
                <a:gd name="T73" fmla="*/ 75 h 1287"/>
                <a:gd name="T74" fmla="*/ 4063 w 8992"/>
                <a:gd name="T75" fmla="*/ 33 h 1287"/>
                <a:gd name="T76" fmla="*/ 3917 w 8992"/>
                <a:gd name="T77" fmla="*/ 9 h 1287"/>
                <a:gd name="T78" fmla="*/ 3622 w 8992"/>
                <a:gd name="T79" fmla="*/ 43 h 1287"/>
                <a:gd name="T80" fmla="*/ 3064 w 8992"/>
                <a:gd name="T81" fmla="*/ 251 h 1287"/>
                <a:gd name="T82" fmla="*/ 2244 w 8992"/>
                <a:gd name="T83" fmla="*/ 607 h 1287"/>
                <a:gd name="T84" fmla="*/ 1661 w 8992"/>
                <a:gd name="T85" fmla="*/ 939 h 1287"/>
                <a:gd name="T86" fmla="*/ 1527 w 8992"/>
                <a:gd name="T87" fmla="*/ 1004 h 1287"/>
                <a:gd name="T88" fmla="*/ 1459 w 8992"/>
                <a:gd name="T89" fmla="*/ 1034 h 1287"/>
                <a:gd name="T90" fmla="*/ 1320 w 8992"/>
                <a:gd name="T91" fmla="*/ 1088 h 1287"/>
                <a:gd name="T92" fmla="*/ 1179 w 8992"/>
                <a:gd name="T93" fmla="*/ 1136 h 1287"/>
                <a:gd name="T94" fmla="*/ 0 w 8992"/>
                <a:gd name="T95" fmla="*/ 1277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92" h="1287">
                  <a:moveTo>
                    <a:pt x="0" y="1277"/>
                  </a:moveTo>
                  <a:cubicBezTo>
                    <a:pt x="198" y="1287"/>
                    <a:pt x="398" y="1281"/>
                    <a:pt x="595" y="1257"/>
                  </a:cubicBezTo>
                  <a:cubicBezTo>
                    <a:pt x="793" y="1234"/>
                    <a:pt x="988" y="1191"/>
                    <a:pt x="1177" y="1133"/>
                  </a:cubicBezTo>
                  <a:cubicBezTo>
                    <a:pt x="1201" y="1126"/>
                    <a:pt x="1225" y="1117"/>
                    <a:pt x="1248" y="1109"/>
                  </a:cubicBezTo>
                  <a:cubicBezTo>
                    <a:pt x="1272" y="1102"/>
                    <a:pt x="1295" y="1094"/>
                    <a:pt x="1318" y="1085"/>
                  </a:cubicBezTo>
                  <a:cubicBezTo>
                    <a:pt x="1388" y="1059"/>
                    <a:pt x="1388" y="1059"/>
                    <a:pt x="1388" y="1059"/>
                  </a:cubicBezTo>
                  <a:cubicBezTo>
                    <a:pt x="1411" y="1050"/>
                    <a:pt x="1434" y="1040"/>
                    <a:pt x="1457" y="1030"/>
                  </a:cubicBezTo>
                  <a:cubicBezTo>
                    <a:pt x="1491" y="1016"/>
                    <a:pt x="1491" y="1016"/>
                    <a:pt x="1491" y="1016"/>
                  </a:cubicBezTo>
                  <a:cubicBezTo>
                    <a:pt x="1503" y="1011"/>
                    <a:pt x="1514" y="1005"/>
                    <a:pt x="1525" y="1000"/>
                  </a:cubicBezTo>
                  <a:cubicBezTo>
                    <a:pt x="1593" y="969"/>
                    <a:pt x="1593" y="969"/>
                    <a:pt x="1593" y="969"/>
                  </a:cubicBezTo>
                  <a:cubicBezTo>
                    <a:pt x="1615" y="958"/>
                    <a:pt x="1637" y="946"/>
                    <a:pt x="1659" y="935"/>
                  </a:cubicBezTo>
                  <a:cubicBezTo>
                    <a:pt x="1681" y="924"/>
                    <a:pt x="1703" y="912"/>
                    <a:pt x="1725" y="900"/>
                  </a:cubicBezTo>
                  <a:cubicBezTo>
                    <a:pt x="1899" y="805"/>
                    <a:pt x="2067" y="697"/>
                    <a:pt x="2242" y="603"/>
                  </a:cubicBezTo>
                  <a:cubicBezTo>
                    <a:pt x="2330" y="555"/>
                    <a:pt x="2419" y="511"/>
                    <a:pt x="2510" y="470"/>
                  </a:cubicBezTo>
                  <a:cubicBezTo>
                    <a:pt x="2600" y="429"/>
                    <a:pt x="2692" y="392"/>
                    <a:pt x="2785" y="355"/>
                  </a:cubicBezTo>
                  <a:cubicBezTo>
                    <a:pt x="2877" y="318"/>
                    <a:pt x="2970" y="283"/>
                    <a:pt x="3062" y="246"/>
                  </a:cubicBezTo>
                  <a:cubicBezTo>
                    <a:pt x="3154" y="208"/>
                    <a:pt x="3245" y="167"/>
                    <a:pt x="3337" y="130"/>
                  </a:cubicBezTo>
                  <a:cubicBezTo>
                    <a:pt x="3429" y="93"/>
                    <a:pt x="3524" y="60"/>
                    <a:pt x="3621" y="37"/>
                  </a:cubicBezTo>
                  <a:cubicBezTo>
                    <a:pt x="3669" y="25"/>
                    <a:pt x="3718" y="16"/>
                    <a:pt x="3768" y="10"/>
                  </a:cubicBezTo>
                  <a:cubicBezTo>
                    <a:pt x="3817" y="3"/>
                    <a:pt x="3867" y="0"/>
                    <a:pt x="3917" y="3"/>
                  </a:cubicBezTo>
                  <a:cubicBezTo>
                    <a:pt x="3942" y="4"/>
                    <a:pt x="3967" y="6"/>
                    <a:pt x="3991" y="10"/>
                  </a:cubicBezTo>
                  <a:cubicBezTo>
                    <a:pt x="4016" y="14"/>
                    <a:pt x="4041" y="19"/>
                    <a:pt x="4065" y="27"/>
                  </a:cubicBezTo>
                  <a:cubicBezTo>
                    <a:pt x="4089" y="34"/>
                    <a:pt x="4112" y="42"/>
                    <a:pt x="4135" y="53"/>
                  </a:cubicBezTo>
                  <a:cubicBezTo>
                    <a:pt x="4146" y="57"/>
                    <a:pt x="4157" y="64"/>
                    <a:pt x="4169" y="69"/>
                  </a:cubicBezTo>
                  <a:cubicBezTo>
                    <a:pt x="4179" y="76"/>
                    <a:pt x="4190" y="81"/>
                    <a:pt x="4201" y="88"/>
                  </a:cubicBezTo>
                  <a:cubicBezTo>
                    <a:pt x="4222" y="102"/>
                    <a:pt x="4243" y="115"/>
                    <a:pt x="4263" y="131"/>
                  </a:cubicBezTo>
                  <a:cubicBezTo>
                    <a:pt x="4283" y="146"/>
                    <a:pt x="4302" y="161"/>
                    <a:pt x="4321" y="177"/>
                  </a:cubicBezTo>
                  <a:cubicBezTo>
                    <a:pt x="4359" y="209"/>
                    <a:pt x="4397" y="242"/>
                    <a:pt x="4435" y="274"/>
                  </a:cubicBezTo>
                  <a:cubicBezTo>
                    <a:pt x="4510" y="338"/>
                    <a:pt x="4586" y="403"/>
                    <a:pt x="4666" y="462"/>
                  </a:cubicBezTo>
                  <a:cubicBezTo>
                    <a:pt x="4706" y="492"/>
                    <a:pt x="4746" y="520"/>
                    <a:pt x="4788" y="546"/>
                  </a:cubicBezTo>
                  <a:cubicBezTo>
                    <a:pt x="4830" y="573"/>
                    <a:pt x="4874" y="596"/>
                    <a:pt x="4920" y="615"/>
                  </a:cubicBezTo>
                  <a:cubicBezTo>
                    <a:pt x="5011" y="654"/>
                    <a:pt x="5108" y="679"/>
                    <a:pt x="5207" y="689"/>
                  </a:cubicBezTo>
                  <a:cubicBezTo>
                    <a:pt x="5256" y="695"/>
                    <a:pt x="5305" y="697"/>
                    <a:pt x="5355" y="696"/>
                  </a:cubicBezTo>
                  <a:cubicBezTo>
                    <a:pt x="5405" y="696"/>
                    <a:pt x="5454" y="692"/>
                    <a:pt x="5503" y="687"/>
                  </a:cubicBezTo>
                  <a:cubicBezTo>
                    <a:pt x="5602" y="676"/>
                    <a:pt x="5700" y="656"/>
                    <a:pt x="5796" y="633"/>
                  </a:cubicBezTo>
                  <a:cubicBezTo>
                    <a:pt x="5844" y="621"/>
                    <a:pt x="5892" y="608"/>
                    <a:pt x="5940" y="595"/>
                  </a:cubicBezTo>
                  <a:cubicBezTo>
                    <a:pt x="5988" y="582"/>
                    <a:pt x="6036" y="567"/>
                    <a:pt x="6083" y="552"/>
                  </a:cubicBezTo>
                  <a:cubicBezTo>
                    <a:pt x="6225" y="508"/>
                    <a:pt x="6225" y="508"/>
                    <a:pt x="6225" y="508"/>
                  </a:cubicBezTo>
                  <a:cubicBezTo>
                    <a:pt x="6273" y="492"/>
                    <a:pt x="6319" y="475"/>
                    <a:pt x="6366" y="458"/>
                  </a:cubicBezTo>
                  <a:cubicBezTo>
                    <a:pt x="6459" y="425"/>
                    <a:pt x="6555" y="394"/>
                    <a:pt x="6655" y="384"/>
                  </a:cubicBezTo>
                  <a:cubicBezTo>
                    <a:pt x="6704" y="378"/>
                    <a:pt x="6754" y="379"/>
                    <a:pt x="6804" y="384"/>
                  </a:cubicBezTo>
                  <a:cubicBezTo>
                    <a:pt x="6853" y="388"/>
                    <a:pt x="6903" y="398"/>
                    <a:pt x="6951" y="409"/>
                  </a:cubicBezTo>
                  <a:cubicBezTo>
                    <a:pt x="7048" y="433"/>
                    <a:pt x="7142" y="467"/>
                    <a:pt x="7236" y="498"/>
                  </a:cubicBezTo>
                  <a:cubicBezTo>
                    <a:pt x="7283" y="514"/>
                    <a:pt x="7330" y="528"/>
                    <a:pt x="7378" y="543"/>
                  </a:cubicBezTo>
                  <a:cubicBezTo>
                    <a:pt x="7520" y="587"/>
                    <a:pt x="7520" y="587"/>
                    <a:pt x="7520" y="587"/>
                  </a:cubicBezTo>
                  <a:cubicBezTo>
                    <a:pt x="7615" y="616"/>
                    <a:pt x="7711" y="644"/>
                    <a:pt x="7807" y="667"/>
                  </a:cubicBezTo>
                  <a:cubicBezTo>
                    <a:pt x="7904" y="691"/>
                    <a:pt x="8002" y="708"/>
                    <a:pt x="8100" y="724"/>
                  </a:cubicBezTo>
                  <a:cubicBezTo>
                    <a:pt x="8198" y="739"/>
                    <a:pt x="8297" y="752"/>
                    <a:pt x="8396" y="761"/>
                  </a:cubicBezTo>
                  <a:cubicBezTo>
                    <a:pt x="8594" y="779"/>
                    <a:pt x="8793" y="782"/>
                    <a:pt x="8992" y="768"/>
                  </a:cubicBezTo>
                  <a:cubicBezTo>
                    <a:pt x="8793" y="783"/>
                    <a:pt x="8594" y="780"/>
                    <a:pt x="8396" y="763"/>
                  </a:cubicBezTo>
                  <a:cubicBezTo>
                    <a:pt x="8297" y="754"/>
                    <a:pt x="8198" y="742"/>
                    <a:pt x="8100" y="727"/>
                  </a:cubicBezTo>
                  <a:cubicBezTo>
                    <a:pt x="8001" y="711"/>
                    <a:pt x="7903" y="694"/>
                    <a:pt x="7807" y="671"/>
                  </a:cubicBezTo>
                  <a:cubicBezTo>
                    <a:pt x="7710" y="648"/>
                    <a:pt x="7614" y="620"/>
                    <a:pt x="7519" y="591"/>
                  </a:cubicBezTo>
                  <a:cubicBezTo>
                    <a:pt x="7377" y="547"/>
                    <a:pt x="7377" y="547"/>
                    <a:pt x="7377" y="547"/>
                  </a:cubicBezTo>
                  <a:cubicBezTo>
                    <a:pt x="7329" y="533"/>
                    <a:pt x="7282" y="518"/>
                    <a:pt x="7234" y="502"/>
                  </a:cubicBezTo>
                  <a:cubicBezTo>
                    <a:pt x="7140" y="471"/>
                    <a:pt x="7046" y="437"/>
                    <a:pt x="6950" y="414"/>
                  </a:cubicBezTo>
                  <a:cubicBezTo>
                    <a:pt x="6902" y="402"/>
                    <a:pt x="6853" y="393"/>
                    <a:pt x="6803" y="388"/>
                  </a:cubicBezTo>
                  <a:cubicBezTo>
                    <a:pt x="6754" y="384"/>
                    <a:pt x="6704" y="383"/>
                    <a:pt x="6655" y="389"/>
                  </a:cubicBezTo>
                  <a:cubicBezTo>
                    <a:pt x="6556" y="399"/>
                    <a:pt x="6461" y="430"/>
                    <a:pt x="6368" y="463"/>
                  </a:cubicBezTo>
                  <a:cubicBezTo>
                    <a:pt x="6321" y="480"/>
                    <a:pt x="6274" y="497"/>
                    <a:pt x="6227" y="513"/>
                  </a:cubicBezTo>
                  <a:cubicBezTo>
                    <a:pt x="6085" y="558"/>
                    <a:pt x="6085" y="558"/>
                    <a:pt x="6085" y="558"/>
                  </a:cubicBezTo>
                  <a:cubicBezTo>
                    <a:pt x="6037" y="573"/>
                    <a:pt x="5990" y="587"/>
                    <a:pt x="5942" y="601"/>
                  </a:cubicBezTo>
                  <a:cubicBezTo>
                    <a:pt x="5894" y="614"/>
                    <a:pt x="5846" y="627"/>
                    <a:pt x="5798" y="639"/>
                  </a:cubicBezTo>
                  <a:cubicBezTo>
                    <a:pt x="5701" y="662"/>
                    <a:pt x="5603" y="682"/>
                    <a:pt x="5504" y="693"/>
                  </a:cubicBezTo>
                  <a:cubicBezTo>
                    <a:pt x="5455" y="699"/>
                    <a:pt x="5405" y="702"/>
                    <a:pt x="5355" y="703"/>
                  </a:cubicBezTo>
                  <a:cubicBezTo>
                    <a:pt x="5305" y="703"/>
                    <a:pt x="5255" y="702"/>
                    <a:pt x="5206" y="696"/>
                  </a:cubicBezTo>
                  <a:cubicBezTo>
                    <a:pt x="5107" y="685"/>
                    <a:pt x="5009" y="661"/>
                    <a:pt x="4917" y="622"/>
                  </a:cubicBezTo>
                  <a:cubicBezTo>
                    <a:pt x="4871" y="602"/>
                    <a:pt x="4827" y="579"/>
                    <a:pt x="4785" y="552"/>
                  </a:cubicBezTo>
                  <a:cubicBezTo>
                    <a:pt x="4742" y="526"/>
                    <a:pt x="4701" y="497"/>
                    <a:pt x="4661" y="468"/>
                  </a:cubicBezTo>
                  <a:cubicBezTo>
                    <a:pt x="4581" y="409"/>
                    <a:pt x="4505" y="344"/>
                    <a:pt x="4430" y="279"/>
                  </a:cubicBezTo>
                  <a:cubicBezTo>
                    <a:pt x="4392" y="247"/>
                    <a:pt x="4355" y="215"/>
                    <a:pt x="4316" y="183"/>
                  </a:cubicBezTo>
                  <a:cubicBezTo>
                    <a:pt x="4297" y="167"/>
                    <a:pt x="4278" y="151"/>
                    <a:pt x="4258" y="136"/>
                  </a:cubicBezTo>
                  <a:cubicBezTo>
                    <a:pt x="4239" y="121"/>
                    <a:pt x="4218" y="108"/>
                    <a:pt x="4197" y="94"/>
                  </a:cubicBezTo>
                  <a:cubicBezTo>
                    <a:pt x="4187" y="87"/>
                    <a:pt x="4176" y="82"/>
                    <a:pt x="4165" y="75"/>
                  </a:cubicBezTo>
                  <a:cubicBezTo>
                    <a:pt x="4154" y="70"/>
                    <a:pt x="4143" y="64"/>
                    <a:pt x="4132" y="59"/>
                  </a:cubicBezTo>
                  <a:cubicBezTo>
                    <a:pt x="4110" y="49"/>
                    <a:pt x="4086" y="40"/>
                    <a:pt x="4063" y="33"/>
                  </a:cubicBezTo>
                  <a:cubicBezTo>
                    <a:pt x="4039" y="26"/>
                    <a:pt x="4015" y="21"/>
                    <a:pt x="3990" y="17"/>
                  </a:cubicBezTo>
                  <a:cubicBezTo>
                    <a:pt x="3966" y="13"/>
                    <a:pt x="3941" y="11"/>
                    <a:pt x="3917" y="9"/>
                  </a:cubicBezTo>
                  <a:cubicBezTo>
                    <a:pt x="3867" y="7"/>
                    <a:pt x="3818" y="10"/>
                    <a:pt x="3768" y="16"/>
                  </a:cubicBezTo>
                  <a:cubicBezTo>
                    <a:pt x="3719" y="22"/>
                    <a:pt x="3670" y="32"/>
                    <a:pt x="3622" y="43"/>
                  </a:cubicBezTo>
                  <a:cubicBezTo>
                    <a:pt x="3526" y="66"/>
                    <a:pt x="3432" y="99"/>
                    <a:pt x="3340" y="136"/>
                  </a:cubicBezTo>
                  <a:cubicBezTo>
                    <a:pt x="3247" y="173"/>
                    <a:pt x="3157" y="214"/>
                    <a:pt x="3064" y="251"/>
                  </a:cubicBezTo>
                  <a:cubicBezTo>
                    <a:pt x="2972" y="288"/>
                    <a:pt x="2879" y="324"/>
                    <a:pt x="2787" y="360"/>
                  </a:cubicBezTo>
                  <a:cubicBezTo>
                    <a:pt x="2602" y="433"/>
                    <a:pt x="2419" y="512"/>
                    <a:pt x="2244" y="607"/>
                  </a:cubicBezTo>
                  <a:cubicBezTo>
                    <a:pt x="2070" y="701"/>
                    <a:pt x="1902" y="808"/>
                    <a:pt x="1727" y="904"/>
                  </a:cubicBezTo>
                  <a:cubicBezTo>
                    <a:pt x="1705" y="916"/>
                    <a:pt x="1683" y="927"/>
                    <a:pt x="1661" y="939"/>
                  </a:cubicBezTo>
                  <a:cubicBezTo>
                    <a:pt x="1639" y="950"/>
                    <a:pt x="1617" y="962"/>
                    <a:pt x="1595" y="972"/>
                  </a:cubicBezTo>
                  <a:cubicBezTo>
                    <a:pt x="1527" y="1004"/>
                    <a:pt x="1527" y="1004"/>
                    <a:pt x="1527" y="1004"/>
                  </a:cubicBezTo>
                  <a:cubicBezTo>
                    <a:pt x="1516" y="1009"/>
                    <a:pt x="1505" y="1015"/>
                    <a:pt x="1493" y="1019"/>
                  </a:cubicBezTo>
                  <a:cubicBezTo>
                    <a:pt x="1459" y="1034"/>
                    <a:pt x="1459" y="1034"/>
                    <a:pt x="1459" y="1034"/>
                  </a:cubicBezTo>
                  <a:cubicBezTo>
                    <a:pt x="1436" y="1043"/>
                    <a:pt x="1413" y="1053"/>
                    <a:pt x="1390" y="1062"/>
                  </a:cubicBezTo>
                  <a:cubicBezTo>
                    <a:pt x="1320" y="1088"/>
                    <a:pt x="1320" y="1088"/>
                    <a:pt x="1320" y="1088"/>
                  </a:cubicBezTo>
                  <a:cubicBezTo>
                    <a:pt x="1297" y="1098"/>
                    <a:pt x="1273" y="1105"/>
                    <a:pt x="1249" y="1113"/>
                  </a:cubicBezTo>
                  <a:cubicBezTo>
                    <a:pt x="1226" y="1121"/>
                    <a:pt x="1202" y="1129"/>
                    <a:pt x="1179" y="1136"/>
                  </a:cubicBezTo>
                  <a:cubicBezTo>
                    <a:pt x="988" y="1194"/>
                    <a:pt x="793" y="1236"/>
                    <a:pt x="595" y="1259"/>
                  </a:cubicBezTo>
                  <a:cubicBezTo>
                    <a:pt x="398" y="1283"/>
                    <a:pt x="198" y="1287"/>
                    <a:pt x="0" y="12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4" name="Freeform 14"/>
            <p:cNvSpPr/>
            <p:nvPr>
              <p:custDataLst>
                <p:tags r:id="rId12"/>
              </p:custDataLst>
            </p:nvPr>
          </p:nvSpPr>
          <p:spPr bwMode="auto">
            <a:xfrm>
              <a:off x="2" y="1067"/>
              <a:ext cx="5754" cy="895"/>
            </a:xfrm>
            <a:custGeom>
              <a:avLst/>
              <a:gdLst>
                <a:gd name="T0" fmla="*/ 75 w 8991"/>
                <a:gd name="T1" fmla="*/ 1393 h 1397"/>
                <a:gd name="T2" fmla="*/ 150 w 8991"/>
                <a:gd name="T3" fmla="*/ 1395 h 1397"/>
                <a:gd name="T4" fmla="*/ 301 w 8991"/>
                <a:gd name="T5" fmla="*/ 1395 h 1397"/>
                <a:gd name="T6" fmla="*/ 1189 w 8991"/>
                <a:gd name="T7" fmla="*/ 1246 h 1397"/>
                <a:gd name="T8" fmla="*/ 1296 w 8991"/>
                <a:gd name="T9" fmla="*/ 1210 h 1397"/>
                <a:gd name="T10" fmla="*/ 1402 w 8991"/>
                <a:gd name="T11" fmla="*/ 1170 h 1397"/>
                <a:gd name="T12" fmla="*/ 1506 w 8991"/>
                <a:gd name="T13" fmla="*/ 1126 h 1397"/>
                <a:gd name="T14" fmla="*/ 1608 w 8991"/>
                <a:gd name="T15" fmla="*/ 1078 h 1397"/>
                <a:gd name="T16" fmla="*/ 1708 w 8991"/>
                <a:gd name="T17" fmla="*/ 1026 h 1397"/>
                <a:gd name="T18" fmla="*/ 2260 w 8991"/>
                <a:gd name="T19" fmla="*/ 702 h 1397"/>
                <a:gd name="T20" fmla="*/ 3069 w 8991"/>
                <a:gd name="T21" fmla="*/ 298 h 1397"/>
                <a:gd name="T22" fmla="*/ 3474 w 8991"/>
                <a:gd name="T23" fmla="*/ 96 h 1397"/>
                <a:gd name="T24" fmla="*/ 3763 w 8991"/>
                <a:gd name="T25" fmla="*/ 11 h 1397"/>
                <a:gd name="T26" fmla="*/ 3914 w 8991"/>
                <a:gd name="T27" fmla="*/ 1 h 1397"/>
                <a:gd name="T28" fmla="*/ 4133 w 8991"/>
                <a:gd name="T29" fmla="*/ 54 h 1397"/>
                <a:gd name="T30" fmla="*/ 4314 w 8991"/>
                <a:gd name="T31" fmla="*/ 191 h 1397"/>
                <a:gd name="T32" fmla="*/ 4639 w 8991"/>
                <a:gd name="T33" fmla="*/ 504 h 1397"/>
                <a:gd name="T34" fmla="*/ 5168 w 8991"/>
                <a:gd name="T35" fmla="*/ 769 h 1397"/>
                <a:gd name="T36" fmla="*/ 5468 w 8991"/>
                <a:gd name="T37" fmla="*/ 780 h 1397"/>
                <a:gd name="T38" fmla="*/ 6056 w 8991"/>
                <a:gd name="T39" fmla="*/ 656 h 1397"/>
                <a:gd name="T40" fmla="*/ 6339 w 8991"/>
                <a:gd name="T41" fmla="*/ 554 h 1397"/>
                <a:gd name="T42" fmla="*/ 6778 w 8991"/>
                <a:gd name="T43" fmla="*/ 466 h 1397"/>
                <a:gd name="T44" fmla="*/ 7215 w 8991"/>
                <a:gd name="T45" fmla="*/ 582 h 1397"/>
                <a:gd name="T46" fmla="*/ 7502 w 8991"/>
                <a:gd name="T47" fmla="*/ 672 h 1397"/>
                <a:gd name="T48" fmla="*/ 8089 w 8991"/>
                <a:gd name="T49" fmla="*/ 804 h 1397"/>
                <a:gd name="T50" fmla="*/ 8991 w 8991"/>
                <a:gd name="T51" fmla="*/ 841 h 1397"/>
                <a:gd name="T52" fmla="*/ 8089 w 8991"/>
                <a:gd name="T53" fmla="*/ 806 h 1397"/>
                <a:gd name="T54" fmla="*/ 7501 w 8991"/>
                <a:gd name="T55" fmla="*/ 676 h 1397"/>
                <a:gd name="T56" fmla="*/ 7213 w 8991"/>
                <a:gd name="T57" fmla="*/ 586 h 1397"/>
                <a:gd name="T58" fmla="*/ 6778 w 8991"/>
                <a:gd name="T59" fmla="*/ 471 h 1397"/>
                <a:gd name="T60" fmla="*/ 6341 w 8991"/>
                <a:gd name="T61" fmla="*/ 559 h 1397"/>
                <a:gd name="T62" fmla="*/ 6057 w 8991"/>
                <a:gd name="T63" fmla="*/ 661 h 1397"/>
                <a:gd name="T64" fmla="*/ 5468 w 8991"/>
                <a:gd name="T65" fmla="*/ 786 h 1397"/>
                <a:gd name="T66" fmla="*/ 5167 w 8991"/>
                <a:gd name="T67" fmla="*/ 776 h 1397"/>
                <a:gd name="T68" fmla="*/ 4752 w 8991"/>
                <a:gd name="T69" fmla="*/ 605 h 1397"/>
                <a:gd name="T70" fmla="*/ 4416 w 8991"/>
                <a:gd name="T71" fmla="*/ 302 h 1397"/>
                <a:gd name="T72" fmla="*/ 4193 w 8991"/>
                <a:gd name="T73" fmla="*/ 100 h 1397"/>
                <a:gd name="T74" fmla="*/ 4061 w 8991"/>
                <a:gd name="T75" fmla="*/ 32 h 1397"/>
                <a:gd name="T76" fmla="*/ 3839 w 8991"/>
                <a:gd name="T77" fmla="*/ 9 h 1397"/>
                <a:gd name="T78" fmla="*/ 3618 w 8991"/>
                <a:gd name="T79" fmla="*/ 51 h 1397"/>
                <a:gd name="T80" fmla="*/ 3339 w 8991"/>
                <a:gd name="T81" fmla="*/ 164 h 1397"/>
                <a:gd name="T82" fmla="*/ 2800 w 8991"/>
                <a:gd name="T83" fmla="*/ 433 h 1397"/>
                <a:gd name="T84" fmla="*/ 1743 w 8991"/>
                <a:gd name="T85" fmla="*/ 1011 h 1397"/>
                <a:gd name="T86" fmla="*/ 1677 w 8991"/>
                <a:gd name="T87" fmla="*/ 1047 h 1397"/>
                <a:gd name="T88" fmla="*/ 1541 w 8991"/>
                <a:gd name="T89" fmla="*/ 1113 h 1397"/>
                <a:gd name="T90" fmla="*/ 1472 w 8991"/>
                <a:gd name="T91" fmla="*/ 1144 h 1397"/>
                <a:gd name="T92" fmla="*/ 1333 w 8991"/>
                <a:gd name="T93" fmla="*/ 1200 h 1397"/>
                <a:gd name="T94" fmla="*/ 1262 w 8991"/>
                <a:gd name="T95" fmla="*/ 1226 h 1397"/>
                <a:gd name="T96" fmla="*/ 601 w 8991"/>
                <a:gd name="T97" fmla="*/ 1375 h 1397"/>
                <a:gd name="T98" fmla="*/ 225 w 8991"/>
                <a:gd name="T99" fmla="*/ 1397 h 1397"/>
                <a:gd name="T100" fmla="*/ 112 w 8991"/>
                <a:gd name="T101" fmla="*/ 1395 h 1397"/>
                <a:gd name="T102" fmla="*/ 0 w 8991"/>
                <a:gd name="T103" fmla="*/ 1388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1" h="1397">
                  <a:moveTo>
                    <a:pt x="0" y="1388"/>
                  </a:moveTo>
                  <a:cubicBezTo>
                    <a:pt x="75" y="1393"/>
                    <a:pt x="75" y="1393"/>
                    <a:pt x="75" y="1393"/>
                  </a:cubicBezTo>
                  <a:cubicBezTo>
                    <a:pt x="87" y="1393"/>
                    <a:pt x="100" y="1394"/>
                    <a:pt x="112" y="1395"/>
                  </a:cubicBezTo>
                  <a:cubicBezTo>
                    <a:pt x="150" y="1395"/>
                    <a:pt x="150" y="1395"/>
                    <a:pt x="150" y="1395"/>
                  </a:cubicBezTo>
                  <a:cubicBezTo>
                    <a:pt x="175" y="1396"/>
                    <a:pt x="200" y="1397"/>
                    <a:pt x="225" y="1396"/>
                  </a:cubicBezTo>
                  <a:cubicBezTo>
                    <a:pt x="301" y="1395"/>
                    <a:pt x="301" y="1395"/>
                    <a:pt x="301" y="1395"/>
                  </a:cubicBezTo>
                  <a:cubicBezTo>
                    <a:pt x="401" y="1392"/>
                    <a:pt x="501" y="1386"/>
                    <a:pt x="601" y="1374"/>
                  </a:cubicBezTo>
                  <a:cubicBezTo>
                    <a:pt x="801" y="1351"/>
                    <a:pt x="997" y="1306"/>
                    <a:pt x="1189" y="1246"/>
                  </a:cubicBezTo>
                  <a:cubicBezTo>
                    <a:pt x="1260" y="1222"/>
                    <a:pt x="1260" y="1222"/>
                    <a:pt x="1260" y="1222"/>
                  </a:cubicBezTo>
                  <a:cubicBezTo>
                    <a:pt x="1296" y="1210"/>
                    <a:pt x="1296" y="1210"/>
                    <a:pt x="1296" y="1210"/>
                  </a:cubicBezTo>
                  <a:cubicBezTo>
                    <a:pt x="1331" y="1197"/>
                    <a:pt x="1331" y="1197"/>
                    <a:pt x="1331" y="1197"/>
                  </a:cubicBezTo>
                  <a:cubicBezTo>
                    <a:pt x="1402" y="1170"/>
                    <a:pt x="1402" y="1170"/>
                    <a:pt x="1402" y="1170"/>
                  </a:cubicBezTo>
                  <a:cubicBezTo>
                    <a:pt x="1471" y="1140"/>
                    <a:pt x="1471" y="1140"/>
                    <a:pt x="1471" y="1140"/>
                  </a:cubicBezTo>
                  <a:cubicBezTo>
                    <a:pt x="1506" y="1126"/>
                    <a:pt x="1506" y="1126"/>
                    <a:pt x="1506" y="1126"/>
                  </a:cubicBezTo>
                  <a:cubicBezTo>
                    <a:pt x="1540" y="1110"/>
                    <a:pt x="1540" y="1110"/>
                    <a:pt x="1540" y="1110"/>
                  </a:cubicBezTo>
                  <a:cubicBezTo>
                    <a:pt x="1608" y="1078"/>
                    <a:pt x="1608" y="1078"/>
                    <a:pt x="1608" y="1078"/>
                  </a:cubicBezTo>
                  <a:cubicBezTo>
                    <a:pt x="1675" y="1043"/>
                    <a:pt x="1675" y="1043"/>
                    <a:pt x="1675" y="1043"/>
                  </a:cubicBezTo>
                  <a:cubicBezTo>
                    <a:pt x="1708" y="1026"/>
                    <a:pt x="1708" y="1026"/>
                    <a:pt x="1708" y="1026"/>
                  </a:cubicBezTo>
                  <a:cubicBezTo>
                    <a:pt x="1741" y="1008"/>
                    <a:pt x="1741" y="1008"/>
                    <a:pt x="1741" y="1008"/>
                  </a:cubicBezTo>
                  <a:cubicBezTo>
                    <a:pt x="1917" y="910"/>
                    <a:pt x="2086" y="801"/>
                    <a:pt x="2260" y="702"/>
                  </a:cubicBezTo>
                  <a:cubicBezTo>
                    <a:pt x="2435" y="602"/>
                    <a:pt x="2616" y="514"/>
                    <a:pt x="2798" y="428"/>
                  </a:cubicBezTo>
                  <a:cubicBezTo>
                    <a:pt x="2888" y="385"/>
                    <a:pt x="2979" y="343"/>
                    <a:pt x="3069" y="298"/>
                  </a:cubicBezTo>
                  <a:cubicBezTo>
                    <a:pt x="3159" y="253"/>
                    <a:pt x="3247" y="203"/>
                    <a:pt x="3337" y="159"/>
                  </a:cubicBezTo>
                  <a:cubicBezTo>
                    <a:pt x="3382" y="136"/>
                    <a:pt x="3427" y="115"/>
                    <a:pt x="3474" y="96"/>
                  </a:cubicBezTo>
                  <a:cubicBezTo>
                    <a:pt x="3520" y="77"/>
                    <a:pt x="3568" y="60"/>
                    <a:pt x="3616" y="45"/>
                  </a:cubicBezTo>
                  <a:cubicBezTo>
                    <a:pt x="3664" y="31"/>
                    <a:pt x="3713" y="19"/>
                    <a:pt x="3763" y="11"/>
                  </a:cubicBezTo>
                  <a:cubicBezTo>
                    <a:pt x="3788" y="7"/>
                    <a:pt x="3813" y="4"/>
                    <a:pt x="3838" y="2"/>
                  </a:cubicBezTo>
                  <a:cubicBezTo>
                    <a:pt x="3863" y="0"/>
                    <a:pt x="3889" y="0"/>
                    <a:pt x="3914" y="1"/>
                  </a:cubicBezTo>
                  <a:cubicBezTo>
                    <a:pt x="3964" y="2"/>
                    <a:pt x="4015" y="10"/>
                    <a:pt x="4063" y="25"/>
                  </a:cubicBezTo>
                  <a:cubicBezTo>
                    <a:pt x="4087" y="33"/>
                    <a:pt x="4110" y="43"/>
                    <a:pt x="4133" y="54"/>
                  </a:cubicBezTo>
                  <a:cubicBezTo>
                    <a:pt x="4155" y="66"/>
                    <a:pt x="4178" y="79"/>
                    <a:pt x="4198" y="94"/>
                  </a:cubicBezTo>
                  <a:cubicBezTo>
                    <a:pt x="4240" y="122"/>
                    <a:pt x="4277" y="156"/>
                    <a:pt x="4314" y="191"/>
                  </a:cubicBezTo>
                  <a:cubicBezTo>
                    <a:pt x="4350" y="226"/>
                    <a:pt x="4385" y="261"/>
                    <a:pt x="4421" y="296"/>
                  </a:cubicBezTo>
                  <a:cubicBezTo>
                    <a:pt x="4492" y="367"/>
                    <a:pt x="4563" y="438"/>
                    <a:pt x="4639" y="504"/>
                  </a:cubicBezTo>
                  <a:cubicBezTo>
                    <a:pt x="4715" y="570"/>
                    <a:pt x="4793" y="633"/>
                    <a:pt x="4883" y="678"/>
                  </a:cubicBezTo>
                  <a:cubicBezTo>
                    <a:pt x="4973" y="723"/>
                    <a:pt x="5069" y="753"/>
                    <a:pt x="5168" y="769"/>
                  </a:cubicBezTo>
                  <a:cubicBezTo>
                    <a:pt x="5218" y="778"/>
                    <a:pt x="5268" y="782"/>
                    <a:pt x="5318" y="784"/>
                  </a:cubicBezTo>
                  <a:cubicBezTo>
                    <a:pt x="5368" y="785"/>
                    <a:pt x="5418" y="784"/>
                    <a:pt x="5468" y="780"/>
                  </a:cubicBezTo>
                  <a:cubicBezTo>
                    <a:pt x="5568" y="773"/>
                    <a:pt x="5667" y="757"/>
                    <a:pt x="5765" y="735"/>
                  </a:cubicBezTo>
                  <a:cubicBezTo>
                    <a:pt x="5863" y="713"/>
                    <a:pt x="5960" y="686"/>
                    <a:pt x="6056" y="656"/>
                  </a:cubicBezTo>
                  <a:cubicBezTo>
                    <a:pt x="6103" y="641"/>
                    <a:pt x="6151" y="625"/>
                    <a:pt x="6198" y="609"/>
                  </a:cubicBezTo>
                  <a:cubicBezTo>
                    <a:pt x="6246" y="592"/>
                    <a:pt x="6292" y="573"/>
                    <a:pt x="6339" y="554"/>
                  </a:cubicBezTo>
                  <a:cubicBezTo>
                    <a:pt x="6432" y="517"/>
                    <a:pt x="6527" y="481"/>
                    <a:pt x="6628" y="469"/>
                  </a:cubicBezTo>
                  <a:cubicBezTo>
                    <a:pt x="6678" y="462"/>
                    <a:pt x="6728" y="461"/>
                    <a:pt x="6778" y="466"/>
                  </a:cubicBezTo>
                  <a:cubicBezTo>
                    <a:pt x="6829" y="470"/>
                    <a:pt x="6878" y="479"/>
                    <a:pt x="6927" y="491"/>
                  </a:cubicBezTo>
                  <a:cubicBezTo>
                    <a:pt x="7025" y="515"/>
                    <a:pt x="7120" y="550"/>
                    <a:pt x="7215" y="582"/>
                  </a:cubicBezTo>
                  <a:cubicBezTo>
                    <a:pt x="7262" y="598"/>
                    <a:pt x="7310" y="613"/>
                    <a:pt x="7358" y="628"/>
                  </a:cubicBezTo>
                  <a:cubicBezTo>
                    <a:pt x="7406" y="642"/>
                    <a:pt x="7454" y="657"/>
                    <a:pt x="7502" y="672"/>
                  </a:cubicBezTo>
                  <a:cubicBezTo>
                    <a:pt x="7598" y="701"/>
                    <a:pt x="7695" y="728"/>
                    <a:pt x="7793" y="750"/>
                  </a:cubicBezTo>
                  <a:cubicBezTo>
                    <a:pt x="7891" y="773"/>
                    <a:pt x="7990" y="789"/>
                    <a:pt x="8089" y="804"/>
                  </a:cubicBezTo>
                  <a:cubicBezTo>
                    <a:pt x="8189" y="818"/>
                    <a:pt x="8289" y="829"/>
                    <a:pt x="8389" y="837"/>
                  </a:cubicBezTo>
                  <a:cubicBezTo>
                    <a:pt x="8589" y="853"/>
                    <a:pt x="8790" y="855"/>
                    <a:pt x="8991" y="841"/>
                  </a:cubicBezTo>
                  <a:cubicBezTo>
                    <a:pt x="8790" y="856"/>
                    <a:pt x="8589" y="854"/>
                    <a:pt x="8389" y="839"/>
                  </a:cubicBezTo>
                  <a:cubicBezTo>
                    <a:pt x="8288" y="831"/>
                    <a:pt x="8189" y="820"/>
                    <a:pt x="8089" y="806"/>
                  </a:cubicBezTo>
                  <a:cubicBezTo>
                    <a:pt x="7990" y="792"/>
                    <a:pt x="7890" y="776"/>
                    <a:pt x="7792" y="754"/>
                  </a:cubicBezTo>
                  <a:cubicBezTo>
                    <a:pt x="7694" y="731"/>
                    <a:pt x="7597" y="704"/>
                    <a:pt x="7501" y="676"/>
                  </a:cubicBezTo>
                  <a:cubicBezTo>
                    <a:pt x="7453" y="661"/>
                    <a:pt x="7405" y="646"/>
                    <a:pt x="7357" y="632"/>
                  </a:cubicBezTo>
                  <a:cubicBezTo>
                    <a:pt x="7309" y="617"/>
                    <a:pt x="7261" y="602"/>
                    <a:pt x="7213" y="586"/>
                  </a:cubicBezTo>
                  <a:cubicBezTo>
                    <a:pt x="7118" y="554"/>
                    <a:pt x="7024" y="520"/>
                    <a:pt x="6926" y="496"/>
                  </a:cubicBezTo>
                  <a:cubicBezTo>
                    <a:pt x="6877" y="484"/>
                    <a:pt x="6828" y="475"/>
                    <a:pt x="6778" y="471"/>
                  </a:cubicBezTo>
                  <a:cubicBezTo>
                    <a:pt x="6728" y="466"/>
                    <a:pt x="6678" y="467"/>
                    <a:pt x="6628" y="473"/>
                  </a:cubicBezTo>
                  <a:cubicBezTo>
                    <a:pt x="6529" y="486"/>
                    <a:pt x="6434" y="522"/>
                    <a:pt x="6341" y="559"/>
                  </a:cubicBezTo>
                  <a:cubicBezTo>
                    <a:pt x="6294" y="578"/>
                    <a:pt x="6248" y="597"/>
                    <a:pt x="6200" y="614"/>
                  </a:cubicBezTo>
                  <a:cubicBezTo>
                    <a:pt x="6153" y="631"/>
                    <a:pt x="6105" y="646"/>
                    <a:pt x="6057" y="661"/>
                  </a:cubicBezTo>
                  <a:cubicBezTo>
                    <a:pt x="5961" y="691"/>
                    <a:pt x="5864" y="719"/>
                    <a:pt x="5766" y="741"/>
                  </a:cubicBezTo>
                  <a:cubicBezTo>
                    <a:pt x="5668" y="762"/>
                    <a:pt x="5569" y="779"/>
                    <a:pt x="5468" y="786"/>
                  </a:cubicBezTo>
                  <a:cubicBezTo>
                    <a:pt x="5418" y="790"/>
                    <a:pt x="5368" y="792"/>
                    <a:pt x="5317" y="790"/>
                  </a:cubicBezTo>
                  <a:cubicBezTo>
                    <a:pt x="5267" y="788"/>
                    <a:pt x="5217" y="784"/>
                    <a:pt x="5167" y="776"/>
                  </a:cubicBezTo>
                  <a:cubicBezTo>
                    <a:pt x="5068" y="760"/>
                    <a:pt x="4970" y="729"/>
                    <a:pt x="4880" y="684"/>
                  </a:cubicBezTo>
                  <a:cubicBezTo>
                    <a:pt x="4835" y="661"/>
                    <a:pt x="4792" y="635"/>
                    <a:pt x="4752" y="605"/>
                  </a:cubicBezTo>
                  <a:cubicBezTo>
                    <a:pt x="4711" y="575"/>
                    <a:pt x="4672" y="543"/>
                    <a:pt x="4634" y="510"/>
                  </a:cubicBezTo>
                  <a:cubicBezTo>
                    <a:pt x="4558" y="444"/>
                    <a:pt x="4487" y="373"/>
                    <a:pt x="4416" y="302"/>
                  </a:cubicBezTo>
                  <a:cubicBezTo>
                    <a:pt x="4380" y="266"/>
                    <a:pt x="4345" y="231"/>
                    <a:pt x="4308" y="196"/>
                  </a:cubicBezTo>
                  <a:cubicBezTo>
                    <a:pt x="4272" y="161"/>
                    <a:pt x="4235" y="128"/>
                    <a:pt x="4193" y="100"/>
                  </a:cubicBezTo>
                  <a:cubicBezTo>
                    <a:pt x="4174" y="84"/>
                    <a:pt x="4152" y="72"/>
                    <a:pt x="4130" y="60"/>
                  </a:cubicBezTo>
                  <a:cubicBezTo>
                    <a:pt x="4108" y="49"/>
                    <a:pt x="4084" y="40"/>
                    <a:pt x="4061" y="32"/>
                  </a:cubicBezTo>
                  <a:cubicBezTo>
                    <a:pt x="4013" y="17"/>
                    <a:pt x="3964" y="9"/>
                    <a:pt x="3914" y="7"/>
                  </a:cubicBezTo>
                  <a:cubicBezTo>
                    <a:pt x="3889" y="6"/>
                    <a:pt x="3864" y="7"/>
                    <a:pt x="3839" y="9"/>
                  </a:cubicBezTo>
                  <a:cubicBezTo>
                    <a:pt x="3814" y="11"/>
                    <a:pt x="3789" y="14"/>
                    <a:pt x="3764" y="18"/>
                  </a:cubicBezTo>
                  <a:cubicBezTo>
                    <a:pt x="3715" y="26"/>
                    <a:pt x="3666" y="38"/>
                    <a:pt x="3618" y="51"/>
                  </a:cubicBezTo>
                  <a:cubicBezTo>
                    <a:pt x="3570" y="66"/>
                    <a:pt x="3523" y="83"/>
                    <a:pt x="3476" y="102"/>
                  </a:cubicBezTo>
                  <a:cubicBezTo>
                    <a:pt x="3430" y="121"/>
                    <a:pt x="3384" y="142"/>
                    <a:pt x="3339" y="164"/>
                  </a:cubicBezTo>
                  <a:cubicBezTo>
                    <a:pt x="3249" y="209"/>
                    <a:pt x="3162" y="258"/>
                    <a:pt x="3072" y="303"/>
                  </a:cubicBezTo>
                  <a:cubicBezTo>
                    <a:pt x="2982" y="348"/>
                    <a:pt x="2891" y="390"/>
                    <a:pt x="2800" y="433"/>
                  </a:cubicBezTo>
                  <a:cubicBezTo>
                    <a:pt x="2618" y="519"/>
                    <a:pt x="2437" y="606"/>
                    <a:pt x="2263" y="706"/>
                  </a:cubicBezTo>
                  <a:cubicBezTo>
                    <a:pt x="2088" y="805"/>
                    <a:pt x="1919" y="914"/>
                    <a:pt x="1743" y="1011"/>
                  </a:cubicBezTo>
                  <a:cubicBezTo>
                    <a:pt x="1710" y="1029"/>
                    <a:pt x="1710" y="1029"/>
                    <a:pt x="1710" y="1029"/>
                  </a:cubicBezTo>
                  <a:cubicBezTo>
                    <a:pt x="1677" y="1047"/>
                    <a:pt x="1677" y="1047"/>
                    <a:pt x="1677" y="1047"/>
                  </a:cubicBezTo>
                  <a:cubicBezTo>
                    <a:pt x="1610" y="1081"/>
                    <a:pt x="1610" y="1081"/>
                    <a:pt x="1610" y="1081"/>
                  </a:cubicBezTo>
                  <a:cubicBezTo>
                    <a:pt x="1541" y="1113"/>
                    <a:pt x="1541" y="1113"/>
                    <a:pt x="1541" y="1113"/>
                  </a:cubicBezTo>
                  <a:cubicBezTo>
                    <a:pt x="1507" y="1129"/>
                    <a:pt x="1507" y="1129"/>
                    <a:pt x="1507" y="1129"/>
                  </a:cubicBezTo>
                  <a:cubicBezTo>
                    <a:pt x="1472" y="1144"/>
                    <a:pt x="1472" y="1144"/>
                    <a:pt x="1472" y="1144"/>
                  </a:cubicBezTo>
                  <a:cubicBezTo>
                    <a:pt x="1403" y="1174"/>
                    <a:pt x="1403" y="1174"/>
                    <a:pt x="1403" y="1174"/>
                  </a:cubicBezTo>
                  <a:cubicBezTo>
                    <a:pt x="1333" y="1200"/>
                    <a:pt x="1333" y="1200"/>
                    <a:pt x="1333" y="1200"/>
                  </a:cubicBezTo>
                  <a:cubicBezTo>
                    <a:pt x="1297" y="1214"/>
                    <a:pt x="1297" y="1214"/>
                    <a:pt x="1297" y="1214"/>
                  </a:cubicBezTo>
                  <a:cubicBezTo>
                    <a:pt x="1262" y="1226"/>
                    <a:pt x="1262" y="1226"/>
                    <a:pt x="1262" y="1226"/>
                  </a:cubicBezTo>
                  <a:cubicBezTo>
                    <a:pt x="1190" y="1250"/>
                    <a:pt x="1190" y="1250"/>
                    <a:pt x="1190" y="1250"/>
                  </a:cubicBezTo>
                  <a:cubicBezTo>
                    <a:pt x="998" y="1309"/>
                    <a:pt x="801" y="1353"/>
                    <a:pt x="601" y="1375"/>
                  </a:cubicBezTo>
                  <a:cubicBezTo>
                    <a:pt x="502" y="1388"/>
                    <a:pt x="401" y="1394"/>
                    <a:pt x="301" y="1396"/>
                  </a:cubicBezTo>
                  <a:cubicBezTo>
                    <a:pt x="225" y="1397"/>
                    <a:pt x="225" y="1397"/>
                    <a:pt x="225" y="1397"/>
                  </a:cubicBezTo>
                  <a:cubicBezTo>
                    <a:pt x="200" y="1397"/>
                    <a:pt x="175" y="1396"/>
                    <a:pt x="150" y="1396"/>
                  </a:cubicBezTo>
                  <a:cubicBezTo>
                    <a:pt x="112" y="1395"/>
                    <a:pt x="112" y="1395"/>
                    <a:pt x="112" y="1395"/>
                  </a:cubicBezTo>
                  <a:cubicBezTo>
                    <a:pt x="100" y="1395"/>
                    <a:pt x="87" y="1394"/>
                    <a:pt x="75" y="1393"/>
                  </a:cubicBezTo>
                  <a:lnTo>
                    <a:pt x="0" y="13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7" name="Freeform 15"/>
            <p:cNvSpPr/>
            <p:nvPr>
              <p:custDataLst>
                <p:tags r:id="rId13"/>
              </p:custDataLst>
            </p:nvPr>
          </p:nvSpPr>
          <p:spPr bwMode="auto">
            <a:xfrm>
              <a:off x="1" y="1044"/>
              <a:ext cx="5755" cy="987"/>
            </a:xfrm>
            <a:custGeom>
              <a:avLst/>
              <a:gdLst>
                <a:gd name="T0" fmla="*/ 1203 w 8991"/>
                <a:gd name="T1" fmla="*/ 1362 h 1541"/>
                <a:gd name="T2" fmla="*/ 2282 w 8991"/>
                <a:gd name="T3" fmla="*/ 802 h 1541"/>
                <a:gd name="T4" fmla="*/ 3078 w 8991"/>
                <a:gd name="T5" fmla="*/ 350 h 1541"/>
                <a:gd name="T6" fmla="*/ 3471 w 8991"/>
                <a:gd name="T7" fmla="*/ 115 h 1541"/>
                <a:gd name="T8" fmla="*/ 3759 w 8991"/>
                <a:gd name="T9" fmla="*/ 15 h 1541"/>
                <a:gd name="T10" fmla="*/ 3949 w 8991"/>
                <a:gd name="T11" fmla="*/ 3 h 1541"/>
                <a:gd name="T12" fmla="*/ 4062 w 8991"/>
                <a:gd name="T13" fmla="*/ 28 h 1541"/>
                <a:gd name="T14" fmla="*/ 4148 w 8991"/>
                <a:gd name="T15" fmla="*/ 69 h 1541"/>
                <a:gd name="T16" fmla="*/ 4195 w 8991"/>
                <a:gd name="T17" fmla="*/ 103 h 1541"/>
                <a:gd name="T18" fmla="*/ 4253 w 8991"/>
                <a:gd name="T19" fmla="*/ 153 h 1541"/>
                <a:gd name="T20" fmla="*/ 4407 w 8991"/>
                <a:gd name="T21" fmla="*/ 322 h 1541"/>
                <a:gd name="T22" fmla="*/ 4845 w 8991"/>
                <a:gd name="T23" fmla="*/ 742 h 1541"/>
                <a:gd name="T24" fmla="*/ 5429 w 8991"/>
                <a:gd name="T25" fmla="*/ 877 h 1541"/>
                <a:gd name="T26" fmla="*/ 6025 w 8991"/>
                <a:gd name="T27" fmla="*/ 763 h 1541"/>
                <a:gd name="T28" fmla="*/ 6310 w 8991"/>
                <a:gd name="T29" fmla="*/ 655 h 1541"/>
                <a:gd name="T30" fmla="*/ 6751 w 8991"/>
                <a:gd name="T31" fmla="*/ 551 h 1541"/>
                <a:gd name="T32" fmla="*/ 7192 w 8991"/>
                <a:gd name="T33" fmla="*/ 668 h 1541"/>
                <a:gd name="T34" fmla="*/ 7483 w 8991"/>
                <a:gd name="T35" fmla="*/ 758 h 1541"/>
                <a:gd name="T36" fmla="*/ 8079 w 8991"/>
                <a:gd name="T37" fmla="*/ 886 h 1541"/>
                <a:gd name="T38" fmla="*/ 8991 w 8991"/>
                <a:gd name="T39" fmla="*/ 918 h 1541"/>
                <a:gd name="T40" fmla="*/ 8078 w 8991"/>
                <a:gd name="T41" fmla="*/ 889 h 1541"/>
                <a:gd name="T42" fmla="*/ 7482 w 8991"/>
                <a:gd name="T43" fmla="*/ 762 h 1541"/>
                <a:gd name="T44" fmla="*/ 7191 w 8991"/>
                <a:gd name="T45" fmla="*/ 672 h 1541"/>
                <a:gd name="T46" fmla="*/ 6750 w 8991"/>
                <a:gd name="T47" fmla="*/ 556 h 1541"/>
                <a:gd name="T48" fmla="*/ 6312 w 8991"/>
                <a:gd name="T49" fmla="*/ 660 h 1541"/>
                <a:gd name="T50" fmla="*/ 6027 w 8991"/>
                <a:gd name="T51" fmla="*/ 769 h 1541"/>
                <a:gd name="T52" fmla="*/ 5429 w 8991"/>
                <a:gd name="T53" fmla="*/ 883 h 1541"/>
                <a:gd name="T54" fmla="*/ 4841 w 8991"/>
                <a:gd name="T55" fmla="*/ 748 h 1541"/>
                <a:gd name="T56" fmla="*/ 4606 w 8991"/>
                <a:gd name="T57" fmla="*/ 553 h 1541"/>
                <a:gd name="T58" fmla="*/ 4300 w 8991"/>
                <a:gd name="T59" fmla="*/ 213 h 1541"/>
                <a:gd name="T60" fmla="*/ 4220 w 8991"/>
                <a:gd name="T61" fmla="*/ 132 h 1541"/>
                <a:gd name="T62" fmla="*/ 4160 w 8991"/>
                <a:gd name="T63" fmla="*/ 85 h 1541"/>
                <a:gd name="T64" fmla="*/ 4128 w 8991"/>
                <a:gd name="T65" fmla="*/ 65 h 1541"/>
                <a:gd name="T66" fmla="*/ 3986 w 8991"/>
                <a:gd name="T67" fmla="*/ 15 h 1541"/>
                <a:gd name="T68" fmla="*/ 3911 w 8991"/>
                <a:gd name="T69" fmla="*/ 8 h 1541"/>
                <a:gd name="T70" fmla="*/ 3474 w 8991"/>
                <a:gd name="T71" fmla="*/ 121 h 1541"/>
                <a:gd name="T72" fmla="*/ 3081 w 8991"/>
                <a:gd name="T73" fmla="*/ 355 h 1541"/>
                <a:gd name="T74" fmla="*/ 2285 w 8991"/>
                <a:gd name="T75" fmla="*/ 806 h 1541"/>
                <a:gd name="T76" fmla="*/ 1204 w 8991"/>
                <a:gd name="T77" fmla="*/ 1365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91" h="1541">
                  <a:moveTo>
                    <a:pt x="0" y="1503"/>
                  </a:moveTo>
                  <a:cubicBezTo>
                    <a:pt x="406" y="1539"/>
                    <a:pt x="817" y="1488"/>
                    <a:pt x="1203" y="1362"/>
                  </a:cubicBezTo>
                  <a:cubicBezTo>
                    <a:pt x="1396" y="1298"/>
                    <a:pt x="1583" y="1217"/>
                    <a:pt x="1760" y="1117"/>
                  </a:cubicBezTo>
                  <a:cubicBezTo>
                    <a:pt x="1937" y="1017"/>
                    <a:pt x="2108" y="906"/>
                    <a:pt x="2282" y="802"/>
                  </a:cubicBezTo>
                  <a:cubicBezTo>
                    <a:pt x="2457" y="697"/>
                    <a:pt x="2636" y="600"/>
                    <a:pt x="2814" y="502"/>
                  </a:cubicBezTo>
                  <a:cubicBezTo>
                    <a:pt x="2902" y="452"/>
                    <a:pt x="2991" y="403"/>
                    <a:pt x="3078" y="350"/>
                  </a:cubicBezTo>
                  <a:cubicBezTo>
                    <a:pt x="3165" y="297"/>
                    <a:pt x="3249" y="240"/>
                    <a:pt x="3337" y="188"/>
                  </a:cubicBezTo>
                  <a:cubicBezTo>
                    <a:pt x="3381" y="163"/>
                    <a:pt x="3425" y="138"/>
                    <a:pt x="3471" y="115"/>
                  </a:cubicBezTo>
                  <a:cubicBezTo>
                    <a:pt x="3517" y="93"/>
                    <a:pt x="3564" y="73"/>
                    <a:pt x="3612" y="56"/>
                  </a:cubicBezTo>
                  <a:cubicBezTo>
                    <a:pt x="3660" y="39"/>
                    <a:pt x="3709" y="26"/>
                    <a:pt x="3759" y="15"/>
                  </a:cubicBezTo>
                  <a:cubicBezTo>
                    <a:pt x="3809" y="5"/>
                    <a:pt x="3860" y="0"/>
                    <a:pt x="3911" y="1"/>
                  </a:cubicBezTo>
                  <a:cubicBezTo>
                    <a:pt x="3924" y="1"/>
                    <a:pt x="3937" y="3"/>
                    <a:pt x="3949" y="3"/>
                  </a:cubicBezTo>
                  <a:cubicBezTo>
                    <a:pt x="3962" y="5"/>
                    <a:pt x="3975" y="6"/>
                    <a:pt x="3987" y="9"/>
                  </a:cubicBezTo>
                  <a:cubicBezTo>
                    <a:pt x="4013" y="13"/>
                    <a:pt x="4038" y="19"/>
                    <a:pt x="4062" y="28"/>
                  </a:cubicBezTo>
                  <a:cubicBezTo>
                    <a:pt x="4086" y="36"/>
                    <a:pt x="4109" y="47"/>
                    <a:pt x="4132" y="59"/>
                  </a:cubicBezTo>
                  <a:cubicBezTo>
                    <a:pt x="4148" y="69"/>
                    <a:pt x="4148" y="69"/>
                    <a:pt x="4148" y="69"/>
                  </a:cubicBezTo>
                  <a:cubicBezTo>
                    <a:pt x="4154" y="72"/>
                    <a:pt x="4159" y="76"/>
                    <a:pt x="4164" y="79"/>
                  </a:cubicBezTo>
                  <a:cubicBezTo>
                    <a:pt x="4175" y="86"/>
                    <a:pt x="4185" y="95"/>
                    <a:pt x="4195" y="103"/>
                  </a:cubicBezTo>
                  <a:cubicBezTo>
                    <a:pt x="4205" y="111"/>
                    <a:pt x="4215" y="118"/>
                    <a:pt x="4225" y="127"/>
                  </a:cubicBezTo>
                  <a:cubicBezTo>
                    <a:pt x="4234" y="135"/>
                    <a:pt x="4244" y="144"/>
                    <a:pt x="4253" y="153"/>
                  </a:cubicBezTo>
                  <a:cubicBezTo>
                    <a:pt x="4271" y="170"/>
                    <a:pt x="4289" y="189"/>
                    <a:pt x="4306" y="208"/>
                  </a:cubicBezTo>
                  <a:cubicBezTo>
                    <a:pt x="4340" y="245"/>
                    <a:pt x="4374" y="284"/>
                    <a:pt x="4407" y="322"/>
                  </a:cubicBezTo>
                  <a:cubicBezTo>
                    <a:pt x="4474" y="399"/>
                    <a:pt x="4540" y="476"/>
                    <a:pt x="4611" y="548"/>
                  </a:cubicBezTo>
                  <a:cubicBezTo>
                    <a:pt x="4682" y="620"/>
                    <a:pt x="4757" y="691"/>
                    <a:pt x="4845" y="742"/>
                  </a:cubicBezTo>
                  <a:cubicBezTo>
                    <a:pt x="4932" y="794"/>
                    <a:pt x="5028" y="830"/>
                    <a:pt x="5127" y="851"/>
                  </a:cubicBezTo>
                  <a:cubicBezTo>
                    <a:pt x="5226" y="873"/>
                    <a:pt x="5327" y="880"/>
                    <a:pt x="5429" y="877"/>
                  </a:cubicBezTo>
                  <a:cubicBezTo>
                    <a:pt x="5530" y="874"/>
                    <a:pt x="5631" y="860"/>
                    <a:pt x="5731" y="840"/>
                  </a:cubicBezTo>
                  <a:cubicBezTo>
                    <a:pt x="5830" y="821"/>
                    <a:pt x="5928" y="794"/>
                    <a:pt x="6025" y="763"/>
                  </a:cubicBezTo>
                  <a:cubicBezTo>
                    <a:pt x="6074" y="748"/>
                    <a:pt x="6122" y="731"/>
                    <a:pt x="6169" y="713"/>
                  </a:cubicBezTo>
                  <a:cubicBezTo>
                    <a:pt x="6217" y="696"/>
                    <a:pt x="6263" y="675"/>
                    <a:pt x="6310" y="655"/>
                  </a:cubicBezTo>
                  <a:cubicBezTo>
                    <a:pt x="6402" y="614"/>
                    <a:pt x="6497" y="573"/>
                    <a:pt x="6598" y="557"/>
                  </a:cubicBezTo>
                  <a:cubicBezTo>
                    <a:pt x="6649" y="549"/>
                    <a:pt x="6700" y="547"/>
                    <a:pt x="6751" y="551"/>
                  </a:cubicBezTo>
                  <a:cubicBezTo>
                    <a:pt x="6802" y="555"/>
                    <a:pt x="6852" y="564"/>
                    <a:pt x="6902" y="576"/>
                  </a:cubicBezTo>
                  <a:cubicBezTo>
                    <a:pt x="7001" y="600"/>
                    <a:pt x="7096" y="635"/>
                    <a:pt x="7192" y="668"/>
                  </a:cubicBezTo>
                  <a:cubicBezTo>
                    <a:pt x="7240" y="685"/>
                    <a:pt x="7289" y="699"/>
                    <a:pt x="7337" y="714"/>
                  </a:cubicBezTo>
                  <a:cubicBezTo>
                    <a:pt x="7386" y="729"/>
                    <a:pt x="7435" y="744"/>
                    <a:pt x="7483" y="758"/>
                  </a:cubicBezTo>
                  <a:cubicBezTo>
                    <a:pt x="7581" y="787"/>
                    <a:pt x="7679" y="814"/>
                    <a:pt x="7778" y="836"/>
                  </a:cubicBezTo>
                  <a:cubicBezTo>
                    <a:pt x="7877" y="858"/>
                    <a:pt x="7978" y="873"/>
                    <a:pt x="8079" y="886"/>
                  </a:cubicBezTo>
                  <a:cubicBezTo>
                    <a:pt x="8179" y="899"/>
                    <a:pt x="8280" y="910"/>
                    <a:pt x="8382" y="916"/>
                  </a:cubicBezTo>
                  <a:cubicBezTo>
                    <a:pt x="8585" y="930"/>
                    <a:pt x="8788" y="931"/>
                    <a:pt x="8991" y="918"/>
                  </a:cubicBezTo>
                  <a:cubicBezTo>
                    <a:pt x="8788" y="931"/>
                    <a:pt x="8585" y="931"/>
                    <a:pt x="8382" y="918"/>
                  </a:cubicBezTo>
                  <a:cubicBezTo>
                    <a:pt x="8280" y="912"/>
                    <a:pt x="8179" y="902"/>
                    <a:pt x="8078" y="889"/>
                  </a:cubicBezTo>
                  <a:cubicBezTo>
                    <a:pt x="7977" y="876"/>
                    <a:pt x="7877" y="861"/>
                    <a:pt x="7777" y="839"/>
                  </a:cubicBezTo>
                  <a:cubicBezTo>
                    <a:pt x="7678" y="818"/>
                    <a:pt x="7580" y="791"/>
                    <a:pt x="7482" y="762"/>
                  </a:cubicBezTo>
                  <a:cubicBezTo>
                    <a:pt x="7433" y="748"/>
                    <a:pt x="7385" y="733"/>
                    <a:pt x="7336" y="718"/>
                  </a:cubicBezTo>
                  <a:cubicBezTo>
                    <a:pt x="7288" y="703"/>
                    <a:pt x="7239" y="689"/>
                    <a:pt x="7191" y="672"/>
                  </a:cubicBezTo>
                  <a:cubicBezTo>
                    <a:pt x="7095" y="640"/>
                    <a:pt x="6999" y="604"/>
                    <a:pt x="6900" y="580"/>
                  </a:cubicBezTo>
                  <a:cubicBezTo>
                    <a:pt x="6851" y="568"/>
                    <a:pt x="6801" y="559"/>
                    <a:pt x="6750" y="556"/>
                  </a:cubicBezTo>
                  <a:cubicBezTo>
                    <a:pt x="6700" y="552"/>
                    <a:pt x="6649" y="554"/>
                    <a:pt x="6599" y="562"/>
                  </a:cubicBezTo>
                  <a:cubicBezTo>
                    <a:pt x="6499" y="578"/>
                    <a:pt x="6405" y="619"/>
                    <a:pt x="6312" y="660"/>
                  </a:cubicBezTo>
                  <a:cubicBezTo>
                    <a:pt x="6265" y="680"/>
                    <a:pt x="6219" y="701"/>
                    <a:pt x="6171" y="719"/>
                  </a:cubicBezTo>
                  <a:cubicBezTo>
                    <a:pt x="6123" y="737"/>
                    <a:pt x="6075" y="753"/>
                    <a:pt x="6027" y="769"/>
                  </a:cubicBezTo>
                  <a:cubicBezTo>
                    <a:pt x="5930" y="800"/>
                    <a:pt x="5832" y="826"/>
                    <a:pt x="5732" y="846"/>
                  </a:cubicBezTo>
                  <a:cubicBezTo>
                    <a:pt x="5632" y="866"/>
                    <a:pt x="5531" y="880"/>
                    <a:pt x="5429" y="883"/>
                  </a:cubicBezTo>
                  <a:cubicBezTo>
                    <a:pt x="5327" y="886"/>
                    <a:pt x="5225" y="880"/>
                    <a:pt x="5125" y="858"/>
                  </a:cubicBezTo>
                  <a:cubicBezTo>
                    <a:pt x="5026" y="836"/>
                    <a:pt x="4929" y="800"/>
                    <a:pt x="4841" y="748"/>
                  </a:cubicBezTo>
                  <a:cubicBezTo>
                    <a:pt x="4797" y="722"/>
                    <a:pt x="4755" y="692"/>
                    <a:pt x="4717" y="658"/>
                  </a:cubicBezTo>
                  <a:cubicBezTo>
                    <a:pt x="4678" y="625"/>
                    <a:pt x="4642" y="590"/>
                    <a:pt x="4606" y="553"/>
                  </a:cubicBezTo>
                  <a:cubicBezTo>
                    <a:pt x="4534" y="481"/>
                    <a:pt x="4468" y="404"/>
                    <a:pt x="4401" y="327"/>
                  </a:cubicBezTo>
                  <a:cubicBezTo>
                    <a:pt x="4368" y="289"/>
                    <a:pt x="4335" y="250"/>
                    <a:pt x="4300" y="213"/>
                  </a:cubicBezTo>
                  <a:cubicBezTo>
                    <a:pt x="4283" y="194"/>
                    <a:pt x="4266" y="175"/>
                    <a:pt x="4248" y="158"/>
                  </a:cubicBezTo>
                  <a:cubicBezTo>
                    <a:pt x="4239" y="149"/>
                    <a:pt x="4229" y="140"/>
                    <a:pt x="4220" y="132"/>
                  </a:cubicBezTo>
                  <a:cubicBezTo>
                    <a:pt x="4210" y="124"/>
                    <a:pt x="4200" y="116"/>
                    <a:pt x="4190" y="108"/>
                  </a:cubicBezTo>
                  <a:cubicBezTo>
                    <a:pt x="4180" y="100"/>
                    <a:pt x="4171" y="92"/>
                    <a:pt x="4160" y="85"/>
                  </a:cubicBezTo>
                  <a:cubicBezTo>
                    <a:pt x="4155" y="82"/>
                    <a:pt x="4150" y="78"/>
                    <a:pt x="4145" y="75"/>
                  </a:cubicBezTo>
                  <a:cubicBezTo>
                    <a:pt x="4128" y="65"/>
                    <a:pt x="4128" y="65"/>
                    <a:pt x="4128" y="65"/>
                  </a:cubicBezTo>
                  <a:cubicBezTo>
                    <a:pt x="4106" y="53"/>
                    <a:pt x="4083" y="42"/>
                    <a:pt x="4059" y="34"/>
                  </a:cubicBezTo>
                  <a:cubicBezTo>
                    <a:pt x="4036" y="26"/>
                    <a:pt x="4011" y="19"/>
                    <a:pt x="3986" y="15"/>
                  </a:cubicBezTo>
                  <a:cubicBezTo>
                    <a:pt x="3974" y="13"/>
                    <a:pt x="3961" y="12"/>
                    <a:pt x="3949" y="10"/>
                  </a:cubicBezTo>
                  <a:cubicBezTo>
                    <a:pt x="3936" y="9"/>
                    <a:pt x="3924" y="8"/>
                    <a:pt x="3911" y="8"/>
                  </a:cubicBezTo>
                  <a:cubicBezTo>
                    <a:pt x="3810" y="5"/>
                    <a:pt x="3710" y="30"/>
                    <a:pt x="3614" y="62"/>
                  </a:cubicBezTo>
                  <a:cubicBezTo>
                    <a:pt x="3566" y="79"/>
                    <a:pt x="3519" y="99"/>
                    <a:pt x="3474" y="121"/>
                  </a:cubicBezTo>
                  <a:cubicBezTo>
                    <a:pt x="3428" y="144"/>
                    <a:pt x="3384" y="168"/>
                    <a:pt x="3340" y="194"/>
                  </a:cubicBezTo>
                  <a:cubicBezTo>
                    <a:pt x="3252" y="245"/>
                    <a:pt x="3168" y="302"/>
                    <a:pt x="3081" y="355"/>
                  </a:cubicBezTo>
                  <a:cubicBezTo>
                    <a:pt x="2994" y="408"/>
                    <a:pt x="2905" y="457"/>
                    <a:pt x="2816" y="507"/>
                  </a:cubicBezTo>
                  <a:cubicBezTo>
                    <a:pt x="2638" y="605"/>
                    <a:pt x="2459" y="701"/>
                    <a:pt x="2285" y="806"/>
                  </a:cubicBezTo>
                  <a:cubicBezTo>
                    <a:pt x="2110" y="910"/>
                    <a:pt x="1940" y="1021"/>
                    <a:pt x="1762" y="1120"/>
                  </a:cubicBezTo>
                  <a:cubicBezTo>
                    <a:pt x="1585" y="1220"/>
                    <a:pt x="1398" y="1302"/>
                    <a:pt x="1204" y="1365"/>
                  </a:cubicBezTo>
                  <a:cubicBezTo>
                    <a:pt x="817" y="1490"/>
                    <a:pt x="406" y="1541"/>
                    <a:pt x="0" y="15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0" name="Freeform 16"/>
            <p:cNvSpPr/>
            <p:nvPr>
              <p:custDataLst>
                <p:tags r:id="rId14"/>
              </p:custDataLst>
            </p:nvPr>
          </p:nvSpPr>
          <p:spPr bwMode="auto">
            <a:xfrm>
              <a:off x="1" y="1022"/>
              <a:ext cx="5755" cy="1046"/>
            </a:xfrm>
            <a:custGeom>
              <a:avLst/>
              <a:gdLst>
                <a:gd name="T0" fmla="*/ 116 w 8991"/>
                <a:gd name="T1" fmla="*/ 1627 h 1633"/>
                <a:gd name="T2" fmla="*/ 231 w 8991"/>
                <a:gd name="T3" fmla="*/ 1631 h 1633"/>
                <a:gd name="T4" fmla="*/ 347 w 8991"/>
                <a:gd name="T5" fmla="*/ 1631 h 1633"/>
                <a:gd name="T6" fmla="*/ 540 w 8991"/>
                <a:gd name="T7" fmla="*/ 1620 h 1633"/>
                <a:gd name="T8" fmla="*/ 693 w 8991"/>
                <a:gd name="T9" fmla="*/ 1602 h 1633"/>
                <a:gd name="T10" fmla="*/ 883 w 8991"/>
                <a:gd name="T11" fmla="*/ 1568 h 1633"/>
                <a:gd name="T12" fmla="*/ 1291 w 8991"/>
                <a:gd name="T13" fmla="*/ 1450 h 1633"/>
                <a:gd name="T14" fmla="*/ 1363 w 8991"/>
                <a:gd name="T15" fmla="*/ 1423 h 1633"/>
                <a:gd name="T16" fmla="*/ 1435 w 8991"/>
                <a:gd name="T17" fmla="*/ 1394 h 1633"/>
                <a:gd name="T18" fmla="*/ 1575 w 8991"/>
                <a:gd name="T19" fmla="*/ 1331 h 1633"/>
                <a:gd name="T20" fmla="*/ 1747 w 8991"/>
                <a:gd name="T21" fmla="*/ 1242 h 1633"/>
                <a:gd name="T22" fmla="*/ 2830 w 8991"/>
                <a:gd name="T23" fmla="*/ 571 h 1633"/>
                <a:gd name="T24" fmla="*/ 3466 w 8991"/>
                <a:gd name="T25" fmla="*/ 133 h 1633"/>
                <a:gd name="T26" fmla="*/ 3829 w 8991"/>
                <a:gd name="T27" fmla="*/ 4 h 1633"/>
                <a:gd name="T28" fmla="*/ 4191 w 8991"/>
                <a:gd name="T29" fmla="*/ 110 h 1633"/>
                <a:gd name="T30" fmla="*/ 4580 w 8991"/>
                <a:gd name="T31" fmla="*/ 590 h 1633"/>
                <a:gd name="T32" fmla="*/ 4802 w 8991"/>
                <a:gd name="T33" fmla="*/ 802 h 1633"/>
                <a:gd name="T34" fmla="*/ 5385 w 8991"/>
                <a:gd name="T35" fmla="*/ 972 h 1633"/>
                <a:gd name="T36" fmla="*/ 6136 w 8991"/>
                <a:gd name="T37" fmla="*/ 819 h 1633"/>
                <a:gd name="T38" fmla="*/ 6565 w 8991"/>
                <a:gd name="T39" fmla="*/ 645 h 1633"/>
                <a:gd name="T40" fmla="*/ 7166 w 8991"/>
                <a:gd name="T41" fmla="*/ 752 h 1633"/>
                <a:gd name="T42" fmla="*/ 7760 w 8991"/>
                <a:gd name="T43" fmla="*/ 920 h 1633"/>
                <a:gd name="T44" fmla="*/ 8991 w 8991"/>
                <a:gd name="T45" fmla="*/ 993 h 1633"/>
                <a:gd name="T46" fmla="*/ 7760 w 8991"/>
                <a:gd name="T47" fmla="*/ 924 h 1633"/>
                <a:gd name="T48" fmla="*/ 7165 w 8991"/>
                <a:gd name="T49" fmla="*/ 756 h 1633"/>
                <a:gd name="T50" fmla="*/ 6566 w 8991"/>
                <a:gd name="T51" fmla="*/ 650 h 1633"/>
                <a:gd name="T52" fmla="*/ 6138 w 8991"/>
                <a:gd name="T53" fmla="*/ 824 h 1633"/>
                <a:gd name="T54" fmla="*/ 5385 w 8991"/>
                <a:gd name="T55" fmla="*/ 979 h 1633"/>
                <a:gd name="T56" fmla="*/ 4798 w 8991"/>
                <a:gd name="T57" fmla="*/ 808 h 1633"/>
                <a:gd name="T58" fmla="*/ 4575 w 8991"/>
                <a:gd name="T59" fmla="*/ 595 h 1633"/>
                <a:gd name="T60" fmla="*/ 4186 w 8991"/>
                <a:gd name="T61" fmla="*/ 115 h 1633"/>
                <a:gd name="T62" fmla="*/ 3830 w 8991"/>
                <a:gd name="T63" fmla="*/ 11 h 1633"/>
                <a:gd name="T64" fmla="*/ 3470 w 8991"/>
                <a:gd name="T65" fmla="*/ 139 h 1633"/>
                <a:gd name="T66" fmla="*/ 2833 w 8991"/>
                <a:gd name="T67" fmla="*/ 576 h 1633"/>
                <a:gd name="T68" fmla="*/ 1749 w 8991"/>
                <a:gd name="T69" fmla="*/ 1246 h 1633"/>
                <a:gd name="T70" fmla="*/ 1577 w 8991"/>
                <a:gd name="T71" fmla="*/ 1334 h 1633"/>
                <a:gd name="T72" fmla="*/ 1436 w 8991"/>
                <a:gd name="T73" fmla="*/ 1398 h 1633"/>
                <a:gd name="T74" fmla="*/ 1364 w 8991"/>
                <a:gd name="T75" fmla="*/ 1427 h 1633"/>
                <a:gd name="T76" fmla="*/ 1292 w 8991"/>
                <a:gd name="T77" fmla="*/ 1454 h 1633"/>
                <a:gd name="T78" fmla="*/ 884 w 8991"/>
                <a:gd name="T79" fmla="*/ 1570 h 1633"/>
                <a:gd name="T80" fmla="*/ 693 w 8991"/>
                <a:gd name="T81" fmla="*/ 1604 h 1633"/>
                <a:gd name="T82" fmla="*/ 540 w 8991"/>
                <a:gd name="T83" fmla="*/ 1622 h 1633"/>
                <a:gd name="T84" fmla="*/ 347 w 8991"/>
                <a:gd name="T85" fmla="*/ 1632 h 1633"/>
                <a:gd name="T86" fmla="*/ 231 w 8991"/>
                <a:gd name="T87" fmla="*/ 1632 h 1633"/>
                <a:gd name="T88" fmla="*/ 116 w 8991"/>
                <a:gd name="T89" fmla="*/ 1627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91" h="1633">
                  <a:moveTo>
                    <a:pt x="0" y="1617"/>
                  </a:moveTo>
                  <a:cubicBezTo>
                    <a:pt x="77" y="1624"/>
                    <a:pt x="77" y="1624"/>
                    <a:pt x="77" y="1624"/>
                  </a:cubicBezTo>
                  <a:cubicBezTo>
                    <a:pt x="90" y="1625"/>
                    <a:pt x="103" y="1626"/>
                    <a:pt x="116" y="1627"/>
                  </a:cubicBezTo>
                  <a:cubicBezTo>
                    <a:pt x="154" y="1629"/>
                    <a:pt x="154" y="1629"/>
                    <a:pt x="154" y="1629"/>
                  </a:cubicBezTo>
                  <a:cubicBezTo>
                    <a:pt x="193" y="1630"/>
                    <a:pt x="193" y="1630"/>
                    <a:pt x="193" y="1630"/>
                  </a:cubicBezTo>
                  <a:cubicBezTo>
                    <a:pt x="206" y="1631"/>
                    <a:pt x="219" y="1632"/>
                    <a:pt x="231" y="1631"/>
                  </a:cubicBezTo>
                  <a:cubicBezTo>
                    <a:pt x="309" y="1632"/>
                    <a:pt x="309" y="1632"/>
                    <a:pt x="309" y="1632"/>
                  </a:cubicBezTo>
                  <a:cubicBezTo>
                    <a:pt x="315" y="1632"/>
                    <a:pt x="321" y="1632"/>
                    <a:pt x="328" y="1632"/>
                  </a:cubicBezTo>
                  <a:cubicBezTo>
                    <a:pt x="347" y="1631"/>
                    <a:pt x="347" y="1631"/>
                    <a:pt x="347" y="1631"/>
                  </a:cubicBezTo>
                  <a:cubicBezTo>
                    <a:pt x="386" y="1630"/>
                    <a:pt x="386" y="1630"/>
                    <a:pt x="386" y="1630"/>
                  </a:cubicBezTo>
                  <a:cubicBezTo>
                    <a:pt x="412" y="1629"/>
                    <a:pt x="437" y="1628"/>
                    <a:pt x="463" y="1626"/>
                  </a:cubicBezTo>
                  <a:cubicBezTo>
                    <a:pt x="540" y="1620"/>
                    <a:pt x="540" y="1620"/>
                    <a:pt x="540" y="1620"/>
                  </a:cubicBezTo>
                  <a:cubicBezTo>
                    <a:pt x="566" y="1618"/>
                    <a:pt x="591" y="1615"/>
                    <a:pt x="617" y="1612"/>
                  </a:cubicBezTo>
                  <a:cubicBezTo>
                    <a:pt x="655" y="1607"/>
                    <a:pt x="655" y="1607"/>
                    <a:pt x="655" y="1607"/>
                  </a:cubicBezTo>
                  <a:cubicBezTo>
                    <a:pt x="693" y="1602"/>
                    <a:pt x="693" y="1602"/>
                    <a:pt x="693" y="1602"/>
                  </a:cubicBezTo>
                  <a:cubicBezTo>
                    <a:pt x="769" y="1590"/>
                    <a:pt x="769" y="1590"/>
                    <a:pt x="769" y="1590"/>
                  </a:cubicBezTo>
                  <a:cubicBezTo>
                    <a:pt x="845" y="1575"/>
                    <a:pt x="845" y="1575"/>
                    <a:pt x="845" y="1575"/>
                  </a:cubicBezTo>
                  <a:cubicBezTo>
                    <a:pt x="858" y="1573"/>
                    <a:pt x="871" y="1571"/>
                    <a:pt x="883" y="1568"/>
                  </a:cubicBezTo>
                  <a:cubicBezTo>
                    <a:pt x="921" y="1559"/>
                    <a:pt x="921" y="1559"/>
                    <a:pt x="921" y="1559"/>
                  </a:cubicBezTo>
                  <a:cubicBezTo>
                    <a:pt x="1021" y="1537"/>
                    <a:pt x="1120" y="1508"/>
                    <a:pt x="1218" y="1476"/>
                  </a:cubicBezTo>
                  <a:cubicBezTo>
                    <a:pt x="1291" y="1450"/>
                    <a:pt x="1291" y="1450"/>
                    <a:pt x="1291" y="1450"/>
                  </a:cubicBezTo>
                  <a:cubicBezTo>
                    <a:pt x="1309" y="1444"/>
                    <a:pt x="1309" y="1444"/>
                    <a:pt x="1309" y="1444"/>
                  </a:cubicBezTo>
                  <a:cubicBezTo>
                    <a:pt x="1327" y="1437"/>
                    <a:pt x="1327" y="1437"/>
                    <a:pt x="1327" y="1437"/>
                  </a:cubicBezTo>
                  <a:cubicBezTo>
                    <a:pt x="1363" y="1423"/>
                    <a:pt x="1363" y="1423"/>
                    <a:pt x="1363" y="1423"/>
                  </a:cubicBezTo>
                  <a:cubicBezTo>
                    <a:pt x="1399" y="1409"/>
                    <a:pt x="1399" y="1409"/>
                    <a:pt x="1399" y="1409"/>
                  </a:cubicBezTo>
                  <a:cubicBezTo>
                    <a:pt x="1417" y="1402"/>
                    <a:pt x="1417" y="1402"/>
                    <a:pt x="1417" y="1402"/>
                  </a:cubicBezTo>
                  <a:cubicBezTo>
                    <a:pt x="1435" y="1394"/>
                    <a:pt x="1435" y="1394"/>
                    <a:pt x="1435" y="1394"/>
                  </a:cubicBezTo>
                  <a:cubicBezTo>
                    <a:pt x="1505" y="1363"/>
                    <a:pt x="1505" y="1363"/>
                    <a:pt x="1505" y="1363"/>
                  </a:cubicBezTo>
                  <a:cubicBezTo>
                    <a:pt x="1517" y="1358"/>
                    <a:pt x="1529" y="1353"/>
                    <a:pt x="1540" y="1347"/>
                  </a:cubicBezTo>
                  <a:cubicBezTo>
                    <a:pt x="1575" y="1331"/>
                    <a:pt x="1575" y="1331"/>
                    <a:pt x="1575" y="1331"/>
                  </a:cubicBezTo>
                  <a:cubicBezTo>
                    <a:pt x="1598" y="1319"/>
                    <a:pt x="1622" y="1309"/>
                    <a:pt x="1645" y="1297"/>
                  </a:cubicBezTo>
                  <a:cubicBezTo>
                    <a:pt x="1713" y="1261"/>
                    <a:pt x="1713" y="1261"/>
                    <a:pt x="1713" y="1261"/>
                  </a:cubicBezTo>
                  <a:cubicBezTo>
                    <a:pt x="1724" y="1255"/>
                    <a:pt x="1736" y="1249"/>
                    <a:pt x="1747" y="1242"/>
                  </a:cubicBezTo>
                  <a:cubicBezTo>
                    <a:pt x="1758" y="1236"/>
                    <a:pt x="1769" y="1230"/>
                    <a:pt x="1780" y="1223"/>
                  </a:cubicBezTo>
                  <a:cubicBezTo>
                    <a:pt x="1960" y="1122"/>
                    <a:pt x="2132" y="1008"/>
                    <a:pt x="2306" y="898"/>
                  </a:cubicBezTo>
                  <a:cubicBezTo>
                    <a:pt x="2480" y="788"/>
                    <a:pt x="2656" y="682"/>
                    <a:pt x="2830" y="571"/>
                  </a:cubicBezTo>
                  <a:cubicBezTo>
                    <a:pt x="2917" y="515"/>
                    <a:pt x="3003" y="459"/>
                    <a:pt x="3086" y="398"/>
                  </a:cubicBezTo>
                  <a:cubicBezTo>
                    <a:pt x="3169" y="338"/>
                    <a:pt x="3250" y="274"/>
                    <a:pt x="3335" y="216"/>
                  </a:cubicBezTo>
                  <a:cubicBezTo>
                    <a:pt x="3378" y="186"/>
                    <a:pt x="3422" y="159"/>
                    <a:pt x="3466" y="133"/>
                  </a:cubicBezTo>
                  <a:cubicBezTo>
                    <a:pt x="3511" y="108"/>
                    <a:pt x="3558" y="85"/>
                    <a:pt x="3606" y="66"/>
                  </a:cubicBezTo>
                  <a:cubicBezTo>
                    <a:pt x="3653" y="46"/>
                    <a:pt x="3703" y="31"/>
                    <a:pt x="3753" y="18"/>
                  </a:cubicBezTo>
                  <a:cubicBezTo>
                    <a:pt x="3778" y="12"/>
                    <a:pt x="3804" y="8"/>
                    <a:pt x="3829" y="4"/>
                  </a:cubicBezTo>
                  <a:cubicBezTo>
                    <a:pt x="3855" y="2"/>
                    <a:pt x="3881" y="0"/>
                    <a:pt x="3907" y="1"/>
                  </a:cubicBezTo>
                  <a:cubicBezTo>
                    <a:pt x="3959" y="2"/>
                    <a:pt x="4011" y="10"/>
                    <a:pt x="4059" y="29"/>
                  </a:cubicBezTo>
                  <a:cubicBezTo>
                    <a:pt x="4108" y="46"/>
                    <a:pt x="4152" y="76"/>
                    <a:pt x="4191" y="110"/>
                  </a:cubicBezTo>
                  <a:cubicBezTo>
                    <a:pt x="4230" y="144"/>
                    <a:pt x="4264" y="183"/>
                    <a:pt x="4296" y="224"/>
                  </a:cubicBezTo>
                  <a:cubicBezTo>
                    <a:pt x="4328" y="264"/>
                    <a:pt x="4360" y="305"/>
                    <a:pt x="4391" y="346"/>
                  </a:cubicBezTo>
                  <a:cubicBezTo>
                    <a:pt x="4453" y="428"/>
                    <a:pt x="4514" y="511"/>
                    <a:pt x="4580" y="590"/>
                  </a:cubicBezTo>
                  <a:cubicBezTo>
                    <a:pt x="4614" y="629"/>
                    <a:pt x="4648" y="667"/>
                    <a:pt x="4684" y="704"/>
                  </a:cubicBezTo>
                  <a:cubicBezTo>
                    <a:pt x="4702" y="722"/>
                    <a:pt x="4721" y="739"/>
                    <a:pt x="4741" y="756"/>
                  </a:cubicBezTo>
                  <a:cubicBezTo>
                    <a:pt x="4761" y="772"/>
                    <a:pt x="4781" y="788"/>
                    <a:pt x="4802" y="802"/>
                  </a:cubicBezTo>
                  <a:cubicBezTo>
                    <a:pt x="4844" y="832"/>
                    <a:pt x="4889" y="857"/>
                    <a:pt x="4936" y="878"/>
                  </a:cubicBezTo>
                  <a:cubicBezTo>
                    <a:pt x="4982" y="900"/>
                    <a:pt x="5031" y="918"/>
                    <a:pt x="5080" y="931"/>
                  </a:cubicBezTo>
                  <a:cubicBezTo>
                    <a:pt x="5179" y="959"/>
                    <a:pt x="5282" y="971"/>
                    <a:pt x="5385" y="972"/>
                  </a:cubicBezTo>
                  <a:cubicBezTo>
                    <a:pt x="5487" y="973"/>
                    <a:pt x="5590" y="964"/>
                    <a:pt x="5691" y="946"/>
                  </a:cubicBezTo>
                  <a:cubicBezTo>
                    <a:pt x="5793" y="928"/>
                    <a:pt x="5892" y="902"/>
                    <a:pt x="5990" y="871"/>
                  </a:cubicBezTo>
                  <a:cubicBezTo>
                    <a:pt x="6039" y="855"/>
                    <a:pt x="6088" y="838"/>
                    <a:pt x="6136" y="819"/>
                  </a:cubicBezTo>
                  <a:cubicBezTo>
                    <a:pt x="6184" y="800"/>
                    <a:pt x="6230" y="778"/>
                    <a:pt x="6276" y="756"/>
                  </a:cubicBezTo>
                  <a:cubicBezTo>
                    <a:pt x="6323" y="734"/>
                    <a:pt x="6369" y="711"/>
                    <a:pt x="6417" y="692"/>
                  </a:cubicBezTo>
                  <a:cubicBezTo>
                    <a:pt x="6465" y="672"/>
                    <a:pt x="6514" y="656"/>
                    <a:pt x="6565" y="645"/>
                  </a:cubicBezTo>
                  <a:cubicBezTo>
                    <a:pt x="6615" y="635"/>
                    <a:pt x="6668" y="632"/>
                    <a:pt x="6719" y="635"/>
                  </a:cubicBezTo>
                  <a:cubicBezTo>
                    <a:pt x="6771" y="637"/>
                    <a:pt x="6822" y="646"/>
                    <a:pt x="6872" y="658"/>
                  </a:cubicBezTo>
                  <a:cubicBezTo>
                    <a:pt x="6973" y="682"/>
                    <a:pt x="7069" y="719"/>
                    <a:pt x="7166" y="752"/>
                  </a:cubicBezTo>
                  <a:cubicBezTo>
                    <a:pt x="7215" y="769"/>
                    <a:pt x="7264" y="784"/>
                    <a:pt x="7313" y="799"/>
                  </a:cubicBezTo>
                  <a:cubicBezTo>
                    <a:pt x="7363" y="814"/>
                    <a:pt x="7412" y="829"/>
                    <a:pt x="7461" y="844"/>
                  </a:cubicBezTo>
                  <a:cubicBezTo>
                    <a:pt x="7560" y="872"/>
                    <a:pt x="7660" y="899"/>
                    <a:pt x="7760" y="920"/>
                  </a:cubicBezTo>
                  <a:cubicBezTo>
                    <a:pt x="7861" y="942"/>
                    <a:pt x="7963" y="956"/>
                    <a:pt x="8065" y="968"/>
                  </a:cubicBezTo>
                  <a:cubicBezTo>
                    <a:pt x="8168" y="980"/>
                    <a:pt x="8270" y="989"/>
                    <a:pt x="8373" y="995"/>
                  </a:cubicBezTo>
                  <a:cubicBezTo>
                    <a:pt x="8579" y="1006"/>
                    <a:pt x="8785" y="1005"/>
                    <a:pt x="8991" y="993"/>
                  </a:cubicBezTo>
                  <a:cubicBezTo>
                    <a:pt x="8785" y="1006"/>
                    <a:pt x="8579" y="1007"/>
                    <a:pt x="8373" y="996"/>
                  </a:cubicBezTo>
                  <a:cubicBezTo>
                    <a:pt x="8270" y="991"/>
                    <a:pt x="8167" y="982"/>
                    <a:pt x="8065" y="971"/>
                  </a:cubicBezTo>
                  <a:cubicBezTo>
                    <a:pt x="7963" y="959"/>
                    <a:pt x="7861" y="945"/>
                    <a:pt x="7760" y="924"/>
                  </a:cubicBezTo>
                  <a:cubicBezTo>
                    <a:pt x="7659" y="903"/>
                    <a:pt x="7559" y="876"/>
                    <a:pt x="7460" y="847"/>
                  </a:cubicBezTo>
                  <a:cubicBezTo>
                    <a:pt x="7411" y="833"/>
                    <a:pt x="7362" y="818"/>
                    <a:pt x="7312" y="803"/>
                  </a:cubicBezTo>
                  <a:cubicBezTo>
                    <a:pt x="7263" y="788"/>
                    <a:pt x="7214" y="773"/>
                    <a:pt x="7165" y="756"/>
                  </a:cubicBezTo>
                  <a:cubicBezTo>
                    <a:pt x="7068" y="723"/>
                    <a:pt x="6971" y="686"/>
                    <a:pt x="6871" y="663"/>
                  </a:cubicBezTo>
                  <a:cubicBezTo>
                    <a:pt x="6821" y="651"/>
                    <a:pt x="6770" y="642"/>
                    <a:pt x="6719" y="639"/>
                  </a:cubicBezTo>
                  <a:cubicBezTo>
                    <a:pt x="6668" y="637"/>
                    <a:pt x="6616" y="640"/>
                    <a:pt x="6566" y="650"/>
                  </a:cubicBezTo>
                  <a:cubicBezTo>
                    <a:pt x="6515" y="661"/>
                    <a:pt x="6467" y="677"/>
                    <a:pt x="6419" y="696"/>
                  </a:cubicBezTo>
                  <a:cubicBezTo>
                    <a:pt x="6371" y="716"/>
                    <a:pt x="6325" y="738"/>
                    <a:pt x="6279" y="761"/>
                  </a:cubicBezTo>
                  <a:cubicBezTo>
                    <a:pt x="6232" y="783"/>
                    <a:pt x="6186" y="805"/>
                    <a:pt x="6138" y="824"/>
                  </a:cubicBezTo>
                  <a:cubicBezTo>
                    <a:pt x="6090" y="843"/>
                    <a:pt x="6041" y="860"/>
                    <a:pt x="5992" y="876"/>
                  </a:cubicBezTo>
                  <a:cubicBezTo>
                    <a:pt x="5894" y="908"/>
                    <a:pt x="5794" y="934"/>
                    <a:pt x="5692" y="952"/>
                  </a:cubicBezTo>
                  <a:cubicBezTo>
                    <a:pt x="5591" y="970"/>
                    <a:pt x="5488" y="979"/>
                    <a:pt x="5385" y="979"/>
                  </a:cubicBezTo>
                  <a:cubicBezTo>
                    <a:pt x="5281" y="977"/>
                    <a:pt x="5178" y="965"/>
                    <a:pt x="5078" y="938"/>
                  </a:cubicBezTo>
                  <a:cubicBezTo>
                    <a:pt x="5029" y="924"/>
                    <a:pt x="4980" y="906"/>
                    <a:pt x="4933" y="885"/>
                  </a:cubicBezTo>
                  <a:cubicBezTo>
                    <a:pt x="4886" y="863"/>
                    <a:pt x="4841" y="838"/>
                    <a:pt x="4798" y="808"/>
                  </a:cubicBezTo>
                  <a:cubicBezTo>
                    <a:pt x="4777" y="794"/>
                    <a:pt x="4756" y="778"/>
                    <a:pt x="4736" y="761"/>
                  </a:cubicBezTo>
                  <a:cubicBezTo>
                    <a:pt x="4717" y="744"/>
                    <a:pt x="4697" y="727"/>
                    <a:pt x="4679" y="709"/>
                  </a:cubicBezTo>
                  <a:cubicBezTo>
                    <a:pt x="4643" y="672"/>
                    <a:pt x="4608" y="634"/>
                    <a:pt x="4575" y="595"/>
                  </a:cubicBezTo>
                  <a:cubicBezTo>
                    <a:pt x="4508" y="516"/>
                    <a:pt x="4447" y="433"/>
                    <a:pt x="4385" y="351"/>
                  </a:cubicBezTo>
                  <a:cubicBezTo>
                    <a:pt x="4354" y="310"/>
                    <a:pt x="4323" y="268"/>
                    <a:pt x="4291" y="228"/>
                  </a:cubicBezTo>
                  <a:cubicBezTo>
                    <a:pt x="4258" y="188"/>
                    <a:pt x="4225" y="149"/>
                    <a:pt x="4186" y="115"/>
                  </a:cubicBezTo>
                  <a:cubicBezTo>
                    <a:pt x="4148" y="82"/>
                    <a:pt x="4105" y="53"/>
                    <a:pt x="4057" y="35"/>
                  </a:cubicBezTo>
                  <a:cubicBezTo>
                    <a:pt x="4009" y="17"/>
                    <a:pt x="3958" y="8"/>
                    <a:pt x="3907" y="7"/>
                  </a:cubicBezTo>
                  <a:cubicBezTo>
                    <a:pt x="3881" y="7"/>
                    <a:pt x="3856" y="9"/>
                    <a:pt x="3830" y="11"/>
                  </a:cubicBezTo>
                  <a:cubicBezTo>
                    <a:pt x="3805" y="14"/>
                    <a:pt x="3779" y="19"/>
                    <a:pt x="3754" y="25"/>
                  </a:cubicBezTo>
                  <a:cubicBezTo>
                    <a:pt x="3705" y="37"/>
                    <a:pt x="3655" y="52"/>
                    <a:pt x="3608" y="72"/>
                  </a:cubicBezTo>
                  <a:cubicBezTo>
                    <a:pt x="3561" y="91"/>
                    <a:pt x="3514" y="113"/>
                    <a:pt x="3470" y="139"/>
                  </a:cubicBezTo>
                  <a:cubicBezTo>
                    <a:pt x="3425" y="164"/>
                    <a:pt x="3381" y="192"/>
                    <a:pt x="3339" y="221"/>
                  </a:cubicBezTo>
                  <a:cubicBezTo>
                    <a:pt x="3254" y="279"/>
                    <a:pt x="3173" y="343"/>
                    <a:pt x="3090" y="403"/>
                  </a:cubicBezTo>
                  <a:cubicBezTo>
                    <a:pt x="3006" y="463"/>
                    <a:pt x="2920" y="520"/>
                    <a:pt x="2833" y="576"/>
                  </a:cubicBezTo>
                  <a:cubicBezTo>
                    <a:pt x="2659" y="686"/>
                    <a:pt x="2482" y="792"/>
                    <a:pt x="2308" y="902"/>
                  </a:cubicBezTo>
                  <a:cubicBezTo>
                    <a:pt x="2134" y="1012"/>
                    <a:pt x="1962" y="1126"/>
                    <a:pt x="1783" y="1227"/>
                  </a:cubicBezTo>
                  <a:cubicBezTo>
                    <a:pt x="1771" y="1234"/>
                    <a:pt x="1760" y="1240"/>
                    <a:pt x="1749" y="1246"/>
                  </a:cubicBezTo>
                  <a:cubicBezTo>
                    <a:pt x="1738" y="1252"/>
                    <a:pt x="1726" y="1259"/>
                    <a:pt x="1715" y="1264"/>
                  </a:cubicBezTo>
                  <a:cubicBezTo>
                    <a:pt x="1646" y="1300"/>
                    <a:pt x="1646" y="1300"/>
                    <a:pt x="1646" y="1300"/>
                  </a:cubicBezTo>
                  <a:cubicBezTo>
                    <a:pt x="1624" y="1313"/>
                    <a:pt x="1600" y="1323"/>
                    <a:pt x="1577" y="1334"/>
                  </a:cubicBezTo>
                  <a:cubicBezTo>
                    <a:pt x="1542" y="1351"/>
                    <a:pt x="1542" y="1351"/>
                    <a:pt x="1542" y="1351"/>
                  </a:cubicBezTo>
                  <a:cubicBezTo>
                    <a:pt x="1531" y="1357"/>
                    <a:pt x="1519" y="1362"/>
                    <a:pt x="1507" y="1367"/>
                  </a:cubicBezTo>
                  <a:cubicBezTo>
                    <a:pt x="1436" y="1398"/>
                    <a:pt x="1436" y="1398"/>
                    <a:pt x="1436" y="1398"/>
                  </a:cubicBezTo>
                  <a:cubicBezTo>
                    <a:pt x="1418" y="1405"/>
                    <a:pt x="1418" y="1405"/>
                    <a:pt x="1418" y="1405"/>
                  </a:cubicBezTo>
                  <a:cubicBezTo>
                    <a:pt x="1400" y="1413"/>
                    <a:pt x="1400" y="1413"/>
                    <a:pt x="1400" y="1413"/>
                  </a:cubicBezTo>
                  <a:cubicBezTo>
                    <a:pt x="1364" y="1427"/>
                    <a:pt x="1364" y="1427"/>
                    <a:pt x="1364" y="1427"/>
                  </a:cubicBezTo>
                  <a:cubicBezTo>
                    <a:pt x="1328" y="1441"/>
                    <a:pt x="1328" y="1441"/>
                    <a:pt x="1328" y="1441"/>
                  </a:cubicBezTo>
                  <a:cubicBezTo>
                    <a:pt x="1310" y="1448"/>
                    <a:pt x="1310" y="1448"/>
                    <a:pt x="1310" y="1448"/>
                  </a:cubicBezTo>
                  <a:cubicBezTo>
                    <a:pt x="1292" y="1454"/>
                    <a:pt x="1292" y="1454"/>
                    <a:pt x="1292" y="1454"/>
                  </a:cubicBezTo>
                  <a:cubicBezTo>
                    <a:pt x="1219" y="1479"/>
                    <a:pt x="1219" y="1479"/>
                    <a:pt x="1219" y="1479"/>
                  </a:cubicBezTo>
                  <a:cubicBezTo>
                    <a:pt x="1121" y="1511"/>
                    <a:pt x="1022" y="1540"/>
                    <a:pt x="921" y="1562"/>
                  </a:cubicBezTo>
                  <a:cubicBezTo>
                    <a:pt x="884" y="1570"/>
                    <a:pt x="884" y="1570"/>
                    <a:pt x="884" y="1570"/>
                  </a:cubicBezTo>
                  <a:cubicBezTo>
                    <a:pt x="871" y="1573"/>
                    <a:pt x="858" y="1575"/>
                    <a:pt x="846" y="1578"/>
                  </a:cubicBezTo>
                  <a:cubicBezTo>
                    <a:pt x="770" y="1592"/>
                    <a:pt x="770" y="1592"/>
                    <a:pt x="770" y="1592"/>
                  </a:cubicBezTo>
                  <a:cubicBezTo>
                    <a:pt x="693" y="1604"/>
                    <a:pt x="693" y="1604"/>
                    <a:pt x="693" y="1604"/>
                  </a:cubicBezTo>
                  <a:cubicBezTo>
                    <a:pt x="655" y="1609"/>
                    <a:pt x="655" y="1609"/>
                    <a:pt x="655" y="1609"/>
                  </a:cubicBezTo>
                  <a:cubicBezTo>
                    <a:pt x="617" y="1614"/>
                    <a:pt x="617" y="1614"/>
                    <a:pt x="617" y="1614"/>
                  </a:cubicBezTo>
                  <a:cubicBezTo>
                    <a:pt x="591" y="1616"/>
                    <a:pt x="566" y="1620"/>
                    <a:pt x="540" y="1622"/>
                  </a:cubicBezTo>
                  <a:cubicBezTo>
                    <a:pt x="463" y="1627"/>
                    <a:pt x="463" y="1627"/>
                    <a:pt x="463" y="1627"/>
                  </a:cubicBezTo>
                  <a:cubicBezTo>
                    <a:pt x="437" y="1630"/>
                    <a:pt x="412" y="1630"/>
                    <a:pt x="386" y="1631"/>
                  </a:cubicBezTo>
                  <a:cubicBezTo>
                    <a:pt x="347" y="1632"/>
                    <a:pt x="347" y="1632"/>
                    <a:pt x="347" y="1632"/>
                  </a:cubicBezTo>
                  <a:cubicBezTo>
                    <a:pt x="328" y="1633"/>
                    <a:pt x="328" y="1633"/>
                    <a:pt x="328" y="1633"/>
                  </a:cubicBezTo>
                  <a:cubicBezTo>
                    <a:pt x="321" y="1633"/>
                    <a:pt x="315" y="1633"/>
                    <a:pt x="309" y="1633"/>
                  </a:cubicBezTo>
                  <a:cubicBezTo>
                    <a:pt x="231" y="1632"/>
                    <a:pt x="231" y="1632"/>
                    <a:pt x="231" y="1632"/>
                  </a:cubicBezTo>
                  <a:cubicBezTo>
                    <a:pt x="218" y="1632"/>
                    <a:pt x="206" y="1632"/>
                    <a:pt x="193" y="1631"/>
                  </a:cubicBezTo>
                  <a:cubicBezTo>
                    <a:pt x="154" y="1629"/>
                    <a:pt x="154" y="1629"/>
                    <a:pt x="154" y="1629"/>
                  </a:cubicBezTo>
                  <a:cubicBezTo>
                    <a:pt x="116" y="1627"/>
                    <a:pt x="116" y="1627"/>
                    <a:pt x="116" y="1627"/>
                  </a:cubicBezTo>
                  <a:cubicBezTo>
                    <a:pt x="103" y="1627"/>
                    <a:pt x="90" y="1625"/>
                    <a:pt x="77" y="1624"/>
                  </a:cubicBezTo>
                  <a:lnTo>
                    <a:pt x="0" y="16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3" name="Freeform 17"/>
            <p:cNvSpPr/>
            <p:nvPr>
              <p:custDataLst>
                <p:tags r:id="rId15"/>
              </p:custDataLst>
            </p:nvPr>
          </p:nvSpPr>
          <p:spPr bwMode="auto">
            <a:xfrm>
              <a:off x="1" y="999"/>
              <a:ext cx="5754" cy="1122"/>
            </a:xfrm>
            <a:custGeom>
              <a:avLst/>
              <a:gdLst>
                <a:gd name="T0" fmla="*/ 117 w 8990"/>
                <a:gd name="T1" fmla="*/ 1743 h 1752"/>
                <a:gd name="T2" fmla="*/ 215 w 8990"/>
                <a:gd name="T3" fmla="*/ 1749 h 1752"/>
                <a:gd name="T4" fmla="*/ 352 w 8990"/>
                <a:gd name="T5" fmla="*/ 1750 h 1752"/>
                <a:gd name="T6" fmla="*/ 469 w 8990"/>
                <a:gd name="T7" fmla="*/ 1746 h 1752"/>
                <a:gd name="T8" fmla="*/ 664 w 8990"/>
                <a:gd name="T9" fmla="*/ 1727 h 1752"/>
                <a:gd name="T10" fmla="*/ 933 w 8990"/>
                <a:gd name="T11" fmla="*/ 1677 h 1752"/>
                <a:gd name="T12" fmla="*/ 1009 w 8990"/>
                <a:gd name="T13" fmla="*/ 1658 h 1752"/>
                <a:gd name="T14" fmla="*/ 1160 w 8990"/>
                <a:gd name="T15" fmla="*/ 1615 h 1752"/>
                <a:gd name="T16" fmla="*/ 1381 w 8990"/>
                <a:gd name="T17" fmla="*/ 1536 h 1752"/>
                <a:gd name="T18" fmla="*/ 1525 w 8990"/>
                <a:gd name="T19" fmla="*/ 1474 h 1752"/>
                <a:gd name="T20" fmla="*/ 1665 w 8990"/>
                <a:gd name="T21" fmla="*/ 1405 h 1752"/>
                <a:gd name="T22" fmla="*/ 2331 w 8990"/>
                <a:gd name="T23" fmla="*/ 993 h 1752"/>
                <a:gd name="T24" fmla="*/ 3334 w 8990"/>
                <a:gd name="T25" fmla="*/ 243 h 1752"/>
                <a:gd name="T26" fmla="*/ 3746 w 8990"/>
                <a:gd name="T27" fmla="*/ 22 h 1752"/>
                <a:gd name="T28" fmla="*/ 4056 w 8990"/>
                <a:gd name="T29" fmla="*/ 31 h 1752"/>
                <a:gd name="T30" fmla="*/ 4373 w 8990"/>
                <a:gd name="T31" fmla="*/ 371 h 1752"/>
                <a:gd name="T32" fmla="*/ 4757 w 8990"/>
                <a:gd name="T33" fmla="*/ 862 h 1752"/>
                <a:gd name="T34" fmla="*/ 5336 w 8990"/>
                <a:gd name="T35" fmla="*/ 1068 h 1752"/>
                <a:gd name="T36" fmla="*/ 6099 w 8990"/>
                <a:gd name="T37" fmla="*/ 927 h 1752"/>
                <a:gd name="T38" fmla="*/ 6528 w 8990"/>
                <a:gd name="T39" fmla="*/ 736 h 1752"/>
                <a:gd name="T40" fmla="*/ 6684 w 8990"/>
                <a:gd name="T41" fmla="*/ 720 h 1752"/>
                <a:gd name="T42" fmla="*/ 7287 w 8990"/>
                <a:gd name="T43" fmla="*/ 884 h 1752"/>
                <a:gd name="T44" fmla="*/ 8051 w 8990"/>
                <a:gd name="T45" fmla="*/ 1050 h 1752"/>
                <a:gd name="T46" fmla="*/ 8363 w 8990"/>
                <a:gd name="T47" fmla="*/ 1076 h 1752"/>
                <a:gd name="T48" fmla="*/ 7436 w 8990"/>
                <a:gd name="T49" fmla="*/ 933 h 1752"/>
                <a:gd name="T50" fmla="*/ 6839 w 8990"/>
                <a:gd name="T51" fmla="*/ 746 h 1752"/>
                <a:gd name="T52" fmla="*/ 6606 w 8990"/>
                <a:gd name="T53" fmla="*/ 727 h 1752"/>
                <a:gd name="T54" fmla="*/ 6243 w 8990"/>
                <a:gd name="T55" fmla="*/ 864 h 1752"/>
                <a:gd name="T56" fmla="*/ 5649 w 8990"/>
                <a:gd name="T57" fmla="*/ 1058 h 1752"/>
                <a:gd name="T58" fmla="*/ 4884 w 8990"/>
                <a:gd name="T59" fmla="*/ 954 h 1752"/>
                <a:gd name="T60" fmla="*/ 4543 w 8990"/>
                <a:gd name="T61" fmla="*/ 635 h 1752"/>
                <a:gd name="T62" fmla="*/ 4181 w 8990"/>
                <a:gd name="T63" fmla="*/ 124 h 1752"/>
                <a:gd name="T64" fmla="*/ 3902 w 8990"/>
                <a:gd name="T65" fmla="*/ 7 h 1752"/>
                <a:gd name="T66" fmla="*/ 3465 w 8990"/>
                <a:gd name="T67" fmla="*/ 157 h 1752"/>
                <a:gd name="T68" fmla="*/ 2851 w 8990"/>
                <a:gd name="T69" fmla="*/ 642 h 1752"/>
                <a:gd name="T70" fmla="*/ 1737 w 8990"/>
                <a:gd name="T71" fmla="*/ 1372 h 1752"/>
                <a:gd name="T72" fmla="*/ 1597 w 8990"/>
                <a:gd name="T73" fmla="*/ 1444 h 1752"/>
                <a:gd name="T74" fmla="*/ 1419 w 8990"/>
                <a:gd name="T75" fmla="*/ 1525 h 1752"/>
                <a:gd name="T76" fmla="*/ 1235 w 8990"/>
                <a:gd name="T77" fmla="*/ 1594 h 1752"/>
                <a:gd name="T78" fmla="*/ 1086 w 8990"/>
                <a:gd name="T79" fmla="*/ 1641 h 1752"/>
                <a:gd name="T80" fmla="*/ 972 w 8990"/>
                <a:gd name="T81" fmla="*/ 1671 h 1752"/>
                <a:gd name="T82" fmla="*/ 703 w 8990"/>
                <a:gd name="T83" fmla="*/ 1723 h 1752"/>
                <a:gd name="T84" fmla="*/ 547 w 8990"/>
                <a:gd name="T85" fmla="*/ 1742 h 1752"/>
                <a:gd name="T86" fmla="*/ 391 w 8990"/>
                <a:gd name="T87" fmla="*/ 1750 h 1752"/>
                <a:gd name="T88" fmla="*/ 234 w 8990"/>
                <a:gd name="T89" fmla="*/ 1750 h 1752"/>
                <a:gd name="T90" fmla="*/ 156 w 8990"/>
                <a:gd name="T91" fmla="*/ 1746 h 1752"/>
                <a:gd name="T92" fmla="*/ 0 w 8990"/>
                <a:gd name="T93" fmla="*/ 1732 h 1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990" h="1752">
                  <a:moveTo>
                    <a:pt x="0" y="1732"/>
                  </a:moveTo>
                  <a:cubicBezTo>
                    <a:pt x="78" y="1740"/>
                    <a:pt x="78" y="1740"/>
                    <a:pt x="78" y="1740"/>
                  </a:cubicBezTo>
                  <a:cubicBezTo>
                    <a:pt x="91" y="1741"/>
                    <a:pt x="104" y="1743"/>
                    <a:pt x="117" y="1743"/>
                  </a:cubicBezTo>
                  <a:cubicBezTo>
                    <a:pt x="156" y="1746"/>
                    <a:pt x="156" y="1746"/>
                    <a:pt x="156" y="1746"/>
                  </a:cubicBezTo>
                  <a:cubicBezTo>
                    <a:pt x="195" y="1748"/>
                    <a:pt x="195" y="1748"/>
                    <a:pt x="195" y="1748"/>
                  </a:cubicBezTo>
                  <a:cubicBezTo>
                    <a:pt x="215" y="1749"/>
                    <a:pt x="215" y="1749"/>
                    <a:pt x="215" y="1749"/>
                  </a:cubicBezTo>
                  <a:cubicBezTo>
                    <a:pt x="221" y="1750"/>
                    <a:pt x="228" y="1749"/>
                    <a:pt x="234" y="1750"/>
                  </a:cubicBezTo>
                  <a:cubicBezTo>
                    <a:pt x="313" y="1751"/>
                    <a:pt x="313" y="1751"/>
                    <a:pt x="313" y="1751"/>
                  </a:cubicBezTo>
                  <a:cubicBezTo>
                    <a:pt x="326" y="1751"/>
                    <a:pt x="339" y="1751"/>
                    <a:pt x="352" y="1750"/>
                  </a:cubicBezTo>
                  <a:cubicBezTo>
                    <a:pt x="391" y="1749"/>
                    <a:pt x="391" y="1749"/>
                    <a:pt x="391" y="1749"/>
                  </a:cubicBezTo>
                  <a:cubicBezTo>
                    <a:pt x="430" y="1748"/>
                    <a:pt x="430" y="1748"/>
                    <a:pt x="430" y="1748"/>
                  </a:cubicBezTo>
                  <a:cubicBezTo>
                    <a:pt x="443" y="1748"/>
                    <a:pt x="456" y="1746"/>
                    <a:pt x="469" y="1746"/>
                  </a:cubicBezTo>
                  <a:cubicBezTo>
                    <a:pt x="547" y="1740"/>
                    <a:pt x="547" y="1740"/>
                    <a:pt x="547" y="1740"/>
                  </a:cubicBezTo>
                  <a:cubicBezTo>
                    <a:pt x="625" y="1731"/>
                    <a:pt x="625" y="1731"/>
                    <a:pt x="625" y="1731"/>
                  </a:cubicBezTo>
                  <a:cubicBezTo>
                    <a:pt x="638" y="1730"/>
                    <a:pt x="651" y="1729"/>
                    <a:pt x="664" y="1727"/>
                  </a:cubicBezTo>
                  <a:cubicBezTo>
                    <a:pt x="703" y="1721"/>
                    <a:pt x="703" y="1721"/>
                    <a:pt x="703" y="1721"/>
                  </a:cubicBezTo>
                  <a:cubicBezTo>
                    <a:pt x="728" y="1717"/>
                    <a:pt x="754" y="1713"/>
                    <a:pt x="780" y="1709"/>
                  </a:cubicBezTo>
                  <a:cubicBezTo>
                    <a:pt x="831" y="1699"/>
                    <a:pt x="883" y="1690"/>
                    <a:pt x="933" y="1677"/>
                  </a:cubicBezTo>
                  <a:cubicBezTo>
                    <a:pt x="971" y="1668"/>
                    <a:pt x="971" y="1668"/>
                    <a:pt x="971" y="1668"/>
                  </a:cubicBezTo>
                  <a:cubicBezTo>
                    <a:pt x="991" y="1664"/>
                    <a:pt x="991" y="1664"/>
                    <a:pt x="991" y="1664"/>
                  </a:cubicBezTo>
                  <a:cubicBezTo>
                    <a:pt x="1009" y="1658"/>
                    <a:pt x="1009" y="1658"/>
                    <a:pt x="1009" y="1658"/>
                  </a:cubicBezTo>
                  <a:cubicBezTo>
                    <a:pt x="1085" y="1638"/>
                    <a:pt x="1085" y="1638"/>
                    <a:pt x="1085" y="1638"/>
                  </a:cubicBezTo>
                  <a:cubicBezTo>
                    <a:pt x="1098" y="1634"/>
                    <a:pt x="1110" y="1630"/>
                    <a:pt x="1122" y="1626"/>
                  </a:cubicBezTo>
                  <a:cubicBezTo>
                    <a:pt x="1160" y="1615"/>
                    <a:pt x="1160" y="1615"/>
                    <a:pt x="1160" y="1615"/>
                  </a:cubicBezTo>
                  <a:cubicBezTo>
                    <a:pt x="1185" y="1607"/>
                    <a:pt x="1210" y="1599"/>
                    <a:pt x="1234" y="1590"/>
                  </a:cubicBezTo>
                  <a:cubicBezTo>
                    <a:pt x="1308" y="1564"/>
                    <a:pt x="1308" y="1564"/>
                    <a:pt x="1308" y="1564"/>
                  </a:cubicBezTo>
                  <a:cubicBezTo>
                    <a:pt x="1332" y="1555"/>
                    <a:pt x="1357" y="1545"/>
                    <a:pt x="1381" y="1536"/>
                  </a:cubicBezTo>
                  <a:cubicBezTo>
                    <a:pt x="1417" y="1521"/>
                    <a:pt x="1417" y="1521"/>
                    <a:pt x="1417" y="1521"/>
                  </a:cubicBezTo>
                  <a:cubicBezTo>
                    <a:pt x="1429" y="1516"/>
                    <a:pt x="1441" y="1511"/>
                    <a:pt x="1453" y="1506"/>
                  </a:cubicBezTo>
                  <a:cubicBezTo>
                    <a:pt x="1525" y="1474"/>
                    <a:pt x="1525" y="1474"/>
                    <a:pt x="1525" y="1474"/>
                  </a:cubicBezTo>
                  <a:cubicBezTo>
                    <a:pt x="1595" y="1440"/>
                    <a:pt x="1595" y="1440"/>
                    <a:pt x="1595" y="1440"/>
                  </a:cubicBezTo>
                  <a:cubicBezTo>
                    <a:pt x="1631" y="1423"/>
                    <a:pt x="1631" y="1423"/>
                    <a:pt x="1631" y="1423"/>
                  </a:cubicBezTo>
                  <a:cubicBezTo>
                    <a:pt x="1665" y="1405"/>
                    <a:pt x="1665" y="1405"/>
                    <a:pt x="1665" y="1405"/>
                  </a:cubicBezTo>
                  <a:cubicBezTo>
                    <a:pt x="1735" y="1368"/>
                    <a:pt x="1735" y="1368"/>
                    <a:pt x="1735" y="1368"/>
                  </a:cubicBezTo>
                  <a:cubicBezTo>
                    <a:pt x="1757" y="1356"/>
                    <a:pt x="1780" y="1343"/>
                    <a:pt x="1803" y="1330"/>
                  </a:cubicBezTo>
                  <a:cubicBezTo>
                    <a:pt x="1984" y="1226"/>
                    <a:pt x="2157" y="1109"/>
                    <a:pt x="2331" y="993"/>
                  </a:cubicBezTo>
                  <a:cubicBezTo>
                    <a:pt x="2505" y="877"/>
                    <a:pt x="2679" y="761"/>
                    <a:pt x="2847" y="638"/>
                  </a:cubicBezTo>
                  <a:cubicBezTo>
                    <a:pt x="2932" y="576"/>
                    <a:pt x="3014" y="512"/>
                    <a:pt x="3094" y="445"/>
                  </a:cubicBezTo>
                  <a:cubicBezTo>
                    <a:pt x="3174" y="377"/>
                    <a:pt x="3251" y="307"/>
                    <a:pt x="3334" y="243"/>
                  </a:cubicBezTo>
                  <a:cubicBezTo>
                    <a:pt x="3375" y="210"/>
                    <a:pt x="3417" y="179"/>
                    <a:pt x="3461" y="151"/>
                  </a:cubicBezTo>
                  <a:cubicBezTo>
                    <a:pt x="3505" y="123"/>
                    <a:pt x="3551" y="97"/>
                    <a:pt x="3599" y="75"/>
                  </a:cubicBezTo>
                  <a:cubicBezTo>
                    <a:pt x="3646" y="53"/>
                    <a:pt x="3696" y="36"/>
                    <a:pt x="3746" y="22"/>
                  </a:cubicBezTo>
                  <a:cubicBezTo>
                    <a:pt x="3797" y="8"/>
                    <a:pt x="3849" y="0"/>
                    <a:pt x="3902" y="1"/>
                  </a:cubicBezTo>
                  <a:cubicBezTo>
                    <a:pt x="3928" y="1"/>
                    <a:pt x="3955" y="3"/>
                    <a:pt x="3980" y="8"/>
                  </a:cubicBezTo>
                  <a:cubicBezTo>
                    <a:pt x="4006" y="14"/>
                    <a:pt x="4032" y="21"/>
                    <a:pt x="4056" y="31"/>
                  </a:cubicBezTo>
                  <a:cubicBezTo>
                    <a:pt x="4105" y="51"/>
                    <a:pt x="4149" y="82"/>
                    <a:pt x="4186" y="119"/>
                  </a:cubicBezTo>
                  <a:cubicBezTo>
                    <a:pt x="4223" y="156"/>
                    <a:pt x="4256" y="198"/>
                    <a:pt x="4286" y="241"/>
                  </a:cubicBezTo>
                  <a:cubicBezTo>
                    <a:pt x="4316" y="283"/>
                    <a:pt x="4345" y="327"/>
                    <a:pt x="4373" y="371"/>
                  </a:cubicBezTo>
                  <a:cubicBezTo>
                    <a:pt x="4431" y="458"/>
                    <a:pt x="4487" y="546"/>
                    <a:pt x="4548" y="631"/>
                  </a:cubicBezTo>
                  <a:cubicBezTo>
                    <a:pt x="4579" y="673"/>
                    <a:pt x="4611" y="714"/>
                    <a:pt x="4646" y="753"/>
                  </a:cubicBezTo>
                  <a:cubicBezTo>
                    <a:pt x="4679" y="793"/>
                    <a:pt x="4717" y="829"/>
                    <a:pt x="4757" y="862"/>
                  </a:cubicBezTo>
                  <a:cubicBezTo>
                    <a:pt x="4798" y="894"/>
                    <a:pt x="4842" y="923"/>
                    <a:pt x="4887" y="948"/>
                  </a:cubicBezTo>
                  <a:cubicBezTo>
                    <a:pt x="4933" y="972"/>
                    <a:pt x="4981" y="993"/>
                    <a:pt x="5030" y="1010"/>
                  </a:cubicBezTo>
                  <a:cubicBezTo>
                    <a:pt x="5129" y="1044"/>
                    <a:pt x="5232" y="1062"/>
                    <a:pt x="5336" y="1068"/>
                  </a:cubicBezTo>
                  <a:cubicBezTo>
                    <a:pt x="5441" y="1074"/>
                    <a:pt x="5545" y="1067"/>
                    <a:pt x="5648" y="1052"/>
                  </a:cubicBezTo>
                  <a:cubicBezTo>
                    <a:pt x="5751" y="1037"/>
                    <a:pt x="5853" y="1012"/>
                    <a:pt x="5952" y="980"/>
                  </a:cubicBezTo>
                  <a:cubicBezTo>
                    <a:pt x="6002" y="964"/>
                    <a:pt x="6051" y="946"/>
                    <a:pt x="6099" y="927"/>
                  </a:cubicBezTo>
                  <a:cubicBezTo>
                    <a:pt x="6148" y="907"/>
                    <a:pt x="6194" y="884"/>
                    <a:pt x="6241" y="860"/>
                  </a:cubicBezTo>
                  <a:cubicBezTo>
                    <a:pt x="6287" y="836"/>
                    <a:pt x="6333" y="811"/>
                    <a:pt x="6381" y="789"/>
                  </a:cubicBezTo>
                  <a:cubicBezTo>
                    <a:pt x="6428" y="767"/>
                    <a:pt x="6477" y="749"/>
                    <a:pt x="6528" y="736"/>
                  </a:cubicBezTo>
                  <a:cubicBezTo>
                    <a:pt x="6554" y="730"/>
                    <a:pt x="6580" y="725"/>
                    <a:pt x="6606" y="723"/>
                  </a:cubicBezTo>
                  <a:cubicBezTo>
                    <a:pt x="6619" y="721"/>
                    <a:pt x="6632" y="721"/>
                    <a:pt x="6645" y="720"/>
                  </a:cubicBezTo>
                  <a:cubicBezTo>
                    <a:pt x="6658" y="719"/>
                    <a:pt x="6671" y="720"/>
                    <a:pt x="6684" y="720"/>
                  </a:cubicBezTo>
                  <a:cubicBezTo>
                    <a:pt x="6737" y="721"/>
                    <a:pt x="6789" y="729"/>
                    <a:pt x="6840" y="741"/>
                  </a:cubicBezTo>
                  <a:cubicBezTo>
                    <a:pt x="6942" y="765"/>
                    <a:pt x="7040" y="802"/>
                    <a:pt x="7138" y="837"/>
                  </a:cubicBezTo>
                  <a:cubicBezTo>
                    <a:pt x="7188" y="854"/>
                    <a:pt x="7237" y="870"/>
                    <a:pt x="7287" y="884"/>
                  </a:cubicBezTo>
                  <a:cubicBezTo>
                    <a:pt x="7338" y="899"/>
                    <a:pt x="7387" y="915"/>
                    <a:pt x="7438" y="929"/>
                  </a:cubicBezTo>
                  <a:cubicBezTo>
                    <a:pt x="7538" y="958"/>
                    <a:pt x="7639" y="985"/>
                    <a:pt x="7741" y="1006"/>
                  </a:cubicBezTo>
                  <a:cubicBezTo>
                    <a:pt x="7844" y="1027"/>
                    <a:pt x="7947" y="1039"/>
                    <a:pt x="8051" y="1050"/>
                  </a:cubicBezTo>
                  <a:cubicBezTo>
                    <a:pt x="8155" y="1061"/>
                    <a:pt x="8259" y="1069"/>
                    <a:pt x="8363" y="1074"/>
                  </a:cubicBezTo>
                  <a:cubicBezTo>
                    <a:pt x="8572" y="1083"/>
                    <a:pt x="8781" y="1081"/>
                    <a:pt x="8990" y="1069"/>
                  </a:cubicBezTo>
                  <a:cubicBezTo>
                    <a:pt x="8781" y="1082"/>
                    <a:pt x="8572" y="1085"/>
                    <a:pt x="8363" y="1076"/>
                  </a:cubicBezTo>
                  <a:cubicBezTo>
                    <a:pt x="8259" y="1071"/>
                    <a:pt x="8155" y="1064"/>
                    <a:pt x="8051" y="1053"/>
                  </a:cubicBezTo>
                  <a:cubicBezTo>
                    <a:pt x="7947" y="1042"/>
                    <a:pt x="7843" y="1030"/>
                    <a:pt x="7741" y="1009"/>
                  </a:cubicBezTo>
                  <a:cubicBezTo>
                    <a:pt x="7638" y="988"/>
                    <a:pt x="7537" y="962"/>
                    <a:pt x="7436" y="933"/>
                  </a:cubicBezTo>
                  <a:cubicBezTo>
                    <a:pt x="7386" y="919"/>
                    <a:pt x="7336" y="903"/>
                    <a:pt x="7286" y="888"/>
                  </a:cubicBezTo>
                  <a:cubicBezTo>
                    <a:pt x="7236" y="874"/>
                    <a:pt x="7186" y="858"/>
                    <a:pt x="7137" y="841"/>
                  </a:cubicBezTo>
                  <a:cubicBezTo>
                    <a:pt x="7038" y="807"/>
                    <a:pt x="6941" y="769"/>
                    <a:pt x="6839" y="746"/>
                  </a:cubicBezTo>
                  <a:cubicBezTo>
                    <a:pt x="6788" y="734"/>
                    <a:pt x="6736" y="726"/>
                    <a:pt x="6684" y="725"/>
                  </a:cubicBezTo>
                  <a:cubicBezTo>
                    <a:pt x="6671" y="725"/>
                    <a:pt x="6658" y="724"/>
                    <a:pt x="6645" y="725"/>
                  </a:cubicBezTo>
                  <a:cubicBezTo>
                    <a:pt x="6632" y="726"/>
                    <a:pt x="6619" y="726"/>
                    <a:pt x="6606" y="727"/>
                  </a:cubicBezTo>
                  <a:cubicBezTo>
                    <a:pt x="6581" y="730"/>
                    <a:pt x="6555" y="734"/>
                    <a:pt x="6530" y="741"/>
                  </a:cubicBezTo>
                  <a:cubicBezTo>
                    <a:pt x="6479" y="753"/>
                    <a:pt x="6430" y="772"/>
                    <a:pt x="6383" y="794"/>
                  </a:cubicBezTo>
                  <a:cubicBezTo>
                    <a:pt x="6336" y="816"/>
                    <a:pt x="6290" y="840"/>
                    <a:pt x="6243" y="864"/>
                  </a:cubicBezTo>
                  <a:cubicBezTo>
                    <a:pt x="6197" y="889"/>
                    <a:pt x="6150" y="912"/>
                    <a:pt x="6101" y="932"/>
                  </a:cubicBezTo>
                  <a:cubicBezTo>
                    <a:pt x="6053" y="952"/>
                    <a:pt x="6004" y="970"/>
                    <a:pt x="5954" y="986"/>
                  </a:cubicBezTo>
                  <a:cubicBezTo>
                    <a:pt x="5855" y="1018"/>
                    <a:pt x="5753" y="1042"/>
                    <a:pt x="5649" y="1058"/>
                  </a:cubicBezTo>
                  <a:cubicBezTo>
                    <a:pt x="5546" y="1073"/>
                    <a:pt x="5441" y="1080"/>
                    <a:pt x="5336" y="1074"/>
                  </a:cubicBezTo>
                  <a:cubicBezTo>
                    <a:pt x="5232" y="1068"/>
                    <a:pt x="5128" y="1050"/>
                    <a:pt x="5028" y="1016"/>
                  </a:cubicBezTo>
                  <a:cubicBezTo>
                    <a:pt x="4979" y="999"/>
                    <a:pt x="4930" y="978"/>
                    <a:pt x="4884" y="954"/>
                  </a:cubicBezTo>
                  <a:cubicBezTo>
                    <a:pt x="4838" y="929"/>
                    <a:pt x="4794" y="900"/>
                    <a:pt x="4753" y="867"/>
                  </a:cubicBezTo>
                  <a:cubicBezTo>
                    <a:pt x="4712" y="835"/>
                    <a:pt x="4674" y="797"/>
                    <a:pt x="4640" y="758"/>
                  </a:cubicBezTo>
                  <a:cubicBezTo>
                    <a:pt x="4606" y="718"/>
                    <a:pt x="4574" y="677"/>
                    <a:pt x="4543" y="635"/>
                  </a:cubicBezTo>
                  <a:cubicBezTo>
                    <a:pt x="4481" y="550"/>
                    <a:pt x="4424" y="462"/>
                    <a:pt x="4367" y="375"/>
                  </a:cubicBezTo>
                  <a:cubicBezTo>
                    <a:pt x="4339" y="331"/>
                    <a:pt x="4310" y="288"/>
                    <a:pt x="4280" y="245"/>
                  </a:cubicBezTo>
                  <a:cubicBezTo>
                    <a:pt x="4250" y="202"/>
                    <a:pt x="4218" y="161"/>
                    <a:pt x="4181" y="124"/>
                  </a:cubicBezTo>
                  <a:cubicBezTo>
                    <a:pt x="4144" y="88"/>
                    <a:pt x="4101" y="57"/>
                    <a:pt x="4053" y="37"/>
                  </a:cubicBezTo>
                  <a:cubicBezTo>
                    <a:pt x="4029" y="27"/>
                    <a:pt x="4004" y="20"/>
                    <a:pt x="3979" y="15"/>
                  </a:cubicBezTo>
                  <a:cubicBezTo>
                    <a:pt x="3954" y="10"/>
                    <a:pt x="3928" y="8"/>
                    <a:pt x="3902" y="7"/>
                  </a:cubicBezTo>
                  <a:cubicBezTo>
                    <a:pt x="3850" y="7"/>
                    <a:pt x="3798" y="15"/>
                    <a:pt x="3748" y="28"/>
                  </a:cubicBezTo>
                  <a:cubicBezTo>
                    <a:pt x="3698" y="43"/>
                    <a:pt x="3648" y="59"/>
                    <a:pt x="3601" y="81"/>
                  </a:cubicBezTo>
                  <a:cubicBezTo>
                    <a:pt x="3554" y="103"/>
                    <a:pt x="3508" y="128"/>
                    <a:pt x="3465" y="157"/>
                  </a:cubicBezTo>
                  <a:cubicBezTo>
                    <a:pt x="3421" y="185"/>
                    <a:pt x="3378" y="215"/>
                    <a:pt x="3337" y="247"/>
                  </a:cubicBezTo>
                  <a:cubicBezTo>
                    <a:pt x="3255" y="312"/>
                    <a:pt x="3178" y="382"/>
                    <a:pt x="3098" y="449"/>
                  </a:cubicBezTo>
                  <a:cubicBezTo>
                    <a:pt x="3018" y="517"/>
                    <a:pt x="2935" y="581"/>
                    <a:pt x="2851" y="642"/>
                  </a:cubicBezTo>
                  <a:cubicBezTo>
                    <a:pt x="2682" y="766"/>
                    <a:pt x="2508" y="881"/>
                    <a:pt x="2334" y="998"/>
                  </a:cubicBezTo>
                  <a:cubicBezTo>
                    <a:pt x="2160" y="1113"/>
                    <a:pt x="1986" y="1230"/>
                    <a:pt x="1805" y="1334"/>
                  </a:cubicBezTo>
                  <a:cubicBezTo>
                    <a:pt x="1782" y="1347"/>
                    <a:pt x="1759" y="1359"/>
                    <a:pt x="1737" y="1372"/>
                  </a:cubicBezTo>
                  <a:cubicBezTo>
                    <a:pt x="1667" y="1409"/>
                    <a:pt x="1667" y="1409"/>
                    <a:pt x="1667" y="1409"/>
                  </a:cubicBezTo>
                  <a:cubicBezTo>
                    <a:pt x="1633" y="1427"/>
                    <a:pt x="1633" y="1427"/>
                    <a:pt x="1633" y="1427"/>
                  </a:cubicBezTo>
                  <a:cubicBezTo>
                    <a:pt x="1597" y="1444"/>
                    <a:pt x="1597" y="1444"/>
                    <a:pt x="1597" y="1444"/>
                  </a:cubicBezTo>
                  <a:cubicBezTo>
                    <a:pt x="1527" y="1478"/>
                    <a:pt x="1527" y="1478"/>
                    <a:pt x="1527" y="1478"/>
                  </a:cubicBezTo>
                  <a:cubicBezTo>
                    <a:pt x="1455" y="1509"/>
                    <a:pt x="1455" y="1509"/>
                    <a:pt x="1455" y="1509"/>
                  </a:cubicBezTo>
                  <a:cubicBezTo>
                    <a:pt x="1443" y="1514"/>
                    <a:pt x="1431" y="1520"/>
                    <a:pt x="1419" y="1525"/>
                  </a:cubicBezTo>
                  <a:cubicBezTo>
                    <a:pt x="1382" y="1539"/>
                    <a:pt x="1382" y="1539"/>
                    <a:pt x="1382" y="1539"/>
                  </a:cubicBezTo>
                  <a:cubicBezTo>
                    <a:pt x="1358" y="1549"/>
                    <a:pt x="1334" y="1559"/>
                    <a:pt x="1309" y="1568"/>
                  </a:cubicBezTo>
                  <a:cubicBezTo>
                    <a:pt x="1235" y="1594"/>
                    <a:pt x="1235" y="1594"/>
                    <a:pt x="1235" y="1594"/>
                  </a:cubicBezTo>
                  <a:cubicBezTo>
                    <a:pt x="1211" y="1603"/>
                    <a:pt x="1186" y="1610"/>
                    <a:pt x="1161" y="1618"/>
                  </a:cubicBezTo>
                  <a:cubicBezTo>
                    <a:pt x="1123" y="1630"/>
                    <a:pt x="1123" y="1630"/>
                    <a:pt x="1123" y="1630"/>
                  </a:cubicBezTo>
                  <a:cubicBezTo>
                    <a:pt x="1111" y="1634"/>
                    <a:pt x="1098" y="1638"/>
                    <a:pt x="1086" y="1641"/>
                  </a:cubicBezTo>
                  <a:cubicBezTo>
                    <a:pt x="1010" y="1661"/>
                    <a:pt x="1010" y="1661"/>
                    <a:pt x="1010" y="1661"/>
                  </a:cubicBezTo>
                  <a:cubicBezTo>
                    <a:pt x="991" y="1666"/>
                    <a:pt x="991" y="1666"/>
                    <a:pt x="991" y="1666"/>
                  </a:cubicBezTo>
                  <a:cubicBezTo>
                    <a:pt x="972" y="1671"/>
                    <a:pt x="972" y="1671"/>
                    <a:pt x="972" y="1671"/>
                  </a:cubicBezTo>
                  <a:cubicBezTo>
                    <a:pt x="934" y="1680"/>
                    <a:pt x="934" y="1680"/>
                    <a:pt x="934" y="1680"/>
                  </a:cubicBezTo>
                  <a:cubicBezTo>
                    <a:pt x="883" y="1692"/>
                    <a:pt x="832" y="1701"/>
                    <a:pt x="780" y="1711"/>
                  </a:cubicBezTo>
                  <a:cubicBezTo>
                    <a:pt x="755" y="1716"/>
                    <a:pt x="729" y="1719"/>
                    <a:pt x="703" y="1723"/>
                  </a:cubicBezTo>
                  <a:cubicBezTo>
                    <a:pt x="664" y="1729"/>
                    <a:pt x="664" y="1729"/>
                    <a:pt x="664" y="1729"/>
                  </a:cubicBezTo>
                  <a:cubicBezTo>
                    <a:pt x="651" y="1731"/>
                    <a:pt x="638" y="1732"/>
                    <a:pt x="625" y="1733"/>
                  </a:cubicBezTo>
                  <a:cubicBezTo>
                    <a:pt x="547" y="1742"/>
                    <a:pt x="547" y="1742"/>
                    <a:pt x="547" y="1742"/>
                  </a:cubicBezTo>
                  <a:cubicBezTo>
                    <a:pt x="469" y="1747"/>
                    <a:pt x="469" y="1747"/>
                    <a:pt x="469" y="1747"/>
                  </a:cubicBezTo>
                  <a:cubicBezTo>
                    <a:pt x="456" y="1748"/>
                    <a:pt x="443" y="1749"/>
                    <a:pt x="430" y="1749"/>
                  </a:cubicBezTo>
                  <a:cubicBezTo>
                    <a:pt x="391" y="1750"/>
                    <a:pt x="391" y="1750"/>
                    <a:pt x="391" y="1750"/>
                  </a:cubicBezTo>
                  <a:cubicBezTo>
                    <a:pt x="352" y="1751"/>
                    <a:pt x="352" y="1751"/>
                    <a:pt x="352" y="1751"/>
                  </a:cubicBezTo>
                  <a:cubicBezTo>
                    <a:pt x="339" y="1752"/>
                    <a:pt x="326" y="1752"/>
                    <a:pt x="313" y="1752"/>
                  </a:cubicBezTo>
                  <a:cubicBezTo>
                    <a:pt x="234" y="1750"/>
                    <a:pt x="234" y="1750"/>
                    <a:pt x="234" y="1750"/>
                  </a:cubicBezTo>
                  <a:cubicBezTo>
                    <a:pt x="228" y="1750"/>
                    <a:pt x="221" y="1750"/>
                    <a:pt x="215" y="1750"/>
                  </a:cubicBezTo>
                  <a:cubicBezTo>
                    <a:pt x="195" y="1749"/>
                    <a:pt x="195" y="1749"/>
                    <a:pt x="195" y="1749"/>
                  </a:cubicBezTo>
                  <a:cubicBezTo>
                    <a:pt x="156" y="1746"/>
                    <a:pt x="156" y="1746"/>
                    <a:pt x="156" y="1746"/>
                  </a:cubicBezTo>
                  <a:cubicBezTo>
                    <a:pt x="117" y="1744"/>
                    <a:pt x="117" y="1744"/>
                    <a:pt x="117" y="1744"/>
                  </a:cubicBezTo>
                  <a:cubicBezTo>
                    <a:pt x="104" y="1743"/>
                    <a:pt x="91" y="1741"/>
                    <a:pt x="78" y="1740"/>
                  </a:cubicBezTo>
                  <a:lnTo>
                    <a:pt x="0" y="17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6" name="Freeform 18"/>
            <p:cNvSpPr/>
            <p:nvPr>
              <p:custDataLst>
                <p:tags r:id="rId16"/>
              </p:custDataLst>
            </p:nvPr>
          </p:nvSpPr>
          <p:spPr bwMode="auto">
            <a:xfrm>
              <a:off x="1" y="976"/>
              <a:ext cx="5753" cy="1198"/>
            </a:xfrm>
            <a:custGeom>
              <a:avLst/>
              <a:gdLst>
                <a:gd name="T0" fmla="*/ 99 w 8989"/>
                <a:gd name="T1" fmla="*/ 1857 h 1870"/>
                <a:gd name="T2" fmla="*/ 158 w 8989"/>
                <a:gd name="T3" fmla="*/ 1862 h 1870"/>
                <a:gd name="T4" fmla="*/ 237 w 8989"/>
                <a:gd name="T5" fmla="*/ 1867 h 1870"/>
                <a:gd name="T6" fmla="*/ 396 w 8989"/>
                <a:gd name="T7" fmla="*/ 1867 h 1870"/>
                <a:gd name="T8" fmla="*/ 555 w 8989"/>
                <a:gd name="T9" fmla="*/ 1859 h 1870"/>
                <a:gd name="T10" fmla="*/ 986 w 8989"/>
                <a:gd name="T11" fmla="*/ 1784 h 1870"/>
                <a:gd name="T12" fmla="*/ 1176 w 8989"/>
                <a:gd name="T13" fmla="*/ 1729 h 1870"/>
                <a:gd name="T14" fmla="*/ 1326 w 8989"/>
                <a:gd name="T15" fmla="*/ 1676 h 1870"/>
                <a:gd name="T16" fmla="*/ 1473 w 8989"/>
                <a:gd name="T17" fmla="*/ 1615 h 1870"/>
                <a:gd name="T18" fmla="*/ 1758 w 8989"/>
                <a:gd name="T19" fmla="*/ 1474 h 1870"/>
                <a:gd name="T20" fmla="*/ 2865 w 8989"/>
                <a:gd name="T21" fmla="*/ 700 h 1870"/>
                <a:gd name="T22" fmla="*/ 3101 w 8989"/>
                <a:gd name="T23" fmla="*/ 488 h 1870"/>
                <a:gd name="T24" fmla="*/ 3455 w 8989"/>
                <a:gd name="T25" fmla="*/ 168 h 1870"/>
                <a:gd name="T26" fmla="*/ 3573 w 8989"/>
                <a:gd name="T27" fmla="*/ 93 h 1870"/>
                <a:gd name="T28" fmla="*/ 3627 w 8989"/>
                <a:gd name="T29" fmla="*/ 67 h 1870"/>
                <a:gd name="T30" fmla="*/ 3701 w 8989"/>
                <a:gd name="T31" fmla="*/ 37 h 1870"/>
                <a:gd name="T32" fmla="*/ 3797 w 8989"/>
                <a:gd name="T33" fmla="*/ 10 h 1870"/>
                <a:gd name="T34" fmla="*/ 3976 w 8989"/>
                <a:gd name="T35" fmla="*/ 8 h 1870"/>
                <a:gd name="T36" fmla="*/ 4137 w 8989"/>
                <a:gd name="T37" fmla="*/ 86 h 1870"/>
                <a:gd name="T38" fmla="*/ 4274 w 8989"/>
                <a:gd name="T39" fmla="*/ 256 h 1870"/>
                <a:gd name="T40" fmla="*/ 4606 w 8989"/>
                <a:gd name="T41" fmla="*/ 799 h 1870"/>
                <a:gd name="T42" fmla="*/ 5285 w 8989"/>
                <a:gd name="T43" fmla="*/ 1161 h 1870"/>
                <a:gd name="T44" fmla="*/ 6060 w 8989"/>
                <a:gd name="T45" fmla="*/ 1035 h 1870"/>
                <a:gd name="T46" fmla="*/ 6490 w 8989"/>
                <a:gd name="T47" fmla="*/ 827 h 1870"/>
                <a:gd name="T48" fmla="*/ 6567 w 8989"/>
                <a:gd name="T49" fmla="*/ 810 h 1870"/>
                <a:gd name="T50" fmla="*/ 6627 w 8989"/>
                <a:gd name="T51" fmla="*/ 804 h 1870"/>
                <a:gd name="T52" fmla="*/ 7108 w 8989"/>
                <a:gd name="T53" fmla="*/ 919 h 1870"/>
                <a:gd name="T54" fmla="*/ 7721 w 8989"/>
                <a:gd name="T55" fmla="*/ 1089 h 1870"/>
                <a:gd name="T56" fmla="*/ 8036 w 8989"/>
                <a:gd name="T57" fmla="*/ 1132 h 1870"/>
                <a:gd name="T58" fmla="*/ 8353 w 8989"/>
                <a:gd name="T59" fmla="*/ 1154 h 1870"/>
                <a:gd name="T60" fmla="*/ 7877 w 8989"/>
                <a:gd name="T61" fmla="*/ 1118 h 1870"/>
                <a:gd name="T62" fmla="*/ 7258 w 8989"/>
                <a:gd name="T63" fmla="*/ 972 h 1870"/>
                <a:gd name="T64" fmla="*/ 6647 w 8989"/>
                <a:gd name="T65" fmla="*/ 809 h 1870"/>
                <a:gd name="T66" fmla="*/ 6588 w 8989"/>
                <a:gd name="T67" fmla="*/ 812 h 1870"/>
                <a:gd name="T68" fmla="*/ 6529 w 8989"/>
                <a:gd name="T69" fmla="*/ 822 h 1870"/>
                <a:gd name="T70" fmla="*/ 6205 w 8989"/>
                <a:gd name="T71" fmla="*/ 969 h 1870"/>
                <a:gd name="T72" fmla="*/ 5602 w 8989"/>
                <a:gd name="T73" fmla="*/ 1163 h 1870"/>
                <a:gd name="T74" fmla="*/ 4707 w 8989"/>
                <a:gd name="T75" fmla="*/ 922 h 1870"/>
                <a:gd name="T76" fmla="*/ 4349 w 8989"/>
                <a:gd name="T77" fmla="*/ 397 h 1870"/>
                <a:gd name="T78" fmla="*/ 4147 w 8989"/>
                <a:gd name="T79" fmla="*/ 104 h 1870"/>
                <a:gd name="T80" fmla="*/ 4050 w 8989"/>
                <a:gd name="T81" fmla="*/ 39 h 1870"/>
                <a:gd name="T82" fmla="*/ 3818 w 8989"/>
                <a:gd name="T83" fmla="*/ 13 h 1870"/>
                <a:gd name="T84" fmla="*/ 3741 w 8989"/>
                <a:gd name="T85" fmla="*/ 31 h 1870"/>
                <a:gd name="T86" fmla="*/ 3666 w 8989"/>
                <a:gd name="T87" fmla="*/ 57 h 1870"/>
                <a:gd name="T88" fmla="*/ 3594 w 8989"/>
                <a:gd name="T89" fmla="*/ 90 h 1870"/>
                <a:gd name="T90" fmla="*/ 3525 w 8989"/>
                <a:gd name="T91" fmla="*/ 129 h 1870"/>
                <a:gd name="T92" fmla="*/ 3335 w 8989"/>
                <a:gd name="T93" fmla="*/ 272 h 1870"/>
                <a:gd name="T94" fmla="*/ 2989 w 8989"/>
                <a:gd name="T95" fmla="*/ 601 h 1870"/>
                <a:gd name="T96" fmla="*/ 1829 w 8989"/>
                <a:gd name="T97" fmla="*/ 1438 h 1870"/>
                <a:gd name="T98" fmla="*/ 1547 w 8989"/>
                <a:gd name="T99" fmla="*/ 1586 h 1870"/>
                <a:gd name="T100" fmla="*/ 1402 w 8989"/>
                <a:gd name="T101" fmla="*/ 1650 h 1870"/>
                <a:gd name="T102" fmla="*/ 1215 w 8989"/>
                <a:gd name="T103" fmla="*/ 1720 h 1870"/>
                <a:gd name="T104" fmla="*/ 1025 w 8989"/>
                <a:gd name="T105" fmla="*/ 1777 h 1870"/>
                <a:gd name="T106" fmla="*/ 634 w 8989"/>
                <a:gd name="T107" fmla="*/ 1852 h 1870"/>
                <a:gd name="T108" fmla="*/ 436 w 8989"/>
                <a:gd name="T109" fmla="*/ 1868 h 1870"/>
                <a:gd name="T110" fmla="*/ 317 w 8989"/>
                <a:gd name="T111" fmla="*/ 1870 h 1870"/>
                <a:gd name="T112" fmla="*/ 198 w 8989"/>
                <a:gd name="T113" fmla="*/ 1865 h 1870"/>
                <a:gd name="T114" fmla="*/ 108 w 8989"/>
                <a:gd name="T115" fmla="*/ 1859 h 1870"/>
                <a:gd name="T116" fmla="*/ 0 w 8989"/>
                <a:gd name="T117" fmla="*/ 1845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9" h="1870">
                  <a:moveTo>
                    <a:pt x="0" y="1845"/>
                  </a:moveTo>
                  <a:cubicBezTo>
                    <a:pt x="79" y="1855"/>
                    <a:pt x="79" y="1855"/>
                    <a:pt x="79" y="1855"/>
                  </a:cubicBezTo>
                  <a:cubicBezTo>
                    <a:pt x="99" y="1857"/>
                    <a:pt x="99" y="1857"/>
                    <a:pt x="99" y="1857"/>
                  </a:cubicBezTo>
                  <a:cubicBezTo>
                    <a:pt x="108" y="1858"/>
                    <a:pt x="108" y="1858"/>
                    <a:pt x="108" y="1858"/>
                  </a:cubicBezTo>
                  <a:cubicBezTo>
                    <a:pt x="118" y="1859"/>
                    <a:pt x="118" y="1859"/>
                    <a:pt x="118" y="1859"/>
                  </a:cubicBezTo>
                  <a:cubicBezTo>
                    <a:pt x="158" y="1862"/>
                    <a:pt x="158" y="1862"/>
                    <a:pt x="158" y="1862"/>
                  </a:cubicBezTo>
                  <a:cubicBezTo>
                    <a:pt x="198" y="1865"/>
                    <a:pt x="198" y="1865"/>
                    <a:pt x="198" y="1865"/>
                  </a:cubicBezTo>
                  <a:cubicBezTo>
                    <a:pt x="217" y="1866"/>
                    <a:pt x="217" y="1866"/>
                    <a:pt x="217" y="1866"/>
                  </a:cubicBezTo>
                  <a:cubicBezTo>
                    <a:pt x="237" y="1867"/>
                    <a:pt x="237" y="1867"/>
                    <a:pt x="237" y="1867"/>
                  </a:cubicBezTo>
                  <a:cubicBezTo>
                    <a:pt x="317" y="1869"/>
                    <a:pt x="317" y="1869"/>
                    <a:pt x="317" y="1869"/>
                  </a:cubicBezTo>
                  <a:cubicBezTo>
                    <a:pt x="330" y="1869"/>
                    <a:pt x="343" y="1868"/>
                    <a:pt x="357" y="1868"/>
                  </a:cubicBezTo>
                  <a:cubicBezTo>
                    <a:pt x="396" y="1867"/>
                    <a:pt x="396" y="1867"/>
                    <a:pt x="396" y="1867"/>
                  </a:cubicBezTo>
                  <a:cubicBezTo>
                    <a:pt x="436" y="1867"/>
                    <a:pt x="436" y="1867"/>
                    <a:pt x="436" y="1867"/>
                  </a:cubicBezTo>
                  <a:cubicBezTo>
                    <a:pt x="449" y="1866"/>
                    <a:pt x="463" y="1865"/>
                    <a:pt x="476" y="1864"/>
                  </a:cubicBezTo>
                  <a:cubicBezTo>
                    <a:pt x="502" y="1862"/>
                    <a:pt x="529" y="1861"/>
                    <a:pt x="555" y="1859"/>
                  </a:cubicBezTo>
                  <a:cubicBezTo>
                    <a:pt x="634" y="1850"/>
                    <a:pt x="634" y="1850"/>
                    <a:pt x="634" y="1850"/>
                  </a:cubicBezTo>
                  <a:cubicBezTo>
                    <a:pt x="739" y="1837"/>
                    <a:pt x="844" y="1819"/>
                    <a:pt x="947" y="1793"/>
                  </a:cubicBezTo>
                  <a:cubicBezTo>
                    <a:pt x="986" y="1784"/>
                    <a:pt x="986" y="1784"/>
                    <a:pt x="986" y="1784"/>
                  </a:cubicBezTo>
                  <a:cubicBezTo>
                    <a:pt x="999" y="1781"/>
                    <a:pt x="1011" y="1777"/>
                    <a:pt x="1024" y="1774"/>
                  </a:cubicBezTo>
                  <a:cubicBezTo>
                    <a:pt x="1101" y="1753"/>
                    <a:pt x="1101" y="1753"/>
                    <a:pt x="1101" y="1753"/>
                  </a:cubicBezTo>
                  <a:cubicBezTo>
                    <a:pt x="1176" y="1729"/>
                    <a:pt x="1176" y="1729"/>
                    <a:pt x="1176" y="1729"/>
                  </a:cubicBezTo>
                  <a:cubicBezTo>
                    <a:pt x="1214" y="1717"/>
                    <a:pt x="1214" y="1717"/>
                    <a:pt x="1214" y="1717"/>
                  </a:cubicBezTo>
                  <a:cubicBezTo>
                    <a:pt x="1252" y="1703"/>
                    <a:pt x="1252" y="1703"/>
                    <a:pt x="1252" y="1703"/>
                  </a:cubicBezTo>
                  <a:cubicBezTo>
                    <a:pt x="1277" y="1694"/>
                    <a:pt x="1302" y="1685"/>
                    <a:pt x="1326" y="1676"/>
                  </a:cubicBezTo>
                  <a:cubicBezTo>
                    <a:pt x="1400" y="1646"/>
                    <a:pt x="1400" y="1646"/>
                    <a:pt x="1400" y="1646"/>
                  </a:cubicBezTo>
                  <a:cubicBezTo>
                    <a:pt x="1412" y="1641"/>
                    <a:pt x="1425" y="1637"/>
                    <a:pt x="1437" y="1631"/>
                  </a:cubicBezTo>
                  <a:cubicBezTo>
                    <a:pt x="1473" y="1615"/>
                    <a:pt x="1473" y="1615"/>
                    <a:pt x="1473" y="1615"/>
                  </a:cubicBezTo>
                  <a:cubicBezTo>
                    <a:pt x="1497" y="1604"/>
                    <a:pt x="1522" y="1594"/>
                    <a:pt x="1546" y="1583"/>
                  </a:cubicBezTo>
                  <a:cubicBezTo>
                    <a:pt x="1593" y="1559"/>
                    <a:pt x="1641" y="1537"/>
                    <a:pt x="1688" y="1511"/>
                  </a:cubicBezTo>
                  <a:cubicBezTo>
                    <a:pt x="1711" y="1499"/>
                    <a:pt x="1735" y="1487"/>
                    <a:pt x="1758" y="1474"/>
                  </a:cubicBezTo>
                  <a:cubicBezTo>
                    <a:pt x="1781" y="1461"/>
                    <a:pt x="1804" y="1448"/>
                    <a:pt x="1827" y="1434"/>
                  </a:cubicBezTo>
                  <a:cubicBezTo>
                    <a:pt x="2010" y="1327"/>
                    <a:pt x="2185" y="1208"/>
                    <a:pt x="2359" y="1085"/>
                  </a:cubicBezTo>
                  <a:cubicBezTo>
                    <a:pt x="2532" y="962"/>
                    <a:pt x="2702" y="836"/>
                    <a:pt x="2865" y="700"/>
                  </a:cubicBezTo>
                  <a:cubicBezTo>
                    <a:pt x="2906" y="666"/>
                    <a:pt x="2946" y="632"/>
                    <a:pt x="2985" y="596"/>
                  </a:cubicBezTo>
                  <a:cubicBezTo>
                    <a:pt x="3005" y="579"/>
                    <a:pt x="3025" y="561"/>
                    <a:pt x="3044" y="543"/>
                  </a:cubicBezTo>
                  <a:cubicBezTo>
                    <a:pt x="3063" y="524"/>
                    <a:pt x="3083" y="506"/>
                    <a:pt x="3101" y="488"/>
                  </a:cubicBezTo>
                  <a:cubicBezTo>
                    <a:pt x="3177" y="414"/>
                    <a:pt x="3251" y="337"/>
                    <a:pt x="3331" y="267"/>
                  </a:cubicBezTo>
                  <a:cubicBezTo>
                    <a:pt x="3351" y="249"/>
                    <a:pt x="3371" y="233"/>
                    <a:pt x="3392" y="216"/>
                  </a:cubicBezTo>
                  <a:cubicBezTo>
                    <a:pt x="3413" y="199"/>
                    <a:pt x="3433" y="183"/>
                    <a:pt x="3455" y="168"/>
                  </a:cubicBezTo>
                  <a:cubicBezTo>
                    <a:pt x="3477" y="152"/>
                    <a:pt x="3499" y="138"/>
                    <a:pt x="3522" y="123"/>
                  </a:cubicBezTo>
                  <a:cubicBezTo>
                    <a:pt x="3533" y="116"/>
                    <a:pt x="3545" y="110"/>
                    <a:pt x="3556" y="103"/>
                  </a:cubicBezTo>
                  <a:cubicBezTo>
                    <a:pt x="3562" y="100"/>
                    <a:pt x="3568" y="96"/>
                    <a:pt x="3573" y="93"/>
                  </a:cubicBezTo>
                  <a:cubicBezTo>
                    <a:pt x="3591" y="84"/>
                    <a:pt x="3591" y="84"/>
                    <a:pt x="3591" y="84"/>
                  </a:cubicBezTo>
                  <a:cubicBezTo>
                    <a:pt x="3609" y="75"/>
                    <a:pt x="3609" y="75"/>
                    <a:pt x="3609" y="75"/>
                  </a:cubicBezTo>
                  <a:cubicBezTo>
                    <a:pt x="3615" y="72"/>
                    <a:pt x="3621" y="69"/>
                    <a:pt x="3627" y="67"/>
                  </a:cubicBezTo>
                  <a:cubicBezTo>
                    <a:pt x="3664" y="51"/>
                    <a:pt x="3664" y="51"/>
                    <a:pt x="3664" y="51"/>
                  </a:cubicBezTo>
                  <a:cubicBezTo>
                    <a:pt x="3670" y="48"/>
                    <a:pt x="3676" y="46"/>
                    <a:pt x="3682" y="44"/>
                  </a:cubicBezTo>
                  <a:cubicBezTo>
                    <a:pt x="3701" y="37"/>
                    <a:pt x="3701" y="37"/>
                    <a:pt x="3701" y="37"/>
                  </a:cubicBezTo>
                  <a:cubicBezTo>
                    <a:pt x="3714" y="32"/>
                    <a:pt x="3726" y="28"/>
                    <a:pt x="3739" y="24"/>
                  </a:cubicBezTo>
                  <a:cubicBezTo>
                    <a:pt x="3752" y="20"/>
                    <a:pt x="3765" y="17"/>
                    <a:pt x="3778" y="14"/>
                  </a:cubicBezTo>
                  <a:cubicBezTo>
                    <a:pt x="3784" y="12"/>
                    <a:pt x="3791" y="11"/>
                    <a:pt x="3797" y="10"/>
                  </a:cubicBezTo>
                  <a:cubicBezTo>
                    <a:pt x="3804" y="8"/>
                    <a:pt x="3810" y="7"/>
                    <a:pt x="3817" y="6"/>
                  </a:cubicBezTo>
                  <a:cubicBezTo>
                    <a:pt x="3843" y="2"/>
                    <a:pt x="3870" y="0"/>
                    <a:pt x="3897" y="0"/>
                  </a:cubicBezTo>
                  <a:cubicBezTo>
                    <a:pt x="3923" y="0"/>
                    <a:pt x="3950" y="3"/>
                    <a:pt x="3976" y="8"/>
                  </a:cubicBezTo>
                  <a:cubicBezTo>
                    <a:pt x="4003" y="13"/>
                    <a:pt x="4028" y="22"/>
                    <a:pt x="4053" y="32"/>
                  </a:cubicBezTo>
                  <a:cubicBezTo>
                    <a:pt x="4077" y="44"/>
                    <a:pt x="4100" y="57"/>
                    <a:pt x="4121" y="73"/>
                  </a:cubicBezTo>
                  <a:cubicBezTo>
                    <a:pt x="4127" y="77"/>
                    <a:pt x="4132" y="82"/>
                    <a:pt x="4137" y="86"/>
                  </a:cubicBezTo>
                  <a:cubicBezTo>
                    <a:pt x="4142" y="90"/>
                    <a:pt x="4147" y="95"/>
                    <a:pt x="4152" y="99"/>
                  </a:cubicBezTo>
                  <a:cubicBezTo>
                    <a:pt x="4162" y="108"/>
                    <a:pt x="4171" y="118"/>
                    <a:pt x="4180" y="128"/>
                  </a:cubicBezTo>
                  <a:cubicBezTo>
                    <a:pt x="4216" y="167"/>
                    <a:pt x="4246" y="211"/>
                    <a:pt x="4274" y="256"/>
                  </a:cubicBezTo>
                  <a:cubicBezTo>
                    <a:pt x="4302" y="302"/>
                    <a:pt x="4329" y="348"/>
                    <a:pt x="4355" y="394"/>
                  </a:cubicBezTo>
                  <a:cubicBezTo>
                    <a:pt x="4408" y="486"/>
                    <a:pt x="4459" y="579"/>
                    <a:pt x="4516" y="668"/>
                  </a:cubicBezTo>
                  <a:cubicBezTo>
                    <a:pt x="4544" y="713"/>
                    <a:pt x="4574" y="757"/>
                    <a:pt x="4606" y="799"/>
                  </a:cubicBezTo>
                  <a:cubicBezTo>
                    <a:pt x="4637" y="842"/>
                    <a:pt x="4672" y="881"/>
                    <a:pt x="4711" y="917"/>
                  </a:cubicBezTo>
                  <a:cubicBezTo>
                    <a:pt x="4789" y="989"/>
                    <a:pt x="4880" y="1046"/>
                    <a:pt x="4978" y="1085"/>
                  </a:cubicBezTo>
                  <a:cubicBezTo>
                    <a:pt x="5076" y="1126"/>
                    <a:pt x="5180" y="1150"/>
                    <a:pt x="5285" y="1161"/>
                  </a:cubicBezTo>
                  <a:cubicBezTo>
                    <a:pt x="5390" y="1172"/>
                    <a:pt x="5497" y="1170"/>
                    <a:pt x="5602" y="1157"/>
                  </a:cubicBezTo>
                  <a:cubicBezTo>
                    <a:pt x="5707" y="1145"/>
                    <a:pt x="5811" y="1122"/>
                    <a:pt x="5912" y="1090"/>
                  </a:cubicBezTo>
                  <a:cubicBezTo>
                    <a:pt x="5962" y="1074"/>
                    <a:pt x="6012" y="1055"/>
                    <a:pt x="6060" y="1035"/>
                  </a:cubicBezTo>
                  <a:cubicBezTo>
                    <a:pt x="6109" y="1014"/>
                    <a:pt x="6156" y="990"/>
                    <a:pt x="6203" y="965"/>
                  </a:cubicBezTo>
                  <a:cubicBezTo>
                    <a:pt x="6249" y="939"/>
                    <a:pt x="6295" y="912"/>
                    <a:pt x="6342" y="888"/>
                  </a:cubicBezTo>
                  <a:cubicBezTo>
                    <a:pt x="6390" y="864"/>
                    <a:pt x="6438" y="842"/>
                    <a:pt x="6490" y="827"/>
                  </a:cubicBezTo>
                  <a:cubicBezTo>
                    <a:pt x="6502" y="824"/>
                    <a:pt x="6515" y="819"/>
                    <a:pt x="6528" y="817"/>
                  </a:cubicBezTo>
                  <a:cubicBezTo>
                    <a:pt x="6548" y="813"/>
                    <a:pt x="6548" y="813"/>
                    <a:pt x="6548" y="813"/>
                  </a:cubicBezTo>
                  <a:cubicBezTo>
                    <a:pt x="6554" y="812"/>
                    <a:pt x="6561" y="811"/>
                    <a:pt x="6567" y="810"/>
                  </a:cubicBezTo>
                  <a:cubicBezTo>
                    <a:pt x="6574" y="809"/>
                    <a:pt x="6581" y="808"/>
                    <a:pt x="6587" y="807"/>
                  </a:cubicBezTo>
                  <a:cubicBezTo>
                    <a:pt x="6607" y="806"/>
                    <a:pt x="6607" y="806"/>
                    <a:pt x="6607" y="806"/>
                  </a:cubicBezTo>
                  <a:cubicBezTo>
                    <a:pt x="6627" y="804"/>
                    <a:pt x="6627" y="804"/>
                    <a:pt x="6627" y="804"/>
                  </a:cubicBezTo>
                  <a:cubicBezTo>
                    <a:pt x="6647" y="804"/>
                    <a:pt x="6647" y="804"/>
                    <a:pt x="6647" y="804"/>
                  </a:cubicBezTo>
                  <a:cubicBezTo>
                    <a:pt x="6700" y="804"/>
                    <a:pt x="6753" y="811"/>
                    <a:pt x="6805" y="823"/>
                  </a:cubicBezTo>
                  <a:cubicBezTo>
                    <a:pt x="6909" y="845"/>
                    <a:pt x="7009" y="884"/>
                    <a:pt x="7108" y="919"/>
                  </a:cubicBezTo>
                  <a:cubicBezTo>
                    <a:pt x="7158" y="937"/>
                    <a:pt x="7209" y="953"/>
                    <a:pt x="7260" y="968"/>
                  </a:cubicBezTo>
                  <a:cubicBezTo>
                    <a:pt x="7412" y="1013"/>
                    <a:pt x="7412" y="1013"/>
                    <a:pt x="7412" y="1013"/>
                  </a:cubicBezTo>
                  <a:cubicBezTo>
                    <a:pt x="7514" y="1043"/>
                    <a:pt x="7617" y="1069"/>
                    <a:pt x="7721" y="1089"/>
                  </a:cubicBezTo>
                  <a:cubicBezTo>
                    <a:pt x="7773" y="1100"/>
                    <a:pt x="7825" y="1108"/>
                    <a:pt x="7878" y="1115"/>
                  </a:cubicBezTo>
                  <a:cubicBezTo>
                    <a:pt x="7957" y="1124"/>
                    <a:pt x="7957" y="1124"/>
                    <a:pt x="7957" y="1124"/>
                  </a:cubicBezTo>
                  <a:cubicBezTo>
                    <a:pt x="7983" y="1127"/>
                    <a:pt x="8009" y="1130"/>
                    <a:pt x="8036" y="1132"/>
                  </a:cubicBezTo>
                  <a:cubicBezTo>
                    <a:pt x="8141" y="1142"/>
                    <a:pt x="8247" y="1148"/>
                    <a:pt x="8353" y="1152"/>
                  </a:cubicBezTo>
                  <a:cubicBezTo>
                    <a:pt x="8565" y="1160"/>
                    <a:pt x="8777" y="1156"/>
                    <a:pt x="8989" y="1145"/>
                  </a:cubicBezTo>
                  <a:cubicBezTo>
                    <a:pt x="8777" y="1156"/>
                    <a:pt x="8565" y="1161"/>
                    <a:pt x="8353" y="1154"/>
                  </a:cubicBezTo>
                  <a:cubicBezTo>
                    <a:pt x="8247" y="1150"/>
                    <a:pt x="8141" y="1144"/>
                    <a:pt x="8036" y="1135"/>
                  </a:cubicBezTo>
                  <a:cubicBezTo>
                    <a:pt x="8009" y="1132"/>
                    <a:pt x="7983" y="1129"/>
                    <a:pt x="7956" y="1127"/>
                  </a:cubicBezTo>
                  <a:cubicBezTo>
                    <a:pt x="7877" y="1118"/>
                    <a:pt x="7877" y="1118"/>
                    <a:pt x="7877" y="1118"/>
                  </a:cubicBezTo>
                  <a:cubicBezTo>
                    <a:pt x="7825" y="1112"/>
                    <a:pt x="7772" y="1103"/>
                    <a:pt x="7720" y="1093"/>
                  </a:cubicBezTo>
                  <a:cubicBezTo>
                    <a:pt x="7616" y="1073"/>
                    <a:pt x="7513" y="1046"/>
                    <a:pt x="7411" y="1017"/>
                  </a:cubicBezTo>
                  <a:cubicBezTo>
                    <a:pt x="7258" y="972"/>
                    <a:pt x="7258" y="972"/>
                    <a:pt x="7258" y="972"/>
                  </a:cubicBezTo>
                  <a:cubicBezTo>
                    <a:pt x="7208" y="958"/>
                    <a:pt x="7157" y="941"/>
                    <a:pt x="7107" y="923"/>
                  </a:cubicBezTo>
                  <a:cubicBezTo>
                    <a:pt x="7007" y="888"/>
                    <a:pt x="6908" y="850"/>
                    <a:pt x="6804" y="827"/>
                  </a:cubicBezTo>
                  <a:cubicBezTo>
                    <a:pt x="6753" y="816"/>
                    <a:pt x="6700" y="809"/>
                    <a:pt x="6647" y="809"/>
                  </a:cubicBezTo>
                  <a:cubicBezTo>
                    <a:pt x="6627" y="809"/>
                    <a:pt x="6627" y="809"/>
                    <a:pt x="6627" y="809"/>
                  </a:cubicBezTo>
                  <a:cubicBezTo>
                    <a:pt x="6608" y="811"/>
                    <a:pt x="6608" y="811"/>
                    <a:pt x="6608" y="811"/>
                  </a:cubicBezTo>
                  <a:cubicBezTo>
                    <a:pt x="6588" y="812"/>
                    <a:pt x="6588" y="812"/>
                    <a:pt x="6588" y="812"/>
                  </a:cubicBezTo>
                  <a:cubicBezTo>
                    <a:pt x="6581" y="813"/>
                    <a:pt x="6575" y="814"/>
                    <a:pt x="6568" y="815"/>
                  </a:cubicBezTo>
                  <a:cubicBezTo>
                    <a:pt x="6562" y="816"/>
                    <a:pt x="6555" y="816"/>
                    <a:pt x="6549" y="818"/>
                  </a:cubicBezTo>
                  <a:cubicBezTo>
                    <a:pt x="6529" y="822"/>
                    <a:pt x="6529" y="822"/>
                    <a:pt x="6529" y="822"/>
                  </a:cubicBezTo>
                  <a:cubicBezTo>
                    <a:pt x="6516" y="824"/>
                    <a:pt x="6504" y="828"/>
                    <a:pt x="6491" y="832"/>
                  </a:cubicBezTo>
                  <a:cubicBezTo>
                    <a:pt x="6440" y="846"/>
                    <a:pt x="6392" y="868"/>
                    <a:pt x="6345" y="893"/>
                  </a:cubicBezTo>
                  <a:cubicBezTo>
                    <a:pt x="6298" y="917"/>
                    <a:pt x="6252" y="943"/>
                    <a:pt x="6205" y="969"/>
                  </a:cubicBezTo>
                  <a:cubicBezTo>
                    <a:pt x="6159" y="995"/>
                    <a:pt x="6112" y="1019"/>
                    <a:pt x="6063" y="1040"/>
                  </a:cubicBezTo>
                  <a:cubicBezTo>
                    <a:pt x="6014" y="1061"/>
                    <a:pt x="5964" y="1079"/>
                    <a:pt x="5913" y="1095"/>
                  </a:cubicBezTo>
                  <a:cubicBezTo>
                    <a:pt x="5812" y="1127"/>
                    <a:pt x="5708" y="1151"/>
                    <a:pt x="5602" y="1163"/>
                  </a:cubicBezTo>
                  <a:cubicBezTo>
                    <a:pt x="5497" y="1176"/>
                    <a:pt x="5390" y="1178"/>
                    <a:pt x="5284" y="1167"/>
                  </a:cubicBezTo>
                  <a:cubicBezTo>
                    <a:pt x="5179" y="1156"/>
                    <a:pt x="5074" y="1132"/>
                    <a:pt x="4975" y="1092"/>
                  </a:cubicBezTo>
                  <a:cubicBezTo>
                    <a:pt x="4877" y="1051"/>
                    <a:pt x="4785" y="994"/>
                    <a:pt x="4707" y="922"/>
                  </a:cubicBezTo>
                  <a:cubicBezTo>
                    <a:pt x="4667" y="886"/>
                    <a:pt x="4632" y="846"/>
                    <a:pt x="4600" y="804"/>
                  </a:cubicBezTo>
                  <a:cubicBezTo>
                    <a:pt x="4568" y="761"/>
                    <a:pt x="4538" y="717"/>
                    <a:pt x="4510" y="672"/>
                  </a:cubicBezTo>
                  <a:cubicBezTo>
                    <a:pt x="4453" y="583"/>
                    <a:pt x="4402" y="489"/>
                    <a:pt x="4349" y="397"/>
                  </a:cubicBezTo>
                  <a:cubicBezTo>
                    <a:pt x="4323" y="351"/>
                    <a:pt x="4296" y="305"/>
                    <a:pt x="4268" y="260"/>
                  </a:cubicBezTo>
                  <a:cubicBezTo>
                    <a:pt x="4240" y="215"/>
                    <a:pt x="4211" y="171"/>
                    <a:pt x="4175" y="133"/>
                  </a:cubicBezTo>
                  <a:cubicBezTo>
                    <a:pt x="4166" y="123"/>
                    <a:pt x="4157" y="114"/>
                    <a:pt x="4147" y="104"/>
                  </a:cubicBezTo>
                  <a:cubicBezTo>
                    <a:pt x="4142" y="100"/>
                    <a:pt x="4137" y="96"/>
                    <a:pt x="4132" y="92"/>
                  </a:cubicBezTo>
                  <a:cubicBezTo>
                    <a:pt x="4127" y="87"/>
                    <a:pt x="4122" y="83"/>
                    <a:pt x="4117" y="79"/>
                  </a:cubicBezTo>
                  <a:cubicBezTo>
                    <a:pt x="4096" y="63"/>
                    <a:pt x="4073" y="50"/>
                    <a:pt x="4050" y="39"/>
                  </a:cubicBezTo>
                  <a:cubicBezTo>
                    <a:pt x="4026" y="28"/>
                    <a:pt x="4001" y="20"/>
                    <a:pt x="3975" y="14"/>
                  </a:cubicBezTo>
                  <a:cubicBezTo>
                    <a:pt x="3949" y="10"/>
                    <a:pt x="3923" y="6"/>
                    <a:pt x="3897" y="7"/>
                  </a:cubicBezTo>
                  <a:cubicBezTo>
                    <a:pt x="3870" y="7"/>
                    <a:pt x="3844" y="8"/>
                    <a:pt x="3818" y="13"/>
                  </a:cubicBezTo>
                  <a:cubicBezTo>
                    <a:pt x="3811" y="14"/>
                    <a:pt x="3805" y="15"/>
                    <a:pt x="3798" y="16"/>
                  </a:cubicBezTo>
                  <a:cubicBezTo>
                    <a:pt x="3792" y="18"/>
                    <a:pt x="3785" y="19"/>
                    <a:pt x="3779" y="20"/>
                  </a:cubicBezTo>
                  <a:cubicBezTo>
                    <a:pt x="3766" y="24"/>
                    <a:pt x="3753" y="27"/>
                    <a:pt x="3741" y="31"/>
                  </a:cubicBezTo>
                  <a:cubicBezTo>
                    <a:pt x="3728" y="34"/>
                    <a:pt x="3716" y="39"/>
                    <a:pt x="3703" y="43"/>
                  </a:cubicBezTo>
                  <a:cubicBezTo>
                    <a:pt x="3685" y="50"/>
                    <a:pt x="3685" y="50"/>
                    <a:pt x="3685" y="50"/>
                  </a:cubicBezTo>
                  <a:cubicBezTo>
                    <a:pt x="3678" y="52"/>
                    <a:pt x="3672" y="54"/>
                    <a:pt x="3666" y="57"/>
                  </a:cubicBezTo>
                  <a:cubicBezTo>
                    <a:pt x="3630" y="73"/>
                    <a:pt x="3630" y="73"/>
                    <a:pt x="3630" y="73"/>
                  </a:cubicBezTo>
                  <a:cubicBezTo>
                    <a:pt x="3624" y="75"/>
                    <a:pt x="3618" y="78"/>
                    <a:pt x="3612" y="81"/>
                  </a:cubicBezTo>
                  <a:cubicBezTo>
                    <a:pt x="3594" y="90"/>
                    <a:pt x="3594" y="90"/>
                    <a:pt x="3594" y="90"/>
                  </a:cubicBezTo>
                  <a:cubicBezTo>
                    <a:pt x="3577" y="99"/>
                    <a:pt x="3577" y="99"/>
                    <a:pt x="3577" y="99"/>
                  </a:cubicBezTo>
                  <a:cubicBezTo>
                    <a:pt x="3571" y="102"/>
                    <a:pt x="3565" y="105"/>
                    <a:pt x="3559" y="109"/>
                  </a:cubicBezTo>
                  <a:cubicBezTo>
                    <a:pt x="3548" y="115"/>
                    <a:pt x="3536" y="122"/>
                    <a:pt x="3525" y="129"/>
                  </a:cubicBezTo>
                  <a:cubicBezTo>
                    <a:pt x="3503" y="143"/>
                    <a:pt x="3480" y="157"/>
                    <a:pt x="3459" y="173"/>
                  </a:cubicBezTo>
                  <a:cubicBezTo>
                    <a:pt x="3437" y="188"/>
                    <a:pt x="3417" y="204"/>
                    <a:pt x="3396" y="221"/>
                  </a:cubicBezTo>
                  <a:cubicBezTo>
                    <a:pt x="3375" y="238"/>
                    <a:pt x="3355" y="254"/>
                    <a:pt x="3335" y="272"/>
                  </a:cubicBezTo>
                  <a:cubicBezTo>
                    <a:pt x="3255" y="342"/>
                    <a:pt x="3182" y="418"/>
                    <a:pt x="3106" y="492"/>
                  </a:cubicBezTo>
                  <a:cubicBezTo>
                    <a:pt x="3087" y="511"/>
                    <a:pt x="3067" y="529"/>
                    <a:pt x="3048" y="547"/>
                  </a:cubicBezTo>
                  <a:cubicBezTo>
                    <a:pt x="3028" y="565"/>
                    <a:pt x="3009" y="583"/>
                    <a:pt x="2989" y="601"/>
                  </a:cubicBezTo>
                  <a:cubicBezTo>
                    <a:pt x="2950" y="636"/>
                    <a:pt x="2909" y="671"/>
                    <a:pt x="2869" y="705"/>
                  </a:cubicBezTo>
                  <a:cubicBezTo>
                    <a:pt x="2706" y="841"/>
                    <a:pt x="2535" y="967"/>
                    <a:pt x="2361" y="1089"/>
                  </a:cubicBezTo>
                  <a:cubicBezTo>
                    <a:pt x="2188" y="1211"/>
                    <a:pt x="2012" y="1331"/>
                    <a:pt x="1829" y="1438"/>
                  </a:cubicBezTo>
                  <a:cubicBezTo>
                    <a:pt x="1806" y="1451"/>
                    <a:pt x="1783" y="1465"/>
                    <a:pt x="1760" y="1477"/>
                  </a:cubicBezTo>
                  <a:cubicBezTo>
                    <a:pt x="1737" y="1490"/>
                    <a:pt x="1713" y="1502"/>
                    <a:pt x="1690" y="1515"/>
                  </a:cubicBezTo>
                  <a:cubicBezTo>
                    <a:pt x="1643" y="1541"/>
                    <a:pt x="1595" y="1563"/>
                    <a:pt x="1547" y="1586"/>
                  </a:cubicBezTo>
                  <a:cubicBezTo>
                    <a:pt x="1524" y="1598"/>
                    <a:pt x="1499" y="1608"/>
                    <a:pt x="1475" y="1619"/>
                  </a:cubicBezTo>
                  <a:cubicBezTo>
                    <a:pt x="1438" y="1635"/>
                    <a:pt x="1438" y="1635"/>
                    <a:pt x="1438" y="1635"/>
                  </a:cubicBezTo>
                  <a:cubicBezTo>
                    <a:pt x="1426" y="1640"/>
                    <a:pt x="1414" y="1645"/>
                    <a:pt x="1402" y="1650"/>
                  </a:cubicBezTo>
                  <a:cubicBezTo>
                    <a:pt x="1328" y="1680"/>
                    <a:pt x="1328" y="1680"/>
                    <a:pt x="1328" y="1680"/>
                  </a:cubicBezTo>
                  <a:cubicBezTo>
                    <a:pt x="1303" y="1689"/>
                    <a:pt x="1278" y="1698"/>
                    <a:pt x="1253" y="1707"/>
                  </a:cubicBezTo>
                  <a:cubicBezTo>
                    <a:pt x="1215" y="1720"/>
                    <a:pt x="1215" y="1720"/>
                    <a:pt x="1215" y="1720"/>
                  </a:cubicBezTo>
                  <a:cubicBezTo>
                    <a:pt x="1177" y="1732"/>
                    <a:pt x="1177" y="1732"/>
                    <a:pt x="1177" y="1732"/>
                  </a:cubicBezTo>
                  <a:cubicBezTo>
                    <a:pt x="1101" y="1756"/>
                    <a:pt x="1101" y="1756"/>
                    <a:pt x="1101" y="1756"/>
                  </a:cubicBezTo>
                  <a:cubicBezTo>
                    <a:pt x="1025" y="1777"/>
                    <a:pt x="1025" y="1777"/>
                    <a:pt x="1025" y="1777"/>
                  </a:cubicBezTo>
                  <a:cubicBezTo>
                    <a:pt x="1012" y="1780"/>
                    <a:pt x="999" y="1784"/>
                    <a:pt x="986" y="1787"/>
                  </a:cubicBezTo>
                  <a:cubicBezTo>
                    <a:pt x="948" y="1796"/>
                    <a:pt x="948" y="1796"/>
                    <a:pt x="948" y="1796"/>
                  </a:cubicBezTo>
                  <a:cubicBezTo>
                    <a:pt x="844" y="1821"/>
                    <a:pt x="740" y="1839"/>
                    <a:pt x="634" y="1852"/>
                  </a:cubicBezTo>
                  <a:cubicBezTo>
                    <a:pt x="555" y="1860"/>
                    <a:pt x="555" y="1860"/>
                    <a:pt x="555" y="1860"/>
                  </a:cubicBezTo>
                  <a:cubicBezTo>
                    <a:pt x="529" y="1862"/>
                    <a:pt x="502" y="1864"/>
                    <a:pt x="476" y="1865"/>
                  </a:cubicBezTo>
                  <a:cubicBezTo>
                    <a:pt x="463" y="1866"/>
                    <a:pt x="449" y="1867"/>
                    <a:pt x="436" y="1868"/>
                  </a:cubicBezTo>
                  <a:cubicBezTo>
                    <a:pt x="396" y="1869"/>
                    <a:pt x="396" y="1869"/>
                    <a:pt x="396" y="1869"/>
                  </a:cubicBezTo>
                  <a:cubicBezTo>
                    <a:pt x="357" y="1869"/>
                    <a:pt x="357" y="1869"/>
                    <a:pt x="357" y="1869"/>
                  </a:cubicBezTo>
                  <a:cubicBezTo>
                    <a:pt x="343" y="1869"/>
                    <a:pt x="330" y="1870"/>
                    <a:pt x="317" y="1870"/>
                  </a:cubicBezTo>
                  <a:cubicBezTo>
                    <a:pt x="237" y="1867"/>
                    <a:pt x="237" y="1867"/>
                    <a:pt x="237" y="1867"/>
                  </a:cubicBezTo>
                  <a:cubicBezTo>
                    <a:pt x="217" y="1867"/>
                    <a:pt x="217" y="1867"/>
                    <a:pt x="217" y="1867"/>
                  </a:cubicBezTo>
                  <a:cubicBezTo>
                    <a:pt x="198" y="1865"/>
                    <a:pt x="198" y="1865"/>
                    <a:pt x="198" y="1865"/>
                  </a:cubicBezTo>
                  <a:cubicBezTo>
                    <a:pt x="158" y="1862"/>
                    <a:pt x="158" y="1862"/>
                    <a:pt x="158" y="1862"/>
                  </a:cubicBezTo>
                  <a:cubicBezTo>
                    <a:pt x="118" y="1859"/>
                    <a:pt x="118" y="1859"/>
                    <a:pt x="118" y="1859"/>
                  </a:cubicBezTo>
                  <a:cubicBezTo>
                    <a:pt x="108" y="1859"/>
                    <a:pt x="108" y="1859"/>
                    <a:pt x="108" y="1859"/>
                  </a:cubicBezTo>
                  <a:cubicBezTo>
                    <a:pt x="99" y="1858"/>
                    <a:pt x="99" y="1858"/>
                    <a:pt x="99" y="1858"/>
                  </a:cubicBezTo>
                  <a:cubicBezTo>
                    <a:pt x="79" y="1855"/>
                    <a:pt x="79" y="1855"/>
                    <a:pt x="79" y="1855"/>
                  </a:cubicBezTo>
                  <a:lnTo>
                    <a:pt x="0" y="18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9" name="Freeform 19"/>
            <p:cNvSpPr/>
            <p:nvPr>
              <p:custDataLst>
                <p:tags r:id="rId17"/>
              </p:custDataLst>
            </p:nvPr>
          </p:nvSpPr>
          <p:spPr bwMode="auto">
            <a:xfrm>
              <a:off x="1" y="953"/>
              <a:ext cx="5753" cy="1274"/>
            </a:xfrm>
            <a:custGeom>
              <a:avLst/>
              <a:gdLst>
                <a:gd name="T0" fmla="*/ 402 w 8989"/>
                <a:gd name="T1" fmla="*/ 1988 h 1990"/>
                <a:gd name="T2" fmla="*/ 523 w 8989"/>
                <a:gd name="T3" fmla="*/ 1982 h 1990"/>
                <a:gd name="T4" fmla="*/ 664 w 8989"/>
                <a:gd name="T5" fmla="*/ 1968 h 1990"/>
                <a:gd name="T6" fmla="*/ 804 w 8989"/>
                <a:gd name="T7" fmla="*/ 1946 h 1990"/>
                <a:gd name="T8" fmla="*/ 1001 w 8989"/>
                <a:gd name="T9" fmla="*/ 1902 h 1990"/>
                <a:gd name="T10" fmla="*/ 1270 w 8989"/>
                <a:gd name="T11" fmla="*/ 1817 h 1990"/>
                <a:gd name="T12" fmla="*/ 2883 w 8989"/>
                <a:gd name="T13" fmla="*/ 762 h 1990"/>
                <a:gd name="T14" fmla="*/ 3328 w 8989"/>
                <a:gd name="T15" fmla="*/ 293 h 1990"/>
                <a:gd name="T16" fmla="*/ 3481 w 8989"/>
                <a:gd name="T17" fmla="*/ 161 h 1990"/>
                <a:gd name="T18" fmla="*/ 3655 w 8989"/>
                <a:gd name="T19" fmla="*/ 58 h 1990"/>
                <a:gd name="T20" fmla="*/ 3731 w 8989"/>
                <a:gd name="T21" fmla="*/ 28 h 1990"/>
                <a:gd name="T22" fmla="*/ 3810 w 8989"/>
                <a:gd name="T23" fmla="*/ 8 h 1990"/>
                <a:gd name="T24" fmla="*/ 3881 w 8989"/>
                <a:gd name="T25" fmla="*/ 1 h 1990"/>
                <a:gd name="T26" fmla="*/ 4067 w 8989"/>
                <a:gd name="T27" fmla="*/ 45 h 1990"/>
                <a:gd name="T28" fmla="*/ 4101 w 8989"/>
                <a:gd name="T29" fmla="*/ 68 h 1990"/>
                <a:gd name="T30" fmla="*/ 4174 w 8989"/>
                <a:gd name="T31" fmla="*/ 138 h 1990"/>
                <a:gd name="T32" fmla="*/ 4483 w 8989"/>
                <a:gd name="T33" fmla="*/ 707 h 1990"/>
                <a:gd name="T34" fmla="*/ 4923 w 8989"/>
                <a:gd name="T35" fmla="*/ 1160 h 1990"/>
                <a:gd name="T36" fmla="*/ 6019 w 8989"/>
                <a:gd name="T37" fmla="*/ 1146 h 1990"/>
                <a:gd name="T38" fmla="*/ 6163 w 8989"/>
                <a:gd name="T39" fmla="*/ 1073 h 1990"/>
                <a:gd name="T40" fmla="*/ 6468 w 8989"/>
                <a:gd name="T41" fmla="*/ 915 h 1990"/>
                <a:gd name="T42" fmla="*/ 6547 w 8989"/>
                <a:gd name="T43" fmla="*/ 897 h 1990"/>
                <a:gd name="T44" fmla="*/ 6607 w 8989"/>
                <a:gd name="T45" fmla="*/ 891 h 1990"/>
                <a:gd name="T46" fmla="*/ 7230 w 8989"/>
                <a:gd name="T47" fmla="*/ 1054 h 1990"/>
                <a:gd name="T48" fmla="*/ 8020 w 8989"/>
                <a:gd name="T49" fmla="*/ 1215 h 1990"/>
                <a:gd name="T50" fmla="*/ 8342 w 8989"/>
                <a:gd name="T51" fmla="*/ 1234 h 1990"/>
                <a:gd name="T52" fmla="*/ 7384 w 8989"/>
                <a:gd name="T53" fmla="*/ 1103 h 1990"/>
                <a:gd name="T54" fmla="*/ 6768 w 8989"/>
                <a:gd name="T55" fmla="*/ 910 h 1990"/>
                <a:gd name="T56" fmla="*/ 6567 w 8989"/>
                <a:gd name="T57" fmla="*/ 899 h 1990"/>
                <a:gd name="T58" fmla="*/ 6488 w 8989"/>
                <a:gd name="T59" fmla="*/ 914 h 1990"/>
                <a:gd name="T60" fmla="*/ 6305 w 8989"/>
                <a:gd name="T61" fmla="*/ 995 h 1990"/>
                <a:gd name="T62" fmla="*/ 6058 w 8989"/>
                <a:gd name="T63" fmla="*/ 1135 h 1990"/>
                <a:gd name="T64" fmla="*/ 5229 w 8989"/>
                <a:gd name="T65" fmla="*/ 1261 h 1990"/>
                <a:gd name="T66" fmla="*/ 4645 w 8989"/>
                <a:gd name="T67" fmla="*/ 962 h 1990"/>
                <a:gd name="T68" fmla="*/ 4582 w 8989"/>
                <a:gd name="T69" fmla="*/ 882 h 1990"/>
                <a:gd name="T70" fmla="*/ 4330 w 8989"/>
                <a:gd name="T71" fmla="*/ 421 h 1990"/>
                <a:gd name="T72" fmla="*/ 4142 w 8989"/>
                <a:gd name="T73" fmla="*/ 113 h 1990"/>
                <a:gd name="T74" fmla="*/ 4089 w 8989"/>
                <a:gd name="T75" fmla="*/ 67 h 1990"/>
                <a:gd name="T76" fmla="*/ 4046 w 8989"/>
                <a:gd name="T77" fmla="*/ 42 h 1990"/>
                <a:gd name="T78" fmla="*/ 3871 w 8989"/>
                <a:gd name="T79" fmla="*/ 8 h 1990"/>
                <a:gd name="T80" fmla="*/ 3772 w 8989"/>
                <a:gd name="T81" fmla="*/ 23 h 1990"/>
                <a:gd name="T82" fmla="*/ 3714 w 8989"/>
                <a:gd name="T83" fmla="*/ 41 h 1990"/>
                <a:gd name="T84" fmla="*/ 3586 w 8989"/>
                <a:gd name="T85" fmla="*/ 100 h 1990"/>
                <a:gd name="T86" fmla="*/ 3469 w 8989"/>
                <a:gd name="T87" fmla="*/ 178 h 1990"/>
                <a:gd name="T88" fmla="*/ 3112 w 8989"/>
                <a:gd name="T89" fmla="*/ 534 h 1990"/>
                <a:gd name="T90" fmla="*/ 2390 w 8989"/>
                <a:gd name="T91" fmla="*/ 1180 h 1990"/>
                <a:gd name="T92" fmla="*/ 1118 w 8989"/>
                <a:gd name="T93" fmla="*/ 1872 h 1990"/>
                <a:gd name="T94" fmla="*/ 962 w 8989"/>
                <a:gd name="T95" fmla="*/ 1914 h 1990"/>
                <a:gd name="T96" fmla="*/ 724 w 8989"/>
                <a:gd name="T97" fmla="*/ 1961 h 1990"/>
                <a:gd name="T98" fmla="*/ 644 w 8989"/>
                <a:gd name="T99" fmla="*/ 1972 h 1990"/>
                <a:gd name="T100" fmla="*/ 483 w 8989"/>
                <a:gd name="T101" fmla="*/ 1986 h 1990"/>
                <a:gd name="T102" fmla="*/ 321 w 8989"/>
                <a:gd name="T103" fmla="*/ 1989 h 1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89" h="1990">
                  <a:moveTo>
                    <a:pt x="0" y="1961"/>
                  </a:moveTo>
                  <a:cubicBezTo>
                    <a:pt x="106" y="1977"/>
                    <a:pt x="214" y="1987"/>
                    <a:pt x="321" y="1989"/>
                  </a:cubicBezTo>
                  <a:cubicBezTo>
                    <a:pt x="348" y="1989"/>
                    <a:pt x="375" y="1988"/>
                    <a:pt x="402" y="1988"/>
                  </a:cubicBezTo>
                  <a:cubicBezTo>
                    <a:pt x="416" y="1987"/>
                    <a:pt x="429" y="1987"/>
                    <a:pt x="443" y="1987"/>
                  </a:cubicBezTo>
                  <a:cubicBezTo>
                    <a:pt x="483" y="1985"/>
                    <a:pt x="483" y="1985"/>
                    <a:pt x="483" y="1985"/>
                  </a:cubicBezTo>
                  <a:cubicBezTo>
                    <a:pt x="523" y="1982"/>
                    <a:pt x="523" y="1982"/>
                    <a:pt x="523" y="1982"/>
                  </a:cubicBezTo>
                  <a:cubicBezTo>
                    <a:pt x="537" y="1981"/>
                    <a:pt x="550" y="1981"/>
                    <a:pt x="564" y="1979"/>
                  </a:cubicBezTo>
                  <a:cubicBezTo>
                    <a:pt x="644" y="1970"/>
                    <a:pt x="644" y="1970"/>
                    <a:pt x="644" y="1970"/>
                  </a:cubicBezTo>
                  <a:cubicBezTo>
                    <a:pt x="664" y="1968"/>
                    <a:pt x="664" y="1968"/>
                    <a:pt x="664" y="1968"/>
                  </a:cubicBezTo>
                  <a:cubicBezTo>
                    <a:pt x="684" y="1965"/>
                    <a:pt x="684" y="1965"/>
                    <a:pt x="684" y="1965"/>
                  </a:cubicBezTo>
                  <a:cubicBezTo>
                    <a:pt x="724" y="1959"/>
                    <a:pt x="724" y="1959"/>
                    <a:pt x="724" y="1959"/>
                  </a:cubicBezTo>
                  <a:cubicBezTo>
                    <a:pt x="750" y="1955"/>
                    <a:pt x="777" y="1951"/>
                    <a:pt x="804" y="1946"/>
                  </a:cubicBezTo>
                  <a:cubicBezTo>
                    <a:pt x="883" y="1930"/>
                    <a:pt x="883" y="1930"/>
                    <a:pt x="883" y="1930"/>
                  </a:cubicBezTo>
                  <a:cubicBezTo>
                    <a:pt x="909" y="1924"/>
                    <a:pt x="935" y="1918"/>
                    <a:pt x="961" y="1912"/>
                  </a:cubicBezTo>
                  <a:cubicBezTo>
                    <a:pt x="974" y="1908"/>
                    <a:pt x="988" y="1905"/>
                    <a:pt x="1001" y="1902"/>
                  </a:cubicBezTo>
                  <a:cubicBezTo>
                    <a:pt x="1040" y="1891"/>
                    <a:pt x="1040" y="1891"/>
                    <a:pt x="1040" y="1891"/>
                  </a:cubicBezTo>
                  <a:cubicBezTo>
                    <a:pt x="1065" y="1884"/>
                    <a:pt x="1092" y="1877"/>
                    <a:pt x="1117" y="1869"/>
                  </a:cubicBezTo>
                  <a:cubicBezTo>
                    <a:pt x="1168" y="1852"/>
                    <a:pt x="1220" y="1837"/>
                    <a:pt x="1270" y="1817"/>
                  </a:cubicBezTo>
                  <a:cubicBezTo>
                    <a:pt x="1473" y="1745"/>
                    <a:pt x="1667" y="1649"/>
                    <a:pt x="1853" y="1539"/>
                  </a:cubicBezTo>
                  <a:cubicBezTo>
                    <a:pt x="2038" y="1429"/>
                    <a:pt x="2215" y="1306"/>
                    <a:pt x="2387" y="1176"/>
                  </a:cubicBezTo>
                  <a:cubicBezTo>
                    <a:pt x="2559" y="1046"/>
                    <a:pt x="2726" y="910"/>
                    <a:pt x="2883" y="762"/>
                  </a:cubicBezTo>
                  <a:cubicBezTo>
                    <a:pt x="2922" y="725"/>
                    <a:pt x="2960" y="687"/>
                    <a:pt x="2998" y="648"/>
                  </a:cubicBezTo>
                  <a:cubicBezTo>
                    <a:pt x="3035" y="610"/>
                    <a:pt x="3072" y="570"/>
                    <a:pt x="3108" y="530"/>
                  </a:cubicBezTo>
                  <a:cubicBezTo>
                    <a:pt x="3180" y="450"/>
                    <a:pt x="3251" y="369"/>
                    <a:pt x="3328" y="293"/>
                  </a:cubicBezTo>
                  <a:cubicBezTo>
                    <a:pt x="3367" y="255"/>
                    <a:pt x="3406" y="219"/>
                    <a:pt x="3449" y="185"/>
                  </a:cubicBezTo>
                  <a:cubicBezTo>
                    <a:pt x="3465" y="173"/>
                    <a:pt x="3465" y="173"/>
                    <a:pt x="3465" y="173"/>
                  </a:cubicBezTo>
                  <a:cubicBezTo>
                    <a:pt x="3481" y="161"/>
                    <a:pt x="3481" y="161"/>
                    <a:pt x="3481" y="161"/>
                  </a:cubicBezTo>
                  <a:cubicBezTo>
                    <a:pt x="3492" y="153"/>
                    <a:pt x="3503" y="145"/>
                    <a:pt x="3514" y="137"/>
                  </a:cubicBezTo>
                  <a:cubicBezTo>
                    <a:pt x="3537" y="123"/>
                    <a:pt x="3559" y="107"/>
                    <a:pt x="3583" y="95"/>
                  </a:cubicBezTo>
                  <a:cubicBezTo>
                    <a:pt x="3606" y="81"/>
                    <a:pt x="3631" y="70"/>
                    <a:pt x="3655" y="58"/>
                  </a:cubicBezTo>
                  <a:cubicBezTo>
                    <a:pt x="3668" y="52"/>
                    <a:pt x="3681" y="48"/>
                    <a:pt x="3693" y="42"/>
                  </a:cubicBezTo>
                  <a:cubicBezTo>
                    <a:pt x="3712" y="35"/>
                    <a:pt x="3712" y="35"/>
                    <a:pt x="3712" y="35"/>
                  </a:cubicBezTo>
                  <a:cubicBezTo>
                    <a:pt x="3731" y="28"/>
                    <a:pt x="3731" y="28"/>
                    <a:pt x="3731" y="28"/>
                  </a:cubicBezTo>
                  <a:cubicBezTo>
                    <a:pt x="3737" y="26"/>
                    <a:pt x="3744" y="24"/>
                    <a:pt x="3750" y="22"/>
                  </a:cubicBezTo>
                  <a:cubicBezTo>
                    <a:pt x="3757" y="21"/>
                    <a:pt x="3763" y="19"/>
                    <a:pt x="3770" y="17"/>
                  </a:cubicBezTo>
                  <a:cubicBezTo>
                    <a:pt x="3783" y="14"/>
                    <a:pt x="3796" y="10"/>
                    <a:pt x="3810" y="8"/>
                  </a:cubicBezTo>
                  <a:cubicBezTo>
                    <a:pt x="3823" y="6"/>
                    <a:pt x="3837" y="4"/>
                    <a:pt x="3850" y="3"/>
                  </a:cubicBezTo>
                  <a:cubicBezTo>
                    <a:pt x="3857" y="2"/>
                    <a:pt x="3864" y="2"/>
                    <a:pt x="3870" y="1"/>
                  </a:cubicBezTo>
                  <a:cubicBezTo>
                    <a:pt x="3881" y="1"/>
                    <a:pt x="3881" y="1"/>
                    <a:pt x="3881" y="1"/>
                  </a:cubicBezTo>
                  <a:cubicBezTo>
                    <a:pt x="3891" y="1"/>
                    <a:pt x="3891" y="1"/>
                    <a:pt x="3891" y="1"/>
                  </a:cubicBezTo>
                  <a:cubicBezTo>
                    <a:pt x="3945" y="0"/>
                    <a:pt x="4000" y="12"/>
                    <a:pt x="4049" y="36"/>
                  </a:cubicBezTo>
                  <a:cubicBezTo>
                    <a:pt x="4067" y="45"/>
                    <a:pt x="4067" y="45"/>
                    <a:pt x="4067" y="45"/>
                  </a:cubicBezTo>
                  <a:cubicBezTo>
                    <a:pt x="4084" y="56"/>
                    <a:pt x="4084" y="56"/>
                    <a:pt x="4084" y="56"/>
                  </a:cubicBezTo>
                  <a:cubicBezTo>
                    <a:pt x="4087" y="58"/>
                    <a:pt x="4090" y="60"/>
                    <a:pt x="4093" y="62"/>
                  </a:cubicBezTo>
                  <a:cubicBezTo>
                    <a:pt x="4101" y="68"/>
                    <a:pt x="4101" y="68"/>
                    <a:pt x="4101" y="68"/>
                  </a:cubicBezTo>
                  <a:cubicBezTo>
                    <a:pt x="4106" y="72"/>
                    <a:pt x="4112" y="76"/>
                    <a:pt x="4117" y="80"/>
                  </a:cubicBezTo>
                  <a:cubicBezTo>
                    <a:pt x="4127" y="89"/>
                    <a:pt x="4137" y="98"/>
                    <a:pt x="4147" y="108"/>
                  </a:cubicBezTo>
                  <a:cubicBezTo>
                    <a:pt x="4156" y="118"/>
                    <a:pt x="4165" y="128"/>
                    <a:pt x="4174" y="138"/>
                  </a:cubicBezTo>
                  <a:cubicBezTo>
                    <a:pt x="4209" y="180"/>
                    <a:pt x="4237" y="227"/>
                    <a:pt x="4262" y="274"/>
                  </a:cubicBezTo>
                  <a:cubicBezTo>
                    <a:pt x="4288" y="322"/>
                    <a:pt x="4313" y="370"/>
                    <a:pt x="4337" y="418"/>
                  </a:cubicBezTo>
                  <a:cubicBezTo>
                    <a:pt x="4385" y="515"/>
                    <a:pt x="4431" y="612"/>
                    <a:pt x="4483" y="707"/>
                  </a:cubicBezTo>
                  <a:cubicBezTo>
                    <a:pt x="4508" y="754"/>
                    <a:pt x="4536" y="800"/>
                    <a:pt x="4565" y="845"/>
                  </a:cubicBezTo>
                  <a:cubicBezTo>
                    <a:pt x="4595" y="890"/>
                    <a:pt x="4627" y="933"/>
                    <a:pt x="4664" y="972"/>
                  </a:cubicBezTo>
                  <a:cubicBezTo>
                    <a:pt x="4738" y="1051"/>
                    <a:pt x="4827" y="1113"/>
                    <a:pt x="4923" y="1160"/>
                  </a:cubicBezTo>
                  <a:cubicBezTo>
                    <a:pt x="5020" y="1207"/>
                    <a:pt x="5124" y="1238"/>
                    <a:pt x="5230" y="1254"/>
                  </a:cubicBezTo>
                  <a:cubicBezTo>
                    <a:pt x="5443" y="1287"/>
                    <a:pt x="5663" y="1266"/>
                    <a:pt x="5868" y="1202"/>
                  </a:cubicBezTo>
                  <a:cubicBezTo>
                    <a:pt x="5919" y="1186"/>
                    <a:pt x="5970" y="1168"/>
                    <a:pt x="6019" y="1146"/>
                  </a:cubicBezTo>
                  <a:cubicBezTo>
                    <a:pt x="6032" y="1141"/>
                    <a:pt x="6044" y="1136"/>
                    <a:pt x="6056" y="1130"/>
                  </a:cubicBezTo>
                  <a:cubicBezTo>
                    <a:pt x="6068" y="1124"/>
                    <a:pt x="6080" y="1118"/>
                    <a:pt x="6092" y="1112"/>
                  </a:cubicBezTo>
                  <a:cubicBezTo>
                    <a:pt x="6116" y="1100"/>
                    <a:pt x="6140" y="1087"/>
                    <a:pt x="6163" y="1073"/>
                  </a:cubicBezTo>
                  <a:cubicBezTo>
                    <a:pt x="6209" y="1046"/>
                    <a:pt x="6255" y="1017"/>
                    <a:pt x="6302" y="991"/>
                  </a:cubicBezTo>
                  <a:cubicBezTo>
                    <a:pt x="6349" y="964"/>
                    <a:pt x="6397" y="940"/>
                    <a:pt x="6448" y="922"/>
                  </a:cubicBezTo>
                  <a:cubicBezTo>
                    <a:pt x="6455" y="919"/>
                    <a:pt x="6461" y="917"/>
                    <a:pt x="6468" y="915"/>
                  </a:cubicBezTo>
                  <a:cubicBezTo>
                    <a:pt x="6487" y="909"/>
                    <a:pt x="6487" y="909"/>
                    <a:pt x="6487" y="909"/>
                  </a:cubicBezTo>
                  <a:cubicBezTo>
                    <a:pt x="6500" y="906"/>
                    <a:pt x="6513" y="903"/>
                    <a:pt x="6527" y="900"/>
                  </a:cubicBezTo>
                  <a:cubicBezTo>
                    <a:pt x="6547" y="897"/>
                    <a:pt x="6547" y="897"/>
                    <a:pt x="6547" y="897"/>
                  </a:cubicBezTo>
                  <a:cubicBezTo>
                    <a:pt x="6553" y="896"/>
                    <a:pt x="6560" y="895"/>
                    <a:pt x="6567" y="894"/>
                  </a:cubicBezTo>
                  <a:cubicBezTo>
                    <a:pt x="6587" y="892"/>
                    <a:pt x="6587" y="892"/>
                    <a:pt x="6587" y="892"/>
                  </a:cubicBezTo>
                  <a:cubicBezTo>
                    <a:pt x="6594" y="892"/>
                    <a:pt x="6601" y="891"/>
                    <a:pt x="6607" y="891"/>
                  </a:cubicBezTo>
                  <a:cubicBezTo>
                    <a:pt x="6661" y="889"/>
                    <a:pt x="6716" y="895"/>
                    <a:pt x="6768" y="906"/>
                  </a:cubicBezTo>
                  <a:cubicBezTo>
                    <a:pt x="6875" y="927"/>
                    <a:pt x="6975" y="967"/>
                    <a:pt x="7077" y="1003"/>
                  </a:cubicBezTo>
                  <a:cubicBezTo>
                    <a:pt x="7127" y="1022"/>
                    <a:pt x="7178" y="1039"/>
                    <a:pt x="7230" y="1054"/>
                  </a:cubicBezTo>
                  <a:cubicBezTo>
                    <a:pt x="7385" y="1099"/>
                    <a:pt x="7385" y="1099"/>
                    <a:pt x="7385" y="1099"/>
                  </a:cubicBezTo>
                  <a:cubicBezTo>
                    <a:pt x="7489" y="1129"/>
                    <a:pt x="7593" y="1155"/>
                    <a:pt x="7699" y="1175"/>
                  </a:cubicBezTo>
                  <a:cubicBezTo>
                    <a:pt x="7805" y="1196"/>
                    <a:pt x="7912" y="1207"/>
                    <a:pt x="8020" y="1215"/>
                  </a:cubicBezTo>
                  <a:cubicBezTo>
                    <a:pt x="8127" y="1224"/>
                    <a:pt x="8235" y="1229"/>
                    <a:pt x="8342" y="1232"/>
                  </a:cubicBezTo>
                  <a:cubicBezTo>
                    <a:pt x="8558" y="1238"/>
                    <a:pt x="8773" y="1233"/>
                    <a:pt x="8989" y="1222"/>
                  </a:cubicBezTo>
                  <a:cubicBezTo>
                    <a:pt x="8773" y="1233"/>
                    <a:pt x="8558" y="1239"/>
                    <a:pt x="8342" y="1234"/>
                  </a:cubicBezTo>
                  <a:cubicBezTo>
                    <a:pt x="8234" y="1232"/>
                    <a:pt x="8127" y="1226"/>
                    <a:pt x="8019" y="1218"/>
                  </a:cubicBezTo>
                  <a:cubicBezTo>
                    <a:pt x="7912" y="1210"/>
                    <a:pt x="7804" y="1199"/>
                    <a:pt x="7698" y="1179"/>
                  </a:cubicBezTo>
                  <a:cubicBezTo>
                    <a:pt x="7592" y="1159"/>
                    <a:pt x="7488" y="1132"/>
                    <a:pt x="7384" y="1103"/>
                  </a:cubicBezTo>
                  <a:cubicBezTo>
                    <a:pt x="7229" y="1058"/>
                    <a:pt x="7229" y="1058"/>
                    <a:pt x="7229" y="1058"/>
                  </a:cubicBezTo>
                  <a:cubicBezTo>
                    <a:pt x="7177" y="1043"/>
                    <a:pt x="7126" y="1026"/>
                    <a:pt x="7075" y="1007"/>
                  </a:cubicBezTo>
                  <a:cubicBezTo>
                    <a:pt x="6974" y="971"/>
                    <a:pt x="6873" y="931"/>
                    <a:pt x="6768" y="910"/>
                  </a:cubicBezTo>
                  <a:cubicBezTo>
                    <a:pt x="6715" y="900"/>
                    <a:pt x="6661" y="894"/>
                    <a:pt x="6607" y="896"/>
                  </a:cubicBezTo>
                  <a:cubicBezTo>
                    <a:pt x="6601" y="896"/>
                    <a:pt x="6594" y="897"/>
                    <a:pt x="6587" y="897"/>
                  </a:cubicBezTo>
                  <a:cubicBezTo>
                    <a:pt x="6567" y="899"/>
                    <a:pt x="6567" y="899"/>
                    <a:pt x="6567" y="899"/>
                  </a:cubicBezTo>
                  <a:cubicBezTo>
                    <a:pt x="6561" y="899"/>
                    <a:pt x="6554" y="901"/>
                    <a:pt x="6547" y="902"/>
                  </a:cubicBezTo>
                  <a:cubicBezTo>
                    <a:pt x="6528" y="905"/>
                    <a:pt x="6528" y="905"/>
                    <a:pt x="6528" y="905"/>
                  </a:cubicBezTo>
                  <a:cubicBezTo>
                    <a:pt x="6515" y="908"/>
                    <a:pt x="6501" y="911"/>
                    <a:pt x="6488" y="914"/>
                  </a:cubicBezTo>
                  <a:cubicBezTo>
                    <a:pt x="6469" y="920"/>
                    <a:pt x="6469" y="920"/>
                    <a:pt x="6469" y="920"/>
                  </a:cubicBezTo>
                  <a:cubicBezTo>
                    <a:pt x="6463" y="922"/>
                    <a:pt x="6456" y="924"/>
                    <a:pt x="6450" y="926"/>
                  </a:cubicBezTo>
                  <a:cubicBezTo>
                    <a:pt x="6399" y="944"/>
                    <a:pt x="6351" y="969"/>
                    <a:pt x="6305" y="995"/>
                  </a:cubicBezTo>
                  <a:cubicBezTo>
                    <a:pt x="6258" y="1022"/>
                    <a:pt x="6212" y="1051"/>
                    <a:pt x="6166" y="1078"/>
                  </a:cubicBezTo>
                  <a:cubicBezTo>
                    <a:pt x="6142" y="1091"/>
                    <a:pt x="6119" y="1105"/>
                    <a:pt x="6095" y="1117"/>
                  </a:cubicBezTo>
                  <a:cubicBezTo>
                    <a:pt x="6083" y="1123"/>
                    <a:pt x="6071" y="1129"/>
                    <a:pt x="6058" y="1135"/>
                  </a:cubicBezTo>
                  <a:cubicBezTo>
                    <a:pt x="6046" y="1141"/>
                    <a:pt x="6034" y="1146"/>
                    <a:pt x="6021" y="1151"/>
                  </a:cubicBezTo>
                  <a:cubicBezTo>
                    <a:pt x="5972" y="1173"/>
                    <a:pt x="5921" y="1191"/>
                    <a:pt x="5870" y="1207"/>
                  </a:cubicBezTo>
                  <a:cubicBezTo>
                    <a:pt x="5664" y="1271"/>
                    <a:pt x="5443" y="1293"/>
                    <a:pt x="5229" y="1261"/>
                  </a:cubicBezTo>
                  <a:cubicBezTo>
                    <a:pt x="5123" y="1244"/>
                    <a:pt x="5018" y="1213"/>
                    <a:pt x="4920" y="1166"/>
                  </a:cubicBezTo>
                  <a:cubicBezTo>
                    <a:pt x="4823" y="1119"/>
                    <a:pt x="4733" y="1056"/>
                    <a:pt x="4659" y="977"/>
                  </a:cubicBezTo>
                  <a:cubicBezTo>
                    <a:pt x="4655" y="972"/>
                    <a:pt x="4650" y="967"/>
                    <a:pt x="4645" y="962"/>
                  </a:cubicBezTo>
                  <a:cubicBezTo>
                    <a:pt x="4632" y="947"/>
                    <a:pt x="4632" y="947"/>
                    <a:pt x="4632" y="947"/>
                  </a:cubicBezTo>
                  <a:cubicBezTo>
                    <a:pt x="4623" y="937"/>
                    <a:pt x="4615" y="926"/>
                    <a:pt x="4606" y="915"/>
                  </a:cubicBezTo>
                  <a:cubicBezTo>
                    <a:pt x="4598" y="904"/>
                    <a:pt x="4590" y="893"/>
                    <a:pt x="4582" y="882"/>
                  </a:cubicBezTo>
                  <a:cubicBezTo>
                    <a:pt x="4560" y="849"/>
                    <a:pt x="4560" y="849"/>
                    <a:pt x="4560" y="849"/>
                  </a:cubicBezTo>
                  <a:cubicBezTo>
                    <a:pt x="4530" y="804"/>
                    <a:pt x="4502" y="757"/>
                    <a:pt x="4476" y="710"/>
                  </a:cubicBezTo>
                  <a:cubicBezTo>
                    <a:pt x="4424" y="615"/>
                    <a:pt x="4378" y="518"/>
                    <a:pt x="4330" y="421"/>
                  </a:cubicBezTo>
                  <a:cubicBezTo>
                    <a:pt x="4306" y="373"/>
                    <a:pt x="4282" y="325"/>
                    <a:pt x="4256" y="278"/>
                  </a:cubicBezTo>
                  <a:cubicBezTo>
                    <a:pt x="4230" y="230"/>
                    <a:pt x="4203" y="184"/>
                    <a:pt x="4168" y="143"/>
                  </a:cubicBezTo>
                  <a:cubicBezTo>
                    <a:pt x="4160" y="133"/>
                    <a:pt x="4151" y="123"/>
                    <a:pt x="4142" y="113"/>
                  </a:cubicBezTo>
                  <a:cubicBezTo>
                    <a:pt x="4132" y="103"/>
                    <a:pt x="4122" y="95"/>
                    <a:pt x="4112" y="86"/>
                  </a:cubicBezTo>
                  <a:cubicBezTo>
                    <a:pt x="4107" y="81"/>
                    <a:pt x="4102" y="78"/>
                    <a:pt x="4097" y="73"/>
                  </a:cubicBezTo>
                  <a:cubicBezTo>
                    <a:pt x="4089" y="67"/>
                    <a:pt x="4089" y="67"/>
                    <a:pt x="4089" y="67"/>
                  </a:cubicBezTo>
                  <a:cubicBezTo>
                    <a:pt x="4086" y="65"/>
                    <a:pt x="4083" y="64"/>
                    <a:pt x="4080" y="62"/>
                  </a:cubicBezTo>
                  <a:cubicBezTo>
                    <a:pt x="4063" y="51"/>
                    <a:pt x="4063" y="51"/>
                    <a:pt x="4063" y="51"/>
                  </a:cubicBezTo>
                  <a:cubicBezTo>
                    <a:pt x="4046" y="42"/>
                    <a:pt x="4046" y="42"/>
                    <a:pt x="4046" y="42"/>
                  </a:cubicBezTo>
                  <a:cubicBezTo>
                    <a:pt x="3998" y="18"/>
                    <a:pt x="3944" y="7"/>
                    <a:pt x="3891" y="8"/>
                  </a:cubicBezTo>
                  <a:cubicBezTo>
                    <a:pt x="3881" y="8"/>
                    <a:pt x="3881" y="8"/>
                    <a:pt x="3881" y="8"/>
                  </a:cubicBezTo>
                  <a:cubicBezTo>
                    <a:pt x="3871" y="8"/>
                    <a:pt x="3871" y="8"/>
                    <a:pt x="3871" y="8"/>
                  </a:cubicBezTo>
                  <a:cubicBezTo>
                    <a:pt x="3864" y="9"/>
                    <a:pt x="3857" y="9"/>
                    <a:pt x="3851" y="9"/>
                  </a:cubicBezTo>
                  <a:cubicBezTo>
                    <a:pt x="3837" y="11"/>
                    <a:pt x="3824" y="12"/>
                    <a:pt x="3811" y="15"/>
                  </a:cubicBezTo>
                  <a:cubicBezTo>
                    <a:pt x="3798" y="17"/>
                    <a:pt x="3785" y="20"/>
                    <a:pt x="3772" y="23"/>
                  </a:cubicBezTo>
                  <a:cubicBezTo>
                    <a:pt x="3765" y="25"/>
                    <a:pt x="3759" y="27"/>
                    <a:pt x="3752" y="29"/>
                  </a:cubicBezTo>
                  <a:cubicBezTo>
                    <a:pt x="3746" y="31"/>
                    <a:pt x="3739" y="32"/>
                    <a:pt x="3733" y="35"/>
                  </a:cubicBezTo>
                  <a:cubicBezTo>
                    <a:pt x="3714" y="41"/>
                    <a:pt x="3714" y="41"/>
                    <a:pt x="3714" y="41"/>
                  </a:cubicBezTo>
                  <a:cubicBezTo>
                    <a:pt x="3695" y="49"/>
                    <a:pt x="3695" y="49"/>
                    <a:pt x="3695" y="49"/>
                  </a:cubicBezTo>
                  <a:cubicBezTo>
                    <a:pt x="3683" y="54"/>
                    <a:pt x="3670" y="58"/>
                    <a:pt x="3658" y="64"/>
                  </a:cubicBezTo>
                  <a:cubicBezTo>
                    <a:pt x="3634" y="76"/>
                    <a:pt x="3609" y="86"/>
                    <a:pt x="3586" y="100"/>
                  </a:cubicBezTo>
                  <a:cubicBezTo>
                    <a:pt x="3563" y="113"/>
                    <a:pt x="3540" y="128"/>
                    <a:pt x="3518" y="142"/>
                  </a:cubicBezTo>
                  <a:cubicBezTo>
                    <a:pt x="3507" y="150"/>
                    <a:pt x="3496" y="158"/>
                    <a:pt x="3485" y="166"/>
                  </a:cubicBezTo>
                  <a:cubicBezTo>
                    <a:pt x="3469" y="178"/>
                    <a:pt x="3469" y="178"/>
                    <a:pt x="3469" y="178"/>
                  </a:cubicBezTo>
                  <a:cubicBezTo>
                    <a:pt x="3453" y="190"/>
                    <a:pt x="3453" y="190"/>
                    <a:pt x="3453" y="190"/>
                  </a:cubicBezTo>
                  <a:cubicBezTo>
                    <a:pt x="3410" y="223"/>
                    <a:pt x="3371" y="260"/>
                    <a:pt x="3332" y="297"/>
                  </a:cubicBezTo>
                  <a:cubicBezTo>
                    <a:pt x="3255" y="373"/>
                    <a:pt x="3185" y="454"/>
                    <a:pt x="3112" y="534"/>
                  </a:cubicBezTo>
                  <a:cubicBezTo>
                    <a:pt x="3076" y="574"/>
                    <a:pt x="3040" y="614"/>
                    <a:pt x="3002" y="652"/>
                  </a:cubicBezTo>
                  <a:cubicBezTo>
                    <a:pt x="2964" y="691"/>
                    <a:pt x="2926" y="729"/>
                    <a:pt x="2886" y="766"/>
                  </a:cubicBezTo>
                  <a:cubicBezTo>
                    <a:pt x="2730" y="914"/>
                    <a:pt x="2562" y="1050"/>
                    <a:pt x="2390" y="1180"/>
                  </a:cubicBezTo>
                  <a:cubicBezTo>
                    <a:pt x="2218" y="1310"/>
                    <a:pt x="2040" y="1433"/>
                    <a:pt x="1855" y="1543"/>
                  </a:cubicBezTo>
                  <a:cubicBezTo>
                    <a:pt x="1669" y="1652"/>
                    <a:pt x="1475" y="1748"/>
                    <a:pt x="1272" y="1821"/>
                  </a:cubicBezTo>
                  <a:cubicBezTo>
                    <a:pt x="1221" y="1840"/>
                    <a:pt x="1169" y="1855"/>
                    <a:pt x="1118" y="1872"/>
                  </a:cubicBezTo>
                  <a:cubicBezTo>
                    <a:pt x="1092" y="1880"/>
                    <a:pt x="1066" y="1887"/>
                    <a:pt x="1040" y="1894"/>
                  </a:cubicBezTo>
                  <a:cubicBezTo>
                    <a:pt x="1001" y="1905"/>
                    <a:pt x="1001" y="1905"/>
                    <a:pt x="1001" y="1905"/>
                  </a:cubicBezTo>
                  <a:cubicBezTo>
                    <a:pt x="988" y="1908"/>
                    <a:pt x="975" y="1911"/>
                    <a:pt x="962" y="1914"/>
                  </a:cubicBezTo>
                  <a:cubicBezTo>
                    <a:pt x="936" y="1920"/>
                    <a:pt x="910" y="1927"/>
                    <a:pt x="883" y="1933"/>
                  </a:cubicBezTo>
                  <a:cubicBezTo>
                    <a:pt x="804" y="1948"/>
                    <a:pt x="804" y="1948"/>
                    <a:pt x="804" y="1948"/>
                  </a:cubicBezTo>
                  <a:cubicBezTo>
                    <a:pt x="778" y="1954"/>
                    <a:pt x="751" y="1957"/>
                    <a:pt x="724" y="1961"/>
                  </a:cubicBezTo>
                  <a:cubicBezTo>
                    <a:pt x="684" y="1967"/>
                    <a:pt x="684" y="1967"/>
                    <a:pt x="684" y="1967"/>
                  </a:cubicBezTo>
                  <a:cubicBezTo>
                    <a:pt x="664" y="1970"/>
                    <a:pt x="664" y="1970"/>
                    <a:pt x="664" y="1970"/>
                  </a:cubicBezTo>
                  <a:cubicBezTo>
                    <a:pt x="644" y="1972"/>
                    <a:pt x="644" y="1972"/>
                    <a:pt x="644" y="1972"/>
                  </a:cubicBezTo>
                  <a:cubicBezTo>
                    <a:pt x="564" y="1981"/>
                    <a:pt x="564" y="1981"/>
                    <a:pt x="564" y="1981"/>
                  </a:cubicBezTo>
                  <a:cubicBezTo>
                    <a:pt x="550" y="1982"/>
                    <a:pt x="537" y="1983"/>
                    <a:pt x="523" y="1983"/>
                  </a:cubicBezTo>
                  <a:cubicBezTo>
                    <a:pt x="483" y="1986"/>
                    <a:pt x="483" y="1986"/>
                    <a:pt x="483" y="1986"/>
                  </a:cubicBezTo>
                  <a:cubicBezTo>
                    <a:pt x="443" y="1988"/>
                    <a:pt x="443" y="1988"/>
                    <a:pt x="443" y="1988"/>
                  </a:cubicBezTo>
                  <a:cubicBezTo>
                    <a:pt x="429" y="1989"/>
                    <a:pt x="416" y="1989"/>
                    <a:pt x="402" y="1989"/>
                  </a:cubicBezTo>
                  <a:cubicBezTo>
                    <a:pt x="375" y="1989"/>
                    <a:pt x="348" y="1990"/>
                    <a:pt x="321" y="1989"/>
                  </a:cubicBezTo>
                  <a:cubicBezTo>
                    <a:pt x="214" y="1988"/>
                    <a:pt x="106" y="1978"/>
                    <a:pt x="0" y="19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3" name="Freeform 20"/>
            <p:cNvSpPr/>
            <p:nvPr>
              <p:custDataLst>
                <p:tags r:id="rId18"/>
              </p:custDataLst>
            </p:nvPr>
          </p:nvSpPr>
          <p:spPr bwMode="auto">
            <a:xfrm>
              <a:off x="1" y="929"/>
              <a:ext cx="5753" cy="1351"/>
            </a:xfrm>
            <a:custGeom>
              <a:avLst/>
              <a:gdLst>
                <a:gd name="T0" fmla="*/ 409 w 8989"/>
                <a:gd name="T1" fmla="*/ 2107 h 2109"/>
                <a:gd name="T2" fmla="*/ 533 w 8989"/>
                <a:gd name="T3" fmla="*/ 2102 h 2109"/>
                <a:gd name="T4" fmla="*/ 655 w 8989"/>
                <a:gd name="T5" fmla="*/ 2090 h 2109"/>
                <a:gd name="T6" fmla="*/ 1368 w 8989"/>
                <a:gd name="T7" fmla="*/ 1900 h 2109"/>
                <a:gd name="T8" fmla="*/ 1556 w 8989"/>
                <a:gd name="T9" fmla="*/ 1818 h 2109"/>
                <a:gd name="T10" fmla="*/ 1738 w 8989"/>
                <a:gd name="T11" fmla="*/ 1724 h 2109"/>
                <a:gd name="T12" fmla="*/ 2900 w 8989"/>
                <a:gd name="T13" fmla="*/ 819 h 2109"/>
                <a:gd name="T14" fmla="*/ 3325 w 8989"/>
                <a:gd name="T15" fmla="*/ 317 h 2109"/>
                <a:gd name="T16" fmla="*/ 3611 w 8989"/>
                <a:gd name="T17" fmla="*/ 83 h 2109"/>
                <a:gd name="T18" fmla="*/ 3704 w 8989"/>
                <a:gd name="T19" fmla="*/ 39 h 2109"/>
                <a:gd name="T20" fmla="*/ 3844 w 8989"/>
                <a:gd name="T21" fmla="*/ 3 h 2109"/>
                <a:gd name="T22" fmla="*/ 3968 w 8989"/>
                <a:gd name="T23" fmla="*/ 9 h 2109"/>
                <a:gd name="T24" fmla="*/ 4063 w 8989"/>
                <a:gd name="T25" fmla="*/ 49 h 2109"/>
                <a:gd name="T26" fmla="*/ 4113 w 8989"/>
                <a:gd name="T27" fmla="*/ 86 h 2109"/>
                <a:gd name="T28" fmla="*/ 4319 w 8989"/>
                <a:gd name="T29" fmla="*/ 440 h 2109"/>
                <a:gd name="T30" fmla="*/ 4618 w 8989"/>
                <a:gd name="T31" fmla="*/ 1023 h 2109"/>
                <a:gd name="T32" fmla="*/ 5500 w 8989"/>
                <a:gd name="T33" fmla="*/ 1369 h 2109"/>
                <a:gd name="T34" fmla="*/ 6123 w 8989"/>
                <a:gd name="T35" fmla="*/ 1183 h 2109"/>
                <a:gd name="T36" fmla="*/ 6566 w 8989"/>
                <a:gd name="T37" fmla="*/ 978 h 2109"/>
                <a:gd name="T38" fmla="*/ 7358 w 8989"/>
                <a:gd name="T39" fmla="*/ 1184 h 2109"/>
                <a:gd name="T40" fmla="*/ 7921 w 8989"/>
                <a:gd name="T41" fmla="*/ 1292 h 2109"/>
                <a:gd name="T42" fmla="*/ 8989 w 8989"/>
                <a:gd name="T43" fmla="*/ 1298 h 2109"/>
                <a:gd name="T44" fmla="*/ 7921 w 8989"/>
                <a:gd name="T45" fmla="*/ 1295 h 2109"/>
                <a:gd name="T46" fmla="*/ 7357 w 8989"/>
                <a:gd name="T47" fmla="*/ 1188 h 2109"/>
                <a:gd name="T48" fmla="*/ 6567 w 8989"/>
                <a:gd name="T49" fmla="*/ 983 h 2109"/>
                <a:gd name="T50" fmla="*/ 6125 w 8989"/>
                <a:gd name="T51" fmla="*/ 1187 h 2109"/>
                <a:gd name="T52" fmla="*/ 5501 w 8989"/>
                <a:gd name="T53" fmla="*/ 1375 h 2109"/>
                <a:gd name="T54" fmla="*/ 4612 w 8989"/>
                <a:gd name="T55" fmla="*/ 1027 h 2109"/>
                <a:gd name="T56" fmla="*/ 4312 w 8989"/>
                <a:gd name="T57" fmla="*/ 443 h 2109"/>
                <a:gd name="T58" fmla="*/ 4108 w 8989"/>
                <a:gd name="T59" fmla="*/ 92 h 2109"/>
                <a:gd name="T60" fmla="*/ 4060 w 8989"/>
                <a:gd name="T61" fmla="*/ 55 h 2109"/>
                <a:gd name="T62" fmla="*/ 3966 w 8989"/>
                <a:gd name="T63" fmla="*/ 16 h 2109"/>
                <a:gd name="T64" fmla="*/ 3845 w 8989"/>
                <a:gd name="T65" fmla="*/ 10 h 2109"/>
                <a:gd name="T66" fmla="*/ 3707 w 8989"/>
                <a:gd name="T67" fmla="*/ 45 h 2109"/>
                <a:gd name="T68" fmla="*/ 3614 w 8989"/>
                <a:gd name="T69" fmla="*/ 89 h 2109"/>
                <a:gd name="T70" fmla="*/ 3330 w 8989"/>
                <a:gd name="T71" fmla="*/ 321 h 2109"/>
                <a:gd name="T72" fmla="*/ 2905 w 8989"/>
                <a:gd name="T73" fmla="*/ 822 h 2109"/>
                <a:gd name="T74" fmla="*/ 1740 w 8989"/>
                <a:gd name="T75" fmla="*/ 1728 h 2109"/>
                <a:gd name="T76" fmla="*/ 1557 w 8989"/>
                <a:gd name="T77" fmla="*/ 1822 h 2109"/>
                <a:gd name="T78" fmla="*/ 1369 w 8989"/>
                <a:gd name="T79" fmla="*/ 1904 h 2109"/>
                <a:gd name="T80" fmla="*/ 655 w 8989"/>
                <a:gd name="T81" fmla="*/ 2092 h 2109"/>
                <a:gd name="T82" fmla="*/ 533 w 8989"/>
                <a:gd name="T83" fmla="*/ 2103 h 2109"/>
                <a:gd name="T84" fmla="*/ 409 w 8989"/>
                <a:gd name="T85" fmla="*/ 2108 h 2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989" h="2109">
                  <a:moveTo>
                    <a:pt x="0" y="2076"/>
                  </a:moveTo>
                  <a:cubicBezTo>
                    <a:pt x="109" y="2094"/>
                    <a:pt x="218" y="2105"/>
                    <a:pt x="327" y="2108"/>
                  </a:cubicBezTo>
                  <a:cubicBezTo>
                    <a:pt x="355" y="2108"/>
                    <a:pt x="382" y="2107"/>
                    <a:pt x="409" y="2107"/>
                  </a:cubicBezTo>
                  <a:cubicBezTo>
                    <a:pt x="423" y="2107"/>
                    <a:pt x="437" y="2107"/>
                    <a:pt x="451" y="2106"/>
                  </a:cubicBezTo>
                  <a:cubicBezTo>
                    <a:pt x="492" y="2104"/>
                    <a:pt x="492" y="2104"/>
                    <a:pt x="492" y="2104"/>
                  </a:cubicBezTo>
                  <a:cubicBezTo>
                    <a:pt x="533" y="2102"/>
                    <a:pt x="533" y="2102"/>
                    <a:pt x="533" y="2102"/>
                  </a:cubicBezTo>
                  <a:cubicBezTo>
                    <a:pt x="553" y="2100"/>
                    <a:pt x="553" y="2100"/>
                    <a:pt x="553" y="2100"/>
                  </a:cubicBezTo>
                  <a:cubicBezTo>
                    <a:pt x="560" y="2100"/>
                    <a:pt x="567" y="2099"/>
                    <a:pt x="573" y="2098"/>
                  </a:cubicBezTo>
                  <a:cubicBezTo>
                    <a:pt x="655" y="2090"/>
                    <a:pt x="655" y="2090"/>
                    <a:pt x="655" y="2090"/>
                  </a:cubicBezTo>
                  <a:cubicBezTo>
                    <a:pt x="873" y="2062"/>
                    <a:pt x="1086" y="2007"/>
                    <a:pt x="1291" y="1930"/>
                  </a:cubicBezTo>
                  <a:cubicBezTo>
                    <a:pt x="1330" y="1916"/>
                    <a:pt x="1330" y="1916"/>
                    <a:pt x="1330" y="1916"/>
                  </a:cubicBezTo>
                  <a:cubicBezTo>
                    <a:pt x="1342" y="1911"/>
                    <a:pt x="1355" y="1905"/>
                    <a:pt x="1368" y="1900"/>
                  </a:cubicBezTo>
                  <a:cubicBezTo>
                    <a:pt x="1444" y="1869"/>
                    <a:pt x="1444" y="1869"/>
                    <a:pt x="1444" y="1869"/>
                  </a:cubicBezTo>
                  <a:cubicBezTo>
                    <a:pt x="1518" y="1835"/>
                    <a:pt x="1518" y="1835"/>
                    <a:pt x="1518" y="1835"/>
                  </a:cubicBezTo>
                  <a:cubicBezTo>
                    <a:pt x="1531" y="1830"/>
                    <a:pt x="1543" y="1824"/>
                    <a:pt x="1556" y="1818"/>
                  </a:cubicBezTo>
                  <a:cubicBezTo>
                    <a:pt x="1593" y="1800"/>
                    <a:pt x="1593" y="1800"/>
                    <a:pt x="1593" y="1800"/>
                  </a:cubicBezTo>
                  <a:cubicBezTo>
                    <a:pt x="1617" y="1788"/>
                    <a:pt x="1642" y="1776"/>
                    <a:pt x="1666" y="1763"/>
                  </a:cubicBezTo>
                  <a:cubicBezTo>
                    <a:pt x="1738" y="1724"/>
                    <a:pt x="1738" y="1724"/>
                    <a:pt x="1738" y="1724"/>
                  </a:cubicBezTo>
                  <a:cubicBezTo>
                    <a:pt x="1787" y="1698"/>
                    <a:pt x="1834" y="1671"/>
                    <a:pt x="1881" y="1642"/>
                  </a:cubicBezTo>
                  <a:cubicBezTo>
                    <a:pt x="2068" y="1529"/>
                    <a:pt x="2247" y="1401"/>
                    <a:pt x="2418" y="1264"/>
                  </a:cubicBezTo>
                  <a:cubicBezTo>
                    <a:pt x="2588" y="1126"/>
                    <a:pt x="2751" y="978"/>
                    <a:pt x="2900" y="819"/>
                  </a:cubicBezTo>
                  <a:cubicBezTo>
                    <a:pt x="2976" y="739"/>
                    <a:pt x="3047" y="655"/>
                    <a:pt x="3115" y="570"/>
                  </a:cubicBezTo>
                  <a:cubicBezTo>
                    <a:pt x="3149" y="527"/>
                    <a:pt x="3183" y="484"/>
                    <a:pt x="3218" y="441"/>
                  </a:cubicBezTo>
                  <a:cubicBezTo>
                    <a:pt x="3252" y="399"/>
                    <a:pt x="3288" y="357"/>
                    <a:pt x="3325" y="317"/>
                  </a:cubicBezTo>
                  <a:cubicBezTo>
                    <a:pt x="3400" y="236"/>
                    <a:pt x="3481" y="161"/>
                    <a:pt x="3576" y="104"/>
                  </a:cubicBezTo>
                  <a:cubicBezTo>
                    <a:pt x="3593" y="93"/>
                    <a:pt x="3593" y="93"/>
                    <a:pt x="3593" y="93"/>
                  </a:cubicBezTo>
                  <a:cubicBezTo>
                    <a:pt x="3599" y="89"/>
                    <a:pt x="3605" y="86"/>
                    <a:pt x="3611" y="83"/>
                  </a:cubicBezTo>
                  <a:cubicBezTo>
                    <a:pt x="3648" y="64"/>
                    <a:pt x="3648" y="64"/>
                    <a:pt x="3648" y="64"/>
                  </a:cubicBezTo>
                  <a:cubicBezTo>
                    <a:pt x="3685" y="47"/>
                    <a:pt x="3685" y="47"/>
                    <a:pt x="3685" y="47"/>
                  </a:cubicBezTo>
                  <a:cubicBezTo>
                    <a:pt x="3692" y="44"/>
                    <a:pt x="3698" y="41"/>
                    <a:pt x="3704" y="39"/>
                  </a:cubicBezTo>
                  <a:cubicBezTo>
                    <a:pt x="3724" y="32"/>
                    <a:pt x="3724" y="32"/>
                    <a:pt x="3724" y="32"/>
                  </a:cubicBezTo>
                  <a:cubicBezTo>
                    <a:pt x="3750" y="22"/>
                    <a:pt x="3776" y="14"/>
                    <a:pt x="3803" y="9"/>
                  </a:cubicBezTo>
                  <a:cubicBezTo>
                    <a:pt x="3817" y="6"/>
                    <a:pt x="3830" y="5"/>
                    <a:pt x="3844" y="3"/>
                  </a:cubicBezTo>
                  <a:cubicBezTo>
                    <a:pt x="3858" y="2"/>
                    <a:pt x="3872" y="0"/>
                    <a:pt x="3885" y="1"/>
                  </a:cubicBezTo>
                  <a:cubicBezTo>
                    <a:pt x="3899" y="0"/>
                    <a:pt x="3913" y="2"/>
                    <a:pt x="3927" y="2"/>
                  </a:cubicBezTo>
                  <a:cubicBezTo>
                    <a:pt x="3940" y="4"/>
                    <a:pt x="3954" y="6"/>
                    <a:pt x="3968" y="9"/>
                  </a:cubicBezTo>
                  <a:cubicBezTo>
                    <a:pt x="3981" y="12"/>
                    <a:pt x="3994" y="17"/>
                    <a:pt x="4008" y="21"/>
                  </a:cubicBezTo>
                  <a:cubicBezTo>
                    <a:pt x="4020" y="27"/>
                    <a:pt x="4033" y="31"/>
                    <a:pt x="4045" y="38"/>
                  </a:cubicBezTo>
                  <a:cubicBezTo>
                    <a:pt x="4051" y="42"/>
                    <a:pt x="4058" y="45"/>
                    <a:pt x="4063" y="49"/>
                  </a:cubicBezTo>
                  <a:cubicBezTo>
                    <a:pt x="4081" y="60"/>
                    <a:pt x="4081" y="60"/>
                    <a:pt x="4081" y="60"/>
                  </a:cubicBezTo>
                  <a:cubicBezTo>
                    <a:pt x="4086" y="64"/>
                    <a:pt x="4092" y="69"/>
                    <a:pt x="4097" y="73"/>
                  </a:cubicBezTo>
                  <a:cubicBezTo>
                    <a:pt x="4102" y="77"/>
                    <a:pt x="4108" y="81"/>
                    <a:pt x="4113" y="86"/>
                  </a:cubicBezTo>
                  <a:cubicBezTo>
                    <a:pt x="4133" y="105"/>
                    <a:pt x="4152" y="126"/>
                    <a:pt x="4168" y="148"/>
                  </a:cubicBezTo>
                  <a:cubicBezTo>
                    <a:pt x="4201" y="192"/>
                    <a:pt x="4227" y="241"/>
                    <a:pt x="4251" y="290"/>
                  </a:cubicBezTo>
                  <a:cubicBezTo>
                    <a:pt x="4275" y="340"/>
                    <a:pt x="4297" y="390"/>
                    <a:pt x="4319" y="440"/>
                  </a:cubicBezTo>
                  <a:cubicBezTo>
                    <a:pt x="4362" y="541"/>
                    <a:pt x="4403" y="643"/>
                    <a:pt x="4450" y="742"/>
                  </a:cubicBezTo>
                  <a:cubicBezTo>
                    <a:pt x="4474" y="791"/>
                    <a:pt x="4499" y="840"/>
                    <a:pt x="4526" y="887"/>
                  </a:cubicBezTo>
                  <a:cubicBezTo>
                    <a:pt x="4554" y="935"/>
                    <a:pt x="4583" y="981"/>
                    <a:pt x="4618" y="1023"/>
                  </a:cubicBezTo>
                  <a:cubicBezTo>
                    <a:pt x="4687" y="1107"/>
                    <a:pt x="4773" y="1178"/>
                    <a:pt x="4868" y="1231"/>
                  </a:cubicBezTo>
                  <a:cubicBezTo>
                    <a:pt x="4963" y="1285"/>
                    <a:pt x="5067" y="1322"/>
                    <a:pt x="5174" y="1345"/>
                  </a:cubicBezTo>
                  <a:cubicBezTo>
                    <a:pt x="5281" y="1367"/>
                    <a:pt x="5391" y="1375"/>
                    <a:pt x="5500" y="1369"/>
                  </a:cubicBezTo>
                  <a:cubicBezTo>
                    <a:pt x="5610" y="1364"/>
                    <a:pt x="5718" y="1345"/>
                    <a:pt x="5823" y="1314"/>
                  </a:cubicBezTo>
                  <a:cubicBezTo>
                    <a:pt x="5875" y="1298"/>
                    <a:pt x="5927" y="1280"/>
                    <a:pt x="5977" y="1258"/>
                  </a:cubicBezTo>
                  <a:cubicBezTo>
                    <a:pt x="6027" y="1237"/>
                    <a:pt x="6076" y="1211"/>
                    <a:pt x="6123" y="1183"/>
                  </a:cubicBezTo>
                  <a:cubicBezTo>
                    <a:pt x="6169" y="1154"/>
                    <a:pt x="6215" y="1124"/>
                    <a:pt x="6261" y="1095"/>
                  </a:cubicBezTo>
                  <a:cubicBezTo>
                    <a:pt x="6308" y="1066"/>
                    <a:pt x="6356" y="1038"/>
                    <a:pt x="6407" y="1017"/>
                  </a:cubicBezTo>
                  <a:cubicBezTo>
                    <a:pt x="6457" y="996"/>
                    <a:pt x="6511" y="982"/>
                    <a:pt x="6566" y="978"/>
                  </a:cubicBezTo>
                  <a:cubicBezTo>
                    <a:pt x="6621" y="974"/>
                    <a:pt x="6676" y="978"/>
                    <a:pt x="6730" y="988"/>
                  </a:cubicBezTo>
                  <a:cubicBezTo>
                    <a:pt x="6839" y="1007"/>
                    <a:pt x="6942" y="1048"/>
                    <a:pt x="7044" y="1086"/>
                  </a:cubicBezTo>
                  <a:cubicBezTo>
                    <a:pt x="7147" y="1125"/>
                    <a:pt x="7253" y="1152"/>
                    <a:pt x="7358" y="1184"/>
                  </a:cubicBezTo>
                  <a:cubicBezTo>
                    <a:pt x="7463" y="1213"/>
                    <a:pt x="7569" y="1240"/>
                    <a:pt x="7677" y="1260"/>
                  </a:cubicBezTo>
                  <a:cubicBezTo>
                    <a:pt x="7731" y="1270"/>
                    <a:pt x="7785" y="1278"/>
                    <a:pt x="7840" y="1284"/>
                  </a:cubicBezTo>
                  <a:cubicBezTo>
                    <a:pt x="7867" y="1287"/>
                    <a:pt x="7894" y="1289"/>
                    <a:pt x="7921" y="1292"/>
                  </a:cubicBezTo>
                  <a:cubicBezTo>
                    <a:pt x="8003" y="1298"/>
                    <a:pt x="8003" y="1298"/>
                    <a:pt x="8003" y="1298"/>
                  </a:cubicBezTo>
                  <a:cubicBezTo>
                    <a:pt x="8113" y="1305"/>
                    <a:pt x="8222" y="1310"/>
                    <a:pt x="8332" y="1312"/>
                  </a:cubicBezTo>
                  <a:cubicBezTo>
                    <a:pt x="8551" y="1315"/>
                    <a:pt x="8770" y="1308"/>
                    <a:pt x="8989" y="1298"/>
                  </a:cubicBezTo>
                  <a:cubicBezTo>
                    <a:pt x="8770" y="1309"/>
                    <a:pt x="8551" y="1316"/>
                    <a:pt x="8332" y="1313"/>
                  </a:cubicBezTo>
                  <a:cubicBezTo>
                    <a:pt x="8222" y="1312"/>
                    <a:pt x="8113" y="1308"/>
                    <a:pt x="8003" y="1301"/>
                  </a:cubicBezTo>
                  <a:cubicBezTo>
                    <a:pt x="7921" y="1295"/>
                    <a:pt x="7921" y="1295"/>
                    <a:pt x="7921" y="1295"/>
                  </a:cubicBezTo>
                  <a:cubicBezTo>
                    <a:pt x="7894" y="1292"/>
                    <a:pt x="7867" y="1290"/>
                    <a:pt x="7839" y="1287"/>
                  </a:cubicBezTo>
                  <a:cubicBezTo>
                    <a:pt x="7785" y="1282"/>
                    <a:pt x="7730" y="1273"/>
                    <a:pt x="7677" y="1264"/>
                  </a:cubicBezTo>
                  <a:cubicBezTo>
                    <a:pt x="7569" y="1244"/>
                    <a:pt x="7462" y="1217"/>
                    <a:pt x="7357" y="1188"/>
                  </a:cubicBezTo>
                  <a:cubicBezTo>
                    <a:pt x="7252" y="1156"/>
                    <a:pt x="7145" y="1129"/>
                    <a:pt x="7043" y="1090"/>
                  </a:cubicBezTo>
                  <a:cubicBezTo>
                    <a:pt x="6940" y="1052"/>
                    <a:pt x="6837" y="1012"/>
                    <a:pt x="6730" y="992"/>
                  </a:cubicBezTo>
                  <a:cubicBezTo>
                    <a:pt x="6676" y="983"/>
                    <a:pt x="6621" y="978"/>
                    <a:pt x="6567" y="983"/>
                  </a:cubicBezTo>
                  <a:cubicBezTo>
                    <a:pt x="6512" y="987"/>
                    <a:pt x="6459" y="1001"/>
                    <a:pt x="6409" y="1022"/>
                  </a:cubicBezTo>
                  <a:cubicBezTo>
                    <a:pt x="6358" y="1043"/>
                    <a:pt x="6310" y="1070"/>
                    <a:pt x="6264" y="1099"/>
                  </a:cubicBezTo>
                  <a:cubicBezTo>
                    <a:pt x="6218" y="1128"/>
                    <a:pt x="6172" y="1159"/>
                    <a:pt x="6125" y="1187"/>
                  </a:cubicBezTo>
                  <a:cubicBezTo>
                    <a:pt x="6079" y="1216"/>
                    <a:pt x="6030" y="1241"/>
                    <a:pt x="5979" y="1263"/>
                  </a:cubicBezTo>
                  <a:cubicBezTo>
                    <a:pt x="5929" y="1285"/>
                    <a:pt x="5877" y="1304"/>
                    <a:pt x="5824" y="1319"/>
                  </a:cubicBezTo>
                  <a:cubicBezTo>
                    <a:pt x="5719" y="1351"/>
                    <a:pt x="5610" y="1370"/>
                    <a:pt x="5501" y="1375"/>
                  </a:cubicBezTo>
                  <a:cubicBezTo>
                    <a:pt x="5391" y="1381"/>
                    <a:pt x="5281" y="1373"/>
                    <a:pt x="5173" y="1351"/>
                  </a:cubicBezTo>
                  <a:cubicBezTo>
                    <a:pt x="5065" y="1328"/>
                    <a:pt x="4961" y="1291"/>
                    <a:pt x="4865" y="1237"/>
                  </a:cubicBezTo>
                  <a:cubicBezTo>
                    <a:pt x="4769" y="1183"/>
                    <a:pt x="4682" y="1112"/>
                    <a:pt x="4612" y="1027"/>
                  </a:cubicBezTo>
                  <a:cubicBezTo>
                    <a:pt x="4577" y="985"/>
                    <a:pt x="4548" y="938"/>
                    <a:pt x="4520" y="891"/>
                  </a:cubicBezTo>
                  <a:cubicBezTo>
                    <a:pt x="4493" y="843"/>
                    <a:pt x="4468" y="794"/>
                    <a:pt x="4444" y="745"/>
                  </a:cubicBezTo>
                  <a:cubicBezTo>
                    <a:pt x="4397" y="646"/>
                    <a:pt x="4355" y="544"/>
                    <a:pt x="4312" y="443"/>
                  </a:cubicBezTo>
                  <a:cubicBezTo>
                    <a:pt x="4290" y="393"/>
                    <a:pt x="4268" y="343"/>
                    <a:pt x="4244" y="294"/>
                  </a:cubicBezTo>
                  <a:cubicBezTo>
                    <a:pt x="4221" y="244"/>
                    <a:pt x="4195" y="196"/>
                    <a:pt x="4162" y="152"/>
                  </a:cubicBezTo>
                  <a:cubicBezTo>
                    <a:pt x="4146" y="130"/>
                    <a:pt x="4128" y="110"/>
                    <a:pt x="4108" y="92"/>
                  </a:cubicBezTo>
                  <a:cubicBezTo>
                    <a:pt x="4103" y="87"/>
                    <a:pt x="4098" y="83"/>
                    <a:pt x="4093" y="78"/>
                  </a:cubicBezTo>
                  <a:cubicBezTo>
                    <a:pt x="4087" y="74"/>
                    <a:pt x="4082" y="69"/>
                    <a:pt x="4077" y="66"/>
                  </a:cubicBezTo>
                  <a:cubicBezTo>
                    <a:pt x="4060" y="55"/>
                    <a:pt x="4060" y="55"/>
                    <a:pt x="4060" y="55"/>
                  </a:cubicBezTo>
                  <a:cubicBezTo>
                    <a:pt x="4054" y="51"/>
                    <a:pt x="4048" y="48"/>
                    <a:pt x="4042" y="45"/>
                  </a:cubicBezTo>
                  <a:cubicBezTo>
                    <a:pt x="4030" y="38"/>
                    <a:pt x="4018" y="33"/>
                    <a:pt x="4005" y="28"/>
                  </a:cubicBezTo>
                  <a:cubicBezTo>
                    <a:pt x="3992" y="23"/>
                    <a:pt x="3979" y="19"/>
                    <a:pt x="3966" y="16"/>
                  </a:cubicBezTo>
                  <a:cubicBezTo>
                    <a:pt x="3953" y="13"/>
                    <a:pt x="3939" y="11"/>
                    <a:pt x="3926" y="9"/>
                  </a:cubicBezTo>
                  <a:cubicBezTo>
                    <a:pt x="3913" y="8"/>
                    <a:pt x="3899" y="7"/>
                    <a:pt x="3885" y="8"/>
                  </a:cubicBezTo>
                  <a:cubicBezTo>
                    <a:pt x="3872" y="7"/>
                    <a:pt x="3858" y="9"/>
                    <a:pt x="3845" y="10"/>
                  </a:cubicBezTo>
                  <a:cubicBezTo>
                    <a:pt x="3831" y="12"/>
                    <a:pt x="3818" y="13"/>
                    <a:pt x="3804" y="16"/>
                  </a:cubicBezTo>
                  <a:cubicBezTo>
                    <a:pt x="3778" y="21"/>
                    <a:pt x="3752" y="29"/>
                    <a:pt x="3726" y="38"/>
                  </a:cubicBezTo>
                  <a:cubicBezTo>
                    <a:pt x="3707" y="45"/>
                    <a:pt x="3707" y="45"/>
                    <a:pt x="3707" y="45"/>
                  </a:cubicBezTo>
                  <a:cubicBezTo>
                    <a:pt x="3700" y="47"/>
                    <a:pt x="3694" y="50"/>
                    <a:pt x="3688" y="53"/>
                  </a:cubicBezTo>
                  <a:cubicBezTo>
                    <a:pt x="3651" y="70"/>
                    <a:pt x="3651" y="70"/>
                    <a:pt x="3651" y="70"/>
                  </a:cubicBezTo>
                  <a:cubicBezTo>
                    <a:pt x="3614" y="89"/>
                    <a:pt x="3614" y="89"/>
                    <a:pt x="3614" y="89"/>
                  </a:cubicBezTo>
                  <a:cubicBezTo>
                    <a:pt x="3608" y="92"/>
                    <a:pt x="3602" y="95"/>
                    <a:pt x="3596" y="99"/>
                  </a:cubicBezTo>
                  <a:cubicBezTo>
                    <a:pt x="3579" y="109"/>
                    <a:pt x="3579" y="109"/>
                    <a:pt x="3579" y="109"/>
                  </a:cubicBezTo>
                  <a:cubicBezTo>
                    <a:pt x="3485" y="166"/>
                    <a:pt x="3404" y="241"/>
                    <a:pt x="3330" y="321"/>
                  </a:cubicBezTo>
                  <a:cubicBezTo>
                    <a:pt x="3293" y="361"/>
                    <a:pt x="3257" y="403"/>
                    <a:pt x="3222" y="445"/>
                  </a:cubicBezTo>
                  <a:cubicBezTo>
                    <a:pt x="3188" y="487"/>
                    <a:pt x="3153" y="530"/>
                    <a:pt x="3119" y="573"/>
                  </a:cubicBezTo>
                  <a:cubicBezTo>
                    <a:pt x="3051" y="659"/>
                    <a:pt x="2980" y="743"/>
                    <a:pt x="2905" y="822"/>
                  </a:cubicBezTo>
                  <a:cubicBezTo>
                    <a:pt x="2754" y="982"/>
                    <a:pt x="2592" y="1130"/>
                    <a:pt x="2421" y="1268"/>
                  </a:cubicBezTo>
                  <a:cubicBezTo>
                    <a:pt x="2250" y="1405"/>
                    <a:pt x="2071" y="1533"/>
                    <a:pt x="1883" y="1646"/>
                  </a:cubicBezTo>
                  <a:cubicBezTo>
                    <a:pt x="1836" y="1674"/>
                    <a:pt x="1789" y="1702"/>
                    <a:pt x="1740" y="1728"/>
                  </a:cubicBezTo>
                  <a:cubicBezTo>
                    <a:pt x="1668" y="1767"/>
                    <a:pt x="1668" y="1767"/>
                    <a:pt x="1668" y="1767"/>
                  </a:cubicBezTo>
                  <a:cubicBezTo>
                    <a:pt x="1644" y="1780"/>
                    <a:pt x="1619" y="1791"/>
                    <a:pt x="1594" y="1804"/>
                  </a:cubicBezTo>
                  <a:cubicBezTo>
                    <a:pt x="1557" y="1822"/>
                    <a:pt x="1557" y="1822"/>
                    <a:pt x="1557" y="1822"/>
                  </a:cubicBezTo>
                  <a:cubicBezTo>
                    <a:pt x="1545" y="1828"/>
                    <a:pt x="1533" y="1833"/>
                    <a:pt x="1520" y="1839"/>
                  </a:cubicBezTo>
                  <a:cubicBezTo>
                    <a:pt x="1445" y="1873"/>
                    <a:pt x="1445" y="1873"/>
                    <a:pt x="1445" y="1873"/>
                  </a:cubicBezTo>
                  <a:cubicBezTo>
                    <a:pt x="1369" y="1904"/>
                    <a:pt x="1369" y="1904"/>
                    <a:pt x="1369" y="1904"/>
                  </a:cubicBezTo>
                  <a:cubicBezTo>
                    <a:pt x="1356" y="1909"/>
                    <a:pt x="1344" y="1914"/>
                    <a:pt x="1331" y="1919"/>
                  </a:cubicBezTo>
                  <a:cubicBezTo>
                    <a:pt x="1292" y="1933"/>
                    <a:pt x="1292" y="1933"/>
                    <a:pt x="1292" y="1933"/>
                  </a:cubicBezTo>
                  <a:cubicBezTo>
                    <a:pt x="1087" y="2010"/>
                    <a:pt x="873" y="2064"/>
                    <a:pt x="655" y="2092"/>
                  </a:cubicBezTo>
                  <a:cubicBezTo>
                    <a:pt x="574" y="2100"/>
                    <a:pt x="574" y="2100"/>
                    <a:pt x="574" y="2100"/>
                  </a:cubicBezTo>
                  <a:cubicBezTo>
                    <a:pt x="567" y="2101"/>
                    <a:pt x="560" y="2101"/>
                    <a:pt x="553" y="2102"/>
                  </a:cubicBezTo>
                  <a:cubicBezTo>
                    <a:pt x="533" y="2103"/>
                    <a:pt x="533" y="2103"/>
                    <a:pt x="533" y="2103"/>
                  </a:cubicBezTo>
                  <a:cubicBezTo>
                    <a:pt x="492" y="2105"/>
                    <a:pt x="492" y="2105"/>
                    <a:pt x="492" y="2105"/>
                  </a:cubicBezTo>
                  <a:cubicBezTo>
                    <a:pt x="451" y="2108"/>
                    <a:pt x="451" y="2108"/>
                    <a:pt x="451" y="2108"/>
                  </a:cubicBezTo>
                  <a:cubicBezTo>
                    <a:pt x="437" y="2108"/>
                    <a:pt x="423" y="2108"/>
                    <a:pt x="409" y="2108"/>
                  </a:cubicBezTo>
                  <a:cubicBezTo>
                    <a:pt x="382" y="2108"/>
                    <a:pt x="355" y="2109"/>
                    <a:pt x="327" y="2109"/>
                  </a:cubicBezTo>
                  <a:cubicBezTo>
                    <a:pt x="218" y="2106"/>
                    <a:pt x="108" y="2094"/>
                    <a:pt x="0" y="20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4" name="Freeform 21"/>
            <p:cNvSpPr/>
            <p:nvPr>
              <p:custDataLst>
                <p:tags r:id="rId19"/>
              </p:custDataLst>
            </p:nvPr>
          </p:nvSpPr>
          <p:spPr bwMode="auto">
            <a:xfrm>
              <a:off x="1" y="906"/>
              <a:ext cx="5752" cy="1428"/>
            </a:xfrm>
            <a:custGeom>
              <a:avLst/>
              <a:gdLst>
                <a:gd name="T0" fmla="*/ 416 w 8988"/>
                <a:gd name="T1" fmla="*/ 2227 h 2228"/>
                <a:gd name="T2" fmla="*/ 624 w 8988"/>
                <a:gd name="T3" fmla="*/ 2214 h 2228"/>
                <a:gd name="T4" fmla="*/ 1034 w 8988"/>
                <a:gd name="T5" fmla="*/ 2134 h 2228"/>
                <a:gd name="T6" fmla="*/ 1154 w 8988"/>
                <a:gd name="T7" fmla="*/ 2098 h 2228"/>
                <a:gd name="T8" fmla="*/ 1312 w 8988"/>
                <a:gd name="T9" fmla="*/ 2042 h 2228"/>
                <a:gd name="T10" fmla="*/ 1389 w 8988"/>
                <a:gd name="T11" fmla="*/ 2011 h 2228"/>
                <a:gd name="T12" fmla="*/ 1580 w 8988"/>
                <a:gd name="T13" fmla="*/ 1926 h 2228"/>
                <a:gd name="T14" fmla="*/ 1692 w 8988"/>
                <a:gd name="T15" fmla="*/ 1869 h 2228"/>
                <a:gd name="T16" fmla="*/ 1874 w 8988"/>
                <a:gd name="T17" fmla="*/ 1766 h 2228"/>
                <a:gd name="T18" fmla="*/ 2253 w 8988"/>
                <a:gd name="T19" fmla="*/ 1507 h 2228"/>
                <a:gd name="T20" fmla="*/ 2447 w 8988"/>
                <a:gd name="T21" fmla="*/ 1349 h 2228"/>
                <a:gd name="T22" fmla="*/ 3020 w 8988"/>
                <a:gd name="T23" fmla="*/ 742 h 2228"/>
                <a:gd name="T24" fmla="*/ 3376 w 8988"/>
                <a:gd name="T25" fmla="*/ 277 h 2228"/>
                <a:gd name="T26" fmla="*/ 3451 w 8988"/>
                <a:gd name="T27" fmla="*/ 204 h 2228"/>
                <a:gd name="T28" fmla="*/ 3532 w 8988"/>
                <a:gd name="T29" fmla="*/ 137 h 2228"/>
                <a:gd name="T30" fmla="*/ 3602 w 8988"/>
                <a:gd name="T31" fmla="*/ 91 h 2228"/>
                <a:gd name="T32" fmla="*/ 3879 w 8988"/>
                <a:gd name="T33" fmla="*/ 1 h 2228"/>
                <a:gd name="T34" fmla="*/ 4050 w 8988"/>
                <a:gd name="T35" fmla="*/ 46 h 2228"/>
                <a:gd name="T36" fmla="*/ 4107 w 8988"/>
                <a:gd name="T37" fmla="*/ 93 h 2228"/>
                <a:gd name="T38" fmla="*/ 4161 w 8988"/>
                <a:gd name="T39" fmla="*/ 158 h 2228"/>
                <a:gd name="T40" fmla="*/ 4418 w 8988"/>
                <a:gd name="T41" fmla="*/ 775 h 2228"/>
                <a:gd name="T42" fmla="*/ 4680 w 8988"/>
                <a:gd name="T43" fmla="*/ 1197 h 2228"/>
                <a:gd name="T44" fmla="*/ 5775 w 8988"/>
                <a:gd name="T45" fmla="*/ 1426 h 2228"/>
                <a:gd name="T46" fmla="*/ 6080 w 8988"/>
                <a:gd name="T47" fmla="*/ 1294 h 2228"/>
                <a:gd name="T48" fmla="*/ 6401 w 8988"/>
                <a:gd name="T49" fmla="*/ 1098 h 2228"/>
                <a:gd name="T50" fmla="*/ 6690 w 8988"/>
                <a:gd name="T51" fmla="*/ 1070 h 2228"/>
                <a:gd name="T52" fmla="*/ 7653 w 8988"/>
                <a:gd name="T53" fmla="*/ 1345 h 2228"/>
                <a:gd name="T54" fmla="*/ 8320 w 8988"/>
                <a:gd name="T55" fmla="*/ 1391 h 2228"/>
                <a:gd name="T56" fmla="*/ 7985 w 8988"/>
                <a:gd name="T57" fmla="*/ 1383 h 2228"/>
                <a:gd name="T58" fmla="*/ 7327 w 8988"/>
                <a:gd name="T59" fmla="*/ 1272 h 2228"/>
                <a:gd name="T60" fmla="*/ 6523 w 8988"/>
                <a:gd name="T61" fmla="*/ 1071 h 2228"/>
                <a:gd name="T62" fmla="*/ 6010 w 8988"/>
                <a:gd name="T63" fmla="*/ 1340 h 2228"/>
                <a:gd name="T64" fmla="*/ 5113 w 8988"/>
                <a:gd name="T65" fmla="*/ 1439 h 2228"/>
                <a:gd name="T66" fmla="*/ 4565 w 8988"/>
                <a:gd name="T67" fmla="*/ 1075 h 2228"/>
                <a:gd name="T68" fmla="*/ 4292 w 8988"/>
                <a:gd name="T69" fmla="*/ 465 h 2228"/>
                <a:gd name="T70" fmla="*/ 4130 w 8988"/>
                <a:gd name="T71" fmla="*/ 128 h 2228"/>
                <a:gd name="T72" fmla="*/ 4072 w 8988"/>
                <a:gd name="T73" fmla="*/ 70 h 2228"/>
                <a:gd name="T74" fmla="*/ 4037 w 8988"/>
                <a:gd name="T75" fmla="*/ 47 h 2228"/>
                <a:gd name="T76" fmla="*/ 3717 w 8988"/>
                <a:gd name="T77" fmla="*/ 41 h 2228"/>
                <a:gd name="T78" fmla="*/ 3587 w 8988"/>
                <a:gd name="T79" fmla="*/ 107 h 2228"/>
                <a:gd name="T80" fmla="*/ 3503 w 8988"/>
                <a:gd name="T81" fmla="*/ 168 h 2228"/>
                <a:gd name="T82" fmla="*/ 3440 w 8988"/>
                <a:gd name="T83" fmla="*/ 222 h 2228"/>
                <a:gd name="T84" fmla="*/ 3325 w 8988"/>
                <a:gd name="T85" fmla="*/ 344 h 2228"/>
                <a:gd name="T86" fmla="*/ 2974 w 8988"/>
                <a:gd name="T87" fmla="*/ 812 h 2228"/>
                <a:gd name="T88" fmla="*/ 2387 w 8988"/>
                <a:gd name="T89" fmla="*/ 1406 h 2228"/>
                <a:gd name="T90" fmla="*/ 2189 w 8988"/>
                <a:gd name="T91" fmla="*/ 1561 h 2228"/>
                <a:gd name="T92" fmla="*/ 1840 w 8988"/>
                <a:gd name="T93" fmla="*/ 1791 h 2228"/>
                <a:gd name="T94" fmla="*/ 1656 w 8988"/>
                <a:gd name="T95" fmla="*/ 1892 h 2228"/>
                <a:gd name="T96" fmla="*/ 1544 w 8988"/>
                <a:gd name="T97" fmla="*/ 1947 h 2228"/>
                <a:gd name="T98" fmla="*/ 1372 w 8988"/>
                <a:gd name="T99" fmla="*/ 2023 h 2228"/>
                <a:gd name="T100" fmla="*/ 1274 w 8988"/>
                <a:gd name="T101" fmla="*/ 2061 h 2228"/>
                <a:gd name="T102" fmla="*/ 1075 w 8988"/>
                <a:gd name="T103" fmla="*/ 2126 h 2228"/>
                <a:gd name="T104" fmla="*/ 994 w 8988"/>
                <a:gd name="T105" fmla="*/ 2148 h 2228"/>
                <a:gd name="T106" fmla="*/ 583 w 8988"/>
                <a:gd name="T107" fmla="*/ 2219 h 2228"/>
                <a:gd name="T108" fmla="*/ 332 w 8988"/>
                <a:gd name="T109" fmla="*/ 2227 h 2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988" h="2228">
                  <a:moveTo>
                    <a:pt x="0" y="2191"/>
                  </a:moveTo>
                  <a:cubicBezTo>
                    <a:pt x="110" y="2211"/>
                    <a:pt x="221" y="2223"/>
                    <a:pt x="332" y="2226"/>
                  </a:cubicBezTo>
                  <a:cubicBezTo>
                    <a:pt x="416" y="2227"/>
                    <a:pt x="416" y="2227"/>
                    <a:pt x="416" y="2227"/>
                  </a:cubicBezTo>
                  <a:cubicBezTo>
                    <a:pt x="444" y="2226"/>
                    <a:pt x="472" y="2225"/>
                    <a:pt x="499" y="2224"/>
                  </a:cubicBezTo>
                  <a:cubicBezTo>
                    <a:pt x="527" y="2223"/>
                    <a:pt x="555" y="2220"/>
                    <a:pt x="583" y="2218"/>
                  </a:cubicBezTo>
                  <a:cubicBezTo>
                    <a:pt x="624" y="2214"/>
                    <a:pt x="624" y="2214"/>
                    <a:pt x="624" y="2214"/>
                  </a:cubicBezTo>
                  <a:cubicBezTo>
                    <a:pt x="638" y="2213"/>
                    <a:pt x="652" y="2210"/>
                    <a:pt x="666" y="2209"/>
                  </a:cubicBezTo>
                  <a:cubicBezTo>
                    <a:pt x="777" y="2196"/>
                    <a:pt x="886" y="2173"/>
                    <a:pt x="994" y="2145"/>
                  </a:cubicBezTo>
                  <a:cubicBezTo>
                    <a:pt x="1034" y="2134"/>
                    <a:pt x="1034" y="2134"/>
                    <a:pt x="1034" y="2134"/>
                  </a:cubicBezTo>
                  <a:cubicBezTo>
                    <a:pt x="1054" y="2129"/>
                    <a:pt x="1054" y="2129"/>
                    <a:pt x="1054" y="2129"/>
                  </a:cubicBezTo>
                  <a:cubicBezTo>
                    <a:pt x="1061" y="2127"/>
                    <a:pt x="1068" y="2125"/>
                    <a:pt x="1074" y="2123"/>
                  </a:cubicBezTo>
                  <a:cubicBezTo>
                    <a:pt x="1154" y="2098"/>
                    <a:pt x="1154" y="2098"/>
                    <a:pt x="1154" y="2098"/>
                  </a:cubicBezTo>
                  <a:cubicBezTo>
                    <a:pt x="1181" y="2090"/>
                    <a:pt x="1207" y="2080"/>
                    <a:pt x="1233" y="2071"/>
                  </a:cubicBezTo>
                  <a:cubicBezTo>
                    <a:pt x="1246" y="2067"/>
                    <a:pt x="1260" y="2062"/>
                    <a:pt x="1273" y="2057"/>
                  </a:cubicBezTo>
                  <a:cubicBezTo>
                    <a:pt x="1312" y="2042"/>
                    <a:pt x="1312" y="2042"/>
                    <a:pt x="1312" y="2042"/>
                  </a:cubicBezTo>
                  <a:cubicBezTo>
                    <a:pt x="1351" y="2027"/>
                    <a:pt x="1351" y="2027"/>
                    <a:pt x="1351" y="2027"/>
                  </a:cubicBezTo>
                  <a:cubicBezTo>
                    <a:pt x="1370" y="2020"/>
                    <a:pt x="1370" y="2020"/>
                    <a:pt x="1370" y="2020"/>
                  </a:cubicBezTo>
                  <a:cubicBezTo>
                    <a:pt x="1389" y="2011"/>
                    <a:pt x="1389" y="2011"/>
                    <a:pt x="1389" y="2011"/>
                  </a:cubicBezTo>
                  <a:cubicBezTo>
                    <a:pt x="1466" y="1979"/>
                    <a:pt x="1466" y="1979"/>
                    <a:pt x="1466" y="1979"/>
                  </a:cubicBezTo>
                  <a:cubicBezTo>
                    <a:pt x="1492" y="1967"/>
                    <a:pt x="1517" y="1955"/>
                    <a:pt x="1542" y="1944"/>
                  </a:cubicBezTo>
                  <a:cubicBezTo>
                    <a:pt x="1555" y="1938"/>
                    <a:pt x="1568" y="1932"/>
                    <a:pt x="1580" y="1926"/>
                  </a:cubicBezTo>
                  <a:cubicBezTo>
                    <a:pt x="1617" y="1907"/>
                    <a:pt x="1617" y="1907"/>
                    <a:pt x="1617" y="1907"/>
                  </a:cubicBezTo>
                  <a:cubicBezTo>
                    <a:pt x="1655" y="1888"/>
                    <a:pt x="1655" y="1888"/>
                    <a:pt x="1655" y="1888"/>
                  </a:cubicBezTo>
                  <a:cubicBezTo>
                    <a:pt x="1667" y="1882"/>
                    <a:pt x="1680" y="1876"/>
                    <a:pt x="1692" y="1869"/>
                  </a:cubicBezTo>
                  <a:cubicBezTo>
                    <a:pt x="1765" y="1829"/>
                    <a:pt x="1765" y="1829"/>
                    <a:pt x="1765" y="1829"/>
                  </a:cubicBezTo>
                  <a:cubicBezTo>
                    <a:pt x="1790" y="1816"/>
                    <a:pt x="1813" y="1801"/>
                    <a:pt x="1838" y="1787"/>
                  </a:cubicBezTo>
                  <a:cubicBezTo>
                    <a:pt x="1874" y="1766"/>
                    <a:pt x="1874" y="1766"/>
                    <a:pt x="1874" y="1766"/>
                  </a:cubicBezTo>
                  <a:cubicBezTo>
                    <a:pt x="1909" y="1744"/>
                    <a:pt x="1909" y="1744"/>
                    <a:pt x="1909" y="1744"/>
                  </a:cubicBezTo>
                  <a:cubicBezTo>
                    <a:pt x="2004" y="1686"/>
                    <a:pt x="2096" y="1623"/>
                    <a:pt x="2186" y="1557"/>
                  </a:cubicBezTo>
                  <a:cubicBezTo>
                    <a:pt x="2253" y="1507"/>
                    <a:pt x="2253" y="1507"/>
                    <a:pt x="2253" y="1507"/>
                  </a:cubicBezTo>
                  <a:cubicBezTo>
                    <a:pt x="2319" y="1455"/>
                    <a:pt x="2319" y="1455"/>
                    <a:pt x="2319" y="1455"/>
                  </a:cubicBezTo>
                  <a:cubicBezTo>
                    <a:pt x="2341" y="1438"/>
                    <a:pt x="2362" y="1420"/>
                    <a:pt x="2384" y="1403"/>
                  </a:cubicBezTo>
                  <a:cubicBezTo>
                    <a:pt x="2405" y="1385"/>
                    <a:pt x="2427" y="1367"/>
                    <a:pt x="2447" y="1349"/>
                  </a:cubicBezTo>
                  <a:cubicBezTo>
                    <a:pt x="2616" y="1203"/>
                    <a:pt x="2773" y="1044"/>
                    <a:pt x="2916" y="873"/>
                  </a:cubicBezTo>
                  <a:cubicBezTo>
                    <a:pt x="2969" y="808"/>
                    <a:pt x="2969" y="808"/>
                    <a:pt x="2969" y="808"/>
                  </a:cubicBezTo>
                  <a:cubicBezTo>
                    <a:pt x="3020" y="742"/>
                    <a:pt x="3020" y="742"/>
                    <a:pt x="3020" y="742"/>
                  </a:cubicBezTo>
                  <a:cubicBezTo>
                    <a:pt x="3054" y="698"/>
                    <a:pt x="3087" y="652"/>
                    <a:pt x="3119" y="607"/>
                  </a:cubicBezTo>
                  <a:cubicBezTo>
                    <a:pt x="3184" y="516"/>
                    <a:pt x="3249" y="425"/>
                    <a:pt x="3321" y="340"/>
                  </a:cubicBezTo>
                  <a:cubicBezTo>
                    <a:pt x="3339" y="319"/>
                    <a:pt x="3357" y="297"/>
                    <a:pt x="3376" y="277"/>
                  </a:cubicBezTo>
                  <a:cubicBezTo>
                    <a:pt x="3386" y="267"/>
                    <a:pt x="3395" y="257"/>
                    <a:pt x="3405" y="247"/>
                  </a:cubicBezTo>
                  <a:cubicBezTo>
                    <a:pt x="3435" y="218"/>
                    <a:pt x="3435" y="218"/>
                    <a:pt x="3435" y="218"/>
                  </a:cubicBezTo>
                  <a:cubicBezTo>
                    <a:pt x="3440" y="213"/>
                    <a:pt x="3446" y="208"/>
                    <a:pt x="3451" y="204"/>
                  </a:cubicBezTo>
                  <a:cubicBezTo>
                    <a:pt x="3467" y="190"/>
                    <a:pt x="3467" y="190"/>
                    <a:pt x="3467" y="190"/>
                  </a:cubicBezTo>
                  <a:cubicBezTo>
                    <a:pt x="3477" y="180"/>
                    <a:pt x="3488" y="171"/>
                    <a:pt x="3499" y="163"/>
                  </a:cubicBezTo>
                  <a:cubicBezTo>
                    <a:pt x="3532" y="137"/>
                    <a:pt x="3532" y="137"/>
                    <a:pt x="3532" y="137"/>
                  </a:cubicBezTo>
                  <a:cubicBezTo>
                    <a:pt x="3543" y="129"/>
                    <a:pt x="3555" y="121"/>
                    <a:pt x="3566" y="113"/>
                  </a:cubicBezTo>
                  <a:cubicBezTo>
                    <a:pt x="3584" y="101"/>
                    <a:pt x="3584" y="101"/>
                    <a:pt x="3584" y="101"/>
                  </a:cubicBezTo>
                  <a:cubicBezTo>
                    <a:pt x="3602" y="91"/>
                    <a:pt x="3602" y="91"/>
                    <a:pt x="3602" y="91"/>
                  </a:cubicBezTo>
                  <a:cubicBezTo>
                    <a:pt x="3614" y="84"/>
                    <a:pt x="3626" y="76"/>
                    <a:pt x="3638" y="70"/>
                  </a:cubicBezTo>
                  <a:cubicBezTo>
                    <a:pt x="3664" y="58"/>
                    <a:pt x="3688" y="45"/>
                    <a:pt x="3715" y="35"/>
                  </a:cubicBezTo>
                  <a:cubicBezTo>
                    <a:pt x="3767" y="15"/>
                    <a:pt x="3822" y="1"/>
                    <a:pt x="3879" y="1"/>
                  </a:cubicBezTo>
                  <a:cubicBezTo>
                    <a:pt x="3907" y="0"/>
                    <a:pt x="3935" y="3"/>
                    <a:pt x="3962" y="10"/>
                  </a:cubicBezTo>
                  <a:cubicBezTo>
                    <a:pt x="3990" y="17"/>
                    <a:pt x="4016" y="27"/>
                    <a:pt x="4041" y="41"/>
                  </a:cubicBezTo>
                  <a:cubicBezTo>
                    <a:pt x="4050" y="46"/>
                    <a:pt x="4050" y="46"/>
                    <a:pt x="4050" y="46"/>
                  </a:cubicBezTo>
                  <a:cubicBezTo>
                    <a:pt x="4053" y="48"/>
                    <a:pt x="4056" y="50"/>
                    <a:pt x="4059" y="52"/>
                  </a:cubicBezTo>
                  <a:cubicBezTo>
                    <a:pt x="4064" y="56"/>
                    <a:pt x="4070" y="60"/>
                    <a:pt x="4076" y="64"/>
                  </a:cubicBezTo>
                  <a:cubicBezTo>
                    <a:pt x="4086" y="74"/>
                    <a:pt x="4098" y="82"/>
                    <a:pt x="4107" y="93"/>
                  </a:cubicBezTo>
                  <a:cubicBezTo>
                    <a:pt x="4112" y="98"/>
                    <a:pt x="4117" y="103"/>
                    <a:pt x="4122" y="108"/>
                  </a:cubicBezTo>
                  <a:cubicBezTo>
                    <a:pt x="4127" y="113"/>
                    <a:pt x="4131" y="118"/>
                    <a:pt x="4136" y="124"/>
                  </a:cubicBezTo>
                  <a:cubicBezTo>
                    <a:pt x="4145" y="135"/>
                    <a:pt x="4153" y="146"/>
                    <a:pt x="4161" y="158"/>
                  </a:cubicBezTo>
                  <a:cubicBezTo>
                    <a:pt x="4192" y="204"/>
                    <a:pt x="4216" y="255"/>
                    <a:pt x="4238" y="307"/>
                  </a:cubicBezTo>
                  <a:cubicBezTo>
                    <a:pt x="4260" y="358"/>
                    <a:pt x="4280" y="410"/>
                    <a:pt x="4299" y="462"/>
                  </a:cubicBezTo>
                  <a:cubicBezTo>
                    <a:pt x="4339" y="567"/>
                    <a:pt x="4375" y="672"/>
                    <a:pt x="4418" y="775"/>
                  </a:cubicBezTo>
                  <a:cubicBezTo>
                    <a:pt x="4439" y="827"/>
                    <a:pt x="4461" y="878"/>
                    <a:pt x="4486" y="928"/>
                  </a:cubicBezTo>
                  <a:cubicBezTo>
                    <a:pt x="4511" y="977"/>
                    <a:pt x="4538" y="1026"/>
                    <a:pt x="4571" y="1071"/>
                  </a:cubicBezTo>
                  <a:cubicBezTo>
                    <a:pt x="4603" y="1117"/>
                    <a:pt x="4640" y="1159"/>
                    <a:pt x="4680" y="1197"/>
                  </a:cubicBezTo>
                  <a:cubicBezTo>
                    <a:pt x="4720" y="1235"/>
                    <a:pt x="4764" y="1269"/>
                    <a:pt x="4811" y="1300"/>
                  </a:cubicBezTo>
                  <a:cubicBezTo>
                    <a:pt x="4904" y="1360"/>
                    <a:pt x="5007" y="1404"/>
                    <a:pt x="5115" y="1433"/>
                  </a:cubicBezTo>
                  <a:cubicBezTo>
                    <a:pt x="5330" y="1490"/>
                    <a:pt x="5560" y="1486"/>
                    <a:pt x="5775" y="1426"/>
                  </a:cubicBezTo>
                  <a:cubicBezTo>
                    <a:pt x="5828" y="1411"/>
                    <a:pt x="5881" y="1393"/>
                    <a:pt x="5932" y="1371"/>
                  </a:cubicBezTo>
                  <a:cubicBezTo>
                    <a:pt x="5957" y="1360"/>
                    <a:pt x="5983" y="1348"/>
                    <a:pt x="6007" y="1335"/>
                  </a:cubicBezTo>
                  <a:cubicBezTo>
                    <a:pt x="6032" y="1323"/>
                    <a:pt x="6056" y="1309"/>
                    <a:pt x="6080" y="1294"/>
                  </a:cubicBezTo>
                  <a:cubicBezTo>
                    <a:pt x="6174" y="1235"/>
                    <a:pt x="6261" y="1164"/>
                    <a:pt x="6362" y="1115"/>
                  </a:cubicBezTo>
                  <a:cubicBezTo>
                    <a:pt x="6369" y="1112"/>
                    <a:pt x="6375" y="1109"/>
                    <a:pt x="6382" y="1107"/>
                  </a:cubicBezTo>
                  <a:cubicBezTo>
                    <a:pt x="6401" y="1098"/>
                    <a:pt x="6401" y="1098"/>
                    <a:pt x="6401" y="1098"/>
                  </a:cubicBezTo>
                  <a:cubicBezTo>
                    <a:pt x="6414" y="1093"/>
                    <a:pt x="6427" y="1089"/>
                    <a:pt x="6440" y="1084"/>
                  </a:cubicBezTo>
                  <a:cubicBezTo>
                    <a:pt x="6467" y="1076"/>
                    <a:pt x="6495" y="1069"/>
                    <a:pt x="6522" y="1066"/>
                  </a:cubicBezTo>
                  <a:cubicBezTo>
                    <a:pt x="6578" y="1059"/>
                    <a:pt x="6634" y="1061"/>
                    <a:pt x="6690" y="1070"/>
                  </a:cubicBezTo>
                  <a:cubicBezTo>
                    <a:pt x="6800" y="1087"/>
                    <a:pt x="6905" y="1128"/>
                    <a:pt x="7009" y="1167"/>
                  </a:cubicBezTo>
                  <a:cubicBezTo>
                    <a:pt x="7113" y="1208"/>
                    <a:pt x="7221" y="1237"/>
                    <a:pt x="7328" y="1268"/>
                  </a:cubicBezTo>
                  <a:cubicBezTo>
                    <a:pt x="7435" y="1298"/>
                    <a:pt x="7544" y="1325"/>
                    <a:pt x="7653" y="1345"/>
                  </a:cubicBezTo>
                  <a:cubicBezTo>
                    <a:pt x="7708" y="1355"/>
                    <a:pt x="7763" y="1363"/>
                    <a:pt x="7819" y="1368"/>
                  </a:cubicBezTo>
                  <a:cubicBezTo>
                    <a:pt x="7874" y="1373"/>
                    <a:pt x="7930" y="1377"/>
                    <a:pt x="7985" y="1381"/>
                  </a:cubicBezTo>
                  <a:cubicBezTo>
                    <a:pt x="8097" y="1387"/>
                    <a:pt x="8208" y="1390"/>
                    <a:pt x="8320" y="1391"/>
                  </a:cubicBezTo>
                  <a:cubicBezTo>
                    <a:pt x="8543" y="1392"/>
                    <a:pt x="8765" y="1384"/>
                    <a:pt x="8988" y="1375"/>
                  </a:cubicBezTo>
                  <a:cubicBezTo>
                    <a:pt x="8765" y="1385"/>
                    <a:pt x="8543" y="1394"/>
                    <a:pt x="8320" y="1393"/>
                  </a:cubicBezTo>
                  <a:cubicBezTo>
                    <a:pt x="8208" y="1392"/>
                    <a:pt x="8097" y="1390"/>
                    <a:pt x="7985" y="1383"/>
                  </a:cubicBezTo>
                  <a:cubicBezTo>
                    <a:pt x="7930" y="1380"/>
                    <a:pt x="7874" y="1377"/>
                    <a:pt x="7818" y="1371"/>
                  </a:cubicBezTo>
                  <a:cubicBezTo>
                    <a:pt x="7763" y="1366"/>
                    <a:pt x="7708" y="1358"/>
                    <a:pt x="7653" y="1348"/>
                  </a:cubicBezTo>
                  <a:cubicBezTo>
                    <a:pt x="7543" y="1329"/>
                    <a:pt x="7434" y="1302"/>
                    <a:pt x="7327" y="1272"/>
                  </a:cubicBezTo>
                  <a:cubicBezTo>
                    <a:pt x="7220" y="1241"/>
                    <a:pt x="7112" y="1212"/>
                    <a:pt x="7008" y="1171"/>
                  </a:cubicBezTo>
                  <a:cubicBezTo>
                    <a:pt x="6904" y="1133"/>
                    <a:pt x="6799" y="1092"/>
                    <a:pt x="6689" y="1074"/>
                  </a:cubicBezTo>
                  <a:cubicBezTo>
                    <a:pt x="6634" y="1066"/>
                    <a:pt x="6578" y="1064"/>
                    <a:pt x="6523" y="1071"/>
                  </a:cubicBezTo>
                  <a:cubicBezTo>
                    <a:pt x="6468" y="1078"/>
                    <a:pt x="6414" y="1095"/>
                    <a:pt x="6365" y="1120"/>
                  </a:cubicBezTo>
                  <a:cubicBezTo>
                    <a:pt x="6264" y="1168"/>
                    <a:pt x="6177" y="1239"/>
                    <a:pt x="6083" y="1298"/>
                  </a:cubicBezTo>
                  <a:cubicBezTo>
                    <a:pt x="6059" y="1313"/>
                    <a:pt x="6035" y="1327"/>
                    <a:pt x="6010" y="1340"/>
                  </a:cubicBezTo>
                  <a:cubicBezTo>
                    <a:pt x="5985" y="1353"/>
                    <a:pt x="5960" y="1365"/>
                    <a:pt x="5934" y="1376"/>
                  </a:cubicBezTo>
                  <a:cubicBezTo>
                    <a:pt x="5883" y="1398"/>
                    <a:pt x="5830" y="1417"/>
                    <a:pt x="5776" y="1432"/>
                  </a:cubicBezTo>
                  <a:cubicBezTo>
                    <a:pt x="5561" y="1492"/>
                    <a:pt x="5330" y="1496"/>
                    <a:pt x="5113" y="1439"/>
                  </a:cubicBezTo>
                  <a:cubicBezTo>
                    <a:pt x="5005" y="1410"/>
                    <a:pt x="4901" y="1366"/>
                    <a:pt x="4807" y="1305"/>
                  </a:cubicBezTo>
                  <a:cubicBezTo>
                    <a:pt x="4760" y="1275"/>
                    <a:pt x="4716" y="1240"/>
                    <a:pt x="4675" y="1202"/>
                  </a:cubicBezTo>
                  <a:cubicBezTo>
                    <a:pt x="4635" y="1163"/>
                    <a:pt x="4598" y="1121"/>
                    <a:pt x="4565" y="1075"/>
                  </a:cubicBezTo>
                  <a:cubicBezTo>
                    <a:pt x="4532" y="1030"/>
                    <a:pt x="4505" y="981"/>
                    <a:pt x="4480" y="931"/>
                  </a:cubicBezTo>
                  <a:cubicBezTo>
                    <a:pt x="4455" y="881"/>
                    <a:pt x="4432" y="830"/>
                    <a:pt x="4411" y="778"/>
                  </a:cubicBezTo>
                  <a:cubicBezTo>
                    <a:pt x="4368" y="675"/>
                    <a:pt x="4332" y="569"/>
                    <a:pt x="4292" y="465"/>
                  </a:cubicBezTo>
                  <a:cubicBezTo>
                    <a:pt x="4273" y="413"/>
                    <a:pt x="4253" y="361"/>
                    <a:pt x="4231" y="309"/>
                  </a:cubicBezTo>
                  <a:cubicBezTo>
                    <a:pt x="4210" y="258"/>
                    <a:pt x="4186" y="208"/>
                    <a:pt x="4155" y="162"/>
                  </a:cubicBezTo>
                  <a:cubicBezTo>
                    <a:pt x="4147" y="150"/>
                    <a:pt x="4139" y="139"/>
                    <a:pt x="4130" y="128"/>
                  </a:cubicBezTo>
                  <a:cubicBezTo>
                    <a:pt x="4126" y="123"/>
                    <a:pt x="4121" y="118"/>
                    <a:pt x="4117" y="112"/>
                  </a:cubicBezTo>
                  <a:cubicBezTo>
                    <a:pt x="4112" y="107"/>
                    <a:pt x="4107" y="103"/>
                    <a:pt x="4102" y="98"/>
                  </a:cubicBezTo>
                  <a:cubicBezTo>
                    <a:pt x="4093" y="87"/>
                    <a:pt x="4082" y="79"/>
                    <a:pt x="4072" y="70"/>
                  </a:cubicBezTo>
                  <a:cubicBezTo>
                    <a:pt x="4066" y="66"/>
                    <a:pt x="4060" y="62"/>
                    <a:pt x="4055" y="58"/>
                  </a:cubicBezTo>
                  <a:cubicBezTo>
                    <a:pt x="4052" y="56"/>
                    <a:pt x="4049" y="54"/>
                    <a:pt x="4046" y="52"/>
                  </a:cubicBezTo>
                  <a:cubicBezTo>
                    <a:pt x="4037" y="47"/>
                    <a:pt x="4037" y="47"/>
                    <a:pt x="4037" y="47"/>
                  </a:cubicBezTo>
                  <a:cubicBezTo>
                    <a:pt x="4013" y="33"/>
                    <a:pt x="3987" y="23"/>
                    <a:pt x="3961" y="17"/>
                  </a:cubicBezTo>
                  <a:cubicBezTo>
                    <a:pt x="3934" y="10"/>
                    <a:pt x="3906" y="7"/>
                    <a:pt x="3879" y="7"/>
                  </a:cubicBezTo>
                  <a:cubicBezTo>
                    <a:pt x="3823" y="8"/>
                    <a:pt x="3769" y="21"/>
                    <a:pt x="3717" y="41"/>
                  </a:cubicBezTo>
                  <a:cubicBezTo>
                    <a:pt x="3691" y="51"/>
                    <a:pt x="3667" y="64"/>
                    <a:pt x="3641" y="76"/>
                  </a:cubicBezTo>
                  <a:cubicBezTo>
                    <a:pt x="3629" y="82"/>
                    <a:pt x="3617" y="90"/>
                    <a:pt x="3605" y="96"/>
                  </a:cubicBezTo>
                  <a:cubicBezTo>
                    <a:pt x="3587" y="107"/>
                    <a:pt x="3587" y="107"/>
                    <a:pt x="3587" y="107"/>
                  </a:cubicBezTo>
                  <a:cubicBezTo>
                    <a:pt x="3570" y="119"/>
                    <a:pt x="3570" y="119"/>
                    <a:pt x="3570" y="119"/>
                  </a:cubicBezTo>
                  <a:cubicBezTo>
                    <a:pt x="3559" y="126"/>
                    <a:pt x="3547" y="134"/>
                    <a:pt x="3536" y="142"/>
                  </a:cubicBezTo>
                  <a:cubicBezTo>
                    <a:pt x="3503" y="168"/>
                    <a:pt x="3503" y="168"/>
                    <a:pt x="3503" y="168"/>
                  </a:cubicBezTo>
                  <a:cubicBezTo>
                    <a:pt x="3492" y="176"/>
                    <a:pt x="3481" y="185"/>
                    <a:pt x="3471" y="195"/>
                  </a:cubicBezTo>
                  <a:cubicBezTo>
                    <a:pt x="3455" y="208"/>
                    <a:pt x="3455" y="208"/>
                    <a:pt x="3455" y="208"/>
                  </a:cubicBezTo>
                  <a:cubicBezTo>
                    <a:pt x="3450" y="213"/>
                    <a:pt x="3445" y="217"/>
                    <a:pt x="3440" y="222"/>
                  </a:cubicBezTo>
                  <a:cubicBezTo>
                    <a:pt x="3410" y="251"/>
                    <a:pt x="3410" y="251"/>
                    <a:pt x="3410" y="251"/>
                  </a:cubicBezTo>
                  <a:cubicBezTo>
                    <a:pt x="3400" y="261"/>
                    <a:pt x="3391" y="272"/>
                    <a:pt x="3381" y="282"/>
                  </a:cubicBezTo>
                  <a:cubicBezTo>
                    <a:pt x="3362" y="301"/>
                    <a:pt x="3344" y="323"/>
                    <a:pt x="3325" y="344"/>
                  </a:cubicBezTo>
                  <a:cubicBezTo>
                    <a:pt x="3254" y="429"/>
                    <a:pt x="3189" y="520"/>
                    <a:pt x="3124" y="610"/>
                  </a:cubicBezTo>
                  <a:cubicBezTo>
                    <a:pt x="3091" y="656"/>
                    <a:pt x="3059" y="701"/>
                    <a:pt x="3025" y="745"/>
                  </a:cubicBezTo>
                  <a:cubicBezTo>
                    <a:pt x="2974" y="812"/>
                    <a:pt x="2974" y="812"/>
                    <a:pt x="2974" y="812"/>
                  </a:cubicBezTo>
                  <a:cubicBezTo>
                    <a:pt x="2920" y="876"/>
                    <a:pt x="2920" y="876"/>
                    <a:pt x="2920" y="876"/>
                  </a:cubicBezTo>
                  <a:cubicBezTo>
                    <a:pt x="2777" y="1048"/>
                    <a:pt x="2620" y="1206"/>
                    <a:pt x="2451" y="1352"/>
                  </a:cubicBezTo>
                  <a:cubicBezTo>
                    <a:pt x="2430" y="1371"/>
                    <a:pt x="2408" y="1388"/>
                    <a:pt x="2387" y="1406"/>
                  </a:cubicBezTo>
                  <a:cubicBezTo>
                    <a:pt x="2365" y="1424"/>
                    <a:pt x="2344" y="1442"/>
                    <a:pt x="2322" y="1459"/>
                  </a:cubicBezTo>
                  <a:cubicBezTo>
                    <a:pt x="2256" y="1511"/>
                    <a:pt x="2256" y="1511"/>
                    <a:pt x="2256" y="1511"/>
                  </a:cubicBezTo>
                  <a:cubicBezTo>
                    <a:pt x="2189" y="1561"/>
                    <a:pt x="2189" y="1561"/>
                    <a:pt x="2189" y="1561"/>
                  </a:cubicBezTo>
                  <a:cubicBezTo>
                    <a:pt x="2099" y="1627"/>
                    <a:pt x="2007" y="1690"/>
                    <a:pt x="1911" y="1748"/>
                  </a:cubicBezTo>
                  <a:cubicBezTo>
                    <a:pt x="1876" y="1770"/>
                    <a:pt x="1876" y="1770"/>
                    <a:pt x="1876" y="1770"/>
                  </a:cubicBezTo>
                  <a:cubicBezTo>
                    <a:pt x="1840" y="1791"/>
                    <a:pt x="1840" y="1791"/>
                    <a:pt x="1840" y="1791"/>
                  </a:cubicBezTo>
                  <a:cubicBezTo>
                    <a:pt x="1816" y="1805"/>
                    <a:pt x="1792" y="1819"/>
                    <a:pt x="1767" y="1833"/>
                  </a:cubicBezTo>
                  <a:cubicBezTo>
                    <a:pt x="1694" y="1873"/>
                    <a:pt x="1694" y="1873"/>
                    <a:pt x="1694" y="1873"/>
                  </a:cubicBezTo>
                  <a:cubicBezTo>
                    <a:pt x="1681" y="1879"/>
                    <a:pt x="1669" y="1886"/>
                    <a:pt x="1656" y="1892"/>
                  </a:cubicBezTo>
                  <a:cubicBezTo>
                    <a:pt x="1619" y="1911"/>
                    <a:pt x="1619" y="1911"/>
                    <a:pt x="1619" y="1911"/>
                  </a:cubicBezTo>
                  <a:cubicBezTo>
                    <a:pt x="1582" y="1929"/>
                    <a:pt x="1582" y="1929"/>
                    <a:pt x="1582" y="1929"/>
                  </a:cubicBezTo>
                  <a:cubicBezTo>
                    <a:pt x="1569" y="1936"/>
                    <a:pt x="1556" y="1941"/>
                    <a:pt x="1544" y="1947"/>
                  </a:cubicBezTo>
                  <a:cubicBezTo>
                    <a:pt x="1519" y="1959"/>
                    <a:pt x="1493" y="1971"/>
                    <a:pt x="1468" y="1982"/>
                  </a:cubicBezTo>
                  <a:cubicBezTo>
                    <a:pt x="1391" y="2015"/>
                    <a:pt x="1391" y="2015"/>
                    <a:pt x="1391" y="2015"/>
                  </a:cubicBezTo>
                  <a:cubicBezTo>
                    <a:pt x="1372" y="2023"/>
                    <a:pt x="1372" y="2023"/>
                    <a:pt x="1372" y="2023"/>
                  </a:cubicBezTo>
                  <a:cubicBezTo>
                    <a:pt x="1352" y="2031"/>
                    <a:pt x="1352" y="2031"/>
                    <a:pt x="1352" y="2031"/>
                  </a:cubicBezTo>
                  <a:cubicBezTo>
                    <a:pt x="1313" y="2046"/>
                    <a:pt x="1313" y="2046"/>
                    <a:pt x="1313" y="2046"/>
                  </a:cubicBezTo>
                  <a:cubicBezTo>
                    <a:pt x="1274" y="2061"/>
                    <a:pt x="1274" y="2061"/>
                    <a:pt x="1274" y="2061"/>
                  </a:cubicBezTo>
                  <a:cubicBezTo>
                    <a:pt x="1261" y="2066"/>
                    <a:pt x="1248" y="2070"/>
                    <a:pt x="1234" y="2074"/>
                  </a:cubicBezTo>
                  <a:cubicBezTo>
                    <a:pt x="1208" y="2083"/>
                    <a:pt x="1182" y="2093"/>
                    <a:pt x="1155" y="2101"/>
                  </a:cubicBezTo>
                  <a:cubicBezTo>
                    <a:pt x="1075" y="2126"/>
                    <a:pt x="1075" y="2126"/>
                    <a:pt x="1075" y="2126"/>
                  </a:cubicBezTo>
                  <a:cubicBezTo>
                    <a:pt x="1069" y="2128"/>
                    <a:pt x="1062" y="2130"/>
                    <a:pt x="1055" y="2132"/>
                  </a:cubicBezTo>
                  <a:cubicBezTo>
                    <a:pt x="1035" y="2137"/>
                    <a:pt x="1035" y="2137"/>
                    <a:pt x="1035" y="2137"/>
                  </a:cubicBezTo>
                  <a:cubicBezTo>
                    <a:pt x="994" y="2148"/>
                    <a:pt x="994" y="2148"/>
                    <a:pt x="994" y="2148"/>
                  </a:cubicBezTo>
                  <a:cubicBezTo>
                    <a:pt x="886" y="2175"/>
                    <a:pt x="777" y="2198"/>
                    <a:pt x="666" y="2211"/>
                  </a:cubicBezTo>
                  <a:cubicBezTo>
                    <a:pt x="652" y="2212"/>
                    <a:pt x="639" y="2215"/>
                    <a:pt x="625" y="2216"/>
                  </a:cubicBezTo>
                  <a:cubicBezTo>
                    <a:pt x="583" y="2219"/>
                    <a:pt x="583" y="2219"/>
                    <a:pt x="583" y="2219"/>
                  </a:cubicBezTo>
                  <a:cubicBezTo>
                    <a:pt x="555" y="2221"/>
                    <a:pt x="527" y="2225"/>
                    <a:pt x="500" y="2225"/>
                  </a:cubicBezTo>
                  <a:cubicBezTo>
                    <a:pt x="472" y="2226"/>
                    <a:pt x="444" y="2227"/>
                    <a:pt x="416" y="2228"/>
                  </a:cubicBezTo>
                  <a:cubicBezTo>
                    <a:pt x="332" y="2227"/>
                    <a:pt x="332" y="2227"/>
                    <a:pt x="332" y="2227"/>
                  </a:cubicBezTo>
                  <a:cubicBezTo>
                    <a:pt x="221" y="2224"/>
                    <a:pt x="110" y="2212"/>
                    <a:pt x="0" y="219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5" name="Freeform 22"/>
            <p:cNvSpPr/>
            <p:nvPr>
              <p:custDataLst>
                <p:tags r:id="rId20"/>
              </p:custDataLst>
            </p:nvPr>
          </p:nvSpPr>
          <p:spPr bwMode="auto">
            <a:xfrm>
              <a:off x="1" y="978"/>
              <a:ext cx="5752" cy="1336"/>
            </a:xfrm>
            <a:custGeom>
              <a:avLst/>
              <a:gdLst>
                <a:gd name="T0" fmla="*/ 102 w 8988"/>
                <a:gd name="T1" fmla="*/ 2070 h 2086"/>
                <a:gd name="T2" fmla="*/ 203 w 8988"/>
                <a:gd name="T3" fmla="*/ 2079 h 2086"/>
                <a:gd name="T4" fmla="*/ 326 w 8988"/>
                <a:gd name="T5" fmla="*/ 2084 h 2086"/>
                <a:gd name="T6" fmla="*/ 449 w 8988"/>
                <a:gd name="T7" fmla="*/ 2083 h 2086"/>
                <a:gd name="T8" fmla="*/ 652 w 8988"/>
                <a:gd name="T9" fmla="*/ 2065 h 2086"/>
                <a:gd name="T10" fmla="*/ 814 w 8988"/>
                <a:gd name="T11" fmla="*/ 2039 h 2086"/>
                <a:gd name="T12" fmla="*/ 1033 w 8988"/>
                <a:gd name="T13" fmla="*/ 1988 h 2086"/>
                <a:gd name="T14" fmla="*/ 1150 w 8988"/>
                <a:gd name="T15" fmla="*/ 1953 h 2086"/>
                <a:gd name="T16" fmla="*/ 1286 w 8988"/>
                <a:gd name="T17" fmla="*/ 1907 h 2086"/>
                <a:gd name="T18" fmla="*/ 1438 w 8988"/>
                <a:gd name="T19" fmla="*/ 1849 h 2086"/>
                <a:gd name="T20" fmla="*/ 2427 w 8988"/>
                <a:gd name="T21" fmla="*/ 1278 h 2086"/>
                <a:gd name="T22" fmla="*/ 3017 w 8988"/>
                <a:gd name="T23" fmla="*/ 714 h 2086"/>
                <a:gd name="T24" fmla="*/ 3356 w 8988"/>
                <a:gd name="T25" fmla="*/ 304 h 2086"/>
                <a:gd name="T26" fmla="*/ 3444 w 8988"/>
                <a:gd name="T27" fmla="*/ 218 h 2086"/>
                <a:gd name="T28" fmla="*/ 3507 w 8988"/>
                <a:gd name="T29" fmla="*/ 165 h 2086"/>
                <a:gd name="T30" fmla="*/ 3609 w 8988"/>
                <a:gd name="T31" fmla="*/ 96 h 2086"/>
                <a:gd name="T32" fmla="*/ 3663 w 8988"/>
                <a:gd name="T33" fmla="*/ 66 h 2086"/>
                <a:gd name="T34" fmla="*/ 3878 w 8988"/>
                <a:gd name="T35" fmla="*/ 2 h 2086"/>
                <a:gd name="T36" fmla="*/ 4110 w 8988"/>
                <a:gd name="T37" fmla="*/ 71 h 2086"/>
                <a:gd name="T38" fmla="*/ 4168 w 8988"/>
                <a:gd name="T39" fmla="*/ 129 h 2086"/>
                <a:gd name="T40" fmla="*/ 4460 w 8988"/>
                <a:gd name="T41" fmla="*/ 715 h 2086"/>
                <a:gd name="T42" fmla="*/ 4688 w 8988"/>
                <a:gd name="T43" fmla="*/ 1050 h 2086"/>
                <a:gd name="T44" fmla="*/ 5036 w 8988"/>
                <a:gd name="T45" fmla="*/ 1256 h 2086"/>
                <a:gd name="T46" fmla="*/ 5840 w 8988"/>
                <a:gd name="T47" fmla="*/ 1264 h 2086"/>
                <a:gd name="T48" fmla="*/ 6103 w 8988"/>
                <a:gd name="T49" fmla="*/ 1155 h 2086"/>
                <a:gd name="T50" fmla="*/ 6424 w 8988"/>
                <a:gd name="T51" fmla="*/ 975 h 2086"/>
                <a:gd name="T52" fmla="*/ 7056 w 8988"/>
                <a:gd name="T53" fmla="*/ 1066 h 2086"/>
                <a:gd name="T54" fmla="*/ 7683 w 8988"/>
                <a:gd name="T55" fmla="*/ 1251 h 2086"/>
                <a:gd name="T56" fmla="*/ 8007 w 8988"/>
                <a:gd name="T57" fmla="*/ 1291 h 2086"/>
                <a:gd name="T58" fmla="*/ 8334 w 8988"/>
                <a:gd name="T59" fmla="*/ 1308 h 2086"/>
                <a:gd name="T60" fmla="*/ 7844 w 8988"/>
                <a:gd name="T61" fmla="*/ 1279 h 2086"/>
                <a:gd name="T62" fmla="*/ 7209 w 8988"/>
                <a:gd name="T63" fmla="*/ 1125 h 2086"/>
                <a:gd name="T64" fmla="*/ 6585 w 8988"/>
                <a:gd name="T65" fmla="*/ 946 h 2086"/>
                <a:gd name="T66" fmla="*/ 6141 w 8988"/>
                <a:gd name="T67" fmla="*/ 1139 h 2086"/>
                <a:gd name="T68" fmla="*/ 5996 w 8988"/>
                <a:gd name="T69" fmla="*/ 1214 h 2086"/>
                <a:gd name="T70" fmla="*/ 5193 w 8988"/>
                <a:gd name="T71" fmla="*/ 1304 h 2086"/>
                <a:gd name="T72" fmla="*/ 4746 w 8988"/>
                <a:gd name="T73" fmla="*/ 1109 h 2086"/>
                <a:gd name="T74" fmla="*/ 4531 w 8988"/>
                <a:gd name="T75" fmla="*/ 862 h 2086"/>
                <a:gd name="T76" fmla="*/ 4249 w 8988"/>
                <a:gd name="T77" fmla="*/ 271 h 2086"/>
                <a:gd name="T78" fmla="*/ 4121 w 8988"/>
                <a:gd name="T79" fmla="*/ 90 h 2086"/>
                <a:gd name="T80" fmla="*/ 3959 w 8988"/>
                <a:gd name="T81" fmla="*/ 12 h 2086"/>
                <a:gd name="T82" fmla="*/ 3684 w 8988"/>
                <a:gd name="T83" fmla="*/ 64 h 2086"/>
                <a:gd name="T84" fmla="*/ 3647 w 8988"/>
                <a:gd name="T85" fmla="*/ 82 h 2086"/>
                <a:gd name="T86" fmla="*/ 3577 w 8988"/>
                <a:gd name="T87" fmla="*/ 123 h 2086"/>
                <a:gd name="T88" fmla="*/ 3464 w 8988"/>
                <a:gd name="T89" fmla="*/ 209 h 2086"/>
                <a:gd name="T90" fmla="*/ 3389 w 8988"/>
                <a:gd name="T91" fmla="*/ 279 h 2086"/>
                <a:gd name="T92" fmla="*/ 3125 w 8988"/>
                <a:gd name="T93" fmla="*/ 591 h 2086"/>
                <a:gd name="T94" fmla="*/ 2680 w 8988"/>
                <a:gd name="T95" fmla="*/ 1071 h 2086"/>
                <a:gd name="T96" fmla="*/ 1590 w 8988"/>
                <a:gd name="T97" fmla="*/ 1787 h 2086"/>
                <a:gd name="T98" fmla="*/ 1364 w 8988"/>
                <a:gd name="T99" fmla="*/ 1882 h 2086"/>
                <a:gd name="T100" fmla="*/ 1171 w 8988"/>
                <a:gd name="T101" fmla="*/ 1950 h 2086"/>
                <a:gd name="T102" fmla="*/ 1053 w 8988"/>
                <a:gd name="T103" fmla="*/ 1985 h 2086"/>
                <a:gd name="T104" fmla="*/ 974 w 8988"/>
                <a:gd name="T105" fmla="*/ 2006 h 2086"/>
                <a:gd name="T106" fmla="*/ 693 w 8988"/>
                <a:gd name="T107" fmla="*/ 2061 h 2086"/>
                <a:gd name="T108" fmla="*/ 489 w 8988"/>
                <a:gd name="T109" fmla="*/ 2082 h 2086"/>
                <a:gd name="T110" fmla="*/ 367 w 8988"/>
                <a:gd name="T111" fmla="*/ 2085 h 2086"/>
                <a:gd name="T112" fmla="*/ 224 w 8988"/>
                <a:gd name="T113" fmla="*/ 2082 h 2086"/>
                <a:gd name="T114" fmla="*/ 122 w 8988"/>
                <a:gd name="T115" fmla="*/ 2073 h 2086"/>
                <a:gd name="T116" fmla="*/ 0 w 8988"/>
                <a:gd name="T117" fmla="*/ 2055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8" h="2086">
                  <a:moveTo>
                    <a:pt x="0" y="2055"/>
                  </a:moveTo>
                  <a:cubicBezTo>
                    <a:pt x="81" y="2067"/>
                    <a:pt x="81" y="2067"/>
                    <a:pt x="81" y="2067"/>
                  </a:cubicBezTo>
                  <a:cubicBezTo>
                    <a:pt x="102" y="2070"/>
                    <a:pt x="102" y="2070"/>
                    <a:pt x="102" y="2070"/>
                  </a:cubicBezTo>
                  <a:cubicBezTo>
                    <a:pt x="108" y="2071"/>
                    <a:pt x="115" y="2072"/>
                    <a:pt x="122" y="2072"/>
                  </a:cubicBezTo>
                  <a:cubicBezTo>
                    <a:pt x="163" y="2076"/>
                    <a:pt x="163" y="2076"/>
                    <a:pt x="163" y="2076"/>
                  </a:cubicBezTo>
                  <a:cubicBezTo>
                    <a:pt x="203" y="2079"/>
                    <a:pt x="203" y="2079"/>
                    <a:pt x="203" y="2079"/>
                  </a:cubicBezTo>
                  <a:cubicBezTo>
                    <a:pt x="224" y="2081"/>
                    <a:pt x="224" y="2081"/>
                    <a:pt x="224" y="2081"/>
                  </a:cubicBezTo>
                  <a:cubicBezTo>
                    <a:pt x="231" y="2082"/>
                    <a:pt x="237" y="2082"/>
                    <a:pt x="244" y="2082"/>
                  </a:cubicBezTo>
                  <a:cubicBezTo>
                    <a:pt x="326" y="2084"/>
                    <a:pt x="326" y="2084"/>
                    <a:pt x="326" y="2084"/>
                  </a:cubicBezTo>
                  <a:cubicBezTo>
                    <a:pt x="340" y="2085"/>
                    <a:pt x="353" y="2085"/>
                    <a:pt x="367" y="2084"/>
                  </a:cubicBezTo>
                  <a:cubicBezTo>
                    <a:pt x="408" y="2084"/>
                    <a:pt x="408" y="2084"/>
                    <a:pt x="408" y="2084"/>
                  </a:cubicBezTo>
                  <a:cubicBezTo>
                    <a:pt x="449" y="2083"/>
                    <a:pt x="449" y="2083"/>
                    <a:pt x="449" y="2083"/>
                  </a:cubicBezTo>
                  <a:cubicBezTo>
                    <a:pt x="462" y="2083"/>
                    <a:pt x="476" y="2081"/>
                    <a:pt x="489" y="2080"/>
                  </a:cubicBezTo>
                  <a:cubicBezTo>
                    <a:pt x="571" y="2074"/>
                    <a:pt x="571" y="2074"/>
                    <a:pt x="571" y="2074"/>
                  </a:cubicBezTo>
                  <a:cubicBezTo>
                    <a:pt x="652" y="2065"/>
                    <a:pt x="652" y="2065"/>
                    <a:pt x="652" y="2065"/>
                  </a:cubicBezTo>
                  <a:cubicBezTo>
                    <a:pt x="666" y="2063"/>
                    <a:pt x="679" y="2061"/>
                    <a:pt x="693" y="2059"/>
                  </a:cubicBezTo>
                  <a:cubicBezTo>
                    <a:pt x="733" y="2053"/>
                    <a:pt x="733" y="2053"/>
                    <a:pt x="733" y="2053"/>
                  </a:cubicBezTo>
                  <a:cubicBezTo>
                    <a:pt x="760" y="2048"/>
                    <a:pt x="787" y="2044"/>
                    <a:pt x="814" y="2039"/>
                  </a:cubicBezTo>
                  <a:cubicBezTo>
                    <a:pt x="867" y="2027"/>
                    <a:pt x="921" y="2017"/>
                    <a:pt x="973" y="2003"/>
                  </a:cubicBezTo>
                  <a:cubicBezTo>
                    <a:pt x="1013" y="1993"/>
                    <a:pt x="1013" y="1993"/>
                    <a:pt x="1013" y="1993"/>
                  </a:cubicBezTo>
                  <a:cubicBezTo>
                    <a:pt x="1033" y="1988"/>
                    <a:pt x="1033" y="1988"/>
                    <a:pt x="1033" y="1988"/>
                  </a:cubicBezTo>
                  <a:cubicBezTo>
                    <a:pt x="1039" y="1986"/>
                    <a:pt x="1046" y="1984"/>
                    <a:pt x="1052" y="1982"/>
                  </a:cubicBezTo>
                  <a:cubicBezTo>
                    <a:pt x="1131" y="1959"/>
                    <a:pt x="1131" y="1959"/>
                    <a:pt x="1131" y="1959"/>
                  </a:cubicBezTo>
                  <a:cubicBezTo>
                    <a:pt x="1150" y="1953"/>
                    <a:pt x="1150" y="1953"/>
                    <a:pt x="1150" y="1953"/>
                  </a:cubicBezTo>
                  <a:cubicBezTo>
                    <a:pt x="1170" y="1947"/>
                    <a:pt x="1170" y="1947"/>
                    <a:pt x="1170" y="1947"/>
                  </a:cubicBezTo>
                  <a:cubicBezTo>
                    <a:pt x="1209" y="1934"/>
                    <a:pt x="1209" y="1934"/>
                    <a:pt x="1209" y="1934"/>
                  </a:cubicBezTo>
                  <a:cubicBezTo>
                    <a:pt x="1234" y="1925"/>
                    <a:pt x="1260" y="1917"/>
                    <a:pt x="1286" y="1907"/>
                  </a:cubicBezTo>
                  <a:cubicBezTo>
                    <a:pt x="1362" y="1879"/>
                    <a:pt x="1362" y="1879"/>
                    <a:pt x="1362" y="1879"/>
                  </a:cubicBezTo>
                  <a:cubicBezTo>
                    <a:pt x="1375" y="1874"/>
                    <a:pt x="1388" y="1869"/>
                    <a:pt x="1400" y="1864"/>
                  </a:cubicBezTo>
                  <a:cubicBezTo>
                    <a:pt x="1438" y="1849"/>
                    <a:pt x="1438" y="1849"/>
                    <a:pt x="1438" y="1849"/>
                  </a:cubicBezTo>
                  <a:cubicBezTo>
                    <a:pt x="1489" y="1829"/>
                    <a:pt x="1539" y="1806"/>
                    <a:pt x="1588" y="1784"/>
                  </a:cubicBezTo>
                  <a:cubicBezTo>
                    <a:pt x="1687" y="1738"/>
                    <a:pt x="1785" y="1689"/>
                    <a:pt x="1880" y="1636"/>
                  </a:cubicBezTo>
                  <a:cubicBezTo>
                    <a:pt x="2071" y="1531"/>
                    <a:pt x="2254" y="1411"/>
                    <a:pt x="2427" y="1278"/>
                  </a:cubicBezTo>
                  <a:cubicBezTo>
                    <a:pt x="2513" y="1211"/>
                    <a:pt x="2596" y="1141"/>
                    <a:pt x="2677" y="1067"/>
                  </a:cubicBezTo>
                  <a:cubicBezTo>
                    <a:pt x="2757" y="993"/>
                    <a:pt x="2835" y="917"/>
                    <a:pt x="2909" y="837"/>
                  </a:cubicBezTo>
                  <a:cubicBezTo>
                    <a:pt x="2946" y="797"/>
                    <a:pt x="2982" y="756"/>
                    <a:pt x="3017" y="714"/>
                  </a:cubicBezTo>
                  <a:cubicBezTo>
                    <a:pt x="3053" y="673"/>
                    <a:pt x="3087" y="630"/>
                    <a:pt x="3120" y="587"/>
                  </a:cubicBezTo>
                  <a:cubicBezTo>
                    <a:pt x="3188" y="501"/>
                    <a:pt x="3255" y="415"/>
                    <a:pt x="3328" y="334"/>
                  </a:cubicBezTo>
                  <a:cubicBezTo>
                    <a:pt x="3337" y="324"/>
                    <a:pt x="3347" y="314"/>
                    <a:pt x="3356" y="304"/>
                  </a:cubicBezTo>
                  <a:cubicBezTo>
                    <a:pt x="3366" y="294"/>
                    <a:pt x="3375" y="284"/>
                    <a:pt x="3385" y="275"/>
                  </a:cubicBezTo>
                  <a:cubicBezTo>
                    <a:pt x="3414" y="246"/>
                    <a:pt x="3414" y="246"/>
                    <a:pt x="3414" y="246"/>
                  </a:cubicBezTo>
                  <a:cubicBezTo>
                    <a:pt x="3444" y="218"/>
                    <a:pt x="3444" y="218"/>
                    <a:pt x="3444" y="218"/>
                  </a:cubicBezTo>
                  <a:cubicBezTo>
                    <a:pt x="3459" y="204"/>
                    <a:pt x="3459" y="204"/>
                    <a:pt x="3459" y="204"/>
                  </a:cubicBezTo>
                  <a:cubicBezTo>
                    <a:pt x="3475" y="191"/>
                    <a:pt x="3475" y="191"/>
                    <a:pt x="3475" y="191"/>
                  </a:cubicBezTo>
                  <a:cubicBezTo>
                    <a:pt x="3486" y="183"/>
                    <a:pt x="3496" y="174"/>
                    <a:pt x="3507" y="165"/>
                  </a:cubicBezTo>
                  <a:cubicBezTo>
                    <a:pt x="3529" y="149"/>
                    <a:pt x="3550" y="132"/>
                    <a:pt x="3574" y="118"/>
                  </a:cubicBezTo>
                  <a:cubicBezTo>
                    <a:pt x="3591" y="107"/>
                    <a:pt x="3591" y="107"/>
                    <a:pt x="3591" y="107"/>
                  </a:cubicBezTo>
                  <a:cubicBezTo>
                    <a:pt x="3597" y="103"/>
                    <a:pt x="3603" y="99"/>
                    <a:pt x="3609" y="96"/>
                  </a:cubicBezTo>
                  <a:cubicBezTo>
                    <a:pt x="3644" y="76"/>
                    <a:pt x="3644" y="76"/>
                    <a:pt x="3644" y="76"/>
                  </a:cubicBezTo>
                  <a:cubicBezTo>
                    <a:pt x="3647" y="74"/>
                    <a:pt x="3650" y="72"/>
                    <a:pt x="3653" y="71"/>
                  </a:cubicBezTo>
                  <a:cubicBezTo>
                    <a:pt x="3663" y="66"/>
                    <a:pt x="3663" y="66"/>
                    <a:pt x="3663" y="66"/>
                  </a:cubicBezTo>
                  <a:cubicBezTo>
                    <a:pt x="3681" y="58"/>
                    <a:pt x="3681" y="58"/>
                    <a:pt x="3681" y="58"/>
                  </a:cubicBezTo>
                  <a:cubicBezTo>
                    <a:pt x="3694" y="52"/>
                    <a:pt x="3706" y="46"/>
                    <a:pt x="3719" y="41"/>
                  </a:cubicBezTo>
                  <a:cubicBezTo>
                    <a:pt x="3769" y="20"/>
                    <a:pt x="3823" y="6"/>
                    <a:pt x="3878" y="2"/>
                  </a:cubicBezTo>
                  <a:cubicBezTo>
                    <a:pt x="3905" y="0"/>
                    <a:pt x="3933" y="1"/>
                    <a:pt x="3960" y="5"/>
                  </a:cubicBezTo>
                  <a:cubicBezTo>
                    <a:pt x="3987" y="9"/>
                    <a:pt x="4014" y="17"/>
                    <a:pt x="4040" y="28"/>
                  </a:cubicBezTo>
                  <a:cubicBezTo>
                    <a:pt x="4065" y="40"/>
                    <a:pt x="4088" y="54"/>
                    <a:pt x="4110" y="71"/>
                  </a:cubicBezTo>
                  <a:cubicBezTo>
                    <a:pt x="4115" y="75"/>
                    <a:pt x="4120" y="80"/>
                    <a:pt x="4125" y="85"/>
                  </a:cubicBezTo>
                  <a:cubicBezTo>
                    <a:pt x="4130" y="89"/>
                    <a:pt x="4136" y="94"/>
                    <a:pt x="4140" y="99"/>
                  </a:cubicBezTo>
                  <a:cubicBezTo>
                    <a:pt x="4150" y="109"/>
                    <a:pt x="4159" y="119"/>
                    <a:pt x="4168" y="129"/>
                  </a:cubicBezTo>
                  <a:cubicBezTo>
                    <a:pt x="4203" y="172"/>
                    <a:pt x="4231" y="219"/>
                    <a:pt x="4256" y="268"/>
                  </a:cubicBezTo>
                  <a:cubicBezTo>
                    <a:pt x="4281" y="317"/>
                    <a:pt x="4304" y="366"/>
                    <a:pt x="4326" y="416"/>
                  </a:cubicBezTo>
                  <a:cubicBezTo>
                    <a:pt x="4370" y="516"/>
                    <a:pt x="4412" y="617"/>
                    <a:pt x="4460" y="715"/>
                  </a:cubicBezTo>
                  <a:cubicBezTo>
                    <a:pt x="4484" y="764"/>
                    <a:pt x="4509" y="812"/>
                    <a:pt x="4537" y="859"/>
                  </a:cubicBezTo>
                  <a:cubicBezTo>
                    <a:pt x="4564" y="906"/>
                    <a:pt x="4595" y="951"/>
                    <a:pt x="4631" y="992"/>
                  </a:cubicBezTo>
                  <a:cubicBezTo>
                    <a:pt x="4649" y="1012"/>
                    <a:pt x="4668" y="1031"/>
                    <a:pt x="4688" y="1050"/>
                  </a:cubicBezTo>
                  <a:cubicBezTo>
                    <a:pt x="4708" y="1069"/>
                    <a:pt x="4728" y="1087"/>
                    <a:pt x="4750" y="1103"/>
                  </a:cubicBezTo>
                  <a:cubicBezTo>
                    <a:pt x="4793" y="1136"/>
                    <a:pt x="4838" y="1166"/>
                    <a:pt x="4887" y="1191"/>
                  </a:cubicBezTo>
                  <a:cubicBezTo>
                    <a:pt x="4935" y="1217"/>
                    <a:pt x="4985" y="1238"/>
                    <a:pt x="5036" y="1256"/>
                  </a:cubicBezTo>
                  <a:cubicBezTo>
                    <a:pt x="5088" y="1273"/>
                    <a:pt x="5141" y="1287"/>
                    <a:pt x="5194" y="1297"/>
                  </a:cubicBezTo>
                  <a:cubicBezTo>
                    <a:pt x="5301" y="1318"/>
                    <a:pt x="5410" y="1325"/>
                    <a:pt x="5519" y="1319"/>
                  </a:cubicBezTo>
                  <a:cubicBezTo>
                    <a:pt x="5628" y="1314"/>
                    <a:pt x="5736" y="1295"/>
                    <a:pt x="5840" y="1264"/>
                  </a:cubicBezTo>
                  <a:cubicBezTo>
                    <a:pt x="5892" y="1249"/>
                    <a:pt x="5943" y="1230"/>
                    <a:pt x="5994" y="1209"/>
                  </a:cubicBezTo>
                  <a:cubicBezTo>
                    <a:pt x="6019" y="1198"/>
                    <a:pt x="6043" y="1187"/>
                    <a:pt x="6067" y="1174"/>
                  </a:cubicBezTo>
                  <a:cubicBezTo>
                    <a:pt x="6080" y="1168"/>
                    <a:pt x="6091" y="1162"/>
                    <a:pt x="6103" y="1155"/>
                  </a:cubicBezTo>
                  <a:cubicBezTo>
                    <a:pt x="6115" y="1148"/>
                    <a:pt x="6127" y="1141"/>
                    <a:pt x="6139" y="1134"/>
                  </a:cubicBezTo>
                  <a:cubicBezTo>
                    <a:pt x="6185" y="1106"/>
                    <a:pt x="6231" y="1076"/>
                    <a:pt x="6278" y="1048"/>
                  </a:cubicBezTo>
                  <a:cubicBezTo>
                    <a:pt x="6324" y="1020"/>
                    <a:pt x="6373" y="994"/>
                    <a:pt x="6424" y="975"/>
                  </a:cubicBezTo>
                  <a:cubicBezTo>
                    <a:pt x="6475" y="955"/>
                    <a:pt x="6530" y="943"/>
                    <a:pt x="6584" y="941"/>
                  </a:cubicBezTo>
                  <a:cubicBezTo>
                    <a:pt x="6639" y="939"/>
                    <a:pt x="6694" y="946"/>
                    <a:pt x="6747" y="958"/>
                  </a:cubicBezTo>
                  <a:cubicBezTo>
                    <a:pt x="6854" y="982"/>
                    <a:pt x="6955" y="1026"/>
                    <a:pt x="7056" y="1066"/>
                  </a:cubicBezTo>
                  <a:cubicBezTo>
                    <a:pt x="7107" y="1086"/>
                    <a:pt x="7158" y="1104"/>
                    <a:pt x="7210" y="1121"/>
                  </a:cubicBezTo>
                  <a:cubicBezTo>
                    <a:pt x="7262" y="1137"/>
                    <a:pt x="7314" y="1154"/>
                    <a:pt x="7366" y="1170"/>
                  </a:cubicBezTo>
                  <a:cubicBezTo>
                    <a:pt x="7471" y="1201"/>
                    <a:pt x="7576" y="1230"/>
                    <a:pt x="7683" y="1251"/>
                  </a:cubicBezTo>
                  <a:cubicBezTo>
                    <a:pt x="7737" y="1261"/>
                    <a:pt x="7790" y="1270"/>
                    <a:pt x="7845" y="1276"/>
                  </a:cubicBezTo>
                  <a:cubicBezTo>
                    <a:pt x="7872" y="1279"/>
                    <a:pt x="7899" y="1282"/>
                    <a:pt x="7926" y="1284"/>
                  </a:cubicBezTo>
                  <a:cubicBezTo>
                    <a:pt x="7953" y="1287"/>
                    <a:pt x="7980" y="1289"/>
                    <a:pt x="8007" y="1291"/>
                  </a:cubicBezTo>
                  <a:cubicBezTo>
                    <a:pt x="8116" y="1299"/>
                    <a:pt x="8225" y="1304"/>
                    <a:pt x="8334" y="1306"/>
                  </a:cubicBezTo>
                  <a:cubicBezTo>
                    <a:pt x="8552" y="1311"/>
                    <a:pt x="8770" y="1304"/>
                    <a:pt x="8988" y="1292"/>
                  </a:cubicBezTo>
                  <a:cubicBezTo>
                    <a:pt x="8770" y="1304"/>
                    <a:pt x="8552" y="1312"/>
                    <a:pt x="8334" y="1308"/>
                  </a:cubicBezTo>
                  <a:cubicBezTo>
                    <a:pt x="8225" y="1306"/>
                    <a:pt x="8116" y="1302"/>
                    <a:pt x="8007" y="1294"/>
                  </a:cubicBezTo>
                  <a:cubicBezTo>
                    <a:pt x="7980" y="1292"/>
                    <a:pt x="7953" y="1290"/>
                    <a:pt x="7926" y="1287"/>
                  </a:cubicBezTo>
                  <a:cubicBezTo>
                    <a:pt x="7898" y="1285"/>
                    <a:pt x="7871" y="1282"/>
                    <a:pt x="7844" y="1279"/>
                  </a:cubicBezTo>
                  <a:cubicBezTo>
                    <a:pt x="7790" y="1273"/>
                    <a:pt x="7736" y="1265"/>
                    <a:pt x="7682" y="1254"/>
                  </a:cubicBezTo>
                  <a:cubicBezTo>
                    <a:pt x="7575" y="1233"/>
                    <a:pt x="7470" y="1205"/>
                    <a:pt x="7365" y="1174"/>
                  </a:cubicBezTo>
                  <a:cubicBezTo>
                    <a:pt x="7313" y="1158"/>
                    <a:pt x="7261" y="1141"/>
                    <a:pt x="7209" y="1125"/>
                  </a:cubicBezTo>
                  <a:cubicBezTo>
                    <a:pt x="7157" y="1108"/>
                    <a:pt x="7106" y="1090"/>
                    <a:pt x="7055" y="1070"/>
                  </a:cubicBezTo>
                  <a:cubicBezTo>
                    <a:pt x="6953" y="1030"/>
                    <a:pt x="6853" y="987"/>
                    <a:pt x="6746" y="963"/>
                  </a:cubicBezTo>
                  <a:cubicBezTo>
                    <a:pt x="6693" y="951"/>
                    <a:pt x="6639" y="944"/>
                    <a:pt x="6585" y="946"/>
                  </a:cubicBezTo>
                  <a:cubicBezTo>
                    <a:pt x="6530" y="948"/>
                    <a:pt x="6477" y="960"/>
                    <a:pt x="6426" y="979"/>
                  </a:cubicBezTo>
                  <a:cubicBezTo>
                    <a:pt x="6375" y="999"/>
                    <a:pt x="6327" y="1024"/>
                    <a:pt x="6280" y="1053"/>
                  </a:cubicBezTo>
                  <a:cubicBezTo>
                    <a:pt x="6234" y="1081"/>
                    <a:pt x="6188" y="1111"/>
                    <a:pt x="6141" y="1139"/>
                  </a:cubicBezTo>
                  <a:cubicBezTo>
                    <a:pt x="6130" y="1146"/>
                    <a:pt x="6118" y="1153"/>
                    <a:pt x="6106" y="1160"/>
                  </a:cubicBezTo>
                  <a:cubicBezTo>
                    <a:pt x="6094" y="1166"/>
                    <a:pt x="6082" y="1173"/>
                    <a:pt x="6070" y="1179"/>
                  </a:cubicBezTo>
                  <a:cubicBezTo>
                    <a:pt x="6046" y="1192"/>
                    <a:pt x="6021" y="1203"/>
                    <a:pt x="5996" y="1214"/>
                  </a:cubicBezTo>
                  <a:cubicBezTo>
                    <a:pt x="5945" y="1236"/>
                    <a:pt x="5894" y="1254"/>
                    <a:pt x="5842" y="1270"/>
                  </a:cubicBezTo>
                  <a:cubicBezTo>
                    <a:pt x="5737" y="1301"/>
                    <a:pt x="5628" y="1319"/>
                    <a:pt x="5519" y="1325"/>
                  </a:cubicBezTo>
                  <a:cubicBezTo>
                    <a:pt x="5410" y="1331"/>
                    <a:pt x="5300" y="1325"/>
                    <a:pt x="5193" y="1304"/>
                  </a:cubicBezTo>
                  <a:cubicBezTo>
                    <a:pt x="5139" y="1293"/>
                    <a:pt x="5086" y="1279"/>
                    <a:pt x="5034" y="1262"/>
                  </a:cubicBezTo>
                  <a:cubicBezTo>
                    <a:pt x="4982" y="1244"/>
                    <a:pt x="4932" y="1222"/>
                    <a:pt x="4884" y="1197"/>
                  </a:cubicBezTo>
                  <a:cubicBezTo>
                    <a:pt x="4835" y="1172"/>
                    <a:pt x="4789" y="1142"/>
                    <a:pt x="4746" y="1109"/>
                  </a:cubicBezTo>
                  <a:cubicBezTo>
                    <a:pt x="4724" y="1092"/>
                    <a:pt x="4703" y="1074"/>
                    <a:pt x="4683" y="1055"/>
                  </a:cubicBezTo>
                  <a:cubicBezTo>
                    <a:pt x="4663" y="1036"/>
                    <a:pt x="4644" y="1017"/>
                    <a:pt x="4626" y="996"/>
                  </a:cubicBezTo>
                  <a:cubicBezTo>
                    <a:pt x="4590" y="955"/>
                    <a:pt x="4558" y="910"/>
                    <a:pt x="4531" y="862"/>
                  </a:cubicBezTo>
                  <a:cubicBezTo>
                    <a:pt x="4503" y="816"/>
                    <a:pt x="4477" y="767"/>
                    <a:pt x="4453" y="718"/>
                  </a:cubicBezTo>
                  <a:cubicBezTo>
                    <a:pt x="4405" y="620"/>
                    <a:pt x="4363" y="519"/>
                    <a:pt x="4319" y="419"/>
                  </a:cubicBezTo>
                  <a:cubicBezTo>
                    <a:pt x="4297" y="369"/>
                    <a:pt x="4274" y="320"/>
                    <a:pt x="4249" y="271"/>
                  </a:cubicBezTo>
                  <a:cubicBezTo>
                    <a:pt x="4225" y="223"/>
                    <a:pt x="4197" y="176"/>
                    <a:pt x="4163" y="134"/>
                  </a:cubicBezTo>
                  <a:cubicBezTo>
                    <a:pt x="4154" y="124"/>
                    <a:pt x="4145" y="113"/>
                    <a:pt x="4135" y="104"/>
                  </a:cubicBezTo>
                  <a:cubicBezTo>
                    <a:pt x="4131" y="99"/>
                    <a:pt x="4126" y="95"/>
                    <a:pt x="4121" y="90"/>
                  </a:cubicBezTo>
                  <a:cubicBezTo>
                    <a:pt x="4115" y="86"/>
                    <a:pt x="4111" y="80"/>
                    <a:pt x="4105" y="77"/>
                  </a:cubicBezTo>
                  <a:cubicBezTo>
                    <a:pt x="4084" y="60"/>
                    <a:pt x="4061" y="46"/>
                    <a:pt x="4037" y="34"/>
                  </a:cubicBezTo>
                  <a:cubicBezTo>
                    <a:pt x="4012" y="24"/>
                    <a:pt x="3986" y="16"/>
                    <a:pt x="3959" y="12"/>
                  </a:cubicBezTo>
                  <a:cubicBezTo>
                    <a:pt x="3932" y="8"/>
                    <a:pt x="3905" y="7"/>
                    <a:pt x="3878" y="9"/>
                  </a:cubicBezTo>
                  <a:cubicBezTo>
                    <a:pt x="3824" y="13"/>
                    <a:pt x="3771" y="26"/>
                    <a:pt x="3721" y="47"/>
                  </a:cubicBezTo>
                  <a:cubicBezTo>
                    <a:pt x="3708" y="52"/>
                    <a:pt x="3696" y="58"/>
                    <a:pt x="3684" y="64"/>
                  </a:cubicBezTo>
                  <a:cubicBezTo>
                    <a:pt x="3666" y="72"/>
                    <a:pt x="3666" y="72"/>
                    <a:pt x="3666" y="72"/>
                  </a:cubicBezTo>
                  <a:cubicBezTo>
                    <a:pt x="3656" y="77"/>
                    <a:pt x="3656" y="77"/>
                    <a:pt x="3656" y="77"/>
                  </a:cubicBezTo>
                  <a:cubicBezTo>
                    <a:pt x="3653" y="78"/>
                    <a:pt x="3650" y="80"/>
                    <a:pt x="3647" y="82"/>
                  </a:cubicBezTo>
                  <a:cubicBezTo>
                    <a:pt x="3612" y="102"/>
                    <a:pt x="3612" y="102"/>
                    <a:pt x="3612" y="102"/>
                  </a:cubicBezTo>
                  <a:cubicBezTo>
                    <a:pt x="3606" y="105"/>
                    <a:pt x="3600" y="108"/>
                    <a:pt x="3595" y="112"/>
                  </a:cubicBezTo>
                  <a:cubicBezTo>
                    <a:pt x="3577" y="123"/>
                    <a:pt x="3577" y="123"/>
                    <a:pt x="3577" y="123"/>
                  </a:cubicBezTo>
                  <a:cubicBezTo>
                    <a:pt x="3554" y="137"/>
                    <a:pt x="3533" y="154"/>
                    <a:pt x="3511" y="170"/>
                  </a:cubicBezTo>
                  <a:cubicBezTo>
                    <a:pt x="3500" y="179"/>
                    <a:pt x="3490" y="188"/>
                    <a:pt x="3479" y="196"/>
                  </a:cubicBezTo>
                  <a:cubicBezTo>
                    <a:pt x="3464" y="209"/>
                    <a:pt x="3464" y="209"/>
                    <a:pt x="3464" y="209"/>
                  </a:cubicBezTo>
                  <a:cubicBezTo>
                    <a:pt x="3448" y="223"/>
                    <a:pt x="3448" y="223"/>
                    <a:pt x="3448" y="223"/>
                  </a:cubicBezTo>
                  <a:cubicBezTo>
                    <a:pt x="3418" y="250"/>
                    <a:pt x="3418" y="250"/>
                    <a:pt x="3418" y="250"/>
                  </a:cubicBezTo>
                  <a:cubicBezTo>
                    <a:pt x="3389" y="279"/>
                    <a:pt x="3389" y="279"/>
                    <a:pt x="3389" y="279"/>
                  </a:cubicBezTo>
                  <a:cubicBezTo>
                    <a:pt x="3379" y="288"/>
                    <a:pt x="3370" y="298"/>
                    <a:pt x="3361" y="308"/>
                  </a:cubicBezTo>
                  <a:cubicBezTo>
                    <a:pt x="3351" y="318"/>
                    <a:pt x="3342" y="328"/>
                    <a:pt x="3333" y="338"/>
                  </a:cubicBezTo>
                  <a:cubicBezTo>
                    <a:pt x="3260" y="419"/>
                    <a:pt x="3193" y="505"/>
                    <a:pt x="3125" y="591"/>
                  </a:cubicBezTo>
                  <a:cubicBezTo>
                    <a:pt x="3091" y="634"/>
                    <a:pt x="3057" y="676"/>
                    <a:pt x="3022" y="718"/>
                  </a:cubicBezTo>
                  <a:cubicBezTo>
                    <a:pt x="2986" y="759"/>
                    <a:pt x="2950" y="800"/>
                    <a:pt x="2913" y="840"/>
                  </a:cubicBezTo>
                  <a:cubicBezTo>
                    <a:pt x="2839" y="920"/>
                    <a:pt x="2761" y="997"/>
                    <a:pt x="2680" y="1071"/>
                  </a:cubicBezTo>
                  <a:cubicBezTo>
                    <a:pt x="2600" y="1144"/>
                    <a:pt x="2516" y="1215"/>
                    <a:pt x="2430" y="1281"/>
                  </a:cubicBezTo>
                  <a:cubicBezTo>
                    <a:pt x="2257" y="1415"/>
                    <a:pt x="2074" y="1535"/>
                    <a:pt x="1883" y="1640"/>
                  </a:cubicBezTo>
                  <a:cubicBezTo>
                    <a:pt x="1787" y="1693"/>
                    <a:pt x="1689" y="1741"/>
                    <a:pt x="1590" y="1787"/>
                  </a:cubicBezTo>
                  <a:cubicBezTo>
                    <a:pt x="1540" y="1809"/>
                    <a:pt x="1491" y="1832"/>
                    <a:pt x="1440" y="1852"/>
                  </a:cubicBezTo>
                  <a:cubicBezTo>
                    <a:pt x="1402" y="1868"/>
                    <a:pt x="1402" y="1868"/>
                    <a:pt x="1402" y="1868"/>
                  </a:cubicBezTo>
                  <a:cubicBezTo>
                    <a:pt x="1389" y="1873"/>
                    <a:pt x="1377" y="1878"/>
                    <a:pt x="1364" y="1882"/>
                  </a:cubicBezTo>
                  <a:cubicBezTo>
                    <a:pt x="1287" y="1911"/>
                    <a:pt x="1287" y="1911"/>
                    <a:pt x="1287" y="1911"/>
                  </a:cubicBezTo>
                  <a:cubicBezTo>
                    <a:pt x="1262" y="1921"/>
                    <a:pt x="1235" y="1929"/>
                    <a:pt x="1210" y="1937"/>
                  </a:cubicBezTo>
                  <a:cubicBezTo>
                    <a:pt x="1171" y="1950"/>
                    <a:pt x="1171" y="1950"/>
                    <a:pt x="1171" y="1950"/>
                  </a:cubicBezTo>
                  <a:cubicBezTo>
                    <a:pt x="1151" y="1957"/>
                    <a:pt x="1151" y="1957"/>
                    <a:pt x="1151" y="1957"/>
                  </a:cubicBezTo>
                  <a:cubicBezTo>
                    <a:pt x="1132" y="1962"/>
                    <a:pt x="1132" y="1962"/>
                    <a:pt x="1132" y="1962"/>
                  </a:cubicBezTo>
                  <a:cubicBezTo>
                    <a:pt x="1053" y="1985"/>
                    <a:pt x="1053" y="1985"/>
                    <a:pt x="1053" y="1985"/>
                  </a:cubicBezTo>
                  <a:cubicBezTo>
                    <a:pt x="1047" y="1987"/>
                    <a:pt x="1040" y="1989"/>
                    <a:pt x="1033" y="1991"/>
                  </a:cubicBezTo>
                  <a:cubicBezTo>
                    <a:pt x="1014" y="1996"/>
                    <a:pt x="1014" y="1996"/>
                    <a:pt x="1014" y="1996"/>
                  </a:cubicBezTo>
                  <a:cubicBezTo>
                    <a:pt x="974" y="2006"/>
                    <a:pt x="974" y="2006"/>
                    <a:pt x="974" y="2006"/>
                  </a:cubicBezTo>
                  <a:cubicBezTo>
                    <a:pt x="921" y="2020"/>
                    <a:pt x="867" y="2030"/>
                    <a:pt x="814" y="2041"/>
                  </a:cubicBezTo>
                  <a:cubicBezTo>
                    <a:pt x="787" y="2046"/>
                    <a:pt x="760" y="2050"/>
                    <a:pt x="733" y="2055"/>
                  </a:cubicBezTo>
                  <a:cubicBezTo>
                    <a:pt x="693" y="2061"/>
                    <a:pt x="693" y="2061"/>
                    <a:pt x="693" y="2061"/>
                  </a:cubicBezTo>
                  <a:cubicBezTo>
                    <a:pt x="680" y="2063"/>
                    <a:pt x="666" y="2065"/>
                    <a:pt x="652" y="2066"/>
                  </a:cubicBezTo>
                  <a:cubicBezTo>
                    <a:pt x="571" y="2076"/>
                    <a:pt x="571" y="2076"/>
                    <a:pt x="571" y="2076"/>
                  </a:cubicBezTo>
                  <a:cubicBezTo>
                    <a:pt x="489" y="2082"/>
                    <a:pt x="489" y="2082"/>
                    <a:pt x="489" y="2082"/>
                  </a:cubicBezTo>
                  <a:cubicBezTo>
                    <a:pt x="476" y="2082"/>
                    <a:pt x="462" y="2084"/>
                    <a:pt x="449" y="2084"/>
                  </a:cubicBezTo>
                  <a:cubicBezTo>
                    <a:pt x="408" y="2085"/>
                    <a:pt x="408" y="2085"/>
                    <a:pt x="408" y="2085"/>
                  </a:cubicBezTo>
                  <a:cubicBezTo>
                    <a:pt x="367" y="2085"/>
                    <a:pt x="367" y="2085"/>
                    <a:pt x="367" y="2085"/>
                  </a:cubicBezTo>
                  <a:cubicBezTo>
                    <a:pt x="353" y="2086"/>
                    <a:pt x="340" y="2086"/>
                    <a:pt x="326" y="2085"/>
                  </a:cubicBezTo>
                  <a:cubicBezTo>
                    <a:pt x="244" y="2083"/>
                    <a:pt x="244" y="2083"/>
                    <a:pt x="244" y="2083"/>
                  </a:cubicBezTo>
                  <a:cubicBezTo>
                    <a:pt x="237" y="2082"/>
                    <a:pt x="231" y="2082"/>
                    <a:pt x="224" y="2082"/>
                  </a:cubicBezTo>
                  <a:cubicBezTo>
                    <a:pt x="203" y="2080"/>
                    <a:pt x="203" y="2080"/>
                    <a:pt x="203" y="2080"/>
                  </a:cubicBezTo>
                  <a:cubicBezTo>
                    <a:pt x="163" y="2076"/>
                    <a:pt x="163" y="2076"/>
                    <a:pt x="163" y="2076"/>
                  </a:cubicBezTo>
                  <a:cubicBezTo>
                    <a:pt x="122" y="2073"/>
                    <a:pt x="122" y="2073"/>
                    <a:pt x="122" y="2073"/>
                  </a:cubicBezTo>
                  <a:cubicBezTo>
                    <a:pt x="115" y="2072"/>
                    <a:pt x="108" y="2071"/>
                    <a:pt x="102" y="2070"/>
                  </a:cubicBezTo>
                  <a:cubicBezTo>
                    <a:pt x="81" y="2067"/>
                    <a:pt x="81" y="2067"/>
                    <a:pt x="81" y="2067"/>
                  </a:cubicBezTo>
                  <a:lnTo>
                    <a:pt x="0" y="20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6" name="Freeform 23"/>
            <p:cNvSpPr/>
            <p:nvPr>
              <p:custDataLst>
                <p:tags r:id="rId21"/>
              </p:custDataLst>
            </p:nvPr>
          </p:nvSpPr>
          <p:spPr bwMode="auto">
            <a:xfrm>
              <a:off x="1" y="1049"/>
              <a:ext cx="5752" cy="1245"/>
            </a:xfrm>
            <a:custGeom>
              <a:avLst/>
              <a:gdLst>
                <a:gd name="T0" fmla="*/ 119 w 8987"/>
                <a:gd name="T1" fmla="*/ 1933 h 1943"/>
                <a:gd name="T2" fmla="*/ 239 w 8987"/>
                <a:gd name="T3" fmla="*/ 1941 h 1943"/>
                <a:gd name="T4" fmla="*/ 678 w 8987"/>
                <a:gd name="T5" fmla="*/ 1914 h 1943"/>
                <a:gd name="T6" fmla="*/ 875 w 8987"/>
                <a:gd name="T7" fmla="*/ 1878 h 1943"/>
                <a:gd name="T8" fmla="*/ 1030 w 8987"/>
                <a:gd name="T9" fmla="*/ 1840 h 1943"/>
                <a:gd name="T10" fmla="*/ 1184 w 8987"/>
                <a:gd name="T11" fmla="*/ 1795 h 1943"/>
                <a:gd name="T12" fmla="*/ 2405 w 8987"/>
                <a:gd name="T13" fmla="*/ 1203 h 1943"/>
                <a:gd name="T14" fmla="*/ 3013 w 8987"/>
                <a:gd name="T15" fmla="*/ 684 h 1943"/>
                <a:gd name="T16" fmla="*/ 3363 w 8987"/>
                <a:gd name="T17" fmla="*/ 298 h 1943"/>
                <a:gd name="T18" fmla="*/ 3514 w 8987"/>
                <a:gd name="T19" fmla="*/ 167 h 1943"/>
                <a:gd name="T20" fmla="*/ 3614 w 8987"/>
                <a:gd name="T21" fmla="*/ 100 h 1943"/>
                <a:gd name="T22" fmla="*/ 3685 w 8987"/>
                <a:gd name="T23" fmla="*/ 62 h 1943"/>
                <a:gd name="T24" fmla="*/ 3808 w 8987"/>
                <a:gd name="T25" fmla="*/ 16 h 1943"/>
                <a:gd name="T26" fmla="*/ 3877 w 8987"/>
                <a:gd name="T27" fmla="*/ 3 h 1943"/>
                <a:gd name="T28" fmla="*/ 3947 w 8987"/>
                <a:gd name="T29" fmla="*/ 0 h 1943"/>
                <a:gd name="T30" fmla="*/ 4110 w 8987"/>
                <a:gd name="T31" fmla="*/ 51 h 1943"/>
                <a:gd name="T32" fmla="*/ 4173 w 8987"/>
                <a:gd name="T33" fmla="*/ 102 h 1943"/>
                <a:gd name="T34" fmla="*/ 4502 w 8987"/>
                <a:gd name="T35" fmla="*/ 651 h 1943"/>
                <a:gd name="T36" fmla="*/ 4693 w 8987"/>
                <a:gd name="T37" fmla="*/ 905 h 1943"/>
                <a:gd name="T38" fmla="*/ 4961 w 8987"/>
                <a:gd name="T39" fmla="*/ 1076 h 1943"/>
                <a:gd name="T40" fmla="*/ 5902 w 8987"/>
                <a:gd name="T41" fmla="*/ 1102 h 1943"/>
                <a:gd name="T42" fmla="*/ 6335 w 8987"/>
                <a:gd name="T43" fmla="*/ 898 h 1943"/>
                <a:gd name="T44" fmla="*/ 6484 w 8987"/>
                <a:gd name="T45" fmla="*/ 838 h 1943"/>
                <a:gd name="T46" fmla="*/ 6762 w 8987"/>
                <a:gd name="T47" fmla="*/ 837 h 1943"/>
                <a:gd name="T48" fmla="*/ 7175 w 8987"/>
                <a:gd name="T49" fmla="*/ 993 h 1943"/>
                <a:gd name="T50" fmla="*/ 7710 w 8987"/>
                <a:gd name="T51" fmla="*/ 1156 h 1943"/>
                <a:gd name="T52" fmla="*/ 8347 w 8987"/>
                <a:gd name="T53" fmla="*/ 1221 h 1943"/>
                <a:gd name="T54" fmla="*/ 8027 w 8987"/>
                <a:gd name="T55" fmla="*/ 1204 h 1943"/>
                <a:gd name="T56" fmla="*/ 7400 w 8987"/>
                <a:gd name="T57" fmla="*/ 1075 h 1943"/>
                <a:gd name="T58" fmla="*/ 7098 w 8987"/>
                <a:gd name="T59" fmla="*/ 967 h 1943"/>
                <a:gd name="T60" fmla="*/ 6722 w 8987"/>
                <a:gd name="T61" fmla="*/ 834 h 1943"/>
                <a:gd name="T62" fmla="*/ 6447 w 8987"/>
                <a:gd name="T63" fmla="*/ 854 h 1943"/>
                <a:gd name="T64" fmla="*/ 6198 w 8987"/>
                <a:gd name="T65" fmla="*/ 981 h 1943"/>
                <a:gd name="T66" fmla="*/ 5589 w 8987"/>
                <a:gd name="T67" fmla="*/ 1168 h 1943"/>
                <a:gd name="T68" fmla="*/ 4816 w 8987"/>
                <a:gd name="T69" fmla="*/ 1008 h 1943"/>
                <a:gd name="T70" fmla="*/ 4632 w 8987"/>
                <a:gd name="T71" fmla="*/ 853 h 1943"/>
                <a:gd name="T72" fmla="*/ 4344 w 8987"/>
                <a:gd name="T73" fmla="*/ 372 h 1943"/>
                <a:gd name="T74" fmla="*/ 4138 w 8987"/>
                <a:gd name="T75" fmla="*/ 81 h 1943"/>
                <a:gd name="T76" fmla="*/ 4035 w 8987"/>
                <a:gd name="T77" fmla="*/ 24 h 1943"/>
                <a:gd name="T78" fmla="*/ 3937 w 8987"/>
                <a:gd name="T79" fmla="*/ 7 h 1943"/>
                <a:gd name="T80" fmla="*/ 3838 w 8987"/>
                <a:gd name="T81" fmla="*/ 16 h 1943"/>
                <a:gd name="T82" fmla="*/ 3800 w 8987"/>
                <a:gd name="T83" fmla="*/ 26 h 1943"/>
                <a:gd name="T84" fmla="*/ 3670 w 8987"/>
                <a:gd name="T85" fmla="*/ 77 h 1943"/>
                <a:gd name="T86" fmla="*/ 3584 w 8987"/>
                <a:gd name="T87" fmla="*/ 126 h 1943"/>
                <a:gd name="T88" fmla="*/ 3456 w 8987"/>
                <a:gd name="T89" fmla="*/ 222 h 1943"/>
                <a:gd name="T90" fmla="*/ 3339 w 8987"/>
                <a:gd name="T91" fmla="*/ 331 h 1943"/>
                <a:gd name="T92" fmla="*/ 2904 w 8987"/>
                <a:gd name="T93" fmla="*/ 802 h 1943"/>
                <a:gd name="T94" fmla="*/ 1853 w 8987"/>
                <a:gd name="T95" fmla="*/ 1528 h 1943"/>
                <a:gd name="T96" fmla="*/ 1147 w 8987"/>
                <a:gd name="T97" fmla="*/ 1810 h 1943"/>
                <a:gd name="T98" fmla="*/ 953 w 8987"/>
                <a:gd name="T99" fmla="*/ 1862 h 1943"/>
                <a:gd name="T100" fmla="*/ 797 w 8987"/>
                <a:gd name="T101" fmla="*/ 1896 h 1943"/>
                <a:gd name="T102" fmla="*/ 638 w 8987"/>
                <a:gd name="T103" fmla="*/ 1921 h 1943"/>
                <a:gd name="T104" fmla="*/ 199 w 8987"/>
                <a:gd name="T105" fmla="*/ 1939 h 1943"/>
                <a:gd name="T106" fmla="*/ 79 w 8987"/>
                <a:gd name="T107" fmla="*/ 1929 h 1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7" h="1943">
                  <a:moveTo>
                    <a:pt x="0" y="1918"/>
                  </a:moveTo>
                  <a:cubicBezTo>
                    <a:pt x="79" y="1928"/>
                    <a:pt x="79" y="1928"/>
                    <a:pt x="79" y="1928"/>
                  </a:cubicBezTo>
                  <a:cubicBezTo>
                    <a:pt x="92" y="1930"/>
                    <a:pt x="106" y="1932"/>
                    <a:pt x="119" y="1933"/>
                  </a:cubicBezTo>
                  <a:cubicBezTo>
                    <a:pt x="159" y="1936"/>
                    <a:pt x="159" y="1936"/>
                    <a:pt x="159" y="1936"/>
                  </a:cubicBezTo>
                  <a:cubicBezTo>
                    <a:pt x="199" y="1938"/>
                    <a:pt x="199" y="1938"/>
                    <a:pt x="199" y="1938"/>
                  </a:cubicBezTo>
                  <a:cubicBezTo>
                    <a:pt x="212" y="1939"/>
                    <a:pt x="225" y="1941"/>
                    <a:pt x="239" y="1941"/>
                  </a:cubicBezTo>
                  <a:cubicBezTo>
                    <a:pt x="319" y="1942"/>
                    <a:pt x="319" y="1942"/>
                    <a:pt x="319" y="1942"/>
                  </a:cubicBezTo>
                  <a:cubicBezTo>
                    <a:pt x="426" y="1941"/>
                    <a:pt x="532" y="1935"/>
                    <a:pt x="638" y="1919"/>
                  </a:cubicBezTo>
                  <a:cubicBezTo>
                    <a:pt x="678" y="1914"/>
                    <a:pt x="678" y="1914"/>
                    <a:pt x="678" y="1914"/>
                  </a:cubicBezTo>
                  <a:cubicBezTo>
                    <a:pt x="691" y="1913"/>
                    <a:pt x="704" y="1910"/>
                    <a:pt x="717" y="1908"/>
                  </a:cubicBezTo>
                  <a:cubicBezTo>
                    <a:pt x="796" y="1894"/>
                    <a:pt x="796" y="1894"/>
                    <a:pt x="796" y="1894"/>
                  </a:cubicBezTo>
                  <a:cubicBezTo>
                    <a:pt x="875" y="1878"/>
                    <a:pt x="875" y="1878"/>
                    <a:pt x="875" y="1878"/>
                  </a:cubicBezTo>
                  <a:cubicBezTo>
                    <a:pt x="914" y="1870"/>
                    <a:pt x="914" y="1870"/>
                    <a:pt x="914" y="1870"/>
                  </a:cubicBezTo>
                  <a:cubicBezTo>
                    <a:pt x="953" y="1860"/>
                    <a:pt x="953" y="1860"/>
                    <a:pt x="953" y="1860"/>
                  </a:cubicBezTo>
                  <a:cubicBezTo>
                    <a:pt x="1030" y="1840"/>
                    <a:pt x="1030" y="1840"/>
                    <a:pt x="1030" y="1840"/>
                  </a:cubicBezTo>
                  <a:cubicBezTo>
                    <a:pt x="1107" y="1818"/>
                    <a:pt x="1107" y="1818"/>
                    <a:pt x="1107" y="1818"/>
                  </a:cubicBezTo>
                  <a:cubicBezTo>
                    <a:pt x="1146" y="1807"/>
                    <a:pt x="1146" y="1807"/>
                    <a:pt x="1146" y="1807"/>
                  </a:cubicBezTo>
                  <a:cubicBezTo>
                    <a:pt x="1184" y="1795"/>
                    <a:pt x="1184" y="1795"/>
                    <a:pt x="1184" y="1795"/>
                  </a:cubicBezTo>
                  <a:cubicBezTo>
                    <a:pt x="1260" y="1770"/>
                    <a:pt x="1260" y="1770"/>
                    <a:pt x="1260" y="1770"/>
                  </a:cubicBezTo>
                  <a:cubicBezTo>
                    <a:pt x="1462" y="1701"/>
                    <a:pt x="1659" y="1618"/>
                    <a:pt x="1851" y="1525"/>
                  </a:cubicBezTo>
                  <a:cubicBezTo>
                    <a:pt x="2043" y="1431"/>
                    <a:pt x="2229" y="1324"/>
                    <a:pt x="2405" y="1203"/>
                  </a:cubicBezTo>
                  <a:cubicBezTo>
                    <a:pt x="2493" y="1143"/>
                    <a:pt x="2578" y="1078"/>
                    <a:pt x="2661" y="1011"/>
                  </a:cubicBezTo>
                  <a:cubicBezTo>
                    <a:pt x="2744" y="943"/>
                    <a:pt x="2823" y="872"/>
                    <a:pt x="2900" y="798"/>
                  </a:cubicBezTo>
                  <a:cubicBezTo>
                    <a:pt x="2938" y="761"/>
                    <a:pt x="2976" y="723"/>
                    <a:pt x="3013" y="684"/>
                  </a:cubicBezTo>
                  <a:cubicBezTo>
                    <a:pt x="3049" y="645"/>
                    <a:pt x="3085" y="605"/>
                    <a:pt x="3120" y="565"/>
                  </a:cubicBezTo>
                  <a:cubicBezTo>
                    <a:pt x="3190" y="485"/>
                    <a:pt x="3260" y="403"/>
                    <a:pt x="3334" y="327"/>
                  </a:cubicBezTo>
                  <a:cubicBezTo>
                    <a:pt x="3344" y="317"/>
                    <a:pt x="3353" y="308"/>
                    <a:pt x="3363" y="298"/>
                  </a:cubicBezTo>
                  <a:cubicBezTo>
                    <a:pt x="3372" y="289"/>
                    <a:pt x="3382" y="279"/>
                    <a:pt x="3392" y="270"/>
                  </a:cubicBezTo>
                  <a:cubicBezTo>
                    <a:pt x="3411" y="252"/>
                    <a:pt x="3431" y="234"/>
                    <a:pt x="3451" y="217"/>
                  </a:cubicBezTo>
                  <a:cubicBezTo>
                    <a:pt x="3471" y="199"/>
                    <a:pt x="3493" y="183"/>
                    <a:pt x="3514" y="167"/>
                  </a:cubicBezTo>
                  <a:cubicBezTo>
                    <a:pt x="3525" y="158"/>
                    <a:pt x="3536" y="151"/>
                    <a:pt x="3547" y="143"/>
                  </a:cubicBezTo>
                  <a:cubicBezTo>
                    <a:pt x="3558" y="136"/>
                    <a:pt x="3569" y="128"/>
                    <a:pt x="3580" y="121"/>
                  </a:cubicBezTo>
                  <a:cubicBezTo>
                    <a:pt x="3614" y="100"/>
                    <a:pt x="3614" y="100"/>
                    <a:pt x="3614" y="100"/>
                  </a:cubicBezTo>
                  <a:cubicBezTo>
                    <a:pt x="3626" y="93"/>
                    <a:pt x="3638" y="87"/>
                    <a:pt x="3650" y="81"/>
                  </a:cubicBezTo>
                  <a:cubicBezTo>
                    <a:pt x="3667" y="71"/>
                    <a:pt x="3667" y="71"/>
                    <a:pt x="3667" y="71"/>
                  </a:cubicBezTo>
                  <a:cubicBezTo>
                    <a:pt x="3673" y="68"/>
                    <a:pt x="3679" y="65"/>
                    <a:pt x="3685" y="62"/>
                  </a:cubicBezTo>
                  <a:cubicBezTo>
                    <a:pt x="3722" y="46"/>
                    <a:pt x="3722" y="46"/>
                    <a:pt x="3722" y="46"/>
                  </a:cubicBezTo>
                  <a:cubicBezTo>
                    <a:pt x="3747" y="36"/>
                    <a:pt x="3772" y="26"/>
                    <a:pt x="3798" y="19"/>
                  </a:cubicBezTo>
                  <a:cubicBezTo>
                    <a:pt x="3808" y="16"/>
                    <a:pt x="3808" y="16"/>
                    <a:pt x="3808" y="16"/>
                  </a:cubicBezTo>
                  <a:cubicBezTo>
                    <a:pt x="3817" y="14"/>
                    <a:pt x="3817" y="14"/>
                    <a:pt x="3817" y="14"/>
                  </a:cubicBezTo>
                  <a:cubicBezTo>
                    <a:pt x="3824" y="13"/>
                    <a:pt x="3831" y="11"/>
                    <a:pt x="3837" y="10"/>
                  </a:cubicBezTo>
                  <a:cubicBezTo>
                    <a:pt x="3850" y="7"/>
                    <a:pt x="3864" y="4"/>
                    <a:pt x="3877" y="3"/>
                  </a:cubicBezTo>
                  <a:cubicBezTo>
                    <a:pt x="3890" y="1"/>
                    <a:pt x="3904" y="1"/>
                    <a:pt x="3917" y="0"/>
                  </a:cubicBezTo>
                  <a:cubicBezTo>
                    <a:pt x="3924" y="0"/>
                    <a:pt x="3931" y="0"/>
                    <a:pt x="3937" y="0"/>
                  </a:cubicBezTo>
                  <a:cubicBezTo>
                    <a:pt x="3947" y="0"/>
                    <a:pt x="3947" y="0"/>
                    <a:pt x="3947" y="0"/>
                  </a:cubicBezTo>
                  <a:cubicBezTo>
                    <a:pt x="3958" y="1"/>
                    <a:pt x="3958" y="1"/>
                    <a:pt x="3958" y="1"/>
                  </a:cubicBezTo>
                  <a:cubicBezTo>
                    <a:pt x="3984" y="3"/>
                    <a:pt x="4011" y="9"/>
                    <a:pt x="4037" y="17"/>
                  </a:cubicBezTo>
                  <a:cubicBezTo>
                    <a:pt x="4063" y="25"/>
                    <a:pt x="4087" y="37"/>
                    <a:pt x="4110" y="51"/>
                  </a:cubicBezTo>
                  <a:cubicBezTo>
                    <a:pt x="4127" y="63"/>
                    <a:pt x="4127" y="63"/>
                    <a:pt x="4127" y="63"/>
                  </a:cubicBezTo>
                  <a:cubicBezTo>
                    <a:pt x="4132" y="67"/>
                    <a:pt x="4137" y="71"/>
                    <a:pt x="4142" y="75"/>
                  </a:cubicBezTo>
                  <a:cubicBezTo>
                    <a:pt x="4153" y="83"/>
                    <a:pt x="4163" y="93"/>
                    <a:pt x="4173" y="102"/>
                  </a:cubicBezTo>
                  <a:cubicBezTo>
                    <a:pt x="4211" y="140"/>
                    <a:pt x="4243" y="183"/>
                    <a:pt x="4272" y="229"/>
                  </a:cubicBezTo>
                  <a:cubicBezTo>
                    <a:pt x="4300" y="274"/>
                    <a:pt x="4326" y="321"/>
                    <a:pt x="4351" y="368"/>
                  </a:cubicBezTo>
                  <a:cubicBezTo>
                    <a:pt x="4401" y="463"/>
                    <a:pt x="4448" y="559"/>
                    <a:pt x="4502" y="651"/>
                  </a:cubicBezTo>
                  <a:cubicBezTo>
                    <a:pt x="4529" y="697"/>
                    <a:pt x="4557" y="742"/>
                    <a:pt x="4588" y="785"/>
                  </a:cubicBezTo>
                  <a:cubicBezTo>
                    <a:pt x="4604" y="807"/>
                    <a:pt x="4620" y="828"/>
                    <a:pt x="4638" y="848"/>
                  </a:cubicBezTo>
                  <a:cubicBezTo>
                    <a:pt x="4655" y="868"/>
                    <a:pt x="4673" y="888"/>
                    <a:pt x="4693" y="905"/>
                  </a:cubicBezTo>
                  <a:cubicBezTo>
                    <a:pt x="4712" y="924"/>
                    <a:pt x="4733" y="941"/>
                    <a:pt x="4754" y="957"/>
                  </a:cubicBezTo>
                  <a:cubicBezTo>
                    <a:pt x="4775" y="973"/>
                    <a:pt x="4797" y="988"/>
                    <a:pt x="4820" y="1002"/>
                  </a:cubicBezTo>
                  <a:cubicBezTo>
                    <a:pt x="4865" y="1031"/>
                    <a:pt x="4912" y="1055"/>
                    <a:pt x="4961" y="1076"/>
                  </a:cubicBezTo>
                  <a:cubicBezTo>
                    <a:pt x="5060" y="1117"/>
                    <a:pt x="5164" y="1143"/>
                    <a:pt x="5269" y="1157"/>
                  </a:cubicBezTo>
                  <a:cubicBezTo>
                    <a:pt x="5375" y="1171"/>
                    <a:pt x="5482" y="1172"/>
                    <a:pt x="5589" y="1163"/>
                  </a:cubicBezTo>
                  <a:cubicBezTo>
                    <a:pt x="5695" y="1153"/>
                    <a:pt x="5800" y="1133"/>
                    <a:pt x="5902" y="1102"/>
                  </a:cubicBezTo>
                  <a:cubicBezTo>
                    <a:pt x="5953" y="1086"/>
                    <a:pt x="6003" y="1068"/>
                    <a:pt x="6052" y="1048"/>
                  </a:cubicBezTo>
                  <a:cubicBezTo>
                    <a:pt x="6102" y="1027"/>
                    <a:pt x="6149" y="1003"/>
                    <a:pt x="6195" y="976"/>
                  </a:cubicBezTo>
                  <a:cubicBezTo>
                    <a:pt x="6242" y="950"/>
                    <a:pt x="6288" y="923"/>
                    <a:pt x="6335" y="898"/>
                  </a:cubicBezTo>
                  <a:cubicBezTo>
                    <a:pt x="6359" y="886"/>
                    <a:pt x="6383" y="875"/>
                    <a:pt x="6408" y="864"/>
                  </a:cubicBezTo>
                  <a:cubicBezTo>
                    <a:pt x="6421" y="859"/>
                    <a:pt x="6433" y="854"/>
                    <a:pt x="6446" y="850"/>
                  </a:cubicBezTo>
                  <a:cubicBezTo>
                    <a:pt x="6458" y="845"/>
                    <a:pt x="6471" y="841"/>
                    <a:pt x="6484" y="838"/>
                  </a:cubicBezTo>
                  <a:cubicBezTo>
                    <a:pt x="6536" y="823"/>
                    <a:pt x="6590" y="817"/>
                    <a:pt x="6643" y="820"/>
                  </a:cubicBezTo>
                  <a:cubicBezTo>
                    <a:pt x="6670" y="821"/>
                    <a:pt x="6697" y="824"/>
                    <a:pt x="6723" y="829"/>
                  </a:cubicBezTo>
                  <a:cubicBezTo>
                    <a:pt x="6736" y="831"/>
                    <a:pt x="6749" y="835"/>
                    <a:pt x="6762" y="837"/>
                  </a:cubicBezTo>
                  <a:cubicBezTo>
                    <a:pt x="6775" y="841"/>
                    <a:pt x="6788" y="844"/>
                    <a:pt x="6801" y="848"/>
                  </a:cubicBezTo>
                  <a:cubicBezTo>
                    <a:pt x="6904" y="877"/>
                    <a:pt x="7002" y="922"/>
                    <a:pt x="7100" y="963"/>
                  </a:cubicBezTo>
                  <a:cubicBezTo>
                    <a:pt x="7125" y="973"/>
                    <a:pt x="7150" y="983"/>
                    <a:pt x="7175" y="993"/>
                  </a:cubicBezTo>
                  <a:cubicBezTo>
                    <a:pt x="7200" y="1002"/>
                    <a:pt x="7225" y="1011"/>
                    <a:pt x="7250" y="1019"/>
                  </a:cubicBezTo>
                  <a:cubicBezTo>
                    <a:pt x="7300" y="1037"/>
                    <a:pt x="7351" y="1054"/>
                    <a:pt x="7402" y="1071"/>
                  </a:cubicBezTo>
                  <a:cubicBezTo>
                    <a:pt x="7503" y="1104"/>
                    <a:pt x="7606" y="1133"/>
                    <a:pt x="7710" y="1156"/>
                  </a:cubicBezTo>
                  <a:cubicBezTo>
                    <a:pt x="7762" y="1167"/>
                    <a:pt x="7815" y="1176"/>
                    <a:pt x="7868" y="1183"/>
                  </a:cubicBezTo>
                  <a:cubicBezTo>
                    <a:pt x="7921" y="1190"/>
                    <a:pt x="7974" y="1196"/>
                    <a:pt x="8027" y="1201"/>
                  </a:cubicBezTo>
                  <a:cubicBezTo>
                    <a:pt x="8133" y="1211"/>
                    <a:pt x="8240" y="1218"/>
                    <a:pt x="8347" y="1221"/>
                  </a:cubicBezTo>
                  <a:cubicBezTo>
                    <a:pt x="8560" y="1228"/>
                    <a:pt x="8774" y="1222"/>
                    <a:pt x="8987" y="1209"/>
                  </a:cubicBezTo>
                  <a:cubicBezTo>
                    <a:pt x="8774" y="1223"/>
                    <a:pt x="8560" y="1229"/>
                    <a:pt x="8347" y="1223"/>
                  </a:cubicBezTo>
                  <a:cubicBezTo>
                    <a:pt x="8240" y="1220"/>
                    <a:pt x="8133" y="1214"/>
                    <a:pt x="8027" y="1204"/>
                  </a:cubicBezTo>
                  <a:cubicBezTo>
                    <a:pt x="7974" y="1199"/>
                    <a:pt x="7921" y="1193"/>
                    <a:pt x="7868" y="1187"/>
                  </a:cubicBezTo>
                  <a:cubicBezTo>
                    <a:pt x="7815" y="1180"/>
                    <a:pt x="7762" y="1171"/>
                    <a:pt x="7710" y="1159"/>
                  </a:cubicBezTo>
                  <a:cubicBezTo>
                    <a:pt x="7605" y="1137"/>
                    <a:pt x="7502" y="1108"/>
                    <a:pt x="7400" y="1075"/>
                  </a:cubicBezTo>
                  <a:cubicBezTo>
                    <a:pt x="7350" y="1058"/>
                    <a:pt x="7299" y="1041"/>
                    <a:pt x="7249" y="1023"/>
                  </a:cubicBezTo>
                  <a:cubicBezTo>
                    <a:pt x="7223" y="1015"/>
                    <a:pt x="7198" y="1006"/>
                    <a:pt x="7173" y="997"/>
                  </a:cubicBezTo>
                  <a:cubicBezTo>
                    <a:pt x="7148" y="987"/>
                    <a:pt x="7123" y="977"/>
                    <a:pt x="7098" y="967"/>
                  </a:cubicBezTo>
                  <a:cubicBezTo>
                    <a:pt x="7000" y="926"/>
                    <a:pt x="6902" y="881"/>
                    <a:pt x="6800" y="852"/>
                  </a:cubicBezTo>
                  <a:cubicBezTo>
                    <a:pt x="6787" y="848"/>
                    <a:pt x="6774" y="845"/>
                    <a:pt x="6761" y="842"/>
                  </a:cubicBezTo>
                  <a:cubicBezTo>
                    <a:pt x="6748" y="839"/>
                    <a:pt x="6735" y="836"/>
                    <a:pt x="6722" y="834"/>
                  </a:cubicBezTo>
                  <a:cubicBezTo>
                    <a:pt x="6696" y="829"/>
                    <a:pt x="6670" y="826"/>
                    <a:pt x="6643" y="824"/>
                  </a:cubicBezTo>
                  <a:cubicBezTo>
                    <a:pt x="6590" y="822"/>
                    <a:pt x="6536" y="828"/>
                    <a:pt x="6485" y="842"/>
                  </a:cubicBezTo>
                  <a:cubicBezTo>
                    <a:pt x="6472" y="845"/>
                    <a:pt x="6460" y="850"/>
                    <a:pt x="6447" y="854"/>
                  </a:cubicBezTo>
                  <a:cubicBezTo>
                    <a:pt x="6435" y="859"/>
                    <a:pt x="6422" y="864"/>
                    <a:pt x="6410" y="869"/>
                  </a:cubicBezTo>
                  <a:cubicBezTo>
                    <a:pt x="6386" y="879"/>
                    <a:pt x="6361" y="890"/>
                    <a:pt x="6338" y="903"/>
                  </a:cubicBezTo>
                  <a:cubicBezTo>
                    <a:pt x="6290" y="927"/>
                    <a:pt x="6245" y="955"/>
                    <a:pt x="6198" y="981"/>
                  </a:cubicBezTo>
                  <a:cubicBezTo>
                    <a:pt x="6152" y="1007"/>
                    <a:pt x="6104" y="1032"/>
                    <a:pt x="6055" y="1053"/>
                  </a:cubicBezTo>
                  <a:cubicBezTo>
                    <a:pt x="6005" y="1074"/>
                    <a:pt x="5955" y="1092"/>
                    <a:pt x="5904" y="1107"/>
                  </a:cubicBezTo>
                  <a:cubicBezTo>
                    <a:pt x="5801" y="1138"/>
                    <a:pt x="5696" y="1159"/>
                    <a:pt x="5589" y="1168"/>
                  </a:cubicBezTo>
                  <a:cubicBezTo>
                    <a:pt x="5482" y="1178"/>
                    <a:pt x="5375" y="1177"/>
                    <a:pt x="5269" y="1163"/>
                  </a:cubicBezTo>
                  <a:cubicBezTo>
                    <a:pt x="5163" y="1149"/>
                    <a:pt x="5058" y="1123"/>
                    <a:pt x="4959" y="1082"/>
                  </a:cubicBezTo>
                  <a:cubicBezTo>
                    <a:pt x="4909" y="1061"/>
                    <a:pt x="4861" y="1037"/>
                    <a:pt x="4816" y="1008"/>
                  </a:cubicBezTo>
                  <a:cubicBezTo>
                    <a:pt x="4793" y="994"/>
                    <a:pt x="4771" y="978"/>
                    <a:pt x="4750" y="962"/>
                  </a:cubicBezTo>
                  <a:cubicBezTo>
                    <a:pt x="4729" y="946"/>
                    <a:pt x="4708" y="929"/>
                    <a:pt x="4688" y="910"/>
                  </a:cubicBezTo>
                  <a:cubicBezTo>
                    <a:pt x="4669" y="892"/>
                    <a:pt x="4650" y="873"/>
                    <a:pt x="4632" y="853"/>
                  </a:cubicBezTo>
                  <a:cubicBezTo>
                    <a:pt x="4615" y="832"/>
                    <a:pt x="4598" y="811"/>
                    <a:pt x="4583" y="790"/>
                  </a:cubicBezTo>
                  <a:cubicBezTo>
                    <a:pt x="4551" y="746"/>
                    <a:pt x="4523" y="701"/>
                    <a:pt x="4496" y="654"/>
                  </a:cubicBezTo>
                  <a:cubicBezTo>
                    <a:pt x="4442" y="562"/>
                    <a:pt x="4395" y="466"/>
                    <a:pt x="4344" y="372"/>
                  </a:cubicBezTo>
                  <a:cubicBezTo>
                    <a:pt x="4319" y="325"/>
                    <a:pt x="4293" y="278"/>
                    <a:pt x="4265" y="233"/>
                  </a:cubicBezTo>
                  <a:cubicBezTo>
                    <a:pt x="4237" y="187"/>
                    <a:pt x="4205" y="144"/>
                    <a:pt x="4168" y="107"/>
                  </a:cubicBezTo>
                  <a:cubicBezTo>
                    <a:pt x="4158" y="98"/>
                    <a:pt x="4148" y="89"/>
                    <a:pt x="4138" y="81"/>
                  </a:cubicBezTo>
                  <a:cubicBezTo>
                    <a:pt x="4133" y="77"/>
                    <a:pt x="4128" y="72"/>
                    <a:pt x="4122" y="68"/>
                  </a:cubicBezTo>
                  <a:cubicBezTo>
                    <a:pt x="4106" y="57"/>
                    <a:pt x="4106" y="57"/>
                    <a:pt x="4106" y="57"/>
                  </a:cubicBezTo>
                  <a:cubicBezTo>
                    <a:pt x="4084" y="43"/>
                    <a:pt x="4060" y="31"/>
                    <a:pt x="4035" y="24"/>
                  </a:cubicBezTo>
                  <a:cubicBezTo>
                    <a:pt x="4009" y="15"/>
                    <a:pt x="3983" y="10"/>
                    <a:pt x="3957" y="8"/>
                  </a:cubicBezTo>
                  <a:cubicBezTo>
                    <a:pt x="3947" y="7"/>
                    <a:pt x="3947" y="7"/>
                    <a:pt x="3947" y="7"/>
                  </a:cubicBezTo>
                  <a:cubicBezTo>
                    <a:pt x="3937" y="7"/>
                    <a:pt x="3937" y="7"/>
                    <a:pt x="3937" y="7"/>
                  </a:cubicBezTo>
                  <a:cubicBezTo>
                    <a:pt x="3931" y="7"/>
                    <a:pt x="3924" y="7"/>
                    <a:pt x="3917" y="7"/>
                  </a:cubicBezTo>
                  <a:cubicBezTo>
                    <a:pt x="3904" y="8"/>
                    <a:pt x="3891" y="8"/>
                    <a:pt x="3878" y="10"/>
                  </a:cubicBezTo>
                  <a:cubicBezTo>
                    <a:pt x="3865" y="11"/>
                    <a:pt x="3852" y="14"/>
                    <a:pt x="3838" y="16"/>
                  </a:cubicBezTo>
                  <a:cubicBezTo>
                    <a:pt x="3819" y="21"/>
                    <a:pt x="3819" y="21"/>
                    <a:pt x="3819" y="21"/>
                  </a:cubicBezTo>
                  <a:cubicBezTo>
                    <a:pt x="3809" y="23"/>
                    <a:pt x="3809" y="23"/>
                    <a:pt x="3809" y="23"/>
                  </a:cubicBezTo>
                  <a:cubicBezTo>
                    <a:pt x="3800" y="26"/>
                    <a:pt x="3800" y="26"/>
                    <a:pt x="3800" y="26"/>
                  </a:cubicBezTo>
                  <a:cubicBezTo>
                    <a:pt x="3774" y="32"/>
                    <a:pt x="3749" y="42"/>
                    <a:pt x="3725" y="52"/>
                  </a:cubicBezTo>
                  <a:cubicBezTo>
                    <a:pt x="3688" y="68"/>
                    <a:pt x="3688" y="68"/>
                    <a:pt x="3688" y="68"/>
                  </a:cubicBezTo>
                  <a:cubicBezTo>
                    <a:pt x="3682" y="71"/>
                    <a:pt x="3676" y="74"/>
                    <a:pt x="3670" y="77"/>
                  </a:cubicBezTo>
                  <a:cubicBezTo>
                    <a:pt x="3653" y="86"/>
                    <a:pt x="3653" y="86"/>
                    <a:pt x="3653" y="86"/>
                  </a:cubicBezTo>
                  <a:cubicBezTo>
                    <a:pt x="3641" y="93"/>
                    <a:pt x="3629" y="99"/>
                    <a:pt x="3618" y="105"/>
                  </a:cubicBezTo>
                  <a:cubicBezTo>
                    <a:pt x="3584" y="126"/>
                    <a:pt x="3584" y="126"/>
                    <a:pt x="3584" y="126"/>
                  </a:cubicBezTo>
                  <a:cubicBezTo>
                    <a:pt x="3572" y="133"/>
                    <a:pt x="3561" y="141"/>
                    <a:pt x="3550" y="149"/>
                  </a:cubicBezTo>
                  <a:cubicBezTo>
                    <a:pt x="3540" y="156"/>
                    <a:pt x="3528" y="164"/>
                    <a:pt x="3518" y="172"/>
                  </a:cubicBezTo>
                  <a:cubicBezTo>
                    <a:pt x="3497" y="188"/>
                    <a:pt x="3476" y="204"/>
                    <a:pt x="3456" y="222"/>
                  </a:cubicBezTo>
                  <a:cubicBezTo>
                    <a:pt x="3435" y="239"/>
                    <a:pt x="3416" y="257"/>
                    <a:pt x="3396" y="275"/>
                  </a:cubicBezTo>
                  <a:cubicBezTo>
                    <a:pt x="3386" y="284"/>
                    <a:pt x="3377" y="294"/>
                    <a:pt x="3367" y="303"/>
                  </a:cubicBezTo>
                  <a:cubicBezTo>
                    <a:pt x="3358" y="312"/>
                    <a:pt x="3348" y="321"/>
                    <a:pt x="3339" y="331"/>
                  </a:cubicBezTo>
                  <a:cubicBezTo>
                    <a:pt x="3264" y="407"/>
                    <a:pt x="3195" y="489"/>
                    <a:pt x="3125" y="569"/>
                  </a:cubicBezTo>
                  <a:cubicBezTo>
                    <a:pt x="3089" y="609"/>
                    <a:pt x="3054" y="649"/>
                    <a:pt x="3017" y="688"/>
                  </a:cubicBezTo>
                  <a:cubicBezTo>
                    <a:pt x="2980" y="727"/>
                    <a:pt x="2942" y="765"/>
                    <a:pt x="2904" y="802"/>
                  </a:cubicBezTo>
                  <a:cubicBezTo>
                    <a:pt x="2827" y="876"/>
                    <a:pt x="2747" y="947"/>
                    <a:pt x="2664" y="1015"/>
                  </a:cubicBezTo>
                  <a:cubicBezTo>
                    <a:pt x="2581" y="1082"/>
                    <a:pt x="2496" y="1147"/>
                    <a:pt x="2407" y="1207"/>
                  </a:cubicBezTo>
                  <a:cubicBezTo>
                    <a:pt x="2231" y="1328"/>
                    <a:pt x="2045" y="1435"/>
                    <a:pt x="1853" y="1528"/>
                  </a:cubicBezTo>
                  <a:cubicBezTo>
                    <a:pt x="1661" y="1622"/>
                    <a:pt x="1464" y="1705"/>
                    <a:pt x="1261" y="1774"/>
                  </a:cubicBezTo>
                  <a:cubicBezTo>
                    <a:pt x="1185" y="1798"/>
                    <a:pt x="1185" y="1798"/>
                    <a:pt x="1185" y="1798"/>
                  </a:cubicBezTo>
                  <a:cubicBezTo>
                    <a:pt x="1147" y="1810"/>
                    <a:pt x="1147" y="1810"/>
                    <a:pt x="1147" y="1810"/>
                  </a:cubicBezTo>
                  <a:cubicBezTo>
                    <a:pt x="1108" y="1821"/>
                    <a:pt x="1108" y="1821"/>
                    <a:pt x="1108" y="1821"/>
                  </a:cubicBezTo>
                  <a:cubicBezTo>
                    <a:pt x="1031" y="1843"/>
                    <a:pt x="1031" y="1843"/>
                    <a:pt x="1031" y="1843"/>
                  </a:cubicBezTo>
                  <a:cubicBezTo>
                    <a:pt x="953" y="1862"/>
                    <a:pt x="953" y="1862"/>
                    <a:pt x="953" y="1862"/>
                  </a:cubicBezTo>
                  <a:cubicBezTo>
                    <a:pt x="914" y="1872"/>
                    <a:pt x="914" y="1872"/>
                    <a:pt x="914" y="1872"/>
                  </a:cubicBezTo>
                  <a:cubicBezTo>
                    <a:pt x="875" y="1880"/>
                    <a:pt x="875" y="1880"/>
                    <a:pt x="875" y="1880"/>
                  </a:cubicBezTo>
                  <a:cubicBezTo>
                    <a:pt x="797" y="1896"/>
                    <a:pt x="797" y="1896"/>
                    <a:pt x="797" y="1896"/>
                  </a:cubicBezTo>
                  <a:cubicBezTo>
                    <a:pt x="718" y="1910"/>
                    <a:pt x="718" y="1910"/>
                    <a:pt x="718" y="1910"/>
                  </a:cubicBezTo>
                  <a:cubicBezTo>
                    <a:pt x="705" y="1912"/>
                    <a:pt x="691" y="1915"/>
                    <a:pt x="678" y="1916"/>
                  </a:cubicBezTo>
                  <a:cubicBezTo>
                    <a:pt x="638" y="1921"/>
                    <a:pt x="638" y="1921"/>
                    <a:pt x="638" y="1921"/>
                  </a:cubicBezTo>
                  <a:cubicBezTo>
                    <a:pt x="533" y="1936"/>
                    <a:pt x="426" y="1942"/>
                    <a:pt x="319" y="1943"/>
                  </a:cubicBezTo>
                  <a:cubicBezTo>
                    <a:pt x="239" y="1941"/>
                    <a:pt x="239" y="1941"/>
                    <a:pt x="239" y="1941"/>
                  </a:cubicBezTo>
                  <a:cubicBezTo>
                    <a:pt x="225" y="1941"/>
                    <a:pt x="212" y="1940"/>
                    <a:pt x="199" y="1939"/>
                  </a:cubicBezTo>
                  <a:cubicBezTo>
                    <a:pt x="159" y="1936"/>
                    <a:pt x="159" y="1936"/>
                    <a:pt x="159" y="1936"/>
                  </a:cubicBezTo>
                  <a:cubicBezTo>
                    <a:pt x="119" y="1933"/>
                    <a:pt x="119" y="1933"/>
                    <a:pt x="119" y="1933"/>
                  </a:cubicBezTo>
                  <a:cubicBezTo>
                    <a:pt x="106" y="1932"/>
                    <a:pt x="92" y="1930"/>
                    <a:pt x="79" y="1929"/>
                  </a:cubicBezTo>
                  <a:lnTo>
                    <a:pt x="0" y="19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7" name="Freeform 24"/>
            <p:cNvSpPr/>
            <p:nvPr>
              <p:custDataLst>
                <p:tags r:id="rId22"/>
              </p:custDataLst>
            </p:nvPr>
          </p:nvSpPr>
          <p:spPr bwMode="auto">
            <a:xfrm>
              <a:off x="1" y="1119"/>
              <a:ext cx="5752" cy="1155"/>
            </a:xfrm>
            <a:custGeom>
              <a:avLst/>
              <a:gdLst>
                <a:gd name="T0" fmla="*/ 117 w 8987"/>
                <a:gd name="T1" fmla="*/ 1797 h 1803"/>
                <a:gd name="T2" fmla="*/ 215 w 8987"/>
                <a:gd name="T3" fmla="*/ 1802 h 1803"/>
                <a:gd name="T4" fmla="*/ 313 w 8987"/>
                <a:gd name="T5" fmla="*/ 1802 h 1803"/>
                <a:gd name="T6" fmla="*/ 450 w 8987"/>
                <a:gd name="T7" fmla="*/ 1796 h 1803"/>
                <a:gd name="T8" fmla="*/ 568 w 8987"/>
                <a:gd name="T9" fmla="*/ 1785 h 1803"/>
                <a:gd name="T10" fmla="*/ 1237 w 8987"/>
                <a:gd name="T11" fmla="*/ 1634 h 1803"/>
                <a:gd name="T12" fmla="*/ 1752 w 8987"/>
                <a:gd name="T13" fmla="*/ 1443 h 1803"/>
                <a:gd name="T14" fmla="*/ 2892 w 8987"/>
                <a:gd name="T15" fmla="*/ 761 h 1803"/>
                <a:gd name="T16" fmla="*/ 3588 w 8987"/>
                <a:gd name="T17" fmla="*/ 126 h 1803"/>
                <a:gd name="T18" fmla="*/ 3727 w 8987"/>
                <a:gd name="T19" fmla="*/ 54 h 1803"/>
                <a:gd name="T20" fmla="*/ 4177 w 8987"/>
                <a:gd name="T21" fmla="*/ 80 h 1803"/>
                <a:gd name="T22" fmla="*/ 4546 w 8987"/>
                <a:gd name="T23" fmla="*/ 587 h 1803"/>
                <a:gd name="T24" fmla="*/ 4726 w 8987"/>
                <a:gd name="T25" fmla="*/ 792 h 1803"/>
                <a:gd name="T26" fmla="*/ 4789 w 8987"/>
                <a:gd name="T27" fmla="*/ 839 h 1803"/>
                <a:gd name="T28" fmla="*/ 4891 w 8987"/>
                <a:gd name="T29" fmla="*/ 898 h 1803"/>
                <a:gd name="T30" fmla="*/ 4944 w 8987"/>
                <a:gd name="T31" fmla="*/ 923 h 1803"/>
                <a:gd name="T32" fmla="*/ 5036 w 8987"/>
                <a:gd name="T33" fmla="*/ 957 h 1803"/>
                <a:gd name="T34" fmla="*/ 5111 w 8987"/>
                <a:gd name="T35" fmla="*/ 978 h 1803"/>
                <a:gd name="T36" fmla="*/ 5226 w 8987"/>
                <a:gd name="T37" fmla="*/ 1001 h 1803"/>
                <a:gd name="T38" fmla="*/ 5962 w 8987"/>
                <a:gd name="T39" fmla="*/ 944 h 1803"/>
                <a:gd name="T40" fmla="*/ 6393 w 8987"/>
                <a:gd name="T41" fmla="*/ 755 h 1803"/>
                <a:gd name="T42" fmla="*/ 6700 w 8987"/>
                <a:gd name="T43" fmla="*/ 704 h 1803"/>
                <a:gd name="T44" fmla="*/ 7288 w 8987"/>
                <a:gd name="T45" fmla="*/ 921 h 1803"/>
                <a:gd name="T46" fmla="*/ 8046 w 8987"/>
                <a:gd name="T47" fmla="*/ 1115 h 1803"/>
                <a:gd name="T48" fmla="*/ 8359 w 8987"/>
                <a:gd name="T49" fmla="*/ 1141 h 1803"/>
                <a:gd name="T50" fmla="*/ 7434 w 8987"/>
                <a:gd name="T51" fmla="*/ 979 h 1803"/>
                <a:gd name="T52" fmla="*/ 6851 w 8987"/>
                <a:gd name="T53" fmla="*/ 746 h 1803"/>
                <a:gd name="T54" fmla="*/ 6544 w 8987"/>
                <a:gd name="T55" fmla="*/ 712 h 1803"/>
                <a:gd name="T56" fmla="*/ 6112 w 8987"/>
                <a:gd name="T57" fmla="*/ 897 h 1803"/>
                <a:gd name="T58" fmla="*/ 5264 w 8987"/>
                <a:gd name="T59" fmla="*/ 1013 h 1803"/>
                <a:gd name="T60" fmla="*/ 5148 w 8987"/>
                <a:gd name="T61" fmla="*/ 993 h 1803"/>
                <a:gd name="T62" fmla="*/ 5052 w 8987"/>
                <a:gd name="T63" fmla="*/ 969 h 1803"/>
                <a:gd name="T64" fmla="*/ 4960 w 8987"/>
                <a:gd name="T65" fmla="*/ 936 h 1803"/>
                <a:gd name="T66" fmla="*/ 4923 w 8987"/>
                <a:gd name="T67" fmla="*/ 921 h 1803"/>
                <a:gd name="T68" fmla="*/ 4818 w 8987"/>
                <a:gd name="T69" fmla="*/ 866 h 1803"/>
                <a:gd name="T70" fmla="*/ 4753 w 8987"/>
                <a:gd name="T71" fmla="*/ 822 h 1803"/>
                <a:gd name="T72" fmla="*/ 4637 w 8987"/>
                <a:gd name="T73" fmla="*/ 715 h 1803"/>
                <a:gd name="T74" fmla="*/ 4281 w 8987"/>
                <a:gd name="T75" fmla="*/ 198 h 1803"/>
                <a:gd name="T76" fmla="*/ 3879 w 8987"/>
                <a:gd name="T77" fmla="*/ 15 h 1803"/>
                <a:gd name="T78" fmla="*/ 3659 w 8987"/>
                <a:gd name="T79" fmla="*/ 93 h 1803"/>
                <a:gd name="T80" fmla="*/ 3125 w 8987"/>
                <a:gd name="T81" fmla="*/ 549 h 1803"/>
                <a:gd name="T82" fmla="*/ 1826 w 8987"/>
                <a:gd name="T83" fmla="*/ 1417 h 1803"/>
                <a:gd name="T84" fmla="*/ 1535 w 8987"/>
                <a:gd name="T85" fmla="*/ 1534 h 1803"/>
                <a:gd name="T86" fmla="*/ 587 w 8987"/>
                <a:gd name="T87" fmla="*/ 1784 h 1803"/>
                <a:gd name="T88" fmla="*/ 470 w 8987"/>
                <a:gd name="T89" fmla="*/ 1796 h 1803"/>
                <a:gd name="T90" fmla="*/ 392 w 8987"/>
                <a:gd name="T91" fmla="*/ 1800 h 1803"/>
                <a:gd name="T92" fmla="*/ 225 w 8987"/>
                <a:gd name="T93" fmla="*/ 1803 h 1803"/>
                <a:gd name="T94" fmla="*/ 156 w 8987"/>
                <a:gd name="T95" fmla="*/ 1799 h 1803"/>
                <a:gd name="T96" fmla="*/ 0 w 8987"/>
                <a:gd name="T97" fmla="*/ 1785 h 1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7" h="1803">
                  <a:moveTo>
                    <a:pt x="0" y="1785"/>
                  </a:moveTo>
                  <a:cubicBezTo>
                    <a:pt x="78" y="1793"/>
                    <a:pt x="78" y="1793"/>
                    <a:pt x="78" y="1793"/>
                  </a:cubicBezTo>
                  <a:cubicBezTo>
                    <a:pt x="91" y="1794"/>
                    <a:pt x="104" y="1796"/>
                    <a:pt x="117" y="1797"/>
                  </a:cubicBezTo>
                  <a:cubicBezTo>
                    <a:pt x="156" y="1799"/>
                    <a:pt x="156" y="1799"/>
                    <a:pt x="156" y="1799"/>
                  </a:cubicBezTo>
                  <a:cubicBezTo>
                    <a:pt x="195" y="1801"/>
                    <a:pt x="195" y="1801"/>
                    <a:pt x="195" y="1801"/>
                  </a:cubicBezTo>
                  <a:cubicBezTo>
                    <a:pt x="215" y="1802"/>
                    <a:pt x="215" y="1802"/>
                    <a:pt x="215" y="1802"/>
                  </a:cubicBezTo>
                  <a:cubicBezTo>
                    <a:pt x="225" y="1802"/>
                    <a:pt x="225" y="1802"/>
                    <a:pt x="225" y="1802"/>
                  </a:cubicBezTo>
                  <a:cubicBezTo>
                    <a:pt x="235" y="1802"/>
                    <a:pt x="235" y="1802"/>
                    <a:pt x="235" y="1802"/>
                  </a:cubicBezTo>
                  <a:cubicBezTo>
                    <a:pt x="313" y="1802"/>
                    <a:pt x="313" y="1802"/>
                    <a:pt x="313" y="1802"/>
                  </a:cubicBezTo>
                  <a:cubicBezTo>
                    <a:pt x="339" y="1802"/>
                    <a:pt x="366" y="1800"/>
                    <a:pt x="392" y="1799"/>
                  </a:cubicBezTo>
                  <a:cubicBezTo>
                    <a:pt x="431" y="1797"/>
                    <a:pt x="431" y="1797"/>
                    <a:pt x="431" y="1797"/>
                  </a:cubicBezTo>
                  <a:cubicBezTo>
                    <a:pt x="450" y="1796"/>
                    <a:pt x="450" y="1796"/>
                    <a:pt x="450" y="1796"/>
                  </a:cubicBezTo>
                  <a:cubicBezTo>
                    <a:pt x="457" y="1796"/>
                    <a:pt x="463" y="1795"/>
                    <a:pt x="470" y="1794"/>
                  </a:cubicBezTo>
                  <a:cubicBezTo>
                    <a:pt x="548" y="1787"/>
                    <a:pt x="548" y="1787"/>
                    <a:pt x="548" y="1787"/>
                  </a:cubicBezTo>
                  <a:cubicBezTo>
                    <a:pt x="568" y="1785"/>
                    <a:pt x="568" y="1785"/>
                    <a:pt x="568" y="1785"/>
                  </a:cubicBezTo>
                  <a:cubicBezTo>
                    <a:pt x="587" y="1782"/>
                    <a:pt x="587" y="1782"/>
                    <a:pt x="587" y="1782"/>
                  </a:cubicBezTo>
                  <a:cubicBezTo>
                    <a:pt x="626" y="1777"/>
                    <a:pt x="626" y="1777"/>
                    <a:pt x="626" y="1777"/>
                  </a:cubicBezTo>
                  <a:cubicBezTo>
                    <a:pt x="834" y="1749"/>
                    <a:pt x="1037" y="1697"/>
                    <a:pt x="1237" y="1634"/>
                  </a:cubicBezTo>
                  <a:cubicBezTo>
                    <a:pt x="1337" y="1602"/>
                    <a:pt x="1436" y="1568"/>
                    <a:pt x="1533" y="1530"/>
                  </a:cubicBezTo>
                  <a:cubicBezTo>
                    <a:pt x="1582" y="1512"/>
                    <a:pt x="1631" y="1492"/>
                    <a:pt x="1680" y="1473"/>
                  </a:cubicBezTo>
                  <a:cubicBezTo>
                    <a:pt x="1704" y="1463"/>
                    <a:pt x="1728" y="1453"/>
                    <a:pt x="1752" y="1443"/>
                  </a:cubicBezTo>
                  <a:cubicBezTo>
                    <a:pt x="1776" y="1433"/>
                    <a:pt x="1800" y="1423"/>
                    <a:pt x="1824" y="1413"/>
                  </a:cubicBezTo>
                  <a:cubicBezTo>
                    <a:pt x="2017" y="1330"/>
                    <a:pt x="2205" y="1237"/>
                    <a:pt x="2384" y="1129"/>
                  </a:cubicBezTo>
                  <a:cubicBezTo>
                    <a:pt x="2564" y="1021"/>
                    <a:pt x="2734" y="897"/>
                    <a:pt x="2892" y="761"/>
                  </a:cubicBezTo>
                  <a:cubicBezTo>
                    <a:pt x="2971" y="692"/>
                    <a:pt x="3047" y="620"/>
                    <a:pt x="3120" y="545"/>
                  </a:cubicBezTo>
                  <a:cubicBezTo>
                    <a:pt x="3193" y="470"/>
                    <a:pt x="3265" y="394"/>
                    <a:pt x="3341" y="322"/>
                  </a:cubicBezTo>
                  <a:cubicBezTo>
                    <a:pt x="3417" y="249"/>
                    <a:pt x="3499" y="182"/>
                    <a:pt x="3588" y="126"/>
                  </a:cubicBezTo>
                  <a:cubicBezTo>
                    <a:pt x="3610" y="113"/>
                    <a:pt x="3633" y="99"/>
                    <a:pt x="3656" y="87"/>
                  </a:cubicBezTo>
                  <a:cubicBezTo>
                    <a:pt x="3668" y="82"/>
                    <a:pt x="3679" y="75"/>
                    <a:pt x="3691" y="70"/>
                  </a:cubicBezTo>
                  <a:cubicBezTo>
                    <a:pt x="3727" y="54"/>
                    <a:pt x="3727" y="54"/>
                    <a:pt x="3727" y="54"/>
                  </a:cubicBezTo>
                  <a:cubicBezTo>
                    <a:pt x="3775" y="32"/>
                    <a:pt x="3826" y="17"/>
                    <a:pt x="3878" y="8"/>
                  </a:cubicBezTo>
                  <a:cubicBezTo>
                    <a:pt x="3930" y="0"/>
                    <a:pt x="3984" y="0"/>
                    <a:pt x="4036" y="11"/>
                  </a:cubicBezTo>
                  <a:cubicBezTo>
                    <a:pt x="4087" y="23"/>
                    <a:pt x="4136" y="47"/>
                    <a:pt x="4177" y="80"/>
                  </a:cubicBezTo>
                  <a:cubicBezTo>
                    <a:pt x="4218" y="113"/>
                    <a:pt x="4254" y="152"/>
                    <a:pt x="4287" y="193"/>
                  </a:cubicBezTo>
                  <a:cubicBezTo>
                    <a:pt x="4319" y="235"/>
                    <a:pt x="4348" y="279"/>
                    <a:pt x="4376" y="323"/>
                  </a:cubicBezTo>
                  <a:cubicBezTo>
                    <a:pt x="4433" y="411"/>
                    <a:pt x="4486" y="501"/>
                    <a:pt x="4546" y="587"/>
                  </a:cubicBezTo>
                  <a:cubicBezTo>
                    <a:pt x="4576" y="630"/>
                    <a:pt x="4608" y="672"/>
                    <a:pt x="4642" y="711"/>
                  </a:cubicBezTo>
                  <a:cubicBezTo>
                    <a:pt x="4660" y="730"/>
                    <a:pt x="4677" y="749"/>
                    <a:pt x="4697" y="766"/>
                  </a:cubicBezTo>
                  <a:cubicBezTo>
                    <a:pt x="4707" y="775"/>
                    <a:pt x="4716" y="784"/>
                    <a:pt x="4726" y="792"/>
                  </a:cubicBezTo>
                  <a:cubicBezTo>
                    <a:pt x="4757" y="816"/>
                    <a:pt x="4757" y="816"/>
                    <a:pt x="4757" y="816"/>
                  </a:cubicBezTo>
                  <a:cubicBezTo>
                    <a:pt x="4763" y="820"/>
                    <a:pt x="4768" y="824"/>
                    <a:pt x="4773" y="828"/>
                  </a:cubicBezTo>
                  <a:cubicBezTo>
                    <a:pt x="4789" y="839"/>
                    <a:pt x="4789" y="839"/>
                    <a:pt x="4789" y="839"/>
                  </a:cubicBezTo>
                  <a:cubicBezTo>
                    <a:pt x="4822" y="860"/>
                    <a:pt x="4822" y="860"/>
                    <a:pt x="4822" y="860"/>
                  </a:cubicBezTo>
                  <a:cubicBezTo>
                    <a:pt x="4856" y="880"/>
                    <a:pt x="4856" y="880"/>
                    <a:pt x="4856" y="880"/>
                  </a:cubicBezTo>
                  <a:cubicBezTo>
                    <a:pt x="4867" y="886"/>
                    <a:pt x="4879" y="893"/>
                    <a:pt x="4891" y="898"/>
                  </a:cubicBezTo>
                  <a:cubicBezTo>
                    <a:pt x="4926" y="915"/>
                    <a:pt x="4926" y="915"/>
                    <a:pt x="4926" y="915"/>
                  </a:cubicBezTo>
                  <a:cubicBezTo>
                    <a:pt x="4935" y="919"/>
                    <a:pt x="4935" y="919"/>
                    <a:pt x="4935" y="919"/>
                  </a:cubicBezTo>
                  <a:cubicBezTo>
                    <a:pt x="4944" y="923"/>
                    <a:pt x="4944" y="923"/>
                    <a:pt x="4944" y="923"/>
                  </a:cubicBezTo>
                  <a:cubicBezTo>
                    <a:pt x="4962" y="930"/>
                    <a:pt x="4962" y="930"/>
                    <a:pt x="4962" y="930"/>
                  </a:cubicBezTo>
                  <a:cubicBezTo>
                    <a:pt x="4974" y="935"/>
                    <a:pt x="4986" y="940"/>
                    <a:pt x="4998" y="944"/>
                  </a:cubicBezTo>
                  <a:cubicBezTo>
                    <a:pt x="5036" y="957"/>
                    <a:pt x="5036" y="957"/>
                    <a:pt x="5036" y="957"/>
                  </a:cubicBezTo>
                  <a:cubicBezTo>
                    <a:pt x="5054" y="963"/>
                    <a:pt x="5054" y="963"/>
                    <a:pt x="5054" y="963"/>
                  </a:cubicBezTo>
                  <a:cubicBezTo>
                    <a:pt x="5073" y="968"/>
                    <a:pt x="5073" y="968"/>
                    <a:pt x="5073" y="968"/>
                  </a:cubicBezTo>
                  <a:cubicBezTo>
                    <a:pt x="5111" y="978"/>
                    <a:pt x="5111" y="978"/>
                    <a:pt x="5111" y="978"/>
                  </a:cubicBezTo>
                  <a:cubicBezTo>
                    <a:pt x="5123" y="982"/>
                    <a:pt x="5136" y="984"/>
                    <a:pt x="5149" y="987"/>
                  </a:cubicBezTo>
                  <a:cubicBezTo>
                    <a:pt x="5162" y="990"/>
                    <a:pt x="5175" y="993"/>
                    <a:pt x="5187" y="995"/>
                  </a:cubicBezTo>
                  <a:cubicBezTo>
                    <a:pt x="5226" y="1001"/>
                    <a:pt x="5226" y="1001"/>
                    <a:pt x="5226" y="1001"/>
                  </a:cubicBezTo>
                  <a:cubicBezTo>
                    <a:pt x="5239" y="1004"/>
                    <a:pt x="5252" y="1006"/>
                    <a:pt x="5265" y="1007"/>
                  </a:cubicBezTo>
                  <a:cubicBezTo>
                    <a:pt x="5291" y="1010"/>
                    <a:pt x="5317" y="1014"/>
                    <a:pt x="5343" y="1015"/>
                  </a:cubicBezTo>
                  <a:cubicBezTo>
                    <a:pt x="5551" y="1030"/>
                    <a:pt x="5762" y="1005"/>
                    <a:pt x="5962" y="944"/>
                  </a:cubicBezTo>
                  <a:cubicBezTo>
                    <a:pt x="6012" y="929"/>
                    <a:pt x="6062" y="911"/>
                    <a:pt x="6110" y="891"/>
                  </a:cubicBezTo>
                  <a:cubicBezTo>
                    <a:pt x="6159" y="872"/>
                    <a:pt x="6205" y="848"/>
                    <a:pt x="6252" y="824"/>
                  </a:cubicBezTo>
                  <a:cubicBezTo>
                    <a:pt x="6298" y="800"/>
                    <a:pt x="6345" y="776"/>
                    <a:pt x="6393" y="755"/>
                  </a:cubicBezTo>
                  <a:cubicBezTo>
                    <a:pt x="6441" y="734"/>
                    <a:pt x="6491" y="717"/>
                    <a:pt x="6543" y="707"/>
                  </a:cubicBezTo>
                  <a:cubicBezTo>
                    <a:pt x="6569" y="703"/>
                    <a:pt x="6595" y="700"/>
                    <a:pt x="6621" y="699"/>
                  </a:cubicBezTo>
                  <a:cubicBezTo>
                    <a:pt x="6648" y="699"/>
                    <a:pt x="6674" y="700"/>
                    <a:pt x="6700" y="704"/>
                  </a:cubicBezTo>
                  <a:cubicBezTo>
                    <a:pt x="6752" y="711"/>
                    <a:pt x="6803" y="725"/>
                    <a:pt x="6853" y="741"/>
                  </a:cubicBezTo>
                  <a:cubicBezTo>
                    <a:pt x="6952" y="775"/>
                    <a:pt x="7046" y="822"/>
                    <a:pt x="7142" y="864"/>
                  </a:cubicBezTo>
                  <a:cubicBezTo>
                    <a:pt x="7190" y="885"/>
                    <a:pt x="7239" y="903"/>
                    <a:pt x="7288" y="921"/>
                  </a:cubicBezTo>
                  <a:cubicBezTo>
                    <a:pt x="7337" y="940"/>
                    <a:pt x="7386" y="958"/>
                    <a:pt x="7436" y="975"/>
                  </a:cubicBezTo>
                  <a:cubicBezTo>
                    <a:pt x="7535" y="1010"/>
                    <a:pt x="7635" y="1041"/>
                    <a:pt x="7737" y="1064"/>
                  </a:cubicBezTo>
                  <a:cubicBezTo>
                    <a:pt x="7838" y="1089"/>
                    <a:pt x="7942" y="1102"/>
                    <a:pt x="8046" y="1115"/>
                  </a:cubicBezTo>
                  <a:cubicBezTo>
                    <a:pt x="8150" y="1126"/>
                    <a:pt x="8255" y="1135"/>
                    <a:pt x="8359" y="1139"/>
                  </a:cubicBezTo>
                  <a:cubicBezTo>
                    <a:pt x="8569" y="1148"/>
                    <a:pt x="8778" y="1144"/>
                    <a:pt x="8987" y="1128"/>
                  </a:cubicBezTo>
                  <a:cubicBezTo>
                    <a:pt x="8778" y="1145"/>
                    <a:pt x="8569" y="1149"/>
                    <a:pt x="8359" y="1141"/>
                  </a:cubicBezTo>
                  <a:cubicBezTo>
                    <a:pt x="8255" y="1137"/>
                    <a:pt x="8150" y="1129"/>
                    <a:pt x="8046" y="1117"/>
                  </a:cubicBezTo>
                  <a:cubicBezTo>
                    <a:pt x="7942" y="1105"/>
                    <a:pt x="7838" y="1092"/>
                    <a:pt x="7736" y="1068"/>
                  </a:cubicBezTo>
                  <a:cubicBezTo>
                    <a:pt x="7634" y="1044"/>
                    <a:pt x="7533" y="1013"/>
                    <a:pt x="7434" y="979"/>
                  </a:cubicBezTo>
                  <a:cubicBezTo>
                    <a:pt x="7385" y="962"/>
                    <a:pt x="7336" y="944"/>
                    <a:pt x="7287" y="925"/>
                  </a:cubicBezTo>
                  <a:cubicBezTo>
                    <a:pt x="7238" y="907"/>
                    <a:pt x="7189" y="889"/>
                    <a:pt x="7141" y="868"/>
                  </a:cubicBezTo>
                  <a:cubicBezTo>
                    <a:pt x="7044" y="826"/>
                    <a:pt x="6950" y="779"/>
                    <a:pt x="6851" y="746"/>
                  </a:cubicBezTo>
                  <a:cubicBezTo>
                    <a:pt x="6802" y="729"/>
                    <a:pt x="6751" y="716"/>
                    <a:pt x="6699" y="709"/>
                  </a:cubicBezTo>
                  <a:cubicBezTo>
                    <a:pt x="6674" y="705"/>
                    <a:pt x="6647" y="704"/>
                    <a:pt x="6621" y="704"/>
                  </a:cubicBezTo>
                  <a:cubicBezTo>
                    <a:pt x="6595" y="705"/>
                    <a:pt x="6569" y="708"/>
                    <a:pt x="6544" y="712"/>
                  </a:cubicBezTo>
                  <a:cubicBezTo>
                    <a:pt x="6492" y="722"/>
                    <a:pt x="6443" y="739"/>
                    <a:pt x="6395" y="760"/>
                  </a:cubicBezTo>
                  <a:cubicBezTo>
                    <a:pt x="6347" y="781"/>
                    <a:pt x="6301" y="805"/>
                    <a:pt x="6254" y="829"/>
                  </a:cubicBezTo>
                  <a:cubicBezTo>
                    <a:pt x="6208" y="853"/>
                    <a:pt x="6161" y="877"/>
                    <a:pt x="6112" y="897"/>
                  </a:cubicBezTo>
                  <a:cubicBezTo>
                    <a:pt x="6064" y="916"/>
                    <a:pt x="6014" y="934"/>
                    <a:pt x="5964" y="949"/>
                  </a:cubicBezTo>
                  <a:cubicBezTo>
                    <a:pt x="5763" y="1010"/>
                    <a:pt x="5552" y="1036"/>
                    <a:pt x="5342" y="1021"/>
                  </a:cubicBezTo>
                  <a:cubicBezTo>
                    <a:pt x="5316" y="1020"/>
                    <a:pt x="5290" y="1016"/>
                    <a:pt x="5264" y="1013"/>
                  </a:cubicBezTo>
                  <a:cubicBezTo>
                    <a:pt x="5251" y="1012"/>
                    <a:pt x="5238" y="1010"/>
                    <a:pt x="5225" y="1008"/>
                  </a:cubicBezTo>
                  <a:cubicBezTo>
                    <a:pt x="5186" y="1001"/>
                    <a:pt x="5186" y="1001"/>
                    <a:pt x="5186" y="1001"/>
                  </a:cubicBezTo>
                  <a:cubicBezTo>
                    <a:pt x="5173" y="999"/>
                    <a:pt x="5160" y="996"/>
                    <a:pt x="5148" y="993"/>
                  </a:cubicBezTo>
                  <a:cubicBezTo>
                    <a:pt x="5135" y="990"/>
                    <a:pt x="5122" y="988"/>
                    <a:pt x="5109" y="985"/>
                  </a:cubicBezTo>
                  <a:cubicBezTo>
                    <a:pt x="5071" y="974"/>
                    <a:pt x="5071" y="974"/>
                    <a:pt x="5071" y="974"/>
                  </a:cubicBezTo>
                  <a:cubicBezTo>
                    <a:pt x="5052" y="969"/>
                    <a:pt x="5052" y="969"/>
                    <a:pt x="5052" y="969"/>
                  </a:cubicBezTo>
                  <a:cubicBezTo>
                    <a:pt x="5034" y="963"/>
                    <a:pt x="5034" y="963"/>
                    <a:pt x="5034" y="963"/>
                  </a:cubicBezTo>
                  <a:cubicBezTo>
                    <a:pt x="4996" y="950"/>
                    <a:pt x="4996" y="950"/>
                    <a:pt x="4996" y="950"/>
                  </a:cubicBezTo>
                  <a:cubicBezTo>
                    <a:pt x="4984" y="946"/>
                    <a:pt x="4972" y="941"/>
                    <a:pt x="4960" y="936"/>
                  </a:cubicBezTo>
                  <a:cubicBezTo>
                    <a:pt x="4941" y="929"/>
                    <a:pt x="4941" y="929"/>
                    <a:pt x="4941" y="929"/>
                  </a:cubicBezTo>
                  <a:cubicBezTo>
                    <a:pt x="4932" y="925"/>
                    <a:pt x="4932" y="925"/>
                    <a:pt x="4932" y="925"/>
                  </a:cubicBezTo>
                  <a:cubicBezTo>
                    <a:pt x="4923" y="921"/>
                    <a:pt x="4923" y="921"/>
                    <a:pt x="4923" y="921"/>
                  </a:cubicBezTo>
                  <a:cubicBezTo>
                    <a:pt x="4888" y="904"/>
                    <a:pt x="4888" y="904"/>
                    <a:pt x="4888" y="904"/>
                  </a:cubicBezTo>
                  <a:cubicBezTo>
                    <a:pt x="4876" y="899"/>
                    <a:pt x="4864" y="892"/>
                    <a:pt x="4853" y="886"/>
                  </a:cubicBezTo>
                  <a:cubicBezTo>
                    <a:pt x="4818" y="866"/>
                    <a:pt x="4818" y="866"/>
                    <a:pt x="4818" y="866"/>
                  </a:cubicBezTo>
                  <a:cubicBezTo>
                    <a:pt x="4785" y="845"/>
                    <a:pt x="4785" y="845"/>
                    <a:pt x="4785" y="845"/>
                  </a:cubicBezTo>
                  <a:cubicBezTo>
                    <a:pt x="4769" y="834"/>
                    <a:pt x="4769" y="834"/>
                    <a:pt x="4769" y="834"/>
                  </a:cubicBezTo>
                  <a:cubicBezTo>
                    <a:pt x="4764" y="830"/>
                    <a:pt x="4759" y="826"/>
                    <a:pt x="4753" y="822"/>
                  </a:cubicBezTo>
                  <a:cubicBezTo>
                    <a:pt x="4722" y="798"/>
                    <a:pt x="4722" y="798"/>
                    <a:pt x="4722" y="798"/>
                  </a:cubicBezTo>
                  <a:cubicBezTo>
                    <a:pt x="4712" y="789"/>
                    <a:pt x="4702" y="780"/>
                    <a:pt x="4693" y="771"/>
                  </a:cubicBezTo>
                  <a:cubicBezTo>
                    <a:pt x="4672" y="754"/>
                    <a:pt x="4655" y="734"/>
                    <a:pt x="4637" y="715"/>
                  </a:cubicBezTo>
                  <a:cubicBezTo>
                    <a:pt x="4602" y="676"/>
                    <a:pt x="4571" y="634"/>
                    <a:pt x="4540" y="591"/>
                  </a:cubicBezTo>
                  <a:cubicBezTo>
                    <a:pt x="4480" y="505"/>
                    <a:pt x="4427" y="415"/>
                    <a:pt x="4370" y="327"/>
                  </a:cubicBezTo>
                  <a:cubicBezTo>
                    <a:pt x="4341" y="283"/>
                    <a:pt x="4313" y="239"/>
                    <a:pt x="4281" y="198"/>
                  </a:cubicBezTo>
                  <a:cubicBezTo>
                    <a:pt x="4249" y="157"/>
                    <a:pt x="4213" y="119"/>
                    <a:pt x="4172" y="86"/>
                  </a:cubicBezTo>
                  <a:cubicBezTo>
                    <a:pt x="4132" y="53"/>
                    <a:pt x="4085" y="29"/>
                    <a:pt x="4034" y="18"/>
                  </a:cubicBezTo>
                  <a:cubicBezTo>
                    <a:pt x="3983" y="7"/>
                    <a:pt x="3931" y="7"/>
                    <a:pt x="3879" y="15"/>
                  </a:cubicBezTo>
                  <a:cubicBezTo>
                    <a:pt x="3828" y="24"/>
                    <a:pt x="3778" y="39"/>
                    <a:pt x="3730" y="60"/>
                  </a:cubicBezTo>
                  <a:cubicBezTo>
                    <a:pt x="3694" y="76"/>
                    <a:pt x="3694" y="76"/>
                    <a:pt x="3694" y="76"/>
                  </a:cubicBezTo>
                  <a:cubicBezTo>
                    <a:pt x="3682" y="81"/>
                    <a:pt x="3671" y="87"/>
                    <a:pt x="3659" y="93"/>
                  </a:cubicBezTo>
                  <a:cubicBezTo>
                    <a:pt x="3636" y="105"/>
                    <a:pt x="3614" y="119"/>
                    <a:pt x="3591" y="132"/>
                  </a:cubicBezTo>
                  <a:cubicBezTo>
                    <a:pt x="3503" y="187"/>
                    <a:pt x="3421" y="254"/>
                    <a:pt x="3346" y="326"/>
                  </a:cubicBezTo>
                  <a:cubicBezTo>
                    <a:pt x="3269" y="398"/>
                    <a:pt x="3198" y="474"/>
                    <a:pt x="3125" y="549"/>
                  </a:cubicBezTo>
                  <a:cubicBezTo>
                    <a:pt x="3052" y="624"/>
                    <a:pt x="2975" y="697"/>
                    <a:pt x="2896" y="765"/>
                  </a:cubicBezTo>
                  <a:cubicBezTo>
                    <a:pt x="2737" y="902"/>
                    <a:pt x="2566" y="1025"/>
                    <a:pt x="2387" y="1133"/>
                  </a:cubicBezTo>
                  <a:cubicBezTo>
                    <a:pt x="2207" y="1241"/>
                    <a:pt x="2019" y="1334"/>
                    <a:pt x="1826" y="1417"/>
                  </a:cubicBezTo>
                  <a:cubicBezTo>
                    <a:pt x="1802" y="1427"/>
                    <a:pt x="1778" y="1437"/>
                    <a:pt x="1754" y="1447"/>
                  </a:cubicBezTo>
                  <a:cubicBezTo>
                    <a:pt x="1730" y="1457"/>
                    <a:pt x="1705" y="1467"/>
                    <a:pt x="1681" y="1477"/>
                  </a:cubicBezTo>
                  <a:cubicBezTo>
                    <a:pt x="1632" y="1496"/>
                    <a:pt x="1584" y="1516"/>
                    <a:pt x="1535" y="1534"/>
                  </a:cubicBezTo>
                  <a:cubicBezTo>
                    <a:pt x="1437" y="1572"/>
                    <a:pt x="1338" y="1606"/>
                    <a:pt x="1238" y="1638"/>
                  </a:cubicBezTo>
                  <a:cubicBezTo>
                    <a:pt x="1038" y="1700"/>
                    <a:pt x="834" y="1751"/>
                    <a:pt x="626" y="1779"/>
                  </a:cubicBezTo>
                  <a:cubicBezTo>
                    <a:pt x="587" y="1784"/>
                    <a:pt x="587" y="1784"/>
                    <a:pt x="587" y="1784"/>
                  </a:cubicBezTo>
                  <a:cubicBezTo>
                    <a:pt x="568" y="1787"/>
                    <a:pt x="568" y="1787"/>
                    <a:pt x="568" y="1787"/>
                  </a:cubicBezTo>
                  <a:cubicBezTo>
                    <a:pt x="548" y="1788"/>
                    <a:pt x="548" y="1788"/>
                    <a:pt x="548" y="1788"/>
                  </a:cubicBezTo>
                  <a:cubicBezTo>
                    <a:pt x="470" y="1796"/>
                    <a:pt x="470" y="1796"/>
                    <a:pt x="470" y="1796"/>
                  </a:cubicBezTo>
                  <a:cubicBezTo>
                    <a:pt x="464" y="1796"/>
                    <a:pt x="457" y="1797"/>
                    <a:pt x="451" y="1797"/>
                  </a:cubicBezTo>
                  <a:cubicBezTo>
                    <a:pt x="431" y="1798"/>
                    <a:pt x="431" y="1798"/>
                    <a:pt x="431" y="1798"/>
                  </a:cubicBezTo>
                  <a:cubicBezTo>
                    <a:pt x="392" y="1800"/>
                    <a:pt x="392" y="1800"/>
                    <a:pt x="392" y="1800"/>
                  </a:cubicBezTo>
                  <a:cubicBezTo>
                    <a:pt x="366" y="1801"/>
                    <a:pt x="339" y="1803"/>
                    <a:pt x="313" y="1803"/>
                  </a:cubicBezTo>
                  <a:cubicBezTo>
                    <a:pt x="235" y="1803"/>
                    <a:pt x="235" y="1803"/>
                    <a:pt x="235" y="1803"/>
                  </a:cubicBezTo>
                  <a:cubicBezTo>
                    <a:pt x="225" y="1803"/>
                    <a:pt x="225" y="1803"/>
                    <a:pt x="225" y="1803"/>
                  </a:cubicBezTo>
                  <a:cubicBezTo>
                    <a:pt x="215" y="1802"/>
                    <a:pt x="215" y="1802"/>
                    <a:pt x="215" y="1802"/>
                  </a:cubicBezTo>
                  <a:cubicBezTo>
                    <a:pt x="195" y="1801"/>
                    <a:pt x="195" y="1801"/>
                    <a:pt x="195" y="1801"/>
                  </a:cubicBezTo>
                  <a:cubicBezTo>
                    <a:pt x="156" y="1799"/>
                    <a:pt x="156" y="1799"/>
                    <a:pt x="156" y="1799"/>
                  </a:cubicBezTo>
                  <a:cubicBezTo>
                    <a:pt x="117" y="1797"/>
                    <a:pt x="117" y="1797"/>
                    <a:pt x="117" y="1797"/>
                  </a:cubicBezTo>
                  <a:cubicBezTo>
                    <a:pt x="104" y="1796"/>
                    <a:pt x="91" y="1795"/>
                    <a:pt x="78" y="1793"/>
                  </a:cubicBezTo>
                  <a:lnTo>
                    <a:pt x="0" y="17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8" name="Freeform 25"/>
            <p:cNvSpPr/>
            <p:nvPr>
              <p:custDataLst>
                <p:tags r:id="rId23"/>
              </p:custDataLst>
            </p:nvPr>
          </p:nvSpPr>
          <p:spPr bwMode="auto">
            <a:xfrm>
              <a:off x="1" y="1190"/>
              <a:ext cx="5752" cy="1071"/>
            </a:xfrm>
            <a:custGeom>
              <a:avLst/>
              <a:gdLst>
                <a:gd name="T0" fmla="*/ 918 w 8987"/>
                <a:gd name="T1" fmla="*/ 1576 h 1672"/>
                <a:gd name="T2" fmla="*/ 1216 w 8987"/>
                <a:gd name="T3" fmla="*/ 1496 h 1672"/>
                <a:gd name="T4" fmla="*/ 1509 w 8987"/>
                <a:gd name="T5" fmla="*/ 1402 h 1672"/>
                <a:gd name="T6" fmla="*/ 2884 w 8987"/>
                <a:gd name="T7" fmla="*/ 720 h 1672"/>
                <a:gd name="T8" fmla="*/ 3468 w 8987"/>
                <a:gd name="T9" fmla="*/ 217 h 1672"/>
                <a:gd name="T10" fmla="*/ 3734 w 8987"/>
                <a:gd name="T11" fmla="*/ 60 h 1672"/>
                <a:gd name="T12" fmla="*/ 3881 w 8987"/>
                <a:gd name="T13" fmla="*/ 13 h 1672"/>
                <a:gd name="T14" fmla="*/ 4180 w 8987"/>
                <a:gd name="T15" fmla="*/ 60 h 1672"/>
                <a:gd name="T16" fmla="*/ 4401 w 8987"/>
                <a:gd name="T17" fmla="*/ 276 h 1672"/>
                <a:gd name="T18" fmla="*/ 4643 w 8987"/>
                <a:gd name="T19" fmla="*/ 576 h 1672"/>
                <a:gd name="T20" fmla="*/ 4719 w 8987"/>
                <a:gd name="T21" fmla="*/ 649 h 1672"/>
                <a:gd name="T22" fmla="*/ 4765 w 8987"/>
                <a:gd name="T23" fmla="*/ 684 h 1672"/>
                <a:gd name="T24" fmla="*/ 4805 w 8987"/>
                <a:gd name="T25" fmla="*/ 710 h 1672"/>
                <a:gd name="T26" fmla="*/ 4889 w 8987"/>
                <a:gd name="T27" fmla="*/ 756 h 1672"/>
                <a:gd name="T28" fmla="*/ 4978 w 8987"/>
                <a:gd name="T29" fmla="*/ 793 h 1672"/>
                <a:gd name="T30" fmla="*/ 5069 w 8987"/>
                <a:gd name="T31" fmla="*/ 822 h 1672"/>
                <a:gd name="T32" fmla="*/ 5450 w 8987"/>
                <a:gd name="T33" fmla="*/ 870 h 1672"/>
                <a:gd name="T34" fmla="*/ 5642 w 8987"/>
                <a:gd name="T35" fmla="*/ 861 h 1672"/>
                <a:gd name="T36" fmla="*/ 6019 w 8987"/>
                <a:gd name="T37" fmla="*/ 786 h 1672"/>
                <a:gd name="T38" fmla="*/ 6449 w 8987"/>
                <a:gd name="T39" fmla="*/ 615 h 1672"/>
                <a:gd name="T40" fmla="*/ 6901 w 8987"/>
                <a:gd name="T41" fmla="*/ 635 h 1672"/>
                <a:gd name="T42" fmla="*/ 7467 w 8987"/>
                <a:gd name="T43" fmla="*/ 878 h 1672"/>
                <a:gd name="T44" fmla="*/ 7950 w 8987"/>
                <a:gd name="T45" fmla="*/ 1011 h 1672"/>
                <a:gd name="T46" fmla="*/ 8371 w 8987"/>
                <a:gd name="T47" fmla="*/ 1056 h 1672"/>
                <a:gd name="T48" fmla="*/ 8064 w 8987"/>
                <a:gd name="T49" fmla="*/ 1030 h 1672"/>
                <a:gd name="T50" fmla="*/ 7911 w 8987"/>
                <a:gd name="T51" fmla="*/ 1007 h 1672"/>
                <a:gd name="T52" fmla="*/ 7322 w 8987"/>
                <a:gd name="T53" fmla="*/ 826 h 1672"/>
                <a:gd name="T54" fmla="*/ 6752 w 8987"/>
                <a:gd name="T55" fmla="*/ 594 h 1672"/>
                <a:gd name="T56" fmla="*/ 6308 w 8987"/>
                <a:gd name="T57" fmla="*/ 679 h 1672"/>
                <a:gd name="T58" fmla="*/ 5871 w 8987"/>
                <a:gd name="T59" fmla="*/ 830 h 1672"/>
                <a:gd name="T60" fmla="*/ 5566 w 8987"/>
                <a:gd name="T61" fmla="*/ 873 h 1672"/>
                <a:gd name="T62" fmla="*/ 5411 w 8987"/>
                <a:gd name="T63" fmla="*/ 876 h 1672"/>
                <a:gd name="T64" fmla="*/ 5030 w 8987"/>
                <a:gd name="T65" fmla="*/ 818 h 1672"/>
                <a:gd name="T66" fmla="*/ 4957 w 8987"/>
                <a:gd name="T67" fmla="*/ 793 h 1672"/>
                <a:gd name="T68" fmla="*/ 4818 w 8987"/>
                <a:gd name="T69" fmla="*/ 726 h 1672"/>
                <a:gd name="T70" fmla="*/ 4785 w 8987"/>
                <a:gd name="T71" fmla="*/ 706 h 1672"/>
                <a:gd name="T72" fmla="*/ 4753 w 8987"/>
                <a:gd name="T73" fmla="*/ 684 h 1672"/>
                <a:gd name="T74" fmla="*/ 4707 w 8987"/>
                <a:gd name="T75" fmla="*/ 648 h 1672"/>
                <a:gd name="T76" fmla="*/ 4611 w 8987"/>
                <a:gd name="T77" fmla="*/ 552 h 1672"/>
                <a:gd name="T78" fmla="*/ 4346 w 8987"/>
                <a:gd name="T79" fmla="*/ 221 h 1672"/>
                <a:gd name="T80" fmla="*/ 4108 w 8987"/>
                <a:gd name="T81" fmla="*/ 32 h 1672"/>
                <a:gd name="T82" fmla="*/ 3845 w 8987"/>
                <a:gd name="T83" fmla="*/ 28 h 1672"/>
                <a:gd name="T84" fmla="*/ 3599 w 8987"/>
                <a:gd name="T85" fmla="*/ 136 h 1672"/>
                <a:gd name="T86" fmla="*/ 3352 w 8987"/>
                <a:gd name="T87" fmla="*/ 319 h 1672"/>
                <a:gd name="T88" fmla="*/ 2367 w 8987"/>
                <a:gd name="T89" fmla="*/ 1055 h 1672"/>
                <a:gd name="T90" fmla="*/ 1364 w 8987"/>
                <a:gd name="T91" fmla="*/ 1454 h 1672"/>
                <a:gd name="T92" fmla="*/ 1143 w 8987"/>
                <a:gd name="T93" fmla="*/ 1521 h 1672"/>
                <a:gd name="T94" fmla="*/ 615 w 8987"/>
                <a:gd name="T95" fmla="*/ 1635 h 1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7" h="1672">
                  <a:moveTo>
                    <a:pt x="0" y="1650"/>
                  </a:moveTo>
                  <a:cubicBezTo>
                    <a:pt x="205" y="1671"/>
                    <a:pt x="412" y="1664"/>
                    <a:pt x="615" y="1634"/>
                  </a:cubicBezTo>
                  <a:cubicBezTo>
                    <a:pt x="717" y="1620"/>
                    <a:pt x="818" y="1599"/>
                    <a:pt x="918" y="1576"/>
                  </a:cubicBezTo>
                  <a:cubicBezTo>
                    <a:pt x="968" y="1564"/>
                    <a:pt x="1018" y="1552"/>
                    <a:pt x="1067" y="1539"/>
                  </a:cubicBezTo>
                  <a:cubicBezTo>
                    <a:pt x="1092" y="1532"/>
                    <a:pt x="1117" y="1525"/>
                    <a:pt x="1142" y="1518"/>
                  </a:cubicBezTo>
                  <a:cubicBezTo>
                    <a:pt x="1216" y="1496"/>
                    <a:pt x="1216" y="1496"/>
                    <a:pt x="1216" y="1496"/>
                  </a:cubicBezTo>
                  <a:cubicBezTo>
                    <a:pt x="1240" y="1489"/>
                    <a:pt x="1265" y="1482"/>
                    <a:pt x="1289" y="1474"/>
                  </a:cubicBezTo>
                  <a:cubicBezTo>
                    <a:pt x="1363" y="1451"/>
                    <a:pt x="1363" y="1451"/>
                    <a:pt x="1363" y="1451"/>
                  </a:cubicBezTo>
                  <a:cubicBezTo>
                    <a:pt x="1412" y="1434"/>
                    <a:pt x="1461" y="1419"/>
                    <a:pt x="1509" y="1402"/>
                  </a:cubicBezTo>
                  <a:cubicBezTo>
                    <a:pt x="1606" y="1368"/>
                    <a:pt x="1703" y="1333"/>
                    <a:pt x="1799" y="1297"/>
                  </a:cubicBezTo>
                  <a:cubicBezTo>
                    <a:pt x="1992" y="1225"/>
                    <a:pt x="2182" y="1145"/>
                    <a:pt x="2364" y="1051"/>
                  </a:cubicBezTo>
                  <a:cubicBezTo>
                    <a:pt x="2547" y="956"/>
                    <a:pt x="2721" y="845"/>
                    <a:pt x="2884" y="720"/>
                  </a:cubicBezTo>
                  <a:cubicBezTo>
                    <a:pt x="2966" y="658"/>
                    <a:pt x="3045" y="592"/>
                    <a:pt x="3120" y="523"/>
                  </a:cubicBezTo>
                  <a:cubicBezTo>
                    <a:pt x="3196" y="453"/>
                    <a:pt x="3270" y="382"/>
                    <a:pt x="3348" y="314"/>
                  </a:cubicBezTo>
                  <a:cubicBezTo>
                    <a:pt x="3387" y="280"/>
                    <a:pt x="3427" y="248"/>
                    <a:pt x="3468" y="217"/>
                  </a:cubicBezTo>
                  <a:cubicBezTo>
                    <a:pt x="3489" y="201"/>
                    <a:pt x="3509" y="186"/>
                    <a:pt x="3531" y="172"/>
                  </a:cubicBezTo>
                  <a:cubicBezTo>
                    <a:pt x="3552" y="157"/>
                    <a:pt x="3574" y="144"/>
                    <a:pt x="3596" y="130"/>
                  </a:cubicBezTo>
                  <a:cubicBezTo>
                    <a:pt x="3640" y="104"/>
                    <a:pt x="3686" y="80"/>
                    <a:pt x="3734" y="60"/>
                  </a:cubicBezTo>
                  <a:cubicBezTo>
                    <a:pt x="3757" y="49"/>
                    <a:pt x="3781" y="40"/>
                    <a:pt x="3806" y="32"/>
                  </a:cubicBezTo>
                  <a:cubicBezTo>
                    <a:pt x="3818" y="28"/>
                    <a:pt x="3831" y="25"/>
                    <a:pt x="3843" y="21"/>
                  </a:cubicBezTo>
                  <a:cubicBezTo>
                    <a:pt x="3856" y="18"/>
                    <a:pt x="3868" y="15"/>
                    <a:pt x="3881" y="13"/>
                  </a:cubicBezTo>
                  <a:cubicBezTo>
                    <a:pt x="3932" y="3"/>
                    <a:pt x="3984" y="0"/>
                    <a:pt x="4035" y="7"/>
                  </a:cubicBezTo>
                  <a:cubicBezTo>
                    <a:pt x="4061" y="11"/>
                    <a:pt x="4086" y="17"/>
                    <a:pt x="4111" y="26"/>
                  </a:cubicBezTo>
                  <a:cubicBezTo>
                    <a:pt x="4135" y="35"/>
                    <a:pt x="4158" y="47"/>
                    <a:pt x="4180" y="60"/>
                  </a:cubicBezTo>
                  <a:cubicBezTo>
                    <a:pt x="4224" y="89"/>
                    <a:pt x="4264" y="122"/>
                    <a:pt x="4300" y="159"/>
                  </a:cubicBezTo>
                  <a:cubicBezTo>
                    <a:pt x="4318" y="177"/>
                    <a:pt x="4335" y="197"/>
                    <a:pt x="4352" y="216"/>
                  </a:cubicBezTo>
                  <a:cubicBezTo>
                    <a:pt x="4368" y="236"/>
                    <a:pt x="4385" y="256"/>
                    <a:pt x="4401" y="276"/>
                  </a:cubicBezTo>
                  <a:cubicBezTo>
                    <a:pt x="4464" y="357"/>
                    <a:pt x="4524" y="441"/>
                    <a:pt x="4591" y="519"/>
                  </a:cubicBezTo>
                  <a:cubicBezTo>
                    <a:pt x="4600" y="528"/>
                    <a:pt x="4608" y="538"/>
                    <a:pt x="4617" y="548"/>
                  </a:cubicBezTo>
                  <a:cubicBezTo>
                    <a:pt x="4625" y="557"/>
                    <a:pt x="4634" y="567"/>
                    <a:pt x="4643" y="576"/>
                  </a:cubicBezTo>
                  <a:cubicBezTo>
                    <a:pt x="4660" y="595"/>
                    <a:pt x="4678" y="613"/>
                    <a:pt x="4698" y="630"/>
                  </a:cubicBezTo>
                  <a:cubicBezTo>
                    <a:pt x="4712" y="643"/>
                    <a:pt x="4712" y="643"/>
                    <a:pt x="4712" y="643"/>
                  </a:cubicBezTo>
                  <a:cubicBezTo>
                    <a:pt x="4714" y="645"/>
                    <a:pt x="4717" y="647"/>
                    <a:pt x="4719" y="649"/>
                  </a:cubicBezTo>
                  <a:cubicBezTo>
                    <a:pt x="4727" y="655"/>
                    <a:pt x="4727" y="655"/>
                    <a:pt x="4727" y="655"/>
                  </a:cubicBezTo>
                  <a:cubicBezTo>
                    <a:pt x="4757" y="678"/>
                    <a:pt x="4757" y="678"/>
                    <a:pt x="4757" y="678"/>
                  </a:cubicBezTo>
                  <a:cubicBezTo>
                    <a:pt x="4765" y="684"/>
                    <a:pt x="4765" y="684"/>
                    <a:pt x="4765" y="684"/>
                  </a:cubicBezTo>
                  <a:cubicBezTo>
                    <a:pt x="4773" y="689"/>
                    <a:pt x="4773" y="689"/>
                    <a:pt x="4773" y="689"/>
                  </a:cubicBezTo>
                  <a:cubicBezTo>
                    <a:pt x="4789" y="700"/>
                    <a:pt x="4789" y="700"/>
                    <a:pt x="4789" y="700"/>
                  </a:cubicBezTo>
                  <a:cubicBezTo>
                    <a:pt x="4805" y="710"/>
                    <a:pt x="4805" y="710"/>
                    <a:pt x="4805" y="710"/>
                  </a:cubicBezTo>
                  <a:cubicBezTo>
                    <a:pt x="4813" y="715"/>
                    <a:pt x="4813" y="715"/>
                    <a:pt x="4813" y="715"/>
                  </a:cubicBezTo>
                  <a:cubicBezTo>
                    <a:pt x="4821" y="720"/>
                    <a:pt x="4821" y="720"/>
                    <a:pt x="4821" y="720"/>
                  </a:cubicBezTo>
                  <a:cubicBezTo>
                    <a:pt x="4844" y="733"/>
                    <a:pt x="4866" y="746"/>
                    <a:pt x="4889" y="756"/>
                  </a:cubicBezTo>
                  <a:cubicBezTo>
                    <a:pt x="4901" y="761"/>
                    <a:pt x="4912" y="767"/>
                    <a:pt x="4924" y="772"/>
                  </a:cubicBezTo>
                  <a:cubicBezTo>
                    <a:pt x="4960" y="786"/>
                    <a:pt x="4960" y="786"/>
                    <a:pt x="4960" y="786"/>
                  </a:cubicBezTo>
                  <a:cubicBezTo>
                    <a:pt x="4966" y="789"/>
                    <a:pt x="4972" y="791"/>
                    <a:pt x="4978" y="793"/>
                  </a:cubicBezTo>
                  <a:cubicBezTo>
                    <a:pt x="4996" y="799"/>
                    <a:pt x="4996" y="799"/>
                    <a:pt x="4996" y="799"/>
                  </a:cubicBezTo>
                  <a:cubicBezTo>
                    <a:pt x="5032" y="812"/>
                    <a:pt x="5032" y="812"/>
                    <a:pt x="5032" y="812"/>
                  </a:cubicBezTo>
                  <a:cubicBezTo>
                    <a:pt x="5045" y="815"/>
                    <a:pt x="5057" y="818"/>
                    <a:pt x="5069" y="822"/>
                  </a:cubicBezTo>
                  <a:cubicBezTo>
                    <a:pt x="5082" y="825"/>
                    <a:pt x="5094" y="829"/>
                    <a:pt x="5107" y="832"/>
                  </a:cubicBezTo>
                  <a:cubicBezTo>
                    <a:pt x="5207" y="855"/>
                    <a:pt x="5309" y="867"/>
                    <a:pt x="5412" y="869"/>
                  </a:cubicBezTo>
                  <a:cubicBezTo>
                    <a:pt x="5424" y="870"/>
                    <a:pt x="5437" y="870"/>
                    <a:pt x="5450" y="870"/>
                  </a:cubicBezTo>
                  <a:cubicBezTo>
                    <a:pt x="5489" y="870"/>
                    <a:pt x="5489" y="870"/>
                    <a:pt x="5489" y="870"/>
                  </a:cubicBezTo>
                  <a:cubicBezTo>
                    <a:pt x="5514" y="869"/>
                    <a:pt x="5540" y="868"/>
                    <a:pt x="5565" y="867"/>
                  </a:cubicBezTo>
                  <a:cubicBezTo>
                    <a:pt x="5591" y="865"/>
                    <a:pt x="5617" y="863"/>
                    <a:pt x="5642" y="861"/>
                  </a:cubicBezTo>
                  <a:cubicBezTo>
                    <a:pt x="5719" y="851"/>
                    <a:pt x="5719" y="851"/>
                    <a:pt x="5719" y="851"/>
                  </a:cubicBezTo>
                  <a:cubicBezTo>
                    <a:pt x="5770" y="845"/>
                    <a:pt x="5820" y="835"/>
                    <a:pt x="5870" y="825"/>
                  </a:cubicBezTo>
                  <a:cubicBezTo>
                    <a:pt x="5920" y="814"/>
                    <a:pt x="5970" y="801"/>
                    <a:pt x="6019" y="786"/>
                  </a:cubicBezTo>
                  <a:cubicBezTo>
                    <a:pt x="6069" y="771"/>
                    <a:pt x="6117" y="755"/>
                    <a:pt x="6165" y="736"/>
                  </a:cubicBezTo>
                  <a:cubicBezTo>
                    <a:pt x="6213" y="718"/>
                    <a:pt x="6259" y="696"/>
                    <a:pt x="6306" y="674"/>
                  </a:cubicBezTo>
                  <a:cubicBezTo>
                    <a:pt x="6353" y="653"/>
                    <a:pt x="6400" y="632"/>
                    <a:pt x="6449" y="615"/>
                  </a:cubicBezTo>
                  <a:cubicBezTo>
                    <a:pt x="6497" y="598"/>
                    <a:pt x="6548" y="585"/>
                    <a:pt x="6599" y="580"/>
                  </a:cubicBezTo>
                  <a:cubicBezTo>
                    <a:pt x="6651" y="575"/>
                    <a:pt x="6703" y="579"/>
                    <a:pt x="6753" y="589"/>
                  </a:cubicBezTo>
                  <a:cubicBezTo>
                    <a:pt x="6804" y="600"/>
                    <a:pt x="6853" y="616"/>
                    <a:pt x="6901" y="635"/>
                  </a:cubicBezTo>
                  <a:cubicBezTo>
                    <a:pt x="6997" y="672"/>
                    <a:pt x="7088" y="720"/>
                    <a:pt x="7182" y="763"/>
                  </a:cubicBezTo>
                  <a:cubicBezTo>
                    <a:pt x="7228" y="784"/>
                    <a:pt x="7276" y="803"/>
                    <a:pt x="7324" y="822"/>
                  </a:cubicBezTo>
                  <a:cubicBezTo>
                    <a:pt x="7371" y="842"/>
                    <a:pt x="7419" y="861"/>
                    <a:pt x="7467" y="878"/>
                  </a:cubicBezTo>
                  <a:cubicBezTo>
                    <a:pt x="7564" y="914"/>
                    <a:pt x="7661" y="947"/>
                    <a:pt x="7761" y="972"/>
                  </a:cubicBezTo>
                  <a:cubicBezTo>
                    <a:pt x="7811" y="985"/>
                    <a:pt x="7861" y="996"/>
                    <a:pt x="7912" y="1004"/>
                  </a:cubicBezTo>
                  <a:cubicBezTo>
                    <a:pt x="7950" y="1011"/>
                    <a:pt x="7950" y="1011"/>
                    <a:pt x="7950" y="1011"/>
                  </a:cubicBezTo>
                  <a:cubicBezTo>
                    <a:pt x="7988" y="1016"/>
                    <a:pt x="7988" y="1016"/>
                    <a:pt x="7988" y="1016"/>
                  </a:cubicBezTo>
                  <a:cubicBezTo>
                    <a:pt x="8013" y="1020"/>
                    <a:pt x="8039" y="1024"/>
                    <a:pt x="8064" y="1027"/>
                  </a:cubicBezTo>
                  <a:cubicBezTo>
                    <a:pt x="8166" y="1041"/>
                    <a:pt x="8268" y="1051"/>
                    <a:pt x="8371" y="1056"/>
                  </a:cubicBezTo>
                  <a:cubicBezTo>
                    <a:pt x="8576" y="1068"/>
                    <a:pt x="8782" y="1065"/>
                    <a:pt x="8987" y="1047"/>
                  </a:cubicBezTo>
                  <a:cubicBezTo>
                    <a:pt x="8782" y="1065"/>
                    <a:pt x="8576" y="1069"/>
                    <a:pt x="8371" y="1058"/>
                  </a:cubicBezTo>
                  <a:cubicBezTo>
                    <a:pt x="8268" y="1053"/>
                    <a:pt x="8166" y="1043"/>
                    <a:pt x="8064" y="1030"/>
                  </a:cubicBezTo>
                  <a:cubicBezTo>
                    <a:pt x="8038" y="1027"/>
                    <a:pt x="8013" y="1023"/>
                    <a:pt x="7987" y="1019"/>
                  </a:cubicBezTo>
                  <a:cubicBezTo>
                    <a:pt x="7949" y="1014"/>
                    <a:pt x="7949" y="1014"/>
                    <a:pt x="7949" y="1014"/>
                  </a:cubicBezTo>
                  <a:cubicBezTo>
                    <a:pt x="7911" y="1007"/>
                    <a:pt x="7911" y="1007"/>
                    <a:pt x="7911" y="1007"/>
                  </a:cubicBezTo>
                  <a:cubicBezTo>
                    <a:pt x="7860" y="999"/>
                    <a:pt x="7810" y="988"/>
                    <a:pt x="7760" y="976"/>
                  </a:cubicBezTo>
                  <a:cubicBezTo>
                    <a:pt x="7660" y="950"/>
                    <a:pt x="7562" y="918"/>
                    <a:pt x="7466" y="882"/>
                  </a:cubicBezTo>
                  <a:cubicBezTo>
                    <a:pt x="7418" y="864"/>
                    <a:pt x="7370" y="846"/>
                    <a:pt x="7322" y="826"/>
                  </a:cubicBezTo>
                  <a:cubicBezTo>
                    <a:pt x="7274" y="807"/>
                    <a:pt x="7227" y="788"/>
                    <a:pt x="7180" y="767"/>
                  </a:cubicBezTo>
                  <a:cubicBezTo>
                    <a:pt x="7086" y="724"/>
                    <a:pt x="6995" y="676"/>
                    <a:pt x="6899" y="639"/>
                  </a:cubicBezTo>
                  <a:cubicBezTo>
                    <a:pt x="6851" y="620"/>
                    <a:pt x="6802" y="604"/>
                    <a:pt x="6752" y="594"/>
                  </a:cubicBezTo>
                  <a:cubicBezTo>
                    <a:pt x="6702" y="583"/>
                    <a:pt x="6650" y="580"/>
                    <a:pt x="6600" y="585"/>
                  </a:cubicBezTo>
                  <a:cubicBezTo>
                    <a:pt x="6549" y="590"/>
                    <a:pt x="6499" y="603"/>
                    <a:pt x="6450" y="619"/>
                  </a:cubicBezTo>
                  <a:cubicBezTo>
                    <a:pt x="6402" y="637"/>
                    <a:pt x="6355" y="658"/>
                    <a:pt x="6308" y="679"/>
                  </a:cubicBezTo>
                  <a:cubicBezTo>
                    <a:pt x="6262" y="701"/>
                    <a:pt x="6215" y="723"/>
                    <a:pt x="6167" y="741"/>
                  </a:cubicBezTo>
                  <a:cubicBezTo>
                    <a:pt x="6119" y="760"/>
                    <a:pt x="6070" y="777"/>
                    <a:pt x="6021" y="791"/>
                  </a:cubicBezTo>
                  <a:cubicBezTo>
                    <a:pt x="5972" y="806"/>
                    <a:pt x="5922" y="819"/>
                    <a:pt x="5871" y="830"/>
                  </a:cubicBezTo>
                  <a:cubicBezTo>
                    <a:pt x="5821" y="841"/>
                    <a:pt x="5771" y="851"/>
                    <a:pt x="5719" y="857"/>
                  </a:cubicBezTo>
                  <a:cubicBezTo>
                    <a:pt x="5643" y="866"/>
                    <a:pt x="5643" y="866"/>
                    <a:pt x="5643" y="866"/>
                  </a:cubicBezTo>
                  <a:cubicBezTo>
                    <a:pt x="5617" y="869"/>
                    <a:pt x="5591" y="871"/>
                    <a:pt x="5566" y="873"/>
                  </a:cubicBezTo>
                  <a:cubicBezTo>
                    <a:pt x="5540" y="874"/>
                    <a:pt x="5514" y="875"/>
                    <a:pt x="5489" y="876"/>
                  </a:cubicBezTo>
                  <a:cubicBezTo>
                    <a:pt x="5450" y="876"/>
                    <a:pt x="5450" y="876"/>
                    <a:pt x="5450" y="876"/>
                  </a:cubicBezTo>
                  <a:cubicBezTo>
                    <a:pt x="5437" y="876"/>
                    <a:pt x="5424" y="876"/>
                    <a:pt x="5411" y="876"/>
                  </a:cubicBezTo>
                  <a:cubicBezTo>
                    <a:pt x="5308" y="873"/>
                    <a:pt x="5206" y="861"/>
                    <a:pt x="5105" y="838"/>
                  </a:cubicBezTo>
                  <a:cubicBezTo>
                    <a:pt x="5092" y="835"/>
                    <a:pt x="5080" y="831"/>
                    <a:pt x="5068" y="828"/>
                  </a:cubicBezTo>
                  <a:cubicBezTo>
                    <a:pt x="5055" y="825"/>
                    <a:pt x="5043" y="822"/>
                    <a:pt x="5030" y="818"/>
                  </a:cubicBezTo>
                  <a:cubicBezTo>
                    <a:pt x="4994" y="806"/>
                    <a:pt x="4994" y="806"/>
                    <a:pt x="4994" y="806"/>
                  </a:cubicBezTo>
                  <a:cubicBezTo>
                    <a:pt x="4975" y="800"/>
                    <a:pt x="4975" y="800"/>
                    <a:pt x="4975" y="800"/>
                  </a:cubicBezTo>
                  <a:cubicBezTo>
                    <a:pt x="4969" y="797"/>
                    <a:pt x="4963" y="795"/>
                    <a:pt x="4957" y="793"/>
                  </a:cubicBezTo>
                  <a:cubicBezTo>
                    <a:pt x="4921" y="778"/>
                    <a:pt x="4921" y="778"/>
                    <a:pt x="4921" y="778"/>
                  </a:cubicBezTo>
                  <a:cubicBezTo>
                    <a:pt x="4909" y="773"/>
                    <a:pt x="4898" y="767"/>
                    <a:pt x="4886" y="762"/>
                  </a:cubicBezTo>
                  <a:cubicBezTo>
                    <a:pt x="4863" y="752"/>
                    <a:pt x="4840" y="739"/>
                    <a:pt x="4818" y="726"/>
                  </a:cubicBezTo>
                  <a:cubicBezTo>
                    <a:pt x="4809" y="721"/>
                    <a:pt x="4809" y="721"/>
                    <a:pt x="4809" y="721"/>
                  </a:cubicBezTo>
                  <a:cubicBezTo>
                    <a:pt x="4801" y="716"/>
                    <a:pt x="4801" y="716"/>
                    <a:pt x="4801" y="716"/>
                  </a:cubicBezTo>
                  <a:cubicBezTo>
                    <a:pt x="4785" y="706"/>
                    <a:pt x="4785" y="706"/>
                    <a:pt x="4785" y="706"/>
                  </a:cubicBezTo>
                  <a:cubicBezTo>
                    <a:pt x="4769" y="695"/>
                    <a:pt x="4769" y="695"/>
                    <a:pt x="4769" y="695"/>
                  </a:cubicBezTo>
                  <a:cubicBezTo>
                    <a:pt x="4761" y="690"/>
                    <a:pt x="4761" y="690"/>
                    <a:pt x="4761" y="690"/>
                  </a:cubicBezTo>
                  <a:cubicBezTo>
                    <a:pt x="4753" y="684"/>
                    <a:pt x="4753" y="684"/>
                    <a:pt x="4753" y="684"/>
                  </a:cubicBezTo>
                  <a:cubicBezTo>
                    <a:pt x="4722" y="660"/>
                    <a:pt x="4722" y="660"/>
                    <a:pt x="4722" y="660"/>
                  </a:cubicBezTo>
                  <a:cubicBezTo>
                    <a:pt x="4714" y="654"/>
                    <a:pt x="4714" y="654"/>
                    <a:pt x="4714" y="654"/>
                  </a:cubicBezTo>
                  <a:cubicBezTo>
                    <a:pt x="4712" y="652"/>
                    <a:pt x="4710" y="650"/>
                    <a:pt x="4707" y="648"/>
                  </a:cubicBezTo>
                  <a:cubicBezTo>
                    <a:pt x="4693" y="635"/>
                    <a:pt x="4693" y="635"/>
                    <a:pt x="4693" y="635"/>
                  </a:cubicBezTo>
                  <a:cubicBezTo>
                    <a:pt x="4673" y="618"/>
                    <a:pt x="4655" y="600"/>
                    <a:pt x="4637" y="581"/>
                  </a:cubicBezTo>
                  <a:cubicBezTo>
                    <a:pt x="4629" y="571"/>
                    <a:pt x="4620" y="562"/>
                    <a:pt x="4611" y="552"/>
                  </a:cubicBezTo>
                  <a:cubicBezTo>
                    <a:pt x="4603" y="543"/>
                    <a:pt x="4594" y="533"/>
                    <a:pt x="4586" y="523"/>
                  </a:cubicBezTo>
                  <a:cubicBezTo>
                    <a:pt x="4519" y="445"/>
                    <a:pt x="4458" y="361"/>
                    <a:pt x="4395" y="281"/>
                  </a:cubicBezTo>
                  <a:cubicBezTo>
                    <a:pt x="4379" y="261"/>
                    <a:pt x="4363" y="241"/>
                    <a:pt x="4346" y="221"/>
                  </a:cubicBezTo>
                  <a:cubicBezTo>
                    <a:pt x="4329" y="201"/>
                    <a:pt x="4313" y="182"/>
                    <a:pt x="4295" y="164"/>
                  </a:cubicBezTo>
                  <a:cubicBezTo>
                    <a:pt x="4259" y="127"/>
                    <a:pt x="4219" y="94"/>
                    <a:pt x="4177" y="67"/>
                  </a:cubicBezTo>
                  <a:cubicBezTo>
                    <a:pt x="4155" y="53"/>
                    <a:pt x="4132" y="41"/>
                    <a:pt x="4108" y="32"/>
                  </a:cubicBezTo>
                  <a:cubicBezTo>
                    <a:pt x="4084" y="24"/>
                    <a:pt x="4060" y="18"/>
                    <a:pt x="4034" y="14"/>
                  </a:cubicBezTo>
                  <a:cubicBezTo>
                    <a:pt x="3984" y="7"/>
                    <a:pt x="3932" y="10"/>
                    <a:pt x="3882" y="20"/>
                  </a:cubicBezTo>
                  <a:cubicBezTo>
                    <a:pt x="3870" y="22"/>
                    <a:pt x="3857" y="25"/>
                    <a:pt x="3845" y="28"/>
                  </a:cubicBezTo>
                  <a:cubicBezTo>
                    <a:pt x="3832" y="31"/>
                    <a:pt x="3820" y="35"/>
                    <a:pt x="3808" y="39"/>
                  </a:cubicBezTo>
                  <a:cubicBezTo>
                    <a:pt x="3783" y="46"/>
                    <a:pt x="3760" y="56"/>
                    <a:pt x="3736" y="66"/>
                  </a:cubicBezTo>
                  <a:cubicBezTo>
                    <a:pt x="3689" y="86"/>
                    <a:pt x="3644" y="110"/>
                    <a:pt x="3599" y="136"/>
                  </a:cubicBezTo>
                  <a:cubicBezTo>
                    <a:pt x="3577" y="149"/>
                    <a:pt x="3555" y="162"/>
                    <a:pt x="3534" y="177"/>
                  </a:cubicBezTo>
                  <a:cubicBezTo>
                    <a:pt x="3513" y="191"/>
                    <a:pt x="3492" y="207"/>
                    <a:pt x="3472" y="222"/>
                  </a:cubicBezTo>
                  <a:cubicBezTo>
                    <a:pt x="3431" y="253"/>
                    <a:pt x="3391" y="285"/>
                    <a:pt x="3352" y="319"/>
                  </a:cubicBezTo>
                  <a:cubicBezTo>
                    <a:pt x="3274" y="386"/>
                    <a:pt x="3201" y="458"/>
                    <a:pt x="3124" y="527"/>
                  </a:cubicBezTo>
                  <a:cubicBezTo>
                    <a:pt x="3049" y="597"/>
                    <a:pt x="2969" y="662"/>
                    <a:pt x="2887" y="725"/>
                  </a:cubicBezTo>
                  <a:cubicBezTo>
                    <a:pt x="2724" y="850"/>
                    <a:pt x="2549" y="961"/>
                    <a:pt x="2367" y="1055"/>
                  </a:cubicBezTo>
                  <a:cubicBezTo>
                    <a:pt x="2184" y="1150"/>
                    <a:pt x="1994" y="1230"/>
                    <a:pt x="1801" y="1301"/>
                  </a:cubicBezTo>
                  <a:cubicBezTo>
                    <a:pt x="1704" y="1337"/>
                    <a:pt x="1608" y="1372"/>
                    <a:pt x="1510" y="1405"/>
                  </a:cubicBezTo>
                  <a:cubicBezTo>
                    <a:pt x="1462" y="1422"/>
                    <a:pt x="1413" y="1438"/>
                    <a:pt x="1364" y="1454"/>
                  </a:cubicBezTo>
                  <a:cubicBezTo>
                    <a:pt x="1291" y="1477"/>
                    <a:pt x="1291" y="1477"/>
                    <a:pt x="1291" y="1477"/>
                  </a:cubicBezTo>
                  <a:cubicBezTo>
                    <a:pt x="1266" y="1485"/>
                    <a:pt x="1241" y="1493"/>
                    <a:pt x="1217" y="1500"/>
                  </a:cubicBezTo>
                  <a:cubicBezTo>
                    <a:pt x="1143" y="1521"/>
                    <a:pt x="1143" y="1521"/>
                    <a:pt x="1143" y="1521"/>
                  </a:cubicBezTo>
                  <a:cubicBezTo>
                    <a:pt x="1118" y="1529"/>
                    <a:pt x="1093" y="1535"/>
                    <a:pt x="1068" y="1542"/>
                  </a:cubicBezTo>
                  <a:cubicBezTo>
                    <a:pt x="1019" y="1555"/>
                    <a:pt x="968" y="1567"/>
                    <a:pt x="918" y="1579"/>
                  </a:cubicBezTo>
                  <a:cubicBezTo>
                    <a:pt x="818" y="1601"/>
                    <a:pt x="717" y="1622"/>
                    <a:pt x="615" y="1635"/>
                  </a:cubicBezTo>
                  <a:cubicBezTo>
                    <a:pt x="412" y="1666"/>
                    <a:pt x="205" y="1672"/>
                    <a:pt x="0" y="16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9" name="Freeform 26"/>
            <p:cNvSpPr/>
            <p:nvPr>
              <p:custDataLst>
                <p:tags r:id="rId24"/>
              </p:custDataLst>
            </p:nvPr>
          </p:nvSpPr>
          <p:spPr bwMode="auto">
            <a:xfrm>
              <a:off x="1" y="1261"/>
              <a:ext cx="5752" cy="975"/>
            </a:xfrm>
            <a:custGeom>
              <a:avLst/>
              <a:gdLst>
                <a:gd name="T0" fmla="*/ 114 w 8987"/>
                <a:gd name="T1" fmla="*/ 1522 h 1523"/>
                <a:gd name="T2" fmla="*/ 303 w 8987"/>
                <a:gd name="T3" fmla="*/ 1520 h 1523"/>
                <a:gd name="T4" fmla="*/ 455 w 8987"/>
                <a:gd name="T5" fmla="*/ 1509 h 1523"/>
                <a:gd name="T6" fmla="*/ 605 w 8987"/>
                <a:gd name="T7" fmla="*/ 1489 h 1523"/>
                <a:gd name="T8" fmla="*/ 792 w 8987"/>
                <a:gd name="T9" fmla="*/ 1457 h 1523"/>
                <a:gd name="T10" fmla="*/ 1197 w 8987"/>
                <a:gd name="T11" fmla="*/ 1357 h 1523"/>
                <a:gd name="T12" fmla="*/ 2877 w 8987"/>
                <a:gd name="T13" fmla="*/ 677 h 1523"/>
                <a:gd name="T14" fmla="*/ 3477 w 8987"/>
                <a:gd name="T15" fmla="*/ 213 h 1523"/>
                <a:gd name="T16" fmla="*/ 3540 w 8987"/>
                <a:gd name="T17" fmla="*/ 171 h 1523"/>
                <a:gd name="T18" fmla="*/ 3622 w 8987"/>
                <a:gd name="T19" fmla="*/ 122 h 1523"/>
                <a:gd name="T20" fmla="*/ 3706 w 8987"/>
                <a:gd name="T21" fmla="*/ 80 h 1523"/>
                <a:gd name="T22" fmla="*/ 3886 w 8987"/>
                <a:gd name="T23" fmla="*/ 16 h 1523"/>
                <a:gd name="T24" fmla="*/ 4056 w 8987"/>
                <a:gd name="T25" fmla="*/ 6 h 1523"/>
                <a:gd name="T26" fmla="*/ 4149 w 8987"/>
                <a:gd name="T27" fmla="*/ 27 h 1523"/>
                <a:gd name="T28" fmla="*/ 4370 w 8987"/>
                <a:gd name="T29" fmla="*/ 176 h 1523"/>
                <a:gd name="T30" fmla="*/ 4752 w 8987"/>
                <a:gd name="T31" fmla="*/ 542 h 1523"/>
                <a:gd name="T32" fmla="*/ 5475 w 8987"/>
                <a:gd name="T33" fmla="*/ 721 h 1523"/>
                <a:gd name="T34" fmla="*/ 6358 w 8987"/>
                <a:gd name="T35" fmla="*/ 527 h 1523"/>
                <a:gd name="T36" fmla="*/ 6614 w 8987"/>
                <a:gd name="T37" fmla="*/ 456 h 1523"/>
                <a:gd name="T38" fmla="*/ 6652 w 8987"/>
                <a:gd name="T39" fmla="*/ 455 h 1523"/>
                <a:gd name="T40" fmla="*/ 7218 w 8987"/>
                <a:gd name="T41" fmla="*/ 660 h 1523"/>
                <a:gd name="T42" fmla="*/ 7783 w 8987"/>
                <a:gd name="T43" fmla="*/ 879 h 1523"/>
                <a:gd name="T44" fmla="*/ 8381 w 8987"/>
                <a:gd name="T45" fmla="*/ 973 h 1523"/>
                <a:gd name="T46" fmla="*/ 8079 w 8987"/>
                <a:gd name="T47" fmla="*/ 942 h 1523"/>
                <a:gd name="T48" fmla="*/ 7495 w 8987"/>
                <a:gd name="T49" fmla="*/ 784 h 1523"/>
                <a:gd name="T50" fmla="*/ 6943 w 8987"/>
                <a:gd name="T51" fmla="*/ 531 h 1523"/>
                <a:gd name="T52" fmla="*/ 6642 w 8987"/>
                <a:gd name="T53" fmla="*/ 459 h 1523"/>
                <a:gd name="T54" fmla="*/ 6577 w 8987"/>
                <a:gd name="T55" fmla="*/ 466 h 1523"/>
                <a:gd name="T56" fmla="*/ 6219 w 8987"/>
                <a:gd name="T57" fmla="*/ 588 h 1523"/>
                <a:gd name="T58" fmla="*/ 5172 w 8987"/>
                <a:gd name="T59" fmla="*/ 707 h 1523"/>
                <a:gd name="T60" fmla="*/ 4631 w 8987"/>
                <a:gd name="T61" fmla="*/ 451 h 1523"/>
                <a:gd name="T62" fmla="*/ 4308 w 8987"/>
                <a:gd name="T63" fmla="*/ 131 h 1523"/>
                <a:gd name="T64" fmla="*/ 4111 w 8987"/>
                <a:gd name="T65" fmla="*/ 23 h 1523"/>
                <a:gd name="T66" fmla="*/ 4046 w 8987"/>
                <a:gd name="T67" fmla="*/ 12 h 1523"/>
                <a:gd name="T68" fmla="*/ 3744 w 8987"/>
                <a:gd name="T69" fmla="*/ 70 h 1523"/>
                <a:gd name="T70" fmla="*/ 3675 w 8987"/>
                <a:gd name="T71" fmla="*/ 102 h 1523"/>
                <a:gd name="T72" fmla="*/ 3608 w 8987"/>
                <a:gd name="T73" fmla="*/ 138 h 1523"/>
                <a:gd name="T74" fmla="*/ 3528 w 8987"/>
                <a:gd name="T75" fmla="*/ 187 h 1523"/>
                <a:gd name="T76" fmla="*/ 3359 w 8987"/>
                <a:gd name="T77" fmla="*/ 309 h 1523"/>
                <a:gd name="T78" fmla="*/ 2348 w 8987"/>
                <a:gd name="T79" fmla="*/ 973 h 1523"/>
                <a:gd name="T80" fmla="*/ 904 w 8987"/>
                <a:gd name="T81" fmla="*/ 1435 h 1523"/>
                <a:gd name="T82" fmla="*/ 755 w 8987"/>
                <a:gd name="T83" fmla="*/ 1466 h 1523"/>
                <a:gd name="T84" fmla="*/ 568 w 8987"/>
                <a:gd name="T85" fmla="*/ 1497 h 1523"/>
                <a:gd name="T86" fmla="*/ 379 w 8987"/>
                <a:gd name="T87" fmla="*/ 1516 h 1523"/>
                <a:gd name="T88" fmla="*/ 228 w 8987"/>
                <a:gd name="T89" fmla="*/ 1523 h 1523"/>
                <a:gd name="T90" fmla="*/ 76 w 8987"/>
                <a:gd name="T91" fmla="*/ 1520 h 1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987" h="1523">
                  <a:moveTo>
                    <a:pt x="0" y="1515"/>
                  </a:moveTo>
                  <a:cubicBezTo>
                    <a:pt x="76" y="1519"/>
                    <a:pt x="76" y="1519"/>
                    <a:pt x="76" y="1519"/>
                  </a:cubicBezTo>
                  <a:cubicBezTo>
                    <a:pt x="89" y="1520"/>
                    <a:pt x="101" y="1521"/>
                    <a:pt x="114" y="1522"/>
                  </a:cubicBezTo>
                  <a:cubicBezTo>
                    <a:pt x="152" y="1522"/>
                    <a:pt x="152" y="1522"/>
                    <a:pt x="152" y="1522"/>
                  </a:cubicBezTo>
                  <a:cubicBezTo>
                    <a:pt x="177" y="1522"/>
                    <a:pt x="202" y="1523"/>
                    <a:pt x="228" y="1523"/>
                  </a:cubicBezTo>
                  <a:cubicBezTo>
                    <a:pt x="303" y="1520"/>
                    <a:pt x="303" y="1520"/>
                    <a:pt x="303" y="1520"/>
                  </a:cubicBezTo>
                  <a:cubicBezTo>
                    <a:pt x="316" y="1519"/>
                    <a:pt x="329" y="1519"/>
                    <a:pt x="341" y="1518"/>
                  </a:cubicBezTo>
                  <a:cubicBezTo>
                    <a:pt x="379" y="1515"/>
                    <a:pt x="379" y="1515"/>
                    <a:pt x="379" y="1515"/>
                  </a:cubicBezTo>
                  <a:cubicBezTo>
                    <a:pt x="404" y="1513"/>
                    <a:pt x="429" y="1512"/>
                    <a:pt x="455" y="1509"/>
                  </a:cubicBezTo>
                  <a:cubicBezTo>
                    <a:pt x="530" y="1500"/>
                    <a:pt x="530" y="1500"/>
                    <a:pt x="530" y="1500"/>
                  </a:cubicBezTo>
                  <a:cubicBezTo>
                    <a:pt x="542" y="1498"/>
                    <a:pt x="555" y="1497"/>
                    <a:pt x="568" y="1495"/>
                  </a:cubicBezTo>
                  <a:cubicBezTo>
                    <a:pt x="605" y="1489"/>
                    <a:pt x="605" y="1489"/>
                    <a:pt x="605" y="1489"/>
                  </a:cubicBezTo>
                  <a:cubicBezTo>
                    <a:pt x="630" y="1486"/>
                    <a:pt x="655" y="1482"/>
                    <a:pt x="680" y="1478"/>
                  </a:cubicBezTo>
                  <a:cubicBezTo>
                    <a:pt x="755" y="1464"/>
                    <a:pt x="755" y="1464"/>
                    <a:pt x="755" y="1464"/>
                  </a:cubicBezTo>
                  <a:cubicBezTo>
                    <a:pt x="767" y="1461"/>
                    <a:pt x="779" y="1459"/>
                    <a:pt x="792" y="1457"/>
                  </a:cubicBezTo>
                  <a:cubicBezTo>
                    <a:pt x="829" y="1449"/>
                    <a:pt x="829" y="1449"/>
                    <a:pt x="829" y="1449"/>
                  </a:cubicBezTo>
                  <a:cubicBezTo>
                    <a:pt x="903" y="1433"/>
                    <a:pt x="903" y="1433"/>
                    <a:pt x="903" y="1433"/>
                  </a:cubicBezTo>
                  <a:cubicBezTo>
                    <a:pt x="1001" y="1409"/>
                    <a:pt x="1099" y="1385"/>
                    <a:pt x="1197" y="1357"/>
                  </a:cubicBezTo>
                  <a:cubicBezTo>
                    <a:pt x="1391" y="1302"/>
                    <a:pt x="1584" y="1239"/>
                    <a:pt x="1777" y="1178"/>
                  </a:cubicBezTo>
                  <a:cubicBezTo>
                    <a:pt x="1969" y="1117"/>
                    <a:pt x="2161" y="1050"/>
                    <a:pt x="2346" y="969"/>
                  </a:cubicBezTo>
                  <a:cubicBezTo>
                    <a:pt x="2531" y="888"/>
                    <a:pt x="2709" y="790"/>
                    <a:pt x="2877" y="677"/>
                  </a:cubicBezTo>
                  <a:cubicBezTo>
                    <a:pt x="2961" y="621"/>
                    <a:pt x="3043" y="561"/>
                    <a:pt x="3121" y="497"/>
                  </a:cubicBezTo>
                  <a:cubicBezTo>
                    <a:pt x="3199" y="434"/>
                    <a:pt x="3276" y="367"/>
                    <a:pt x="3355" y="305"/>
                  </a:cubicBezTo>
                  <a:cubicBezTo>
                    <a:pt x="3395" y="273"/>
                    <a:pt x="3436" y="243"/>
                    <a:pt x="3477" y="213"/>
                  </a:cubicBezTo>
                  <a:cubicBezTo>
                    <a:pt x="3508" y="192"/>
                    <a:pt x="3508" y="192"/>
                    <a:pt x="3508" y="192"/>
                  </a:cubicBezTo>
                  <a:cubicBezTo>
                    <a:pt x="3524" y="181"/>
                    <a:pt x="3524" y="181"/>
                    <a:pt x="3524" y="181"/>
                  </a:cubicBezTo>
                  <a:cubicBezTo>
                    <a:pt x="3540" y="171"/>
                    <a:pt x="3540" y="171"/>
                    <a:pt x="3540" y="171"/>
                  </a:cubicBezTo>
                  <a:cubicBezTo>
                    <a:pt x="3572" y="151"/>
                    <a:pt x="3572" y="151"/>
                    <a:pt x="3572" y="151"/>
                  </a:cubicBezTo>
                  <a:cubicBezTo>
                    <a:pt x="3605" y="132"/>
                    <a:pt x="3605" y="132"/>
                    <a:pt x="3605" y="132"/>
                  </a:cubicBezTo>
                  <a:cubicBezTo>
                    <a:pt x="3611" y="129"/>
                    <a:pt x="3616" y="125"/>
                    <a:pt x="3622" y="122"/>
                  </a:cubicBezTo>
                  <a:cubicBezTo>
                    <a:pt x="3638" y="113"/>
                    <a:pt x="3638" y="113"/>
                    <a:pt x="3638" y="113"/>
                  </a:cubicBezTo>
                  <a:cubicBezTo>
                    <a:pt x="3672" y="96"/>
                    <a:pt x="3672" y="96"/>
                    <a:pt x="3672" y="96"/>
                  </a:cubicBezTo>
                  <a:cubicBezTo>
                    <a:pt x="3706" y="80"/>
                    <a:pt x="3706" y="80"/>
                    <a:pt x="3706" y="80"/>
                  </a:cubicBezTo>
                  <a:cubicBezTo>
                    <a:pt x="3712" y="77"/>
                    <a:pt x="3718" y="74"/>
                    <a:pt x="3724" y="71"/>
                  </a:cubicBezTo>
                  <a:cubicBezTo>
                    <a:pt x="3741" y="64"/>
                    <a:pt x="3741" y="64"/>
                    <a:pt x="3741" y="64"/>
                  </a:cubicBezTo>
                  <a:cubicBezTo>
                    <a:pt x="3788" y="44"/>
                    <a:pt x="3836" y="28"/>
                    <a:pt x="3886" y="16"/>
                  </a:cubicBezTo>
                  <a:cubicBezTo>
                    <a:pt x="3935" y="6"/>
                    <a:pt x="3986" y="0"/>
                    <a:pt x="4037" y="4"/>
                  </a:cubicBezTo>
                  <a:cubicBezTo>
                    <a:pt x="4047" y="5"/>
                    <a:pt x="4047" y="5"/>
                    <a:pt x="4047" y="5"/>
                  </a:cubicBezTo>
                  <a:cubicBezTo>
                    <a:pt x="4056" y="6"/>
                    <a:pt x="4056" y="6"/>
                    <a:pt x="4056" y="6"/>
                  </a:cubicBezTo>
                  <a:cubicBezTo>
                    <a:pt x="4063" y="7"/>
                    <a:pt x="4069" y="7"/>
                    <a:pt x="4075" y="8"/>
                  </a:cubicBezTo>
                  <a:cubicBezTo>
                    <a:pt x="4088" y="11"/>
                    <a:pt x="4100" y="13"/>
                    <a:pt x="4113" y="16"/>
                  </a:cubicBezTo>
                  <a:cubicBezTo>
                    <a:pt x="4125" y="19"/>
                    <a:pt x="4137" y="24"/>
                    <a:pt x="4149" y="27"/>
                  </a:cubicBezTo>
                  <a:cubicBezTo>
                    <a:pt x="4161" y="32"/>
                    <a:pt x="4173" y="37"/>
                    <a:pt x="4184" y="43"/>
                  </a:cubicBezTo>
                  <a:cubicBezTo>
                    <a:pt x="4230" y="66"/>
                    <a:pt x="4272" y="94"/>
                    <a:pt x="4312" y="125"/>
                  </a:cubicBezTo>
                  <a:cubicBezTo>
                    <a:pt x="4332" y="141"/>
                    <a:pt x="4351" y="158"/>
                    <a:pt x="4370" y="176"/>
                  </a:cubicBezTo>
                  <a:cubicBezTo>
                    <a:pt x="4388" y="193"/>
                    <a:pt x="4406" y="211"/>
                    <a:pt x="4424" y="229"/>
                  </a:cubicBezTo>
                  <a:cubicBezTo>
                    <a:pt x="4495" y="301"/>
                    <a:pt x="4562" y="377"/>
                    <a:pt x="4636" y="446"/>
                  </a:cubicBezTo>
                  <a:cubicBezTo>
                    <a:pt x="4673" y="480"/>
                    <a:pt x="4711" y="513"/>
                    <a:pt x="4752" y="542"/>
                  </a:cubicBezTo>
                  <a:cubicBezTo>
                    <a:pt x="4794" y="571"/>
                    <a:pt x="4837" y="596"/>
                    <a:pt x="4884" y="616"/>
                  </a:cubicBezTo>
                  <a:cubicBezTo>
                    <a:pt x="4975" y="658"/>
                    <a:pt x="5074" y="684"/>
                    <a:pt x="5173" y="700"/>
                  </a:cubicBezTo>
                  <a:cubicBezTo>
                    <a:pt x="5273" y="716"/>
                    <a:pt x="5374" y="723"/>
                    <a:pt x="5475" y="721"/>
                  </a:cubicBezTo>
                  <a:cubicBezTo>
                    <a:pt x="5677" y="717"/>
                    <a:pt x="5878" y="685"/>
                    <a:pt x="6073" y="629"/>
                  </a:cubicBezTo>
                  <a:cubicBezTo>
                    <a:pt x="6121" y="615"/>
                    <a:pt x="6169" y="600"/>
                    <a:pt x="6217" y="583"/>
                  </a:cubicBezTo>
                  <a:cubicBezTo>
                    <a:pt x="6264" y="565"/>
                    <a:pt x="6311" y="546"/>
                    <a:pt x="6358" y="527"/>
                  </a:cubicBezTo>
                  <a:cubicBezTo>
                    <a:pt x="6405" y="508"/>
                    <a:pt x="6452" y="490"/>
                    <a:pt x="6501" y="477"/>
                  </a:cubicBezTo>
                  <a:cubicBezTo>
                    <a:pt x="6526" y="470"/>
                    <a:pt x="6551" y="465"/>
                    <a:pt x="6576" y="461"/>
                  </a:cubicBezTo>
                  <a:cubicBezTo>
                    <a:pt x="6588" y="459"/>
                    <a:pt x="6601" y="457"/>
                    <a:pt x="6614" y="456"/>
                  </a:cubicBezTo>
                  <a:cubicBezTo>
                    <a:pt x="6633" y="455"/>
                    <a:pt x="6633" y="455"/>
                    <a:pt x="6633" y="455"/>
                  </a:cubicBezTo>
                  <a:cubicBezTo>
                    <a:pt x="6642" y="455"/>
                    <a:pt x="6642" y="455"/>
                    <a:pt x="6642" y="455"/>
                  </a:cubicBezTo>
                  <a:cubicBezTo>
                    <a:pt x="6652" y="455"/>
                    <a:pt x="6652" y="455"/>
                    <a:pt x="6652" y="455"/>
                  </a:cubicBezTo>
                  <a:cubicBezTo>
                    <a:pt x="6702" y="453"/>
                    <a:pt x="6753" y="461"/>
                    <a:pt x="6802" y="475"/>
                  </a:cubicBezTo>
                  <a:cubicBezTo>
                    <a:pt x="6851" y="488"/>
                    <a:pt x="6899" y="506"/>
                    <a:pt x="6945" y="527"/>
                  </a:cubicBezTo>
                  <a:cubicBezTo>
                    <a:pt x="7038" y="567"/>
                    <a:pt x="7127" y="616"/>
                    <a:pt x="7218" y="660"/>
                  </a:cubicBezTo>
                  <a:cubicBezTo>
                    <a:pt x="7263" y="682"/>
                    <a:pt x="7310" y="702"/>
                    <a:pt x="7356" y="722"/>
                  </a:cubicBezTo>
                  <a:cubicBezTo>
                    <a:pt x="7403" y="742"/>
                    <a:pt x="7449" y="762"/>
                    <a:pt x="7496" y="780"/>
                  </a:cubicBezTo>
                  <a:cubicBezTo>
                    <a:pt x="7590" y="818"/>
                    <a:pt x="7685" y="852"/>
                    <a:pt x="7783" y="879"/>
                  </a:cubicBezTo>
                  <a:cubicBezTo>
                    <a:pt x="7832" y="892"/>
                    <a:pt x="7881" y="904"/>
                    <a:pt x="7930" y="913"/>
                  </a:cubicBezTo>
                  <a:cubicBezTo>
                    <a:pt x="7980" y="923"/>
                    <a:pt x="8030" y="932"/>
                    <a:pt x="8080" y="939"/>
                  </a:cubicBezTo>
                  <a:cubicBezTo>
                    <a:pt x="8180" y="955"/>
                    <a:pt x="8280" y="966"/>
                    <a:pt x="8381" y="973"/>
                  </a:cubicBezTo>
                  <a:cubicBezTo>
                    <a:pt x="8583" y="987"/>
                    <a:pt x="8786" y="984"/>
                    <a:pt x="8987" y="964"/>
                  </a:cubicBezTo>
                  <a:cubicBezTo>
                    <a:pt x="8786" y="985"/>
                    <a:pt x="8583" y="988"/>
                    <a:pt x="8381" y="975"/>
                  </a:cubicBezTo>
                  <a:cubicBezTo>
                    <a:pt x="8280" y="968"/>
                    <a:pt x="8179" y="957"/>
                    <a:pt x="8079" y="942"/>
                  </a:cubicBezTo>
                  <a:cubicBezTo>
                    <a:pt x="8029" y="935"/>
                    <a:pt x="7979" y="926"/>
                    <a:pt x="7930" y="916"/>
                  </a:cubicBezTo>
                  <a:cubicBezTo>
                    <a:pt x="7880" y="907"/>
                    <a:pt x="7831" y="896"/>
                    <a:pt x="7782" y="882"/>
                  </a:cubicBezTo>
                  <a:cubicBezTo>
                    <a:pt x="7684" y="856"/>
                    <a:pt x="7589" y="821"/>
                    <a:pt x="7495" y="784"/>
                  </a:cubicBezTo>
                  <a:cubicBezTo>
                    <a:pt x="7448" y="765"/>
                    <a:pt x="7401" y="746"/>
                    <a:pt x="7354" y="726"/>
                  </a:cubicBezTo>
                  <a:cubicBezTo>
                    <a:pt x="7308" y="706"/>
                    <a:pt x="7262" y="686"/>
                    <a:pt x="7216" y="664"/>
                  </a:cubicBezTo>
                  <a:cubicBezTo>
                    <a:pt x="7124" y="620"/>
                    <a:pt x="7036" y="571"/>
                    <a:pt x="6943" y="531"/>
                  </a:cubicBezTo>
                  <a:cubicBezTo>
                    <a:pt x="6897" y="511"/>
                    <a:pt x="6849" y="493"/>
                    <a:pt x="6801" y="480"/>
                  </a:cubicBezTo>
                  <a:cubicBezTo>
                    <a:pt x="6752" y="466"/>
                    <a:pt x="6702" y="458"/>
                    <a:pt x="6652" y="460"/>
                  </a:cubicBezTo>
                  <a:cubicBezTo>
                    <a:pt x="6642" y="459"/>
                    <a:pt x="6642" y="459"/>
                    <a:pt x="6642" y="459"/>
                  </a:cubicBezTo>
                  <a:cubicBezTo>
                    <a:pt x="6633" y="460"/>
                    <a:pt x="6633" y="460"/>
                    <a:pt x="6633" y="460"/>
                  </a:cubicBezTo>
                  <a:cubicBezTo>
                    <a:pt x="6614" y="461"/>
                    <a:pt x="6614" y="461"/>
                    <a:pt x="6614" y="461"/>
                  </a:cubicBezTo>
                  <a:cubicBezTo>
                    <a:pt x="6601" y="462"/>
                    <a:pt x="6589" y="464"/>
                    <a:pt x="6577" y="466"/>
                  </a:cubicBezTo>
                  <a:cubicBezTo>
                    <a:pt x="6552" y="470"/>
                    <a:pt x="6527" y="475"/>
                    <a:pt x="6503" y="482"/>
                  </a:cubicBezTo>
                  <a:cubicBezTo>
                    <a:pt x="6454" y="495"/>
                    <a:pt x="6407" y="513"/>
                    <a:pt x="6360" y="532"/>
                  </a:cubicBezTo>
                  <a:cubicBezTo>
                    <a:pt x="6313" y="551"/>
                    <a:pt x="6266" y="570"/>
                    <a:pt x="6219" y="588"/>
                  </a:cubicBezTo>
                  <a:cubicBezTo>
                    <a:pt x="6171" y="605"/>
                    <a:pt x="6123" y="620"/>
                    <a:pt x="6074" y="635"/>
                  </a:cubicBezTo>
                  <a:cubicBezTo>
                    <a:pt x="5880" y="690"/>
                    <a:pt x="5678" y="723"/>
                    <a:pt x="5475" y="727"/>
                  </a:cubicBezTo>
                  <a:cubicBezTo>
                    <a:pt x="5374" y="729"/>
                    <a:pt x="5272" y="723"/>
                    <a:pt x="5172" y="707"/>
                  </a:cubicBezTo>
                  <a:cubicBezTo>
                    <a:pt x="5072" y="691"/>
                    <a:pt x="4973" y="665"/>
                    <a:pt x="4881" y="623"/>
                  </a:cubicBezTo>
                  <a:cubicBezTo>
                    <a:pt x="4834" y="603"/>
                    <a:pt x="4790" y="577"/>
                    <a:pt x="4748" y="548"/>
                  </a:cubicBezTo>
                  <a:cubicBezTo>
                    <a:pt x="4707" y="519"/>
                    <a:pt x="4668" y="486"/>
                    <a:pt x="4631" y="451"/>
                  </a:cubicBezTo>
                  <a:cubicBezTo>
                    <a:pt x="4557" y="382"/>
                    <a:pt x="4490" y="306"/>
                    <a:pt x="4419" y="234"/>
                  </a:cubicBezTo>
                  <a:cubicBezTo>
                    <a:pt x="4401" y="216"/>
                    <a:pt x="4383" y="198"/>
                    <a:pt x="4365" y="181"/>
                  </a:cubicBezTo>
                  <a:cubicBezTo>
                    <a:pt x="4346" y="163"/>
                    <a:pt x="4328" y="147"/>
                    <a:pt x="4308" y="131"/>
                  </a:cubicBezTo>
                  <a:cubicBezTo>
                    <a:pt x="4268" y="100"/>
                    <a:pt x="4226" y="72"/>
                    <a:pt x="4181" y="49"/>
                  </a:cubicBezTo>
                  <a:cubicBezTo>
                    <a:pt x="4170" y="43"/>
                    <a:pt x="4158" y="39"/>
                    <a:pt x="4147" y="34"/>
                  </a:cubicBezTo>
                  <a:cubicBezTo>
                    <a:pt x="4135" y="30"/>
                    <a:pt x="4123" y="26"/>
                    <a:pt x="4111" y="23"/>
                  </a:cubicBezTo>
                  <a:cubicBezTo>
                    <a:pt x="4099" y="20"/>
                    <a:pt x="4087" y="17"/>
                    <a:pt x="4074" y="15"/>
                  </a:cubicBezTo>
                  <a:cubicBezTo>
                    <a:pt x="4068" y="14"/>
                    <a:pt x="4062" y="14"/>
                    <a:pt x="4056" y="13"/>
                  </a:cubicBezTo>
                  <a:cubicBezTo>
                    <a:pt x="4046" y="12"/>
                    <a:pt x="4046" y="12"/>
                    <a:pt x="4046" y="12"/>
                  </a:cubicBezTo>
                  <a:cubicBezTo>
                    <a:pt x="4037" y="11"/>
                    <a:pt x="4037" y="11"/>
                    <a:pt x="4037" y="11"/>
                  </a:cubicBezTo>
                  <a:cubicBezTo>
                    <a:pt x="3987" y="7"/>
                    <a:pt x="3936" y="13"/>
                    <a:pt x="3887" y="23"/>
                  </a:cubicBezTo>
                  <a:cubicBezTo>
                    <a:pt x="3838" y="34"/>
                    <a:pt x="3790" y="50"/>
                    <a:pt x="3744" y="70"/>
                  </a:cubicBezTo>
                  <a:cubicBezTo>
                    <a:pt x="3726" y="78"/>
                    <a:pt x="3726" y="78"/>
                    <a:pt x="3726" y="78"/>
                  </a:cubicBezTo>
                  <a:cubicBezTo>
                    <a:pt x="3721" y="80"/>
                    <a:pt x="3715" y="83"/>
                    <a:pt x="3709" y="86"/>
                  </a:cubicBezTo>
                  <a:cubicBezTo>
                    <a:pt x="3675" y="102"/>
                    <a:pt x="3675" y="102"/>
                    <a:pt x="3675" y="102"/>
                  </a:cubicBezTo>
                  <a:cubicBezTo>
                    <a:pt x="3641" y="119"/>
                    <a:pt x="3641" y="119"/>
                    <a:pt x="3641" y="119"/>
                  </a:cubicBezTo>
                  <a:cubicBezTo>
                    <a:pt x="3625" y="128"/>
                    <a:pt x="3625" y="128"/>
                    <a:pt x="3625" y="128"/>
                  </a:cubicBezTo>
                  <a:cubicBezTo>
                    <a:pt x="3619" y="131"/>
                    <a:pt x="3614" y="134"/>
                    <a:pt x="3608" y="138"/>
                  </a:cubicBezTo>
                  <a:cubicBezTo>
                    <a:pt x="3576" y="157"/>
                    <a:pt x="3576" y="157"/>
                    <a:pt x="3576" y="157"/>
                  </a:cubicBezTo>
                  <a:cubicBezTo>
                    <a:pt x="3544" y="177"/>
                    <a:pt x="3544" y="177"/>
                    <a:pt x="3544" y="177"/>
                  </a:cubicBezTo>
                  <a:cubicBezTo>
                    <a:pt x="3528" y="187"/>
                    <a:pt x="3528" y="187"/>
                    <a:pt x="3528" y="187"/>
                  </a:cubicBezTo>
                  <a:cubicBezTo>
                    <a:pt x="3512" y="197"/>
                    <a:pt x="3512" y="197"/>
                    <a:pt x="3512" y="197"/>
                  </a:cubicBezTo>
                  <a:cubicBezTo>
                    <a:pt x="3480" y="219"/>
                    <a:pt x="3480" y="219"/>
                    <a:pt x="3480" y="219"/>
                  </a:cubicBezTo>
                  <a:cubicBezTo>
                    <a:pt x="3439" y="248"/>
                    <a:pt x="3399" y="278"/>
                    <a:pt x="3359" y="309"/>
                  </a:cubicBezTo>
                  <a:cubicBezTo>
                    <a:pt x="3280" y="372"/>
                    <a:pt x="3203" y="438"/>
                    <a:pt x="3125" y="502"/>
                  </a:cubicBezTo>
                  <a:cubicBezTo>
                    <a:pt x="3046" y="566"/>
                    <a:pt x="2964" y="625"/>
                    <a:pt x="2880" y="682"/>
                  </a:cubicBezTo>
                  <a:cubicBezTo>
                    <a:pt x="2712" y="795"/>
                    <a:pt x="2533" y="893"/>
                    <a:pt x="2348" y="973"/>
                  </a:cubicBezTo>
                  <a:cubicBezTo>
                    <a:pt x="2162" y="1055"/>
                    <a:pt x="1971" y="1121"/>
                    <a:pt x="1778" y="1182"/>
                  </a:cubicBezTo>
                  <a:cubicBezTo>
                    <a:pt x="1585" y="1243"/>
                    <a:pt x="1393" y="1306"/>
                    <a:pt x="1198" y="1360"/>
                  </a:cubicBezTo>
                  <a:cubicBezTo>
                    <a:pt x="1100" y="1388"/>
                    <a:pt x="1002" y="1412"/>
                    <a:pt x="904" y="1435"/>
                  </a:cubicBezTo>
                  <a:cubicBezTo>
                    <a:pt x="829" y="1451"/>
                    <a:pt x="829" y="1451"/>
                    <a:pt x="829" y="1451"/>
                  </a:cubicBezTo>
                  <a:cubicBezTo>
                    <a:pt x="792" y="1459"/>
                    <a:pt x="792" y="1459"/>
                    <a:pt x="792" y="1459"/>
                  </a:cubicBezTo>
                  <a:cubicBezTo>
                    <a:pt x="780" y="1461"/>
                    <a:pt x="767" y="1464"/>
                    <a:pt x="755" y="1466"/>
                  </a:cubicBezTo>
                  <a:cubicBezTo>
                    <a:pt x="680" y="1480"/>
                    <a:pt x="680" y="1480"/>
                    <a:pt x="680" y="1480"/>
                  </a:cubicBezTo>
                  <a:cubicBezTo>
                    <a:pt x="655" y="1484"/>
                    <a:pt x="630" y="1487"/>
                    <a:pt x="605" y="1491"/>
                  </a:cubicBezTo>
                  <a:cubicBezTo>
                    <a:pt x="568" y="1497"/>
                    <a:pt x="568" y="1497"/>
                    <a:pt x="568" y="1497"/>
                  </a:cubicBezTo>
                  <a:cubicBezTo>
                    <a:pt x="555" y="1499"/>
                    <a:pt x="543" y="1500"/>
                    <a:pt x="530" y="1502"/>
                  </a:cubicBezTo>
                  <a:cubicBezTo>
                    <a:pt x="455" y="1510"/>
                    <a:pt x="455" y="1510"/>
                    <a:pt x="455" y="1510"/>
                  </a:cubicBezTo>
                  <a:cubicBezTo>
                    <a:pt x="430" y="1513"/>
                    <a:pt x="404" y="1514"/>
                    <a:pt x="379" y="1516"/>
                  </a:cubicBezTo>
                  <a:cubicBezTo>
                    <a:pt x="341" y="1519"/>
                    <a:pt x="341" y="1519"/>
                    <a:pt x="341" y="1519"/>
                  </a:cubicBezTo>
                  <a:cubicBezTo>
                    <a:pt x="329" y="1520"/>
                    <a:pt x="316" y="1520"/>
                    <a:pt x="303" y="1521"/>
                  </a:cubicBezTo>
                  <a:cubicBezTo>
                    <a:pt x="228" y="1523"/>
                    <a:pt x="228" y="1523"/>
                    <a:pt x="228" y="1523"/>
                  </a:cubicBezTo>
                  <a:cubicBezTo>
                    <a:pt x="202" y="1523"/>
                    <a:pt x="177" y="1523"/>
                    <a:pt x="152" y="1523"/>
                  </a:cubicBezTo>
                  <a:cubicBezTo>
                    <a:pt x="114" y="1522"/>
                    <a:pt x="114" y="1522"/>
                    <a:pt x="114" y="1522"/>
                  </a:cubicBezTo>
                  <a:cubicBezTo>
                    <a:pt x="101" y="1521"/>
                    <a:pt x="89" y="1520"/>
                    <a:pt x="76" y="1520"/>
                  </a:cubicBezTo>
                  <a:lnTo>
                    <a:pt x="0" y="15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0" name="Freeform 27"/>
            <p:cNvSpPr/>
            <p:nvPr>
              <p:custDataLst>
                <p:tags r:id="rId25"/>
              </p:custDataLst>
            </p:nvPr>
          </p:nvSpPr>
          <p:spPr bwMode="auto">
            <a:xfrm>
              <a:off x="1" y="1333"/>
              <a:ext cx="5752" cy="885"/>
            </a:xfrm>
            <a:custGeom>
              <a:avLst/>
              <a:gdLst>
                <a:gd name="T0" fmla="*/ 113 w 8987"/>
                <a:gd name="T1" fmla="*/ 1382 h 1382"/>
                <a:gd name="T2" fmla="*/ 299 w 8987"/>
                <a:gd name="T3" fmla="*/ 1377 h 1382"/>
                <a:gd name="T4" fmla="*/ 448 w 8987"/>
                <a:gd name="T5" fmla="*/ 1364 h 1382"/>
                <a:gd name="T6" fmla="*/ 596 w 8987"/>
                <a:gd name="T7" fmla="*/ 1343 h 1382"/>
                <a:gd name="T8" fmla="*/ 780 w 8987"/>
                <a:gd name="T9" fmla="*/ 1310 h 1382"/>
                <a:gd name="T10" fmla="*/ 1180 w 8987"/>
                <a:gd name="T11" fmla="*/ 1214 h 1382"/>
                <a:gd name="T12" fmla="*/ 2606 w 8987"/>
                <a:gd name="T13" fmla="*/ 769 h 1382"/>
                <a:gd name="T14" fmla="*/ 3061 w 8987"/>
                <a:gd name="T15" fmla="*/ 511 h 1382"/>
                <a:gd name="T16" fmla="*/ 3616 w 8987"/>
                <a:gd name="T17" fmla="*/ 130 h 1382"/>
                <a:gd name="T18" fmla="*/ 3751 w 8987"/>
                <a:gd name="T19" fmla="*/ 65 h 1382"/>
                <a:gd name="T20" fmla="*/ 3930 w 8987"/>
                <a:gd name="T21" fmla="*/ 10 h 1382"/>
                <a:gd name="T22" fmla="*/ 4117 w 8987"/>
                <a:gd name="T23" fmla="*/ 7 h 1382"/>
                <a:gd name="T24" fmla="*/ 4324 w 8987"/>
                <a:gd name="T25" fmla="*/ 93 h 1382"/>
                <a:gd name="T26" fmla="*/ 4680 w 8987"/>
                <a:gd name="T27" fmla="*/ 367 h 1382"/>
                <a:gd name="T28" fmla="*/ 4773 w 8987"/>
                <a:gd name="T29" fmla="*/ 429 h 1382"/>
                <a:gd name="T30" fmla="*/ 4847 w 8987"/>
                <a:gd name="T31" fmla="*/ 468 h 1382"/>
                <a:gd name="T32" fmla="*/ 4942 w 8987"/>
                <a:gd name="T33" fmla="*/ 505 h 1382"/>
                <a:gd name="T34" fmla="*/ 6121 w 8987"/>
                <a:gd name="T35" fmla="*/ 472 h 1382"/>
                <a:gd name="T36" fmla="*/ 6550 w 8987"/>
                <a:gd name="T37" fmla="*/ 340 h 1382"/>
                <a:gd name="T38" fmla="*/ 6985 w 8987"/>
                <a:gd name="T39" fmla="*/ 416 h 1382"/>
                <a:gd name="T40" fmla="*/ 7838 w 8987"/>
                <a:gd name="T41" fmla="*/ 794 h 1382"/>
                <a:gd name="T42" fmla="*/ 8093 w 8987"/>
                <a:gd name="T43" fmla="*/ 849 h 1382"/>
                <a:gd name="T44" fmla="*/ 8390 w 8987"/>
                <a:gd name="T45" fmla="*/ 889 h 1382"/>
                <a:gd name="T46" fmla="*/ 7873 w 8987"/>
                <a:gd name="T47" fmla="*/ 807 h 1382"/>
                <a:gd name="T48" fmla="*/ 7520 w 8987"/>
                <a:gd name="T49" fmla="*/ 683 h 1382"/>
                <a:gd name="T50" fmla="*/ 6845 w 8987"/>
                <a:gd name="T51" fmla="*/ 363 h 1382"/>
                <a:gd name="T52" fmla="*/ 6408 w 8987"/>
                <a:gd name="T53" fmla="*/ 386 h 1382"/>
                <a:gd name="T54" fmla="*/ 5533 w 8987"/>
                <a:gd name="T55" fmla="*/ 575 h 1382"/>
                <a:gd name="T56" fmla="*/ 4870 w 8987"/>
                <a:gd name="T57" fmla="*/ 485 h 1382"/>
                <a:gd name="T58" fmla="*/ 4836 w 8987"/>
                <a:gd name="T59" fmla="*/ 470 h 1382"/>
                <a:gd name="T60" fmla="*/ 4753 w 8987"/>
                <a:gd name="T61" fmla="*/ 425 h 1382"/>
                <a:gd name="T62" fmla="*/ 4442 w 8987"/>
                <a:gd name="T63" fmla="*/ 186 h 1382"/>
                <a:gd name="T64" fmla="*/ 4255 w 8987"/>
                <a:gd name="T65" fmla="*/ 64 h 1382"/>
                <a:gd name="T66" fmla="*/ 4042 w 8987"/>
                <a:gd name="T67" fmla="*/ 7 h 1382"/>
                <a:gd name="T68" fmla="*/ 3895 w 8987"/>
                <a:gd name="T69" fmla="*/ 24 h 1382"/>
                <a:gd name="T70" fmla="*/ 3719 w 8987"/>
                <a:gd name="T71" fmla="*/ 86 h 1382"/>
                <a:gd name="T72" fmla="*/ 3367 w 8987"/>
                <a:gd name="T73" fmla="*/ 296 h 1382"/>
                <a:gd name="T74" fmla="*/ 3001 w 8987"/>
                <a:gd name="T75" fmla="*/ 557 h 1382"/>
                <a:gd name="T76" fmla="*/ 2331 w 8987"/>
                <a:gd name="T77" fmla="*/ 887 h 1382"/>
                <a:gd name="T78" fmla="*/ 891 w 8987"/>
                <a:gd name="T79" fmla="*/ 1289 h 1382"/>
                <a:gd name="T80" fmla="*/ 744 w 8987"/>
                <a:gd name="T81" fmla="*/ 1319 h 1382"/>
                <a:gd name="T82" fmla="*/ 560 w 8987"/>
                <a:gd name="T83" fmla="*/ 1351 h 1382"/>
                <a:gd name="T84" fmla="*/ 374 w 8987"/>
                <a:gd name="T85" fmla="*/ 1372 h 1382"/>
                <a:gd name="T86" fmla="*/ 225 w 8987"/>
                <a:gd name="T87" fmla="*/ 1381 h 1382"/>
                <a:gd name="T88" fmla="*/ 75 w 8987"/>
                <a:gd name="T89" fmla="*/ 1380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87" h="1382">
                  <a:moveTo>
                    <a:pt x="0" y="1377"/>
                  </a:moveTo>
                  <a:cubicBezTo>
                    <a:pt x="75" y="1380"/>
                    <a:pt x="75" y="1380"/>
                    <a:pt x="75" y="1380"/>
                  </a:cubicBezTo>
                  <a:cubicBezTo>
                    <a:pt x="113" y="1382"/>
                    <a:pt x="113" y="1382"/>
                    <a:pt x="113" y="1382"/>
                  </a:cubicBezTo>
                  <a:cubicBezTo>
                    <a:pt x="150" y="1381"/>
                    <a:pt x="150" y="1381"/>
                    <a:pt x="150" y="1381"/>
                  </a:cubicBezTo>
                  <a:cubicBezTo>
                    <a:pt x="225" y="1381"/>
                    <a:pt x="225" y="1381"/>
                    <a:pt x="225" y="1381"/>
                  </a:cubicBezTo>
                  <a:cubicBezTo>
                    <a:pt x="299" y="1377"/>
                    <a:pt x="299" y="1377"/>
                    <a:pt x="299" y="1377"/>
                  </a:cubicBezTo>
                  <a:cubicBezTo>
                    <a:pt x="337" y="1375"/>
                    <a:pt x="337" y="1375"/>
                    <a:pt x="337" y="1375"/>
                  </a:cubicBezTo>
                  <a:cubicBezTo>
                    <a:pt x="374" y="1371"/>
                    <a:pt x="374" y="1371"/>
                    <a:pt x="374" y="1371"/>
                  </a:cubicBezTo>
                  <a:cubicBezTo>
                    <a:pt x="448" y="1364"/>
                    <a:pt x="448" y="1364"/>
                    <a:pt x="448" y="1364"/>
                  </a:cubicBezTo>
                  <a:cubicBezTo>
                    <a:pt x="522" y="1354"/>
                    <a:pt x="522" y="1354"/>
                    <a:pt x="522" y="1354"/>
                  </a:cubicBezTo>
                  <a:cubicBezTo>
                    <a:pt x="560" y="1349"/>
                    <a:pt x="560" y="1349"/>
                    <a:pt x="560" y="1349"/>
                  </a:cubicBezTo>
                  <a:cubicBezTo>
                    <a:pt x="596" y="1343"/>
                    <a:pt x="596" y="1343"/>
                    <a:pt x="596" y="1343"/>
                  </a:cubicBezTo>
                  <a:cubicBezTo>
                    <a:pt x="670" y="1331"/>
                    <a:pt x="670" y="1331"/>
                    <a:pt x="670" y="1331"/>
                  </a:cubicBezTo>
                  <a:cubicBezTo>
                    <a:pt x="744" y="1317"/>
                    <a:pt x="744" y="1317"/>
                    <a:pt x="744" y="1317"/>
                  </a:cubicBezTo>
                  <a:cubicBezTo>
                    <a:pt x="780" y="1310"/>
                    <a:pt x="780" y="1310"/>
                    <a:pt x="780" y="1310"/>
                  </a:cubicBezTo>
                  <a:cubicBezTo>
                    <a:pt x="793" y="1307"/>
                    <a:pt x="805" y="1305"/>
                    <a:pt x="817" y="1302"/>
                  </a:cubicBezTo>
                  <a:cubicBezTo>
                    <a:pt x="890" y="1286"/>
                    <a:pt x="890" y="1286"/>
                    <a:pt x="890" y="1286"/>
                  </a:cubicBezTo>
                  <a:cubicBezTo>
                    <a:pt x="987" y="1264"/>
                    <a:pt x="1084" y="1240"/>
                    <a:pt x="1180" y="1214"/>
                  </a:cubicBezTo>
                  <a:cubicBezTo>
                    <a:pt x="1373" y="1163"/>
                    <a:pt x="1564" y="1106"/>
                    <a:pt x="1757" y="1055"/>
                  </a:cubicBezTo>
                  <a:cubicBezTo>
                    <a:pt x="1950" y="1003"/>
                    <a:pt x="2142" y="950"/>
                    <a:pt x="2330" y="882"/>
                  </a:cubicBezTo>
                  <a:cubicBezTo>
                    <a:pt x="2423" y="849"/>
                    <a:pt x="2516" y="811"/>
                    <a:pt x="2606" y="769"/>
                  </a:cubicBezTo>
                  <a:cubicBezTo>
                    <a:pt x="2696" y="726"/>
                    <a:pt x="2784" y="680"/>
                    <a:pt x="2871" y="630"/>
                  </a:cubicBezTo>
                  <a:cubicBezTo>
                    <a:pt x="2914" y="605"/>
                    <a:pt x="2956" y="579"/>
                    <a:pt x="2998" y="552"/>
                  </a:cubicBezTo>
                  <a:cubicBezTo>
                    <a:pt x="3019" y="539"/>
                    <a:pt x="3040" y="525"/>
                    <a:pt x="3061" y="511"/>
                  </a:cubicBezTo>
                  <a:cubicBezTo>
                    <a:pt x="3081" y="497"/>
                    <a:pt x="3102" y="483"/>
                    <a:pt x="3122" y="468"/>
                  </a:cubicBezTo>
                  <a:cubicBezTo>
                    <a:pt x="3203" y="411"/>
                    <a:pt x="3282" y="350"/>
                    <a:pt x="3363" y="291"/>
                  </a:cubicBezTo>
                  <a:cubicBezTo>
                    <a:pt x="3444" y="233"/>
                    <a:pt x="3528" y="178"/>
                    <a:pt x="3616" y="130"/>
                  </a:cubicBezTo>
                  <a:cubicBezTo>
                    <a:pt x="3637" y="118"/>
                    <a:pt x="3660" y="107"/>
                    <a:pt x="3682" y="96"/>
                  </a:cubicBezTo>
                  <a:cubicBezTo>
                    <a:pt x="3694" y="90"/>
                    <a:pt x="3705" y="86"/>
                    <a:pt x="3716" y="80"/>
                  </a:cubicBezTo>
                  <a:cubicBezTo>
                    <a:pt x="3728" y="75"/>
                    <a:pt x="3739" y="70"/>
                    <a:pt x="3751" y="65"/>
                  </a:cubicBezTo>
                  <a:cubicBezTo>
                    <a:pt x="3774" y="56"/>
                    <a:pt x="3797" y="47"/>
                    <a:pt x="3821" y="38"/>
                  </a:cubicBezTo>
                  <a:cubicBezTo>
                    <a:pt x="3845" y="31"/>
                    <a:pt x="3868" y="23"/>
                    <a:pt x="3893" y="18"/>
                  </a:cubicBezTo>
                  <a:cubicBezTo>
                    <a:pt x="3905" y="15"/>
                    <a:pt x="3917" y="13"/>
                    <a:pt x="3930" y="10"/>
                  </a:cubicBezTo>
                  <a:cubicBezTo>
                    <a:pt x="3942" y="8"/>
                    <a:pt x="3954" y="6"/>
                    <a:pt x="3967" y="4"/>
                  </a:cubicBezTo>
                  <a:cubicBezTo>
                    <a:pt x="3992" y="1"/>
                    <a:pt x="4017" y="0"/>
                    <a:pt x="4042" y="0"/>
                  </a:cubicBezTo>
                  <a:cubicBezTo>
                    <a:pt x="4067" y="0"/>
                    <a:pt x="4092" y="3"/>
                    <a:pt x="4117" y="7"/>
                  </a:cubicBezTo>
                  <a:cubicBezTo>
                    <a:pt x="4142" y="11"/>
                    <a:pt x="4166" y="18"/>
                    <a:pt x="4190" y="26"/>
                  </a:cubicBezTo>
                  <a:cubicBezTo>
                    <a:pt x="4213" y="35"/>
                    <a:pt x="4236" y="46"/>
                    <a:pt x="4258" y="57"/>
                  </a:cubicBezTo>
                  <a:cubicBezTo>
                    <a:pt x="4281" y="68"/>
                    <a:pt x="4303" y="80"/>
                    <a:pt x="4324" y="93"/>
                  </a:cubicBezTo>
                  <a:cubicBezTo>
                    <a:pt x="4346" y="106"/>
                    <a:pt x="4367" y="119"/>
                    <a:pt x="4387" y="134"/>
                  </a:cubicBezTo>
                  <a:cubicBezTo>
                    <a:pt x="4407" y="149"/>
                    <a:pt x="4427" y="164"/>
                    <a:pt x="4446" y="180"/>
                  </a:cubicBezTo>
                  <a:cubicBezTo>
                    <a:pt x="4525" y="242"/>
                    <a:pt x="4600" y="308"/>
                    <a:pt x="4680" y="367"/>
                  </a:cubicBezTo>
                  <a:cubicBezTo>
                    <a:pt x="4700" y="381"/>
                    <a:pt x="4720" y="396"/>
                    <a:pt x="4741" y="409"/>
                  </a:cubicBezTo>
                  <a:cubicBezTo>
                    <a:pt x="4747" y="412"/>
                    <a:pt x="4752" y="416"/>
                    <a:pt x="4757" y="419"/>
                  </a:cubicBezTo>
                  <a:cubicBezTo>
                    <a:pt x="4773" y="429"/>
                    <a:pt x="4773" y="429"/>
                    <a:pt x="4773" y="429"/>
                  </a:cubicBezTo>
                  <a:cubicBezTo>
                    <a:pt x="4784" y="435"/>
                    <a:pt x="4794" y="442"/>
                    <a:pt x="4805" y="447"/>
                  </a:cubicBezTo>
                  <a:cubicBezTo>
                    <a:pt x="4839" y="464"/>
                    <a:pt x="4839" y="464"/>
                    <a:pt x="4839" y="464"/>
                  </a:cubicBezTo>
                  <a:cubicBezTo>
                    <a:pt x="4847" y="468"/>
                    <a:pt x="4847" y="468"/>
                    <a:pt x="4847" y="468"/>
                  </a:cubicBezTo>
                  <a:cubicBezTo>
                    <a:pt x="4855" y="472"/>
                    <a:pt x="4855" y="472"/>
                    <a:pt x="4855" y="472"/>
                  </a:cubicBezTo>
                  <a:cubicBezTo>
                    <a:pt x="4873" y="479"/>
                    <a:pt x="4873" y="479"/>
                    <a:pt x="4873" y="479"/>
                  </a:cubicBezTo>
                  <a:cubicBezTo>
                    <a:pt x="4895" y="489"/>
                    <a:pt x="4919" y="497"/>
                    <a:pt x="4942" y="505"/>
                  </a:cubicBezTo>
                  <a:cubicBezTo>
                    <a:pt x="5037" y="536"/>
                    <a:pt x="5135" y="554"/>
                    <a:pt x="5234" y="564"/>
                  </a:cubicBezTo>
                  <a:cubicBezTo>
                    <a:pt x="5333" y="573"/>
                    <a:pt x="5433" y="574"/>
                    <a:pt x="5533" y="569"/>
                  </a:cubicBezTo>
                  <a:cubicBezTo>
                    <a:pt x="5732" y="558"/>
                    <a:pt x="5929" y="524"/>
                    <a:pt x="6121" y="472"/>
                  </a:cubicBezTo>
                  <a:cubicBezTo>
                    <a:pt x="6170" y="459"/>
                    <a:pt x="6217" y="445"/>
                    <a:pt x="6265" y="430"/>
                  </a:cubicBezTo>
                  <a:cubicBezTo>
                    <a:pt x="6312" y="414"/>
                    <a:pt x="6359" y="396"/>
                    <a:pt x="6406" y="381"/>
                  </a:cubicBezTo>
                  <a:cubicBezTo>
                    <a:pt x="6453" y="365"/>
                    <a:pt x="6501" y="350"/>
                    <a:pt x="6550" y="340"/>
                  </a:cubicBezTo>
                  <a:cubicBezTo>
                    <a:pt x="6599" y="331"/>
                    <a:pt x="6650" y="326"/>
                    <a:pt x="6700" y="329"/>
                  </a:cubicBezTo>
                  <a:cubicBezTo>
                    <a:pt x="6750" y="332"/>
                    <a:pt x="6799" y="343"/>
                    <a:pt x="6846" y="359"/>
                  </a:cubicBezTo>
                  <a:cubicBezTo>
                    <a:pt x="6894" y="375"/>
                    <a:pt x="6940" y="394"/>
                    <a:pt x="6985" y="416"/>
                  </a:cubicBezTo>
                  <a:cubicBezTo>
                    <a:pt x="7075" y="459"/>
                    <a:pt x="7161" y="509"/>
                    <a:pt x="7250" y="554"/>
                  </a:cubicBezTo>
                  <a:cubicBezTo>
                    <a:pt x="7429" y="641"/>
                    <a:pt x="7611" y="725"/>
                    <a:pt x="7802" y="783"/>
                  </a:cubicBezTo>
                  <a:cubicBezTo>
                    <a:pt x="7838" y="794"/>
                    <a:pt x="7838" y="794"/>
                    <a:pt x="7838" y="794"/>
                  </a:cubicBezTo>
                  <a:cubicBezTo>
                    <a:pt x="7874" y="803"/>
                    <a:pt x="7874" y="803"/>
                    <a:pt x="7874" y="803"/>
                  </a:cubicBezTo>
                  <a:cubicBezTo>
                    <a:pt x="7898" y="810"/>
                    <a:pt x="7922" y="815"/>
                    <a:pt x="7947" y="820"/>
                  </a:cubicBezTo>
                  <a:cubicBezTo>
                    <a:pt x="7995" y="831"/>
                    <a:pt x="8044" y="841"/>
                    <a:pt x="8093" y="849"/>
                  </a:cubicBezTo>
                  <a:cubicBezTo>
                    <a:pt x="8192" y="866"/>
                    <a:pt x="8291" y="879"/>
                    <a:pt x="8390" y="887"/>
                  </a:cubicBezTo>
                  <a:cubicBezTo>
                    <a:pt x="8589" y="903"/>
                    <a:pt x="8789" y="902"/>
                    <a:pt x="8987" y="880"/>
                  </a:cubicBezTo>
                  <a:cubicBezTo>
                    <a:pt x="8789" y="903"/>
                    <a:pt x="8589" y="904"/>
                    <a:pt x="8390" y="889"/>
                  </a:cubicBezTo>
                  <a:cubicBezTo>
                    <a:pt x="8290" y="881"/>
                    <a:pt x="8191" y="869"/>
                    <a:pt x="8093" y="852"/>
                  </a:cubicBezTo>
                  <a:cubicBezTo>
                    <a:pt x="8044" y="843"/>
                    <a:pt x="7995" y="834"/>
                    <a:pt x="7946" y="823"/>
                  </a:cubicBezTo>
                  <a:cubicBezTo>
                    <a:pt x="7922" y="818"/>
                    <a:pt x="7897" y="813"/>
                    <a:pt x="7873" y="807"/>
                  </a:cubicBezTo>
                  <a:cubicBezTo>
                    <a:pt x="7837" y="797"/>
                    <a:pt x="7837" y="797"/>
                    <a:pt x="7837" y="797"/>
                  </a:cubicBezTo>
                  <a:cubicBezTo>
                    <a:pt x="7801" y="787"/>
                    <a:pt x="7801" y="787"/>
                    <a:pt x="7801" y="787"/>
                  </a:cubicBezTo>
                  <a:cubicBezTo>
                    <a:pt x="7705" y="758"/>
                    <a:pt x="7612" y="722"/>
                    <a:pt x="7520" y="683"/>
                  </a:cubicBezTo>
                  <a:cubicBezTo>
                    <a:pt x="7428" y="644"/>
                    <a:pt x="7338" y="602"/>
                    <a:pt x="7248" y="558"/>
                  </a:cubicBezTo>
                  <a:cubicBezTo>
                    <a:pt x="7159" y="513"/>
                    <a:pt x="7073" y="463"/>
                    <a:pt x="6983" y="420"/>
                  </a:cubicBezTo>
                  <a:cubicBezTo>
                    <a:pt x="6938" y="399"/>
                    <a:pt x="6892" y="379"/>
                    <a:pt x="6845" y="363"/>
                  </a:cubicBezTo>
                  <a:cubicBezTo>
                    <a:pt x="6798" y="347"/>
                    <a:pt x="6749" y="337"/>
                    <a:pt x="6699" y="334"/>
                  </a:cubicBezTo>
                  <a:cubicBezTo>
                    <a:pt x="6650" y="331"/>
                    <a:pt x="6600" y="336"/>
                    <a:pt x="6551" y="345"/>
                  </a:cubicBezTo>
                  <a:cubicBezTo>
                    <a:pt x="6503" y="355"/>
                    <a:pt x="6455" y="370"/>
                    <a:pt x="6408" y="386"/>
                  </a:cubicBezTo>
                  <a:cubicBezTo>
                    <a:pt x="6360" y="401"/>
                    <a:pt x="6314" y="419"/>
                    <a:pt x="6266" y="435"/>
                  </a:cubicBezTo>
                  <a:cubicBezTo>
                    <a:pt x="6219" y="451"/>
                    <a:pt x="6171" y="465"/>
                    <a:pt x="6123" y="478"/>
                  </a:cubicBezTo>
                  <a:cubicBezTo>
                    <a:pt x="5930" y="529"/>
                    <a:pt x="5732" y="564"/>
                    <a:pt x="5533" y="575"/>
                  </a:cubicBezTo>
                  <a:cubicBezTo>
                    <a:pt x="5433" y="580"/>
                    <a:pt x="5333" y="580"/>
                    <a:pt x="5234" y="570"/>
                  </a:cubicBezTo>
                  <a:cubicBezTo>
                    <a:pt x="5134" y="560"/>
                    <a:pt x="5035" y="543"/>
                    <a:pt x="4940" y="512"/>
                  </a:cubicBezTo>
                  <a:cubicBezTo>
                    <a:pt x="4917" y="503"/>
                    <a:pt x="4893" y="496"/>
                    <a:pt x="4870" y="485"/>
                  </a:cubicBezTo>
                  <a:cubicBezTo>
                    <a:pt x="4853" y="478"/>
                    <a:pt x="4853" y="478"/>
                    <a:pt x="4853" y="478"/>
                  </a:cubicBezTo>
                  <a:cubicBezTo>
                    <a:pt x="4844" y="474"/>
                    <a:pt x="4844" y="474"/>
                    <a:pt x="4844" y="474"/>
                  </a:cubicBezTo>
                  <a:cubicBezTo>
                    <a:pt x="4836" y="470"/>
                    <a:pt x="4836" y="470"/>
                    <a:pt x="4836" y="470"/>
                  </a:cubicBezTo>
                  <a:cubicBezTo>
                    <a:pt x="4802" y="453"/>
                    <a:pt x="4802" y="453"/>
                    <a:pt x="4802" y="453"/>
                  </a:cubicBezTo>
                  <a:cubicBezTo>
                    <a:pt x="4791" y="448"/>
                    <a:pt x="4780" y="441"/>
                    <a:pt x="4769" y="435"/>
                  </a:cubicBezTo>
                  <a:cubicBezTo>
                    <a:pt x="4753" y="425"/>
                    <a:pt x="4753" y="425"/>
                    <a:pt x="4753" y="425"/>
                  </a:cubicBezTo>
                  <a:cubicBezTo>
                    <a:pt x="4748" y="422"/>
                    <a:pt x="4743" y="418"/>
                    <a:pt x="4737" y="415"/>
                  </a:cubicBezTo>
                  <a:cubicBezTo>
                    <a:pt x="4716" y="401"/>
                    <a:pt x="4696" y="387"/>
                    <a:pt x="4676" y="372"/>
                  </a:cubicBezTo>
                  <a:cubicBezTo>
                    <a:pt x="4595" y="313"/>
                    <a:pt x="4520" y="247"/>
                    <a:pt x="4442" y="186"/>
                  </a:cubicBezTo>
                  <a:cubicBezTo>
                    <a:pt x="4422" y="170"/>
                    <a:pt x="4403" y="155"/>
                    <a:pt x="4382" y="140"/>
                  </a:cubicBezTo>
                  <a:cubicBezTo>
                    <a:pt x="4362" y="126"/>
                    <a:pt x="4342" y="112"/>
                    <a:pt x="4320" y="99"/>
                  </a:cubicBezTo>
                  <a:cubicBezTo>
                    <a:pt x="4299" y="86"/>
                    <a:pt x="4277" y="75"/>
                    <a:pt x="4255" y="64"/>
                  </a:cubicBezTo>
                  <a:cubicBezTo>
                    <a:pt x="4233" y="53"/>
                    <a:pt x="4210" y="42"/>
                    <a:pt x="4187" y="33"/>
                  </a:cubicBezTo>
                  <a:cubicBezTo>
                    <a:pt x="4164" y="25"/>
                    <a:pt x="4140" y="18"/>
                    <a:pt x="4116" y="14"/>
                  </a:cubicBezTo>
                  <a:cubicBezTo>
                    <a:pt x="4091" y="10"/>
                    <a:pt x="4067" y="7"/>
                    <a:pt x="4042" y="7"/>
                  </a:cubicBezTo>
                  <a:cubicBezTo>
                    <a:pt x="4017" y="7"/>
                    <a:pt x="3992" y="8"/>
                    <a:pt x="3968" y="11"/>
                  </a:cubicBezTo>
                  <a:cubicBezTo>
                    <a:pt x="3955" y="12"/>
                    <a:pt x="3943" y="15"/>
                    <a:pt x="3931" y="17"/>
                  </a:cubicBezTo>
                  <a:cubicBezTo>
                    <a:pt x="3919" y="19"/>
                    <a:pt x="3907" y="21"/>
                    <a:pt x="3895" y="24"/>
                  </a:cubicBezTo>
                  <a:cubicBezTo>
                    <a:pt x="3870" y="30"/>
                    <a:pt x="3847" y="37"/>
                    <a:pt x="3823" y="45"/>
                  </a:cubicBezTo>
                  <a:cubicBezTo>
                    <a:pt x="3799" y="53"/>
                    <a:pt x="3776" y="62"/>
                    <a:pt x="3753" y="72"/>
                  </a:cubicBezTo>
                  <a:cubicBezTo>
                    <a:pt x="3742" y="76"/>
                    <a:pt x="3730" y="81"/>
                    <a:pt x="3719" y="86"/>
                  </a:cubicBezTo>
                  <a:cubicBezTo>
                    <a:pt x="3708" y="92"/>
                    <a:pt x="3696" y="96"/>
                    <a:pt x="3685" y="102"/>
                  </a:cubicBezTo>
                  <a:cubicBezTo>
                    <a:pt x="3663" y="113"/>
                    <a:pt x="3640" y="124"/>
                    <a:pt x="3619" y="136"/>
                  </a:cubicBezTo>
                  <a:cubicBezTo>
                    <a:pt x="3531" y="183"/>
                    <a:pt x="3448" y="239"/>
                    <a:pt x="3367" y="296"/>
                  </a:cubicBezTo>
                  <a:cubicBezTo>
                    <a:pt x="3286" y="354"/>
                    <a:pt x="3207" y="415"/>
                    <a:pt x="3125" y="473"/>
                  </a:cubicBezTo>
                  <a:cubicBezTo>
                    <a:pt x="3105" y="488"/>
                    <a:pt x="3085" y="502"/>
                    <a:pt x="3064" y="516"/>
                  </a:cubicBezTo>
                  <a:cubicBezTo>
                    <a:pt x="3043" y="530"/>
                    <a:pt x="3022" y="543"/>
                    <a:pt x="3001" y="557"/>
                  </a:cubicBezTo>
                  <a:cubicBezTo>
                    <a:pt x="2959" y="584"/>
                    <a:pt x="2917" y="610"/>
                    <a:pt x="2873" y="635"/>
                  </a:cubicBezTo>
                  <a:cubicBezTo>
                    <a:pt x="2787" y="685"/>
                    <a:pt x="2699" y="731"/>
                    <a:pt x="2608" y="773"/>
                  </a:cubicBezTo>
                  <a:cubicBezTo>
                    <a:pt x="2518" y="816"/>
                    <a:pt x="2425" y="853"/>
                    <a:pt x="2331" y="887"/>
                  </a:cubicBezTo>
                  <a:cubicBezTo>
                    <a:pt x="2143" y="955"/>
                    <a:pt x="1951" y="1008"/>
                    <a:pt x="1758" y="1059"/>
                  </a:cubicBezTo>
                  <a:cubicBezTo>
                    <a:pt x="1565" y="1110"/>
                    <a:pt x="1374" y="1166"/>
                    <a:pt x="1181" y="1217"/>
                  </a:cubicBezTo>
                  <a:cubicBezTo>
                    <a:pt x="1085" y="1243"/>
                    <a:pt x="988" y="1267"/>
                    <a:pt x="891" y="1289"/>
                  </a:cubicBezTo>
                  <a:cubicBezTo>
                    <a:pt x="817" y="1305"/>
                    <a:pt x="817" y="1305"/>
                    <a:pt x="817" y="1305"/>
                  </a:cubicBezTo>
                  <a:cubicBezTo>
                    <a:pt x="805" y="1307"/>
                    <a:pt x="793" y="1310"/>
                    <a:pt x="781" y="1312"/>
                  </a:cubicBezTo>
                  <a:cubicBezTo>
                    <a:pt x="744" y="1319"/>
                    <a:pt x="744" y="1319"/>
                    <a:pt x="744" y="1319"/>
                  </a:cubicBezTo>
                  <a:cubicBezTo>
                    <a:pt x="671" y="1333"/>
                    <a:pt x="671" y="1333"/>
                    <a:pt x="671" y="1333"/>
                  </a:cubicBezTo>
                  <a:cubicBezTo>
                    <a:pt x="597" y="1345"/>
                    <a:pt x="597" y="1345"/>
                    <a:pt x="597" y="1345"/>
                  </a:cubicBezTo>
                  <a:cubicBezTo>
                    <a:pt x="560" y="1351"/>
                    <a:pt x="560" y="1351"/>
                    <a:pt x="560" y="1351"/>
                  </a:cubicBezTo>
                  <a:cubicBezTo>
                    <a:pt x="523" y="1356"/>
                    <a:pt x="523" y="1356"/>
                    <a:pt x="523" y="1356"/>
                  </a:cubicBezTo>
                  <a:cubicBezTo>
                    <a:pt x="448" y="1365"/>
                    <a:pt x="448" y="1365"/>
                    <a:pt x="448" y="1365"/>
                  </a:cubicBezTo>
                  <a:cubicBezTo>
                    <a:pt x="374" y="1372"/>
                    <a:pt x="374" y="1372"/>
                    <a:pt x="374" y="1372"/>
                  </a:cubicBezTo>
                  <a:cubicBezTo>
                    <a:pt x="337" y="1376"/>
                    <a:pt x="337" y="1376"/>
                    <a:pt x="337" y="1376"/>
                  </a:cubicBezTo>
                  <a:cubicBezTo>
                    <a:pt x="299" y="1378"/>
                    <a:pt x="299" y="1378"/>
                    <a:pt x="299" y="1378"/>
                  </a:cubicBezTo>
                  <a:cubicBezTo>
                    <a:pt x="225" y="1381"/>
                    <a:pt x="225" y="1381"/>
                    <a:pt x="225" y="1381"/>
                  </a:cubicBezTo>
                  <a:cubicBezTo>
                    <a:pt x="150" y="1382"/>
                    <a:pt x="150" y="1382"/>
                    <a:pt x="150" y="1382"/>
                  </a:cubicBezTo>
                  <a:cubicBezTo>
                    <a:pt x="113" y="1382"/>
                    <a:pt x="113" y="1382"/>
                    <a:pt x="113" y="1382"/>
                  </a:cubicBezTo>
                  <a:cubicBezTo>
                    <a:pt x="75" y="1380"/>
                    <a:pt x="75" y="1380"/>
                    <a:pt x="75" y="1380"/>
                  </a:cubicBezTo>
                  <a:lnTo>
                    <a:pt x="0" y="13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1" name="Freeform 28"/>
            <p:cNvSpPr/>
            <p:nvPr>
              <p:custDataLst>
                <p:tags r:id="rId26"/>
              </p:custDataLst>
            </p:nvPr>
          </p:nvSpPr>
          <p:spPr bwMode="auto">
            <a:xfrm>
              <a:off x="2" y="1402"/>
              <a:ext cx="5751" cy="799"/>
            </a:xfrm>
            <a:custGeom>
              <a:avLst/>
              <a:gdLst>
                <a:gd name="T0" fmla="*/ 74 w 8986"/>
                <a:gd name="T1" fmla="*/ 1246 h 1247"/>
                <a:gd name="T2" fmla="*/ 147 w 8986"/>
                <a:gd name="T3" fmla="*/ 1246 h 1247"/>
                <a:gd name="T4" fmla="*/ 295 w 8986"/>
                <a:gd name="T5" fmla="*/ 1238 h 1247"/>
                <a:gd name="T6" fmla="*/ 369 w 8986"/>
                <a:gd name="T7" fmla="*/ 1232 h 1247"/>
                <a:gd name="T8" fmla="*/ 515 w 8986"/>
                <a:gd name="T9" fmla="*/ 1213 h 1247"/>
                <a:gd name="T10" fmla="*/ 588 w 8986"/>
                <a:gd name="T11" fmla="*/ 1202 h 1247"/>
                <a:gd name="T12" fmla="*/ 1740 w 8986"/>
                <a:gd name="T13" fmla="*/ 934 h 1247"/>
                <a:gd name="T14" fmla="*/ 2595 w 8986"/>
                <a:gd name="T15" fmla="*/ 705 h 1247"/>
                <a:gd name="T16" fmla="*/ 3124 w 8986"/>
                <a:gd name="T17" fmla="*/ 442 h 1247"/>
                <a:gd name="T18" fmla="*/ 3627 w 8986"/>
                <a:gd name="T19" fmla="*/ 132 h 1247"/>
                <a:gd name="T20" fmla="*/ 3831 w 8986"/>
                <a:gd name="T21" fmla="*/ 44 h 1247"/>
                <a:gd name="T22" fmla="*/ 4049 w 8986"/>
                <a:gd name="T23" fmla="*/ 2 h 1247"/>
                <a:gd name="T24" fmla="*/ 4267 w 8986"/>
                <a:gd name="T25" fmla="*/ 41 h 1247"/>
                <a:gd name="T26" fmla="*/ 4467 w 8986"/>
                <a:gd name="T27" fmla="*/ 137 h 1247"/>
                <a:gd name="T28" fmla="*/ 4786 w 8986"/>
                <a:gd name="T29" fmla="*/ 323 h 1247"/>
                <a:gd name="T30" fmla="*/ 4837 w 8986"/>
                <a:gd name="T31" fmla="*/ 345 h 1247"/>
                <a:gd name="T32" fmla="*/ 4888 w 8986"/>
                <a:gd name="T33" fmla="*/ 365 h 1247"/>
                <a:gd name="T34" fmla="*/ 4959 w 8986"/>
                <a:gd name="T35" fmla="*/ 385 h 1247"/>
                <a:gd name="T36" fmla="*/ 5287 w 8986"/>
                <a:gd name="T37" fmla="*/ 429 h 1247"/>
                <a:gd name="T38" fmla="*/ 6164 w 8986"/>
                <a:gd name="T39" fmla="*/ 322 h 1247"/>
                <a:gd name="T40" fmla="*/ 6449 w 8986"/>
                <a:gd name="T41" fmla="*/ 242 h 1247"/>
                <a:gd name="T42" fmla="*/ 6742 w 8986"/>
                <a:gd name="T43" fmla="*/ 210 h 1247"/>
                <a:gd name="T44" fmla="*/ 7019 w 8986"/>
                <a:gd name="T45" fmla="*/ 309 h 1247"/>
                <a:gd name="T46" fmla="*/ 7817 w 8986"/>
                <a:gd name="T47" fmla="*/ 692 h 1247"/>
                <a:gd name="T48" fmla="*/ 7960 w 8986"/>
                <a:gd name="T49" fmla="*/ 732 h 1247"/>
                <a:gd name="T50" fmla="*/ 8104 w 8986"/>
                <a:gd name="T51" fmla="*/ 764 h 1247"/>
                <a:gd name="T52" fmla="*/ 8986 w 8986"/>
                <a:gd name="T53" fmla="*/ 800 h 1247"/>
                <a:gd name="T54" fmla="*/ 8103 w 8986"/>
                <a:gd name="T55" fmla="*/ 767 h 1247"/>
                <a:gd name="T56" fmla="*/ 7959 w 8986"/>
                <a:gd name="T57" fmla="*/ 735 h 1247"/>
                <a:gd name="T58" fmla="*/ 7816 w 8986"/>
                <a:gd name="T59" fmla="*/ 695 h 1247"/>
                <a:gd name="T60" fmla="*/ 7017 w 8986"/>
                <a:gd name="T61" fmla="*/ 313 h 1247"/>
                <a:gd name="T62" fmla="*/ 6741 w 8986"/>
                <a:gd name="T63" fmla="*/ 214 h 1247"/>
                <a:gd name="T64" fmla="*/ 6450 w 8986"/>
                <a:gd name="T65" fmla="*/ 247 h 1247"/>
                <a:gd name="T66" fmla="*/ 6166 w 8986"/>
                <a:gd name="T67" fmla="*/ 327 h 1247"/>
                <a:gd name="T68" fmla="*/ 5287 w 8986"/>
                <a:gd name="T69" fmla="*/ 436 h 1247"/>
                <a:gd name="T70" fmla="*/ 4957 w 8986"/>
                <a:gd name="T71" fmla="*/ 392 h 1247"/>
                <a:gd name="T72" fmla="*/ 4886 w 8986"/>
                <a:gd name="T73" fmla="*/ 371 h 1247"/>
                <a:gd name="T74" fmla="*/ 4834 w 8986"/>
                <a:gd name="T75" fmla="*/ 352 h 1247"/>
                <a:gd name="T76" fmla="*/ 4783 w 8986"/>
                <a:gd name="T77" fmla="*/ 329 h 1247"/>
                <a:gd name="T78" fmla="*/ 4463 w 8986"/>
                <a:gd name="T79" fmla="*/ 143 h 1247"/>
                <a:gd name="T80" fmla="*/ 4264 w 8986"/>
                <a:gd name="T81" fmla="*/ 48 h 1247"/>
                <a:gd name="T82" fmla="*/ 4049 w 8986"/>
                <a:gd name="T83" fmla="*/ 9 h 1247"/>
                <a:gd name="T84" fmla="*/ 3833 w 8986"/>
                <a:gd name="T85" fmla="*/ 51 h 1247"/>
                <a:gd name="T86" fmla="*/ 3630 w 8986"/>
                <a:gd name="T87" fmla="*/ 138 h 1247"/>
                <a:gd name="T88" fmla="*/ 3127 w 8986"/>
                <a:gd name="T89" fmla="*/ 447 h 1247"/>
                <a:gd name="T90" fmla="*/ 2597 w 8986"/>
                <a:gd name="T91" fmla="*/ 710 h 1247"/>
                <a:gd name="T92" fmla="*/ 1741 w 8986"/>
                <a:gd name="T93" fmla="*/ 938 h 1247"/>
                <a:gd name="T94" fmla="*/ 589 w 8986"/>
                <a:gd name="T95" fmla="*/ 1204 h 1247"/>
                <a:gd name="T96" fmla="*/ 515 w 8986"/>
                <a:gd name="T97" fmla="*/ 1215 h 1247"/>
                <a:gd name="T98" fmla="*/ 369 w 8986"/>
                <a:gd name="T99" fmla="*/ 1233 h 1247"/>
                <a:gd name="T100" fmla="*/ 295 w 8986"/>
                <a:gd name="T101" fmla="*/ 1239 h 1247"/>
                <a:gd name="T102" fmla="*/ 147 w 8986"/>
                <a:gd name="T103" fmla="*/ 1246 h 1247"/>
                <a:gd name="T104" fmla="*/ 74 w 8986"/>
                <a:gd name="T105" fmla="*/ 1246 h 1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86" h="1247">
                  <a:moveTo>
                    <a:pt x="0" y="1244"/>
                  </a:moveTo>
                  <a:cubicBezTo>
                    <a:pt x="74" y="1246"/>
                    <a:pt x="74" y="1246"/>
                    <a:pt x="74" y="1246"/>
                  </a:cubicBezTo>
                  <a:cubicBezTo>
                    <a:pt x="110" y="1247"/>
                    <a:pt x="110" y="1247"/>
                    <a:pt x="110" y="1247"/>
                  </a:cubicBezTo>
                  <a:cubicBezTo>
                    <a:pt x="147" y="1246"/>
                    <a:pt x="147" y="1246"/>
                    <a:pt x="147" y="1246"/>
                  </a:cubicBezTo>
                  <a:cubicBezTo>
                    <a:pt x="221" y="1244"/>
                    <a:pt x="221" y="1244"/>
                    <a:pt x="221" y="1244"/>
                  </a:cubicBezTo>
                  <a:cubicBezTo>
                    <a:pt x="295" y="1238"/>
                    <a:pt x="295" y="1238"/>
                    <a:pt x="295" y="1238"/>
                  </a:cubicBezTo>
                  <a:cubicBezTo>
                    <a:pt x="332" y="1236"/>
                    <a:pt x="332" y="1236"/>
                    <a:pt x="332" y="1236"/>
                  </a:cubicBezTo>
                  <a:cubicBezTo>
                    <a:pt x="369" y="1232"/>
                    <a:pt x="369" y="1232"/>
                    <a:pt x="369" y="1232"/>
                  </a:cubicBezTo>
                  <a:cubicBezTo>
                    <a:pt x="442" y="1224"/>
                    <a:pt x="442" y="1224"/>
                    <a:pt x="442" y="1224"/>
                  </a:cubicBezTo>
                  <a:cubicBezTo>
                    <a:pt x="515" y="1213"/>
                    <a:pt x="515" y="1213"/>
                    <a:pt x="515" y="1213"/>
                  </a:cubicBezTo>
                  <a:cubicBezTo>
                    <a:pt x="552" y="1208"/>
                    <a:pt x="552" y="1208"/>
                    <a:pt x="552" y="1208"/>
                  </a:cubicBezTo>
                  <a:cubicBezTo>
                    <a:pt x="564" y="1206"/>
                    <a:pt x="576" y="1204"/>
                    <a:pt x="588" y="1202"/>
                  </a:cubicBezTo>
                  <a:cubicBezTo>
                    <a:pt x="783" y="1169"/>
                    <a:pt x="975" y="1124"/>
                    <a:pt x="1166" y="1075"/>
                  </a:cubicBezTo>
                  <a:cubicBezTo>
                    <a:pt x="1357" y="1027"/>
                    <a:pt x="1547" y="976"/>
                    <a:pt x="1740" y="934"/>
                  </a:cubicBezTo>
                  <a:cubicBezTo>
                    <a:pt x="1933" y="893"/>
                    <a:pt x="2126" y="853"/>
                    <a:pt x="2315" y="799"/>
                  </a:cubicBezTo>
                  <a:cubicBezTo>
                    <a:pt x="2410" y="772"/>
                    <a:pt x="2503" y="741"/>
                    <a:pt x="2595" y="705"/>
                  </a:cubicBezTo>
                  <a:cubicBezTo>
                    <a:pt x="2687" y="669"/>
                    <a:pt x="2777" y="629"/>
                    <a:pt x="2865" y="586"/>
                  </a:cubicBezTo>
                  <a:cubicBezTo>
                    <a:pt x="2953" y="542"/>
                    <a:pt x="3040" y="494"/>
                    <a:pt x="3124" y="442"/>
                  </a:cubicBezTo>
                  <a:cubicBezTo>
                    <a:pt x="3207" y="390"/>
                    <a:pt x="3289" y="335"/>
                    <a:pt x="3372" y="282"/>
                  </a:cubicBezTo>
                  <a:cubicBezTo>
                    <a:pt x="3455" y="228"/>
                    <a:pt x="3539" y="177"/>
                    <a:pt x="3627" y="132"/>
                  </a:cubicBezTo>
                  <a:cubicBezTo>
                    <a:pt x="3671" y="109"/>
                    <a:pt x="3716" y="89"/>
                    <a:pt x="3762" y="70"/>
                  </a:cubicBezTo>
                  <a:cubicBezTo>
                    <a:pt x="3785" y="62"/>
                    <a:pt x="3808" y="52"/>
                    <a:pt x="3831" y="44"/>
                  </a:cubicBezTo>
                  <a:cubicBezTo>
                    <a:pt x="3855" y="37"/>
                    <a:pt x="3878" y="29"/>
                    <a:pt x="3902" y="23"/>
                  </a:cubicBezTo>
                  <a:cubicBezTo>
                    <a:pt x="3950" y="11"/>
                    <a:pt x="3999" y="4"/>
                    <a:pt x="4049" y="2"/>
                  </a:cubicBezTo>
                  <a:cubicBezTo>
                    <a:pt x="4099" y="0"/>
                    <a:pt x="4148" y="5"/>
                    <a:pt x="4197" y="18"/>
                  </a:cubicBezTo>
                  <a:cubicBezTo>
                    <a:pt x="4221" y="24"/>
                    <a:pt x="4244" y="33"/>
                    <a:pt x="4267" y="41"/>
                  </a:cubicBezTo>
                  <a:cubicBezTo>
                    <a:pt x="4290" y="50"/>
                    <a:pt x="4313" y="58"/>
                    <a:pt x="4336" y="68"/>
                  </a:cubicBezTo>
                  <a:cubicBezTo>
                    <a:pt x="4382" y="87"/>
                    <a:pt x="4425" y="112"/>
                    <a:pt x="4467" y="137"/>
                  </a:cubicBezTo>
                  <a:cubicBezTo>
                    <a:pt x="4552" y="187"/>
                    <a:pt x="4634" y="242"/>
                    <a:pt x="4721" y="289"/>
                  </a:cubicBezTo>
                  <a:cubicBezTo>
                    <a:pt x="4742" y="300"/>
                    <a:pt x="4764" y="312"/>
                    <a:pt x="4786" y="323"/>
                  </a:cubicBezTo>
                  <a:cubicBezTo>
                    <a:pt x="4797" y="328"/>
                    <a:pt x="4809" y="333"/>
                    <a:pt x="4820" y="338"/>
                  </a:cubicBezTo>
                  <a:cubicBezTo>
                    <a:pt x="4837" y="345"/>
                    <a:pt x="4837" y="345"/>
                    <a:pt x="4837" y="345"/>
                  </a:cubicBezTo>
                  <a:cubicBezTo>
                    <a:pt x="4842" y="348"/>
                    <a:pt x="4848" y="350"/>
                    <a:pt x="4854" y="352"/>
                  </a:cubicBezTo>
                  <a:cubicBezTo>
                    <a:pt x="4888" y="365"/>
                    <a:pt x="4888" y="365"/>
                    <a:pt x="4888" y="365"/>
                  </a:cubicBezTo>
                  <a:cubicBezTo>
                    <a:pt x="4924" y="375"/>
                    <a:pt x="4924" y="375"/>
                    <a:pt x="4924" y="375"/>
                  </a:cubicBezTo>
                  <a:cubicBezTo>
                    <a:pt x="4935" y="379"/>
                    <a:pt x="4947" y="382"/>
                    <a:pt x="4959" y="385"/>
                  </a:cubicBezTo>
                  <a:cubicBezTo>
                    <a:pt x="4971" y="388"/>
                    <a:pt x="4983" y="392"/>
                    <a:pt x="4995" y="394"/>
                  </a:cubicBezTo>
                  <a:cubicBezTo>
                    <a:pt x="5091" y="415"/>
                    <a:pt x="5189" y="426"/>
                    <a:pt x="5287" y="429"/>
                  </a:cubicBezTo>
                  <a:cubicBezTo>
                    <a:pt x="5386" y="433"/>
                    <a:pt x="5484" y="429"/>
                    <a:pt x="5582" y="421"/>
                  </a:cubicBezTo>
                  <a:cubicBezTo>
                    <a:pt x="5778" y="404"/>
                    <a:pt x="5973" y="369"/>
                    <a:pt x="6164" y="322"/>
                  </a:cubicBezTo>
                  <a:cubicBezTo>
                    <a:pt x="6212" y="310"/>
                    <a:pt x="6260" y="298"/>
                    <a:pt x="6307" y="284"/>
                  </a:cubicBezTo>
                  <a:cubicBezTo>
                    <a:pt x="6354" y="270"/>
                    <a:pt x="6401" y="255"/>
                    <a:pt x="6449" y="242"/>
                  </a:cubicBezTo>
                  <a:cubicBezTo>
                    <a:pt x="6496" y="229"/>
                    <a:pt x="6544" y="217"/>
                    <a:pt x="6594" y="211"/>
                  </a:cubicBezTo>
                  <a:cubicBezTo>
                    <a:pt x="6643" y="205"/>
                    <a:pt x="6692" y="204"/>
                    <a:pt x="6742" y="210"/>
                  </a:cubicBezTo>
                  <a:cubicBezTo>
                    <a:pt x="6791" y="215"/>
                    <a:pt x="6839" y="229"/>
                    <a:pt x="6885" y="247"/>
                  </a:cubicBezTo>
                  <a:cubicBezTo>
                    <a:pt x="6931" y="265"/>
                    <a:pt x="6975" y="286"/>
                    <a:pt x="7019" y="309"/>
                  </a:cubicBezTo>
                  <a:cubicBezTo>
                    <a:pt x="7107" y="354"/>
                    <a:pt x="7191" y="406"/>
                    <a:pt x="7278" y="452"/>
                  </a:cubicBezTo>
                  <a:cubicBezTo>
                    <a:pt x="7453" y="543"/>
                    <a:pt x="7630" y="631"/>
                    <a:pt x="7817" y="692"/>
                  </a:cubicBezTo>
                  <a:cubicBezTo>
                    <a:pt x="7841" y="700"/>
                    <a:pt x="7864" y="707"/>
                    <a:pt x="7888" y="714"/>
                  </a:cubicBezTo>
                  <a:cubicBezTo>
                    <a:pt x="7912" y="720"/>
                    <a:pt x="7936" y="726"/>
                    <a:pt x="7960" y="732"/>
                  </a:cubicBezTo>
                  <a:cubicBezTo>
                    <a:pt x="7983" y="738"/>
                    <a:pt x="8008" y="743"/>
                    <a:pt x="8031" y="749"/>
                  </a:cubicBezTo>
                  <a:cubicBezTo>
                    <a:pt x="8056" y="754"/>
                    <a:pt x="8080" y="759"/>
                    <a:pt x="8104" y="764"/>
                  </a:cubicBezTo>
                  <a:cubicBezTo>
                    <a:pt x="8201" y="783"/>
                    <a:pt x="8298" y="797"/>
                    <a:pt x="8396" y="806"/>
                  </a:cubicBezTo>
                  <a:cubicBezTo>
                    <a:pt x="8592" y="825"/>
                    <a:pt x="8791" y="825"/>
                    <a:pt x="8986" y="800"/>
                  </a:cubicBezTo>
                  <a:cubicBezTo>
                    <a:pt x="8791" y="825"/>
                    <a:pt x="8592" y="826"/>
                    <a:pt x="8396" y="808"/>
                  </a:cubicBezTo>
                  <a:cubicBezTo>
                    <a:pt x="8298" y="799"/>
                    <a:pt x="8200" y="785"/>
                    <a:pt x="8103" y="767"/>
                  </a:cubicBezTo>
                  <a:cubicBezTo>
                    <a:pt x="8079" y="762"/>
                    <a:pt x="8055" y="757"/>
                    <a:pt x="8031" y="752"/>
                  </a:cubicBezTo>
                  <a:cubicBezTo>
                    <a:pt x="8007" y="746"/>
                    <a:pt x="7983" y="741"/>
                    <a:pt x="7959" y="735"/>
                  </a:cubicBezTo>
                  <a:cubicBezTo>
                    <a:pt x="7935" y="729"/>
                    <a:pt x="7911" y="724"/>
                    <a:pt x="7887" y="717"/>
                  </a:cubicBezTo>
                  <a:cubicBezTo>
                    <a:pt x="7863" y="710"/>
                    <a:pt x="7840" y="703"/>
                    <a:pt x="7816" y="695"/>
                  </a:cubicBezTo>
                  <a:cubicBezTo>
                    <a:pt x="7629" y="634"/>
                    <a:pt x="7451" y="547"/>
                    <a:pt x="7276" y="456"/>
                  </a:cubicBezTo>
                  <a:cubicBezTo>
                    <a:pt x="7189" y="410"/>
                    <a:pt x="7105" y="358"/>
                    <a:pt x="7017" y="313"/>
                  </a:cubicBezTo>
                  <a:cubicBezTo>
                    <a:pt x="6973" y="291"/>
                    <a:pt x="6929" y="269"/>
                    <a:pt x="6883" y="252"/>
                  </a:cubicBezTo>
                  <a:cubicBezTo>
                    <a:pt x="6837" y="234"/>
                    <a:pt x="6790" y="220"/>
                    <a:pt x="6741" y="214"/>
                  </a:cubicBezTo>
                  <a:cubicBezTo>
                    <a:pt x="6692" y="209"/>
                    <a:pt x="6643" y="210"/>
                    <a:pt x="6594" y="216"/>
                  </a:cubicBezTo>
                  <a:cubicBezTo>
                    <a:pt x="6545" y="222"/>
                    <a:pt x="6498" y="234"/>
                    <a:pt x="6450" y="247"/>
                  </a:cubicBezTo>
                  <a:cubicBezTo>
                    <a:pt x="6403" y="260"/>
                    <a:pt x="6356" y="275"/>
                    <a:pt x="6308" y="289"/>
                  </a:cubicBezTo>
                  <a:cubicBezTo>
                    <a:pt x="6261" y="303"/>
                    <a:pt x="6213" y="316"/>
                    <a:pt x="6166" y="327"/>
                  </a:cubicBezTo>
                  <a:cubicBezTo>
                    <a:pt x="5974" y="375"/>
                    <a:pt x="5779" y="410"/>
                    <a:pt x="5583" y="427"/>
                  </a:cubicBezTo>
                  <a:cubicBezTo>
                    <a:pt x="5485" y="435"/>
                    <a:pt x="5386" y="439"/>
                    <a:pt x="5287" y="436"/>
                  </a:cubicBezTo>
                  <a:cubicBezTo>
                    <a:pt x="5188" y="433"/>
                    <a:pt x="5090" y="422"/>
                    <a:pt x="4993" y="401"/>
                  </a:cubicBezTo>
                  <a:cubicBezTo>
                    <a:pt x="4981" y="398"/>
                    <a:pt x="4969" y="395"/>
                    <a:pt x="4957" y="392"/>
                  </a:cubicBezTo>
                  <a:cubicBezTo>
                    <a:pt x="4945" y="389"/>
                    <a:pt x="4933" y="386"/>
                    <a:pt x="4922" y="382"/>
                  </a:cubicBezTo>
                  <a:cubicBezTo>
                    <a:pt x="4886" y="371"/>
                    <a:pt x="4886" y="371"/>
                    <a:pt x="4886" y="371"/>
                  </a:cubicBezTo>
                  <a:cubicBezTo>
                    <a:pt x="4851" y="358"/>
                    <a:pt x="4851" y="358"/>
                    <a:pt x="4851" y="358"/>
                  </a:cubicBezTo>
                  <a:cubicBezTo>
                    <a:pt x="4846" y="356"/>
                    <a:pt x="4840" y="354"/>
                    <a:pt x="4834" y="352"/>
                  </a:cubicBezTo>
                  <a:cubicBezTo>
                    <a:pt x="4817" y="344"/>
                    <a:pt x="4817" y="344"/>
                    <a:pt x="4817" y="344"/>
                  </a:cubicBezTo>
                  <a:cubicBezTo>
                    <a:pt x="4806" y="339"/>
                    <a:pt x="4794" y="335"/>
                    <a:pt x="4783" y="329"/>
                  </a:cubicBezTo>
                  <a:cubicBezTo>
                    <a:pt x="4761" y="318"/>
                    <a:pt x="4739" y="307"/>
                    <a:pt x="4717" y="295"/>
                  </a:cubicBezTo>
                  <a:cubicBezTo>
                    <a:pt x="4631" y="248"/>
                    <a:pt x="4548" y="193"/>
                    <a:pt x="4463" y="143"/>
                  </a:cubicBezTo>
                  <a:cubicBezTo>
                    <a:pt x="4421" y="119"/>
                    <a:pt x="4378" y="94"/>
                    <a:pt x="4333" y="75"/>
                  </a:cubicBezTo>
                  <a:cubicBezTo>
                    <a:pt x="4310" y="65"/>
                    <a:pt x="4287" y="56"/>
                    <a:pt x="4264" y="48"/>
                  </a:cubicBezTo>
                  <a:cubicBezTo>
                    <a:pt x="4241" y="39"/>
                    <a:pt x="4218" y="31"/>
                    <a:pt x="4195" y="25"/>
                  </a:cubicBezTo>
                  <a:cubicBezTo>
                    <a:pt x="4147" y="12"/>
                    <a:pt x="4098" y="7"/>
                    <a:pt x="4049" y="9"/>
                  </a:cubicBezTo>
                  <a:cubicBezTo>
                    <a:pt x="4000" y="11"/>
                    <a:pt x="3952" y="18"/>
                    <a:pt x="3904" y="30"/>
                  </a:cubicBezTo>
                  <a:cubicBezTo>
                    <a:pt x="3880" y="36"/>
                    <a:pt x="3857" y="43"/>
                    <a:pt x="3833" y="51"/>
                  </a:cubicBezTo>
                  <a:cubicBezTo>
                    <a:pt x="3810" y="59"/>
                    <a:pt x="3787" y="68"/>
                    <a:pt x="3764" y="77"/>
                  </a:cubicBezTo>
                  <a:cubicBezTo>
                    <a:pt x="3719" y="95"/>
                    <a:pt x="3674" y="115"/>
                    <a:pt x="3630" y="138"/>
                  </a:cubicBezTo>
                  <a:cubicBezTo>
                    <a:pt x="3542" y="182"/>
                    <a:pt x="3458" y="234"/>
                    <a:pt x="3375" y="287"/>
                  </a:cubicBezTo>
                  <a:cubicBezTo>
                    <a:pt x="3292" y="340"/>
                    <a:pt x="3211" y="395"/>
                    <a:pt x="3127" y="447"/>
                  </a:cubicBezTo>
                  <a:cubicBezTo>
                    <a:pt x="3043" y="499"/>
                    <a:pt x="2956" y="547"/>
                    <a:pt x="2868" y="591"/>
                  </a:cubicBezTo>
                  <a:cubicBezTo>
                    <a:pt x="2779" y="634"/>
                    <a:pt x="2689" y="674"/>
                    <a:pt x="2597" y="710"/>
                  </a:cubicBezTo>
                  <a:cubicBezTo>
                    <a:pt x="2505" y="746"/>
                    <a:pt x="2411" y="776"/>
                    <a:pt x="2317" y="803"/>
                  </a:cubicBezTo>
                  <a:cubicBezTo>
                    <a:pt x="2127" y="858"/>
                    <a:pt x="1933" y="897"/>
                    <a:pt x="1741" y="938"/>
                  </a:cubicBezTo>
                  <a:cubicBezTo>
                    <a:pt x="1548" y="980"/>
                    <a:pt x="1358" y="1031"/>
                    <a:pt x="1166" y="1079"/>
                  </a:cubicBezTo>
                  <a:cubicBezTo>
                    <a:pt x="975" y="1127"/>
                    <a:pt x="783" y="1172"/>
                    <a:pt x="589" y="1204"/>
                  </a:cubicBezTo>
                  <a:cubicBezTo>
                    <a:pt x="576" y="1206"/>
                    <a:pt x="564" y="1208"/>
                    <a:pt x="552" y="1210"/>
                  </a:cubicBezTo>
                  <a:cubicBezTo>
                    <a:pt x="515" y="1215"/>
                    <a:pt x="515" y="1215"/>
                    <a:pt x="515" y="1215"/>
                  </a:cubicBezTo>
                  <a:cubicBezTo>
                    <a:pt x="442" y="1225"/>
                    <a:pt x="442" y="1225"/>
                    <a:pt x="442" y="1225"/>
                  </a:cubicBezTo>
                  <a:cubicBezTo>
                    <a:pt x="369" y="1233"/>
                    <a:pt x="369" y="1233"/>
                    <a:pt x="369" y="1233"/>
                  </a:cubicBezTo>
                  <a:cubicBezTo>
                    <a:pt x="332" y="1237"/>
                    <a:pt x="332" y="1237"/>
                    <a:pt x="332" y="1237"/>
                  </a:cubicBezTo>
                  <a:cubicBezTo>
                    <a:pt x="295" y="1239"/>
                    <a:pt x="295" y="1239"/>
                    <a:pt x="295" y="1239"/>
                  </a:cubicBezTo>
                  <a:cubicBezTo>
                    <a:pt x="221" y="1244"/>
                    <a:pt x="221" y="1244"/>
                    <a:pt x="221" y="1244"/>
                  </a:cubicBezTo>
                  <a:cubicBezTo>
                    <a:pt x="147" y="1246"/>
                    <a:pt x="147" y="1246"/>
                    <a:pt x="147" y="1246"/>
                  </a:cubicBezTo>
                  <a:cubicBezTo>
                    <a:pt x="110" y="1247"/>
                    <a:pt x="110" y="1247"/>
                    <a:pt x="110" y="1247"/>
                  </a:cubicBezTo>
                  <a:cubicBezTo>
                    <a:pt x="74" y="1246"/>
                    <a:pt x="74" y="1246"/>
                    <a:pt x="74" y="1246"/>
                  </a:cubicBezTo>
                  <a:lnTo>
                    <a:pt x="0" y="12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2" name="Freeform 29"/>
            <p:cNvSpPr/>
            <p:nvPr>
              <p:custDataLst>
                <p:tags r:id="rId27"/>
              </p:custDataLst>
            </p:nvPr>
          </p:nvSpPr>
          <p:spPr bwMode="auto">
            <a:xfrm>
              <a:off x="2" y="1473"/>
              <a:ext cx="5751" cy="711"/>
            </a:xfrm>
            <a:custGeom>
              <a:avLst/>
              <a:gdLst>
                <a:gd name="T0" fmla="*/ 73 w 8986"/>
                <a:gd name="T1" fmla="*/ 1110 h 1110"/>
                <a:gd name="T2" fmla="*/ 146 w 8986"/>
                <a:gd name="T3" fmla="*/ 1108 h 1110"/>
                <a:gd name="T4" fmla="*/ 292 w 8986"/>
                <a:gd name="T5" fmla="*/ 1098 h 1110"/>
                <a:gd name="T6" fmla="*/ 365 w 8986"/>
                <a:gd name="T7" fmla="*/ 1090 h 1110"/>
                <a:gd name="T8" fmla="*/ 510 w 8986"/>
                <a:gd name="T9" fmla="*/ 1070 h 1110"/>
                <a:gd name="T10" fmla="*/ 1155 w 8986"/>
                <a:gd name="T11" fmla="*/ 933 h 1110"/>
                <a:gd name="T12" fmla="*/ 1512 w 8986"/>
                <a:gd name="T13" fmla="*/ 852 h 1110"/>
                <a:gd name="T14" fmla="*/ 1584 w 8986"/>
                <a:gd name="T15" fmla="*/ 837 h 1110"/>
                <a:gd name="T16" fmla="*/ 1728 w 8986"/>
                <a:gd name="T17" fmla="*/ 810 h 1110"/>
                <a:gd name="T18" fmla="*/ 2589 w 8986"/>
                <a:gd name="T19" fmla="*/ 638 h 1110"/>
                <a:gd name="T20" fmla="*/ 3128 w 8986"/>
                <a:gd name="T21" fmla="*/ 412 h 1110"/>
                <a:gd name="T22" fmla="*/ 3642 w 8986"/>
                <a:gd name="T23" fmla="*/ 131 h 1110"/>
                <a:gd name="T24" fmla="*/ 3916 w 8986"/>
                <a:gd name="T25" fmla="*/ 26 h 1110"/>
                <a:gd name="T26" fmla="*/ 4061 w 8986"/>
                <a:gd name="T27" fmla="*/ 2 h 1110"/>
                <a:gd name="T28" fmla="*/ 4208 w 8986"/>
                <a:gd name="T29" fmla="*/ 9 h 1110"/>
                <a:gd name="T30" fmla="*/ 4350 w 8986"/>
                <a:gd name="T31" fmla="*/ 44 h 1110"/>
                <a:gd name="T32" fmla="*/ 4489 w 8986"/>
                <a:gd name="T33" fmla="*/ 93 h 1110"/>
                <a:gd name="T34" fmla="*/ 4828 w 8986"/>
                <a:gd name="T35" fmla="*/ 231 h 1110"/>
                <a:gd name="T36" fmla="*/ 4880 w 8986"/>
                <a:gd name="T37" fmla="*/ 247 h 1110"/>
                <a:gd name="T38" fmla="*/ 5042 w 8986"/>
                <a:gd name="T39" fmla="*/ 278 h 1110"/>
                <a:gd name="T40" fmla="*/ 5625 w 8986"/>
                <a:gd name="T41" fmla="*/ 271 h 1110"/>
                <a:gd name="T42" fmla="*/ 6345 w 8986"/>
                <a:gd name="T43" fmla="*/ 138 h 1110"/>
                <a:gd name="T44" fmla="*/ 6632 w 8986"/>
                <a:gd name="T45" fmla="*/ 82 h 1110"/>
                <a:gd name="T46" fmla="*/ 6919 w 8986"/>
                <a:gd name="T47" fmla="*/ 132 h 1110"/>
                <a:gd name="T48" fmla="*/ 7303 w 8986"/>
                <a:gd name="T49" fmla="*/ 346 h 1110"/>
                <a:gd name="T50" fmla="*/ 7900 w 8986"/>
                <a:gd name="T51" fmla="*/ 621 h 1110"/>
                <a:gd name="T52" fmla="*/ 8042 w 8986"/>
                <a:gd name="T53" fmla="*/ 660 h 1110"/>
                <a:gd name="T54" fmla="*/ 8402 w 8986"/>
                <a:gd name="T55" fmla="*/ 723 h 1110"/>
                <a:gd name="T56" fmla="*/ 8402 w 8986"/>
                <a:gd name="T57" fmla="*/ 725 h 1110"/>
                <a:gd name="T58" fmla="*/ 8041 w 8986"/>
                <a:gd name="T59" fmla="*/ 663 h 1110"/>
                <a:gd name="T60" fmla="*/ 7899 w 8986"/>
                <a:gd name="T61" fmla="*/ 625 h 1110"/>
                <a:gd name="T62" fmla="*/ 7301 w 8986"/>
                <a:gd name="T63" fmla="*/ 350 h 1110"/>
                <a:gd name="T64" fmla="*/ 6917 w 8986"/>
                <a:gd name="T65" fmla="*/ 137 h 1110"/>
                <a:gd name="T66" fmla="*/ 6633 w 8986"/>
                <a:gd name="T67" fmla="*/ 87 h 1110"/>
                <a:gd name="T68" fmla="*/ 6346 w 8986"/>
                <a:gd name="T69" fmla="*/ 144 h 1110"/>
                <a:gd name="T70" fmla="*/ 5626 w 8986"/>
                <a:gd name="T71" fmla="*/ 278 h 1110"/>
                <a:gd name="T72" fmla="*/ 5041 w 8986"/>
                <a:gd name="T73" fmla="*/ 285 h 1110"/>
                <a:gd name="T74" fmla="*/ 4878 w 8986"/>
                <a:gd name="T75" fmla="*/ 254 h 1110"/>
                <a:gd name="T76" fmla="*/ 4826 w 8986"/>
                <a:gd name="T77" fmla="*/ 237 h 1110"/>
                <a:gd name="T78" fmla="*/ 4486 w 8986"/>
                <a:gd name="T79" fmla="*/ 100 h 1110"/>
                <a:gd name="T80" fmla="*/ 4348 w 8986"/>
                <a:gd name="T81" fmla="*/ 51 h 1110"/>
                <a:gd name="T82" fmla="*/ 4207 w 8986"/>
                <a:gd name="T83" fmla="*/ 16 h 1110"/>
                <a:gd name="T84" fmla="*/ 4062 w 8986"/>
                <a:gd name="T85" fmla="*/ 9 h 1110"/>
                <a:gd name="T86" fmla="*/ 3918 w 8986"/>
                <a:gd name="T87" fmla="*/ 33 h 1110"/>
                <a:gd name="T88" fmla="*/ 3645 w 8986"/>
                <a:gd name="T89" fmla="*/ 136 h 1110"/>
                <a:gd name="T90" fmla="*/ 3131 w 8986"/>
                <a:gd name="T91" fmla="*/ 418 h 1110"/>
                <a:gd name="T92" fmla="*/ 2590 w 8986"/>
                <a:gd name="T93" fmla="*/ 643 h 1110"/>
                <a:gd name="T94" fmla="*/ 1729 w 8986"/>
                <a:gd name="T95" fmla="*/ 815 h 1110"/>
                <a:gd name="T96" fmla="*/ 1585 w 8986"/>
                <a:gd name="T97" fmla="*/ 841 h 1110"/>
                <a:gd name="T98" fmla="*/ 1513 w 8986"/>
                <a:gd name="T99" fmla="*/ 856 h 1110"/>
                <a:gd name="T100" fmla="*/ 1156 w 8986"/>
                <a:gd name="T101" fmla="*/ 937 h 1110"/>
                <a:gd name="T102" fmla="*/ 511 w 8986"/>
                <a:gd name="T103" fmla="*/ 1072 h 1110"/>
                <a:gd name="T104" fmla="*/ 365 w 8986"/>
                <a:gd name="T105" fmla="*/ 1092 h 1110"/>
                <a:gd name="T106" fmla="*/ 292 w 8986"/>
                <a:gd name="T107" fmla="*/ 1099 h 1110"/>
                <a:gd name="T108" fmla="*/ 146 w 8986"/>
                <a:gd name="T109" fmla="*/ 1109 h 1110"/>
                <a:gd name="T110" fmla="*/ 73 w 8986"/>
                <a:gd name="T111" fmla="*/ 111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6" h="1110">
                  <a:moveTo>
                    <a:pt x="0" y="1110"/>
                  </a:moveTo>
                  <a:cubicBezTo>
                    <a:pt x="73" y="1110"/>
                    <a:pt x="73" y="1110"/>
                    <a:pt x="73" y="1110"/>
                  </a:cubicBezTo>
                  <a:cubicBezTo>
                    <a:pt x="110" y="1110"/>
                    <a:pt x="110" y="1110"/>
                    <a:pt x="110" y="1110"/>
                  </a:cubicBezTo>
                  <a:cubicBezTo>
                    <a:pt x="146" y="1108"/>
                    <a:pt x="146" y="1108"/>
                    <a:pt x="146" y="1108"/>
                  </a:cubicBezTo>
                  <a:cubicBezTo>
                    <a:pt x="219" y="1105"/>
                    <a:pt x="219" y="1105"/>
                    <a:pt x="219" y="1105"/>
                  </a:cubicBezTo>
                  <a:cubicBezTo>
                    <a:pt x="292" y="1098"/>
                    <a:pt x="292" y="1098"/>
                    <a:pt x="292" y="1098"/>
                  </a:cubicBezTo>
                  <a:cubicBezTo>
                    <a:pt x="329" y="1095"/>
                    <a:pt x="329" y="1095"/>
                    <a:pt x="329" y="1095"/>
                  </a:cubicBezTo>
                  <a:cubicBezTo>
                    <a:pt x="365" y="1090"/>
                    <a:pt x="365" y="1090"/>
                    <a:pt x="365" y="1090"/>
                  </a:cubicBezTo>
                  <a:cubicBezTo>
                    <a:pt x="438" y="1081"/>
                    <a:pt x="438" y="1081"/>
                    <a:pt x="438" y="1081"/>
                  </a:cubicBezTo>
                  <a:cubicBezTo>
                    <a:pt x="510" y="1070"/>
                    <a:pt x="510" y="1070"/>
                    <a:pt x="510" y="1070"/>
                  </a:cubicBezTo>
                  <a:cubicBezTo>
                    <a:pt x="534" y="1067"/>
                    <a:pt x="559" y="1063"/>
                    <a:pt x="583" y="1058"/>
                  </a:cubicBezTo>
                  <a:cubicBezTo>
                    <a:pt x="775" y="1024"/>
                    <a:pt x="965" y="979"/>
                    <a:pt x="1155" y="933"/>
                  </a:cubicBezTo>
                  <a:cubicBezTo>
                    <a:pt x="1250" y="911"/>
                    <a:pt x="1345" y="888"/>
                    <a:pt x="1440" y="867"/>
                  </a:cubicBezTo>
                  <a:cubicBezTo>
                    <a:pt x="1512" y="852"/>
                    <a:pt x="1512" y="852"/>
                    <a:pt x="1512" y="852"/>
                  </a:cubicBezTo>
                  <a:cubicBezTo>
                    <a:pt x="1548" y="844"/>
                    <a:pt x="1548" y="844"/>
                    <a:pt x="1548" y="844"/>
                  </a:cubicBezTo>
                  <a:cubicBezTo>
                    <a:pt x="1584" y="837"/>
                    <a:pt x="1584" y="837"/>
                    <a:pt x="1584" y="837"/>
                  </a:cubicBezTo>
                  <a:cubicBezTo>
                    <a:pt x="1656" y="823"/>
                    <a:pt x="1656" y="823"/>
                    <a:pt x="1656" y="823"/>
                  </a:cubicBezTo>
                  <a:cubicBezTo>
                    <a:pt x="1728" y="810"/>
                    <a:pt x="1728" y="810"/>
                    <a:pt x="1728" y="810"/>
                  </a:cubicBezTo>
                  <a:cubicBezTo>
                    <a:pt x="1921" y="778"/>
                    <a:pt x="2114" y="752"/>
                    <a:pt x="2305" y="711"/>
                  </a:cubicBezTo>
                  <a:cubicBezTo>
                    <a:pt x="2401" y="691"/>
                    <a:pt x="2496" y="667"/>
                    <a:pt x="2589" y="638"/>
                  </a:cubicBezTo>
                  <a:cubicBezTo>
                    <a:pt x="2682" y="609"/>
                    <a:pt x="2773" y="575"/>
                    <a:pt x="2864" y="537"/>
                  </a:cubicBezTo>
                  <a:cubicBezTo>
                    <a:pt x="2954" y="500"/>
                    <a:pt x="3042" y="459"/>
                    <a:pt x="3128" y="412"/>
                  </a:cubicBezTo>
                  <a:cubicBezTo>
                    <a:pt x="3214" y="366"/>
                    <a:pt x="3298" y="317"/>
                    <a:pt x="3383" y="268"/>
                  </a:cubicBezTo>
                  <a:cubicBezTo>
                    <a:pt x="3468" y="220"/>
                    <a:pt x="3554" y="172"/>
                    <a:pt x="3642" y="131"/>
                  </a:cubicBezTo>
                  <a:cubicBezTo>
                    <a:pt x="3686" y="109"/>
                    <a:pt x="3731" y="90"/>
                    <a:pt x="3777" y="72"/>
                  </a:cubicBezTo>
                  <a:cubicBezTo>
                    <a:pt x="3822" y="55"/>
                    <a:pt x="3869" y="38"/>
                    <a:pt x="3916" y="26"/>
                  </a:cubicBezTo>
                  <a:cubicBezTo>
                    <a:pt x="3940" y="20"/>
                    <a:pt x="3964" y="15"/>
                    <a:pt x="3988" y="11"/>
                  </a:cubicBezTo>
                  <a:cubicBezTo>
                    <a:pt x="4012" y="7"/>
                    <a:pt x="4037" y="4"/>
                    <a:pt x="4061" y="2"/>
                  </a:cubicBezTo>
                  <a:cubicBezTo>
                    <a:pt x="4086" y="0"/>
                    <a:pt x="4110" y="0"/>
                    <a:pt x="4135" y="1"/>
                  </a:cubicBezTo>
                  <a:cubicBezTo>
                    <a:pt x="4159" y="2"/>
                    <a:pt x="4184" y="4"/>
                    <a:pt x="4208" y="9"/>
                  </a:cubicBezTo>
                  <a:cubicBezTo>
                    <a:pt x="4232" y="13"/>
                    <a:pt x="4256" y="20"/>
                    <a:pt x="4280" y="25"/>
                  </a:cubicBezTo>
                  <a:cubicBezTo>
                    <a:pt x="4303" y="31"/>
                    <a:pt x="4327" y="37"/>
                    <a:pt x="4350" y="44"/>
                  </a:cubicBezTo>
                  <a:cubicBezTo>
                    <a:pt x="4374" y="51"/>
                    <a:pt x="4397" y="58"/>
                    <a:pt x="4420" y="67"/>
                  </a:cubicBezTo>
                  <a:cubicBezTo>
                    <a:pt x="4443" y="75"/>
                    <a:pt x="4466" y="84"/>
                    <a:pt x="4489" y="93"/>
                  </a:cubicBezTo>
                  <a:cubicBezTo>
                    <a:pt x="4579" y="130"/>
                    <a:pt x="4668" y="172"/>
                    <a:pt x="4759" y="206"/>
                  </a:cubicBezTo>
                  <a:cubicBezTo>
                    <a:pt x="4782" y="215"/>
                    <a:pt x="4805" y="223"/>
                    <a:pt x="4828" y="231"/>
                  </a:cubicBezTo>
                  <a:cubicBezTo>
                    <a:pt x="4840" y="235"/>
                    <a:pt x="4851" y="238"/>
                    <a:pt x="4863" y="241"/>
                  </a:cubicBezTo>
                  <a:cubicBezTo>
                    <a:pt x="4880" y="247"/>
                    <a:pt x="4880" y="247"/>
                    <a:pt x="4880" y="247"/>
                  </a:cubicBezTo>
                  <a:cubicBezTo>
                    <a:pt x="4898" y="251"/>
                    <a:pt x="4898" y="251"/>
                    <a:pt x="4898" y="251"/>
                  </a:cubicBezTo>
                  <a:cubicBezTo>
                    <a:pt x="4945" y="263"/>
                    <a:pt x="4993" y="271"/>
                    <a:pt x="5042" y="278"/>
                  </a:cubicBezTo>
                  <a:cubicBezTo>
                    <a:pt x="5138" y="290"/>
                    <a:pt x="5236" y="294"/>
                    <a:pt x="5333" y="292"/>
                  </a:cubicBezTo>
                  <a:cubicBezTo>
                    <a:pt x="5431" y="290"/>
                    <a:pt x="5528" y="282"/>
                    <a:pt x="5625" y="271"/>
                  </a:cubicBezTo>
                  <a:cubicBezTo>
                    <a:pt x="5819" y="249"/>
                    <a:pt x="6012" y="213"/>
                    <a:pt x="6202" y="172"/>
                  </a:cubicBezTo>
                  <a:cubicBezTo>
                    <a:pt x="6250" y="161"/>
                    <a:pt x="6298" y="150"/>
                    <a:pt x="6345" y="138"/>
                  </a:cubicBezTo>
                  <a:cubicBezTo>
                    <a:pt x="6392" y="126"/>
                    <a:pt x="6439" y="114"/>
                    <a:pt x="6487" y="104"/>
                  </a:cubicBezTo>
                  <a:cubicBezTo>
                    <a:pt x="6535" y="93"/>
                    <a:pt x="6583" y="85"/>
                    <a:pt x="6632" y="82"/>
                  </a:cubicBezTo>
                  <a:cubicBezTo>
                    <a:pt x="6681" y="78"/>
                    <a:pt x="6731" y="80"/>
                    <a:pt x="6779" y="88"/>
                  </a:cubicBezTo>
                  <a:cubicBezTo>
                    <a:pt x="6827" y="97"/>
                    <a:pt x="6874" y="112"/>
                    <a:pt x="6919" y="132"/>
                  </a:cubicBezTo>
                  <a:cubicBezTo>
                    <a:pt x="6964" y="152"/>
                    <a:pt x="7007" y="174"/>
                    <a:pt x="7050" y="198"/>
                  </a:cubicBezTo>
                  <a:cubicBezTo>
                    <a:pt x="7136" y="245"/>
                    <a:pt x="7218" y="298"/>
                    <a:pt x="7303" y="346"/>
                  </a:cubicBezTo>
                  <a:cubicBezTo>
                    <a:pt x="7473" y="441"/>
                    <a:pt x="7647" y="533"/>
                    <a:pt x="7831" y="598"/>
                  </a:cubicBezTo>
                  <a:cubicBezTo>
                    <a:pt x="7854" y="606"/>
                    <a:pt x="7877" y="614"/>
                    <a:pt x="7900" y="621"/>
                  </a:cubicBezTo>
                  <a:cubicBezTo>
                    <a:pt x="7924" y="629"/>
                    <a:pt x="7947" y="635"/>
                    <a:pt x="7971" y="642"/>
                  </a:cubicBezTo>
                  <a:cubicBezTo>
                    <a:pt x="7994" y="648"/>
                    <a:pt x="8018" y="654"/>
                    <a:pt x="8042" y="660"/>
                  </a:cubicBezTo>
                  <a:cubicBezTo>
                    <a:pt x="8113" y="676"/>
                    <a:pt x="8113" y="676"/>
                    <a:pt x="8113" y="676"/>
                  </a:cubicBezTo>
                  <a:cubicBezTo>
                    <a:pt x="8208" y="697"/>
                    <a:pt x="8305" y="713"/>
                    <a:pt x="8402" y="723"/>
                  </a:cubicBezTo>
                  <a:cubicBezTo>
                    <a:pt x="8596" y="744"/>
                    <a:pt x="8793" y="745"/>
                    <a:pt x="8986" y="719"/>
                  </a:cubicBezTo>
                  <a:cubicBezTo>
                    <a:pt x="8793" y="746"/>
                    <a:pt x="8596" y="745"/>
                    <a:pt x="8402" y="725"/>
                  </a:cubicBezTo>
                  <a:cubicBezTo>
                    <a:pt x="8304" y="715"/>
                    <a:pt x="8208" y="699"/>
                    <a:pt x="8112" y="679"/>
                  </a:cubicBezTo>
                  <a:cubicBezTo>
                    <a:pt x="8041" y="663"/>
                    <a:pt x="8041" y="663"/>
                    <a:pt x="8041" y="663"/>
                  </a:cubicBezTo>
                  <a:cubicBezTo>
                    <a:pt x="8017" y="657"/>
                    <a:pt x="7993" y="651"/>
                    <a:pt x="7970" y="645"/>
                  </a:cubicBezTo>
                  <a:cubicBezTo>
                    <a:pt x="7946" y="638"/>
                    <a:pt x="7923" y="632"/>
                    <a:pt x="7899" y="625"/>
                  </a:cubicBezTo>
                  <a:cubicBezTo>
                    <a:pt x="7876" y="617"/>
                    <a:pt x="7853" y="610"/>
                    <a:pt x="7830" y="601"/>
                  </a:cubicBezTo>
                  <a:cubicBezTo>
                    <a:pt x="7645" y="536"/>
                    <a:pt x="7471" y="445"/>
                    <a:pt x="7301" y="350"/>
                  </a:cubicBezTo>
                  <a:cubicBezTo>
                    <a:pt x="7216" y="302"/>
                    <a:pt x="7133" y="249"/>
                    <a:pt x="7048" y="202"/>
                  </a:cubicBezTo>
                  <a:cubicBezTo>
                    <a:pt x="7005" y="178"/>
                    <a:pt x="6962" y="156"/>
                    <a:pt x="6917" y="137"/>
                  </a:cubicBezTo>
                  <a:cubicBezTo>
                    <a:pt x="6872" y="117"/>
                    <a:pt x="6826" y="101"/>
                    <a:pt x="6778" y="93"/>
                  </a:cubicBezTo>
                  <a:cubicBezTo>
                    <a:pt x="6730" y="85"/>
                    <a:pt x="6681" y="83"/>
                    <a:pt x="6633" y="87"/>
                  </a:cubicBezTo>
                  <a:cubicBezTo>
                    <a:pt x="6584" y="90"/>
                    <a:pt x="6536" y="98"/>
                    <a:pt x="6488" y="109"/>
                  </a:cubicBezTo>
                  <a:cubicBezTo>
                    <a:pt x="6441" y="119"/>
                    <a:pt x="6394" y="132"/>
                    <a:pt x="6346" y="144"/>
                  </a:cubicBezTo>
                  <a:cubicBezTo>
                    <a:pt x="6299" y="156"/>
                    <a:pt x="6251" y="166"/>
                    <a:pt x="6203" y="177"/>
                  </a:cubicBezTo>
                  <a:cubicBezTo>
                    <a:pt x="6013" y="219"/>
                    <a:pt x="5820" y="255"/>
                    <a:pt x="5626" y="278"/>
                  </a:cubicBezTo>
                  <a:cubicBezTo>
                    <a:pt x="5529" y="289"/>
                    <a:pt x="5431" y="296"/>
                    <a:pt x="5334" y="298"/>
                  </a:cubicBezTo>
                  <a:cubicBezTo>
                    <a:pt x="5236" y="301"/>
                    <a:pt x="5138" y="297"/>
                    <a:pt x="5041" y="285"/>
                  </a:cubicBezTo>
                  <a:cubicBezTo>
                    <a:pt x="4992" y="278"/>
                    <a:pt x="4944" y="270"/>
                    <a:pt x="4896" y="258"/>
                  </a:cubicBezTo>
                  <a:cubicBezTo>
                    <a:pt x="4878" y="254"/>
                    <a:pt x="4878" y="254"/>
                    <a:pt x="4878" y="254"/>
                  </a:cubicBezTo>
                  <a:cubicBezTo>
                    <a:pt x="4861" y="248"/>
                    <a:pt x="4861" y="248"/>
                    <a:pt x="4861" y="248"/>
                  </a:cubicBezTo>
                  <a:cubicBezTo>
                    <a:pt x="4849" y="245"/>
                    <a:pt x="4837" y="241"/>
                    <a:pt x="4826" y="237"/>
                  </a:cubicBezTo>
                  <a:cubicBezTo>
                    <a:pt x="4803" y="230"/>
                    <a:pt x="4779" y="221"/>
                    <a:pt x="4757" y="213"/>
                  </a:cubicBezTo>
                  <a:cubicBezTo>
                    <a:pt x="4665" y="178"/>
                    <a:pt x="4576" y="137"/>
                    <a:pt x="4486" y="100"/>
                  </a:cubicBezTo>
                  <a:cubicBezTo>
                    <a:pt x="4463" y="91"/>
                    <a:pt x="4441" y="82"/>
                    <a:pt x="4418" y="74"/>
                  </a:cubicBezTo>
                  <a:cubicBezTo>
                    <a:pt x="4395" y="65"/>
                    <a:pt x="4372" y="58"/>
                    <a:pt x="4348" y="51"/>
                  </a:cubicBezTo>
                  <a:cubicBezTo>
                    <a:pt x="4325" y="45"/>
                    <a:pt x="4301" y="38"/>
                    <a:pt x="4278" y="32"/>
                  </a:cubicBezTo>
                  <a:cubicBezTo>
                    <a:pt x="4254" y="27"/>
                    <a:pt x="4230" y="20"/>
                    <a:pt x="4207" y="16"/>
                  </a:cubicBezTo>
                  <a:cubicBezTo>
                    <a:pt x="4183" y="11"/>
                    <a:pt x="4159" y="9"/>
                    <a:pt x="4134" y="8"/>
                  </a:cubicBezTo>
                  <a:cubicBezTo>
                    <a:pt x="4110" y="7"/>
                    <a:pt x="4086" y="7"/>
                    <a:pt x="4062" y="9"/>
                  </a:cubicBezTo>
                  <a:cubicBezTo>
                    <a:pt x="4037" y="11"/>
                    <a:pt x="4013" y="14"/>
                    <a:pt x="3989" y="18"/>
                  </a:cubicBezTo>
                  <a:cubicBezTo>
                    <a:pt x="3965" y="22"/>
                    <a:pt x="3941" y="27"/>
                    <a:pt x="3918" y="33"/>
                  </a:cubicBezTo>
                  <a:cubicBezTo>
                    <a:pt x="3871" y="45"/>
                    <a:pt x="3825" y="61"/>
                    <a:pt x="3779" y="79"/>
                  </a:cubicBezTo>
                  <a:cubicBezTo>
                    <a:pt x="3734" y="97"/>
                    <a:pt x="3689" y="115"/>
                    <a:pt x="3645" y="136"/>
                  </a:cubicBezTo>
                  <a:cubicBezTo>
                    <a:pt x="3556" y="178"/>
                    <a:pt x="3471" y="225"/>
                    <a:pt x="3386" y="273"/>
                  </a:cubicBezTo>
                  <a:cubicBezTo>
                    <a:pt x="3301" y="322"/>
                    <a:pt x="3217" y="372"/>
                    <a:pt x="3131" y="418"/>
                  </a:cubicBezTo>
                  <a:cubicBezTo>
                    <a:pt x="3045" y="464"/>
                    <a:pt x="2956" y="505"/>
                    <a:pt x="2866" y="543"/>
                  </a:cubicBezTo>
                  <a:cubicBezTo>
                    <a:pt x="2775" y="580"/>
                    <a:pt x="2684" y="614"/>
                    <a:pt x="2590" y="643"/>
                  </a:cubicBezTo>
                  <a:cubicBezTo>
                    <a:pt x="2497" y="672"/>
                    <a:pt x="2402" y="696"/>
                    <a:pt x="2306" y="716"/>
                  </a:cubicBezTo>
                  <a:cubicBezTo>
                    <a:pt x="2115" y="757"/>
                    <a:pt x="1921" y="783"/>
                    <a:pt x="1729" y="815"/>
                  </a:cubicBezTo>
                  <a:cubicBezTo>
                    <a:pt x="1656" y="827"/>
                    <a:pt x="1656" y="827"/>
                    <a:pt x="1656" y="827"/>
                  </a:cubicBezTo>
                  <a:cubicBezTo>
                    <a:pt x="1585" y="841"/>
                    <a:pt x="1585" y="841"/>
                    <a:pt x="1585" y="841"/>
                  </a:cubicBezTo>
                  <a:cubicBezTo>
                    <a:pt x="1549" y="848"/>
                    <a:pt x="1549" y="848"/>
                    <a:pt x="1549" y="848"/>
                  </a:cubicBezTo>
                  <a:cubicBezTo>
                    <a:pt x="1513" y="856"/>
                    <a:pt x="1513" y="856"/>
                    <a:pt x="1513" y="856"/>
                  </a:cubicBezTo>
                  <a:cubicBezTo>
                    <a:pt x="1441" y="871"/>
                    <a:pt x="1441" y="871"/>
                    <a:pt x="1441" y="871"/>
                  </a:cubicBezTo>
                  <a:cubicBezTo>
                    <a:pt x="1346" y="892"/>
                    <a:pt x="1251" y="914"/>
                    <a:pt x="1156" y="937"/>
                  </a:cubicBezTo>
                  <a:cubicBezTo>
                    <a:pt x="966" y="982"/>
                    <a:pt x="775" y="1027"/>
                    <a:pt x="583" y="1060"/>
                  </a:cubicBezTo>
                  <a:cubicBezTo>
                    <a:pt x="559" y="1065"/>
                    <a:pt x="535" y="1068"/>
                    <a:pt x="511" y="1072"/>
                  </a:cubicBezTo>
                  <a:cubicBezTo>
                    <a:pt x="438" y="1083"/>
                    <a:pt x="438" y="1083"/>
                    <a:pt x="438" y="1083"/>
                  </a:cubicBezTo>
                  <a:cubicBezTo>
                    <a:pt x="365" y="1092"/>
                    <a:pt x="365" y="1092"/>
                    <a:pt x="365" y="1092"/>
                  </a:cubicBezTo>
                  <a:cubicBezTo>
                    <a:pt x="329" y="1096"/>
                    <a:pt x="329" y="1096"/>
                    <a:pt x="329" y="1096"/>
                  </a:cubicBezTo>
                  <a:cubicBezTo>
                    <a:pt x="292" y="1099"/>
                    <a:pt x="292" y="1099"/>
                    <a:pt x="292" y="1099"/>
                  </a:cubicBezTo>
                  <a:cubicBezTo>
                    <a:pt x="219" y="1105"/>
                    <a:pt x="219" y="1105"/>
                    <a:pt x="219" y="1105"/>
                  </a:cubicBezTo>
                  <a:cubicBezTo>
                    <a:pt x="146" y="1109"/>
                    <a:pt x="146" y="1109"/>
                    <a:pt x="146" y="1109"/>
                  </a:cubicBezTo>
                  <a:cubicBezTo>
                    <a:pt x="110" y="1110"/>
                    <a:pt x="110" y="1110"/>
                    <a:pt x="110" y="1110"/>
                  </a:cubicBezTo>
                  <a:cubicBezTo>
                    <a:pt x="73" y="1110"/>
                    <a:pt x="73" y="1110"/>
                    <a:pt x="73" y="1110"/>
                  </a:cubicBezTo>
                  <a:lnTo>
                    <a:pt x="0" y="11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3" name="Freeform 30"/>
            <p:cNvSpPr/>
            <p:nvPr>
              <p:custDataLst>
                <p:tags r:id="rId28"/>
              </p:custDataLst>
            </p:nvPr>
          </p:nvSpPr>
          <p:spPr bwMode="auto">
            <a:xfrm>
              <a:off x="2" y="1508"/>
              <a:ext cx="5751" cy="660"/>
            </a:xfrm>
            <a:custGeom>
              <a:avLst/>
              <a:gdLst>
                <a:gd name="T0" fmla="*/ 73 w 8986"/>
                <a:gd name="T1" fmla="*/ 1029 h 1030"/>
                <a:gd name="T2" fmla="*/ 146 w 8986"/>
                <a:gd name="T3" fmla="*/ 1025 h 1030"/>
                <a:gd name="T4" fmla="*/ 291 w 8986"/>
                <a:gd name="T5" fmla="*/ 1013 h 1030"/>
                <a:gd name="T6" fmla="*/ 363 w 8986"/>
                <a:gd name="T7" fmla="*/ 1004 h 1030"/>
                <a:gd name="T8" fmla="*/ 507 w 8986"/>
                <a:gd name="T9" fmla="*/ 982 h 1030"/>
                <a:gd name="T10" fmla="*/ 1148 w 8986"/>
                <a:gd name="T11" fmla="*/ 846 h 1030"/>
                <a:gd name="T12" fmla="*/ 1504 w 8986"/>
                <a:gd name="T13" fmla="*/ 773 h 1030"/>
                <a:gd name="T14" fmla="*/ 1576 w 8986"/>
                <a:gd name="T15" fmla="*/ 760 h 1030"/>
                <a:gd name="T16" fmla="*/ 1720 w 8986"/>
                <a:gd name="T17" fmla="*/ 740 h 1030"/>
                <a:gd name="T18" fmla="*/ 2585 w 8986"/>
                <a:gd name="T19" fmla="*/ 624 h 1030"/>
                <a:gd name="T20" fmla="*/ 3135 w 8986"/>
                <a:gd name="T21" fmla="*/ 436 h 1030"/>
                <a:gd name="T22" fmla="*/ 3660 w 8986"/>
                <a:gd name="T23" fmla="*/ 183 h 1030"/>
                <a:gd name="T24" fmla="*/ 3934 w 8986"/>
                <a:gd name="T25" fmla="*/ 83 h 1030"/>
                <a:gd name="T26" fmla="*/ 4077 w 8986"/>
                <a:gd name="T27" fmla="*/ 57 h 1030"/>
                <a:gd name="T28" fmla="*/ 4296 w 8986"/>
                <a:gd name="T29" fmla="*/ 66 h 1030"/>
                <a:gd name="T30" fmla="*/ 4440 w 8986"/>
                <a:gd name="T31" fmla="*/ 90 h 1030"/>
                <a:gd name="T32" fmla="*/ 4793 w 8986"/>
                <a:gd name="T33" fmla="*/ 177 h 1030"/>
                <a:gd name="T34" fmla="*/ 4900 w 8986"/>
                <a:gd name="T35" fmla="*/ 198 h 1030"/>
                <a:gd name="T36" fmla="*/ 5081 w 8986"/>
                <a:gd name="T37" fmla="*/ 216 h 1030"/>
                <a:gd name="T38" fmla="*/ 5948 w 8986"/>
                <a:gd name="T39" fmla="*/ 131 h 1030"/>
                <a:gd name="T40" fmla="*/ 6306 w 8986"/>
                <a:gd name="T41" fmla="*/ 64 h 1030"/>
                <a:gd name="T42" fmla="*/ 6520 w 8986"/>
                <a:gd name="T43" fmla="*/ 22 h 1030"/>
                <a:gd name="T44" fmla="*/ 6948 w 8986"/>
                <a:gd name="T45" fmla="*/ 70 h 1030"/>
                <a:gd name="T46" fmla="*/ 7324 w 8986"/>
                <a:gd name="T47" fmla="*/ 293 h 1030"/>
                <a:gd name="T48" fmla="*/ 7910 w 8986"/>
                <a:gd name="T49" fmla="*/ 583 h 1030"/>
                <a:gd name="T50" fmla="*/ 8049 w 8986"/>
                <a:gd name="T51" fmla="*/ 625 h 1030"/>
                <a:gd name="T52" fmla="*/ 8406 w 8986"/>
                <a:gd name="T53" fmla="*/ 695 h 1030"/>
                <a:gd name="T54" fmla="*/ 8405 w 8986"/>
                <a:gd name="T55" fmla="*/ 697 h 1030"/>
                <a:gd name="T56" fmla="*/ 8048 w 8986"/>
                <a:gd name="T57" fmla="*/ 628 h 1030"/>
                <a:gd name="T58" fmla="*/ 7908 w 8986"/>
                <a:gd name="T59" fmla="*/ 586 h 1030"/>
                <a:gd name="T60" fmla="*/ 7321 w 8986"/>
                <a:gd name="T61" fmla="*/ 297 h 1030"/>
                <a:gd name="T62" fmla="*/ 6946 w 8986"/>
                <a:gd name="T63" fmla="*/ 74 h 1030"/>
                <a:gd name="T64" fmla="*/ 6521 w 8986"/>
                <a:gd name="T65" fmla="*/ 27 h 1030"/>
                <a:gd name="T66" fmla="*/ 6307 w 8986"/>
                <a:gd name="T67" fmla="*/ 69 h 1030"/>
                <a:gd name="T68" fmla="*/ 5949 w 8986"/>
                <a:gd name="T69" fmla="*/ 137 h 1030"/>
                <a:gd name="T70" fmla="*/ 5080 w 8986"/>
                <a:gd name="T71" fmla="*/ 223 h 1030"/>
                <a:gd name="T72" fmla="*/ 4899 w 8986"/>
                <a:gd name="T73" fmla="*/ 205 h 1030"/>
                <a:gd name="T74" fmla="*/ 4792 w 8986"/>
                <a:gd name="T75" fmla="*/ 184 h 1030"/>
                <a:gd name="T76" fmla="*/ 4438 w 8986"/>
                <a:gd name="T77" fmla="*/ 97 h 1030"/>
                <a:gd name="T78" fmla="*/ 4295 w 8986"/>
                <a:gd name="T79" fmla="*/ 73 h 1030"/>
                <a:gd name="T80" fmla="*/ 4078 w 8986"/>
                <a:gd name="T81" fmla="*/ 64 h 1030"/>
                <a:gd name="T82" fmla="*/ 3936 w 8986"/>
                <a:gd name="T83" fmla="*/ 90 h 1030"/>
                <a:gd name="T84" fmla="*/ 3662 w 8986"/>
                <a:gd name="T85" fmla="*/ 189 h 1030"/>
                <a:gd name="T86" fmla="*/ 3138 w 8986"/>
                <a:gd name="T87" fmla="*/ 442 h 1030"/>
                <a:gd name="T88" fmla="*/ 2587 w 8986"/>
                <a:gd name="T89" fmla="*/ 629 h 1030"/>
                <a:gd name="T90" fmla="*/ 1721 w 8986"/>
                <a:gd name="T91" fmla="*/ 745 h 1030"/>
                <a:gd name="T92" fmla="*/ 1577 w 8986"/>
                <a:gd name="T93" fmla="*/ 765 h 1030"/>
                <a:gd name="T94" fmla="*/ 1505 w 8986"/>
                <a:gd name="T95" fmla="*/ 777 h 1030"/>
                <a:gd name="T96" fmla="*/ 1148 w 8986"/>
                <a:gd name="T97" fmla="*/ 849 h 1030"/>
                <a:gd name="T98" fmla="*/ 507 w 8986"/>
                <a:gd name="T99" fmla="*/ 984 h 1030"/>
                <a:gd name="T100" fmla="*/ 363 w 8986"/>
                <a:gd name="T101" fmla="*/ 1005 h 1030"/>
                <a:gd name="T102" fmla="*/ 291 w 8986"/>
                <a:gd name="T103" fmla="*/ 1014 h 1030"/>
                <a:gd name="T104" fmla="*/ 146 w 8986"/>
                <a:gd name="T105" fmla="*/ 1026 h 1030"/>
                <a:gd name="T106" fmla="*/ 73 w 8986"/>
                <a:gd name="T107" fmla="*/ 1029 h 1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6" h="1030">
                  <a:moveTo>
                    <a:pt x="0" y="1030"/>
                  </a:moveTo>
                  <a:cubicBezTo>
                    <a:pt x="73" y="1029"/>
                    <a:pt x="73" y="1029"/>
                    <a:pt x="73" y="1029"/>
                  </a:cubicBezTo>
                  <a:cubicBezTo>
                    <a:pt x="109" y="1028"/>
                    <a:pt x="109" y="1028"/>
                    <a:pt x="109" y="1028"/>
                  </a:cubicBezTo>
                  <a:cubicBezTo>
                    <a:pt x="146" y="1025"/>
                    <a:pt x="146" y="1025"/>
                    <a:pt x="146" y="1025"/>
                  </a:cubicBezTo>
                  <a:cubicBezTo>
                    <a:pt x="218" y="1021"/>
                    <a:pt x="218" y="1021"/>
                    <a:pt x="218" y="1021"/>
                  </a:cubicBezTo>
                  <a:cubicBezTo>
                    <a:pt x="291" y="1013"/>
                    <a:pt x="291" y="1013"/>
                    <a:pt x="291" y="1013"/>
                  </a:cubicBezTo>
                  <a:cubicBezTo>
                    <a:pt x="327" y="1009"/>
                    <a:pt x="327" y="1009"/>
                    <a:pt x="327" y="1009"/>
                  </a:cubicBezTo>
                  <a:cubicBezTo>
                    <a:pt x="363" y="1004"/>
                    <a:pt x="363" y="1004"/>
                    <a:pt x="363" y="1004"/>
                  </a:cubicBezTo>
                  <a:cubicBezTo>
                    <a:pt x="435" y="994"/>
                    <a:pt x="435" y="994"/>
                    <a:pt x="435" y="994"/>
                  </a:cubicBezTo>
                  <a:cubicBezTo>
                    <a:pt x="459" y="990"/>
                    <a:pt x="483" y="986"/>
                    <a:pt x="507" y="982"/>
                  </a:cubicBezTo>
                  <a:cubicBezTo>
                    <a:pt x="531" y="978"/>
                    <a:pt x="555" y="974"/>
                    <a:pt x="578" y="969"/>
                  </a:cubicBezTo>
                  <a:cubicBezTo>
                    <a:pt x="769" y="934"/>
                    <a:pt x="958" y="889"/>
                    <a:pt x="1148" y="846"/>
                  </a:cubicBezTo>
                  <a:cubicBezTo>
                    <a:pt x="1242" y="824"/>
                    <a:pt x="1337" y="804"/>
                    <a:pt x="1433" y="785"/>
                  </a:cubicBezTo>
                  <a:cubicBezTo>
                    <a:pt x="1504" y="773"/>
                    <a:pt x="1504" y="773"/>
                    <a:pt x="1504" y="773"/>
                  </a:cubicBezTo>
                  <a:cubicBezTo>
                    <a:pt x="1540" y="766"/>
                    <a:pt x="1540" y="766"/>
                    <a:pt x="1540" y="766"/>
                  </a:cubicBezTo>
                  <a:cubicBezTo>
                    <a:pt x="1576" y="760"/>
                    <a:pt x="1576" y="760"/>
                    <a:pt x="1576" y="760"/>
                  </a:cubicBezTo>
                  <a:cubicBezTo>
                    <a:pt x="1648" y="749"/>
                    <a:pt x="1648" y="749"/>
                    <a:pt x="1648" y="749"/>
                  </a:cubicBezTo>
                  <a:cubicBezTo>
                    <a:pt x="1720" y="740"/>
                    <a:pt x="1720" y="740"/>
                    <a:pt x="1720" y="740"/>
                  </a:cubicBezTo>
                  <a:cubicBezTo>
                    <a:pt x="1913" y="718"/>
                    <a:pt x="2107" y="705"/>
                    <a:pt x="2299" y="678"/>
                  </a:cubicBezTo>
                  <a:cubicBezTo>
                    <a:pt x="2396" y="664"/>
                    <a:pt x="2491" y="647"/>
                    <a:pt x="2585" y="624"/>
                  </a:cubicBezTo>
                  <a:cubicBezTo>
                    <a:pt x="2680" y="602"/>
                    <a:pt x="2773" y="574"/>
                    <a:pt x="2865" y="543"/>
                  </a:cubicBezTo>
                  <a:cubicBezTo>
                    <a:pt x="2956" y="511"/>
                    <a:pt x="3047" y="476"/>
                    <a:pt x="3135" y="436"/>
                  </a:cubicBezTo>
                  <a:cubicBezTo>
                    <a:pt x="3224" y="396"/>
                    <a:pt x="3310" y="352"/>
                    <a:pt x="3397" y="308"/>
                  </a:cubicBezTo>
                  <a:cubicBezTo>
                    <a:pt x="3484" y="265"/>
                    <a:pt x="3571" y="221"/>
                    <a:pt x="3660" y="183"/>
                  </a:cubicBezTo>
                  <a:cubicBezTo>
                    <a:pt x="3704" y="163"/>
                    <a:pt x="3749" y="145"/>
                    <a:pt x="3795" y="128"/>
                  </a:cubicBezTo>
                  <a:cubicBezTo>
                    <a:pt x="3841" y="111"/>
                    <a:pt x="3887" y="95"/>
                    <a:pt x="3934" y="83"/>
                  </a:cubicBezTo>
                  <a:cubicBezTo>
                    <a:pt x="3957" y="77"/>
                    <a:pt x="3981" y="72"/>
                    <a:pt x="4005" y="67"/>
                  </a:cubicBezTo>
                  <a:cubicBezTo>
                    <a:pt x="4029" y="63"/>
                    <a:pt x="4053" y="59"/>
                    <a:pt x="4077" y="57"/>
                  </a:cubicBezTo>
                  <a:cubicBezTo>
                    <a:pt x="4126" y="52"/>
                    <a:pt x="4175" y="51"/>
                    <a:pt x="4224" y="56"/>
                  </a:cubicBezTo>
                  <a:cubicBezTo>
                    <a:pt x="4248" y="58"/>
                    <a:pt x="4272" y="63"/>
                    <a:pt x="4296" y="66"/>
                  </a:cubicBezTo>
                  <a:cubicBezTo>
                    <a:pt x="4368" y="77"/>
                    <a:pt x="4368" y="77"/>
                    <a:pt x="4368" y="77"/>
                  </a:cubicBezTo>
                  <a:cubicBezTo>
                    <a:pt x="4392" y="80"/>
                    <a:pt x="4416" y="85"/>
                    <a:pt x="4440" y="90"/>
                  </a:cubicBezTo>
                  <a:cubicBezTo>
                    <a:pt x="4463" y="95"/>
                    <a:pt x="4487" y="101"/>
                    <a:pt x="4511" y="106"/>
                  </a:cubicBezTo>
                  <a:cubicBezTo>
                    <a:pt x="4605" y="130"/>
                    <a:pt x="4699" y="156"/>
                    <a:pt x="4793" y="177"/>
                  </a:cubicBezTo>
                  <a:cubicBezTo>
                    <a:pt x="4817" y="182"/>
                    <a:pt x="4841" y="188"/>
                    <a:pt x="4864" y="192"/>
                  </a:cubicBezTo>
                  <a:cubicBezTo>
                    <a:pt x="4876" y="195"/>
                    <a:pt x="4888" y="196"/>
                    <a:pt x="4900" y="198"/>
                  </a:cubicBezTo>
                  <a:cubicBezTo>
                    <a:pt x="4912" y="200"/>
                    <a:pt x="4924" y="202"/>
                    <a:pt x="4936" y="204"/>
                  </a:cubicBezTo>
                  <a:cubicBezTo>
                    <a:pt x="4984" y="211"/>
                    <a:pt x="5032" y="214"/>
                    <a:pt x="5081" y="216"/>
                  </a:cubicBezTo>
                  <a:cubicBezTo>
                    <a:pt x="5275" y="223"/>
                    <a:pt x="5469" y="204"/>
                    <a:pt x="5661" y="178"/>
                  </a:cubicBezTo>
                  <a:cubicBezTo>
                    <a:pt x="5757" y="164"/>
                    <a:pt x="5852" y="148"/>
                    <a:pt x="5948" y="131"/>
                  </a:cubicBezTo>
                  <a:cubicBezTo>
                    <a:pt x="6234" y="77"/>
                    <a:pt x="6234" y="77"/>
                    <a:pt x="6234" y="77"/>
                  </a:cubicBezTo>
                  <a:cubicBezTo>
                    <a:pt x="6306" y="64"/>
                    <a:pt x="6306" y="64"/>
                    <a:pt x="6306" y="64"/>
                  </a:cubicBezTo>
                  <a:cubicBezTo>
                    <a:pt x="6330" y="59"/>
                    <a:pt x="6353" y="54"/>
                    <a:pt x="6377" y="49"/>
                  </a:cubicBezTo>
                  <a:cubicBezTo>
                    <a:pt x="6425" y="39"/>
                    <a:pt x="6472" y="29"/>
                    <a:pt x="6520" y="22"/>
                  </a:cubicBezTo>
                  <a:cubicBezTo>
                    <a:pt x="6616" y="5"/>
                    <a:pt x="6715" y="0"/>
                    <a:pt x="6811" y="21"/>
                  </a:cubicBezTo>
                  <a:cubicBezTo>
                    <a:pt x="6858" y="31"/>
                    <a:pt x="6904" y="49"/>
                    <a:pt x="6948" y="70"/>
                  </a:cubicBezTo>
                  <a:cubicBezTo>
                    <a:pt x="6992" y="91"/>
                    <a:pt x="7034" y="115"/>
                    <a:pt x="7076" y="139"/>
                  </a:cubicBezTo>
                  <a:cubicBezTo>
                    <a:pt x="7160" y="189"/>
                    <a:pt x="7241" y="243"/>
                    <a:pt x="7324" y="293"/>
                  </a:cubicBezTo>
                  <a:cubicBezTo>
                    <a:pt x="7490" y="392"/>
                    <a:pt x="7660" y="488"/>
                    <a:pt x="7841" y="558"/>
                  </a:cubicBezTo>
                  <a:cubicBezTo>
                    <a:pt x="7864" y="567"/>
                    <a:pt x="7887" y="575"/>
                    <a:pt x="7910" y="583"/>
                  </a:cubicBezTo>
                  <a:cubicBezTo>
                    <a:pt x="7932" y="591"/>
                    <a:pt x="7956" y="598"/>
                    <a:pt x="7979" y="605"/>
                  </a:cubicBezTo>
                  <a:cubicBezTo>
                    <a:pt x="8002" y="612"/>
                    <a:pt x="8026" y="618"/>
                    <a:pt x="8049" y="625"/>
                  </a:cubicBezTo>
                  <a:cubicBezTo>
                    <a:pt x="8072" y="631"/>
                    <a:pt x="8096" y="637"/>
                    <a:pt x="8119" y="643"/>
                  </a:cubicBezTo>
                  <a:cubicBezTo>
                    <a:pt x="8214" y="666"/>
                    <a:pt x="8309" y="683"/>
                    <a:pt x="8406" y="695"/>
                  </a:cubicBezTo>
                  <a:cubicBezTo>
                    <a:pt x="8598" y="719"/>
                    <a:pt x="8794" y="721"/>
                    <a:pt x="8986" y="692"/>
                  </a:cubicBezTo>
                  <a:cubicBezTo>
                    <a:pt x="8794" y="722"/>
                    <a:pt x="8598" y="720"/>
                    <a:pt x="8405" y="697"/>
                  </a:cubicBezTo>
                  <a:cubicBezTo>
                    <a:pt x="8309" y="685"/>
                    <a:pt x="8213" y="668"/>
                    <a:pt x="8119" y="646"/>
                  </a:cubicBezTo>
                  <a:cubicBezTo>
                    <a:pt x="8095" y="640"/>
                    <a:pt x="8072" y="634"/>
                    <a:pt x="8048" y="628"/>
                  </a:cubicBezTo>
                  <a:cubicBezTo>
                    <a:pt x="8025" y="621"/>
                    <a:pt x="8001" y="615"/>
                    <a:pt x="7978" y="608"/>
                  </a:cubicBezTo>
                  <a:cubicBezTo>
                    <a:pt x="7955" y="601"/>
                    <a:pt x="7931" y="594"/>
                    <a:pt x="7908" y="586"/>
                  </a:cubicBezTo>
                  <a:cubicBezTo>
                    <a:pt x="7885" y="578"/>
                    <a:pt x="7863" y="570"/>
                    <a:pt x="7840" y="561"/>
                  </a:cubicBezTo>
                  <a:cubicBezTo>
                    <a:pt x="7658" y="491"/>
                    <a:pt x="7488" y="396"/>
                    <a:pt x="7321" y="297"/>
                  </a:cubicBezTo>
                  <a:cubicBezTo>
                    <a:pt x="7238" y="247"/>
                    <a:pt x="7157" y="193"/>
                    <a:pt x="7074" y="143"/>
                  </a:cubicBezTo>
                  <a:cubicBezTo>
                    <a:pt x="7032" y="119"/>
                    <a:pt x="6990" y="95"/>
                    <a:pt x="6946" y="74"/>
                  </a:cubicBezTo>
                  <a:cubicBezTo>
                    <a:pt x="6902" y="53"/>
                    <a:pt x="6857" y="36"/>
                    <a:pt x="6810" y="26"/>
                  </a:cubicBezTo>
                  <a:cubicBezTo>
                    <a:pt x="6715" y="5"/>
                    <a:pt x="6616" y="11"/>
                    <a:pt x="6521" y="27"/>
                  </a:cubicBezTo>
                  <a:cubicBezTo>
                    <a:pt x="6473" y="35"/>
                    <a:pt x="6426" y="45"/>
                    <a:pt x="6378" y="54"/>
                  </a:cubicBezTo>
                  <a:cubicBezTo>
                    <a:pt x="6354" y="59"/>
                    <a:pt x="6331" y="64"/>
                    <a:pt x="6307" y="69"/>
                  </a:cubicBezTo>
                  <a:cubicBezTo>
                    <a:pt x="6235" y="83"/>
                    <a:pt x="6235" y="83"/>
                    <a:pt x="6235" y="83"/>
                  </a:cubicBezTo>
                  <a:cubicBezTo>
                    <a:pt x="5949" y="137"/>
                    <a:pt x="5949" y="137"/>
                    <a:pt x="5949" y="137"/>
                  </a:cubicBezTo>
                  <a:cubicBezTo>
                    <a:pt x="5853" y="154"/>
                    <a:pt x="5758" y="170"/>
                    <a:pt x="5661" y="184"/>
                  </a:cubicBezTo>
                  <a:cubicBezTo>
                    <a:pt x="5469" y="210"/>
                    <a:pt x="5275" y="229"/>
                    <a:pt x="5080" y="223"/>
                  </a:cubicBezTo>
                  <a:cubicBezTo>
                    <a:pt x="5032" y="220"/>
                    <a:pt x="4983" y="217"/>
                    <a:pt x="4935" y="211"/>
                  </a:cubicBezTo>
                  <a:cubicBezTo>
                    <a:pt x="4923" y="209"/>
                    <a:pt x="4911" y="207"/>
                    <a:pt x="4899" y="205"/>
                  </a:cubicBezTo>
                  <a:cubicBezTo>
                    <a:pt x="4887" y="203"/>
                    <a:pt x="4875" y="202"/>
                    <a:pt x="4863" y="199"/>
                  </a:cubicBezTo>
                  <a:cubicBezTo>
                    <a:pt x="4839" y="195"/>
                    <a:pt x="4815" y="189"/>
                    <a:pt x="4792" y="184"/>
                  </a:cubicBezTo>
                  <a:cubicBezTo>
                    <a:pt x="4697" y="163"/>
                    <a:pt x="4603" y="137"/>
                    <a:pt x="4509" y="114"/>
                  </a:cubicBezTo>
                  <a:cubicBezTo>
                    <a:pt x="4485" y="108"/>
                    <a:pt x="4462" y="102"/>
                    <a:pt x="4438" y="97"/>
                  </a:cubicBezTo>
                  <a:cubicBezTo>
                    <a:pt x="4415" y="92"/>
                    <a:pt x="4391" y="88"/>
                    <a:pt x="4367" y="84"/>
                  </a:cubicBezTo>
                  <a:cubicBezTo>
                    <a:pt x="4295" y="73"/>
                    <a:pt x="4295" y="73"/>
                    <a:pt x="4295" y="73"/>
                  </a:cubicBezTo>
                  <a:cubicBezTo>
                    <a:pt x="4271" y="70"/>
                    <a:pt x="4247" y="65"/>
                    <a:pt x="4223" y="63"/>
                  </a:cubicBezTo>
                  <a:cubicBezTo>
                    <a:pt x="4175" y="58"/>
                    <a:pt x="4126" y="59"/>
                    <a:pt x="4078" y="64"/>
                  </a:cubicBezTo>
                  <a:cubicBezTo>
                    <a:pt x="4054" y="66"/>
                    <a:pt x="4030" y="70"/>
                    <a:pt x="4006" y="74"/>
                  </a:cubicBezTo>
                  <a:cubicBezTo>
                    <a:pt x="3983" y="79"/>
                    <a:pt x="3959" y="84"/>
                    <a:pt x="3936" y="90"/>
                  </a:cubicBezTo>
                  <a:cubicBezTo>
                    <a:pt x="3889" y="102"/>
                    <a:pt x="3843" y="118"/>
                    <a:pt x="3797" y="134"/>
                  </a:cubicBezTo>
                  <a:cubicBezTo>
                    <a:pt x="3752" y="151"/>
                    <a:pt x="3707" y="169"/>
                    <a:pt x="3662" y="189"/>
                  </a:cubicBezTo>
                  <a:cubicBezTo>
                    <a:pt x="3573" y="227"/>
                    <a:pt x="3486" y="270"/>
                    <a:pt x="3400" y="314"/>
                  </a:cubicBezTo>
                  <a:cubicBezTo>
                    <a:pt x="3313" y="357"/>
                    <a:pt x="3226" y="401"/>
                    <a:pt x="3138" y="442"/>
                  </a:cubicBezTo>
                  <a:cubicBezTo>
                    <a:pt x="3049" y="482"/>
                    <a:pt x="2958" y="517"/>
                    <a:pt x="2867" y="548"/>
                  </a:cubicBezTo>
                  <a:cubicBezTo>
                    <a:pt x="2775" y="580"/>
                    <a:pt x="2681" y="607"/>
                    <a:pt x="2587" y="629"/>
                  </a:cubicBezTo>
                  <a:cubicBezTo>
                    <a:pt x="2492" y="652"/>
                    <a:pt x="2396" y="669"/>
                    <a:pt x="2300" y="683"/>
                  </a:cubicBezTo>
                  <a:cubicBezTo>
                    <a:pt x="2108" y="710"/>
                    <a:pt x="1914" y="723"/>
                    <a:pt x="1721" y="745"/>
                  </a:cubicBezTo>
                  <a:cubicBezTo>
                    <a:pt x="1649" y="754"/>
                    <a:pt x="1649" y="754"/>
                    <a:pt x="1649" y="754"/>
                  </a:cubicBezTo>
                  <a:cubicBezTo>
                    <a:pt x="1577" y="765"/>
                    <a:pt x="1577" y="765"/>
                    <a:pt x="1577" y="765"/>
                  </a:cubicBezTo>
                  <a:cubicBezTo>
                    <a:pt x="1541" y="770"/>
                    <a:pt x="1541" y="770"/>
                    <a:pt x="1541" y="770"/>
                  </a:cubicBezTo>
                  <a:cubicBezTo>
                    <a:pt x="1505" y="777"/>
                    <a:pt x="1505" y="777"/>
                    <a:pt x="1505" y="777"/>
                  </a:cubicBezTo>
                  <a:cubicBezTo>
                    <a:pt x="1433" y="789"/>
                    <a:pt x="1433" y="789"/>
                    <a:pt x="1433" y="789"/>
                  </a:cubicBezTo>
                  <a:cubicBezTo>
                    <a:pt x="1338" y="808"/>
                    <a:pt x="1243" y="828"/>
                    <a:pt x="1148" y="849"/>
                  </a:cubicBezTo>
                  <a:cubicBezTo>
                    <a:pt x="959" y="892"/>
                    <a:pt x="770" y="936"/>
                    <a:pt x="579" y="971"/>
                  </a:cubicBezTo>
                  <a:cubicBezTo>
                    <a:pt x="555" y="976"/>
                    <a:pt x="531" y="980"/>
                    <a:pt x="507" y="984"/>
                  </a:cubicBezTo>
                  <a:cubicBezTo>
                    <a:pt x="483" y="988"/>
                    <a:pt x="459" y="992"/>
                    <a:pt x="435" y="995"/>
                  </a:cubicBezTo>
                  <a:cubicBezTo>
                    <a:pt x="363" y="1005"/>
                    <a:pt x="363" y="1005"/>
                    <a:pt x="363" y="1005"/>
                  </a:cubicBezTo>
                  <a:cubicBezTo>
                    <a:pt x="327" y="1010"/>
                    <a:pt x="327" y="1010"/>
                    <a:pt x="327" y="1010"/>
                  </a:cubicBezTo>
                  <a:cubicBezTo>
                    <a:pt x="291" y="1014"/>
                    <a:pt x="291" y="1014"/>
                    <a:pt x="291" y="1014"/>
                  </a:cubicBezTo>
                  <a:cubicBezTo>
                    <a:pt x="218" y="1021"/>
                    <a:pt x="218" y="1021"/>
                    <a:pt x="218" y="1021"/>
                  </a:cubicBezTo>
                  <a:cubicBezTo>
                    <a:pt x="146" y="1026"/>
                    <a:pt x="146" y="1026"/>
                    <a:pt x="146" y="1026"/>
                  </a:cubicBezTo>
                  <a:cubicBezTo>
                    <a:pt x="109" y="1028"/>
                    <a:pt x="109" y="1028"/>
                    <a:pt x="109" y="1028"/>
                  </a:cubicBezTo>
                  <a:cubicBezTo>
                    <a:pt x="73" y="1029"/>
                    <a:pt x="73" y="1029"/>
                    <a:pt x="73" y="1029"/>
                  </a:cubicBezTo>
                  <a:lnTo>
                    <a:pt x="0" y="10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4" name="Freeform 31"/>
            <p:cNvSpPr/>
            <p:nvPr>
              <p:custDataLst>
                <p:tags r:id="rId29"/>
              </p:custDataLst>
            </p:nvPr>
          </p:nvSpPr>
          <p:spPr bwMode="auto">
            <a:xfrm>
              <a:off x="2" y="1499"/>
              <a:ext cx="5751" cy="653"/>
            </a:xfrm>
            <a:custGeom>
              <a:avLst/>
              <a:gdLst>
                <a:gd name="T0" fmla="*/ 73 w 8986"/>
                <a:gd name="T1" fmla="*/ 1016 h 1020"/>
                <a:gd name="T2" fmla="*/ 145 w 8986"/>
                <a:gd name="T3" fmla="*/ 1012 h 1020"/>
                <a:gd name="T4" fmla="*/ 290 w 8986"/>
                <a:gd name="T5" fmla="*/ 997 h 1020"/>
                <a:gd name="T6" fmla="*/ 361 w 8986"/>
                <a:gd name="T7" fmla="*/ 987 h 1020"/>
                <a:gd name="T8" fmla="*/ 505 w 8986"/>
                <a:gd name="T9" fmla="*/ 963 h 1020"/>
                <a:gd name="T10" fmla="*/ 1144 w 8986"/>
                <a:gd name="T11" fmla="*/ 827 h 1020"/>
                <a:gd name="T12" fmla="*/ 1501 w 8986"/>
                <a:gd name="T13" fmla="*/ 762 h 1020"/>
                <a:gd name="T14" fmla="*/ 1573 w 8986"/>
                <a:gd name="T15" fmla="*/ 753 h 1020"/>
                <a:gd name="T16" fmla="*/ 1718 w 8986"/>
                <a:gd name="T17" fmla="*/ 739 h 1020"/>
                <a:gd name="T18" fmla="*/ 2586 w 8986"/>
                <a:gd name="T19" fmla="*/ 679 h 1020"/>
                <a:gd name="T20" fmla="*/ 3145 w 8986"/>
                <a:gd name="T21" fmla="*/ 528 h 1020"/>
                <a:gd name="T22" fmla="*/ 3680 w 8986"/>
                <a:gd name="T23" fmla="*/ 303 h 1020"/>
                <a:gd name="T24" fmla="*/ 3885 w 8986"/>
                <a:gd name="T25" fmla="*/ 228 h 1020"/>
                <a:gd name="T26" fmla="*/ 4243 w 8986"/>
                <a:gd name="T27" fmla="*/ 172 h 1020"/>
                <a:gd name="T28" fmla="*/ 4389 w 8986"/>
                <a:gd name="T29" fmla="*/ 179 h 1020"/>
                <a:gd name="T30" fmla="*/ 4534 w 8986"/>
                <a:gd name="T31" fmla="*/ 190 h 1020"/>
                <a:gd name="T32" fmla="*/ 4967 w 8986"/>
                <a:gd name="T33" fmla="*/ 226 h 1020"/>
                <a:gd name="T34" fmla="*/ 5688 w 8986"/>
                <a:gd name="T35" fmla="*/ 154 h 1020"/>
                <a:gd name="T36" fmla="*/ 6260 w 8986"/>
                <a:gd name="T37" fmla="*/ 54 h 1020"/>
                <a:gd name="T38" fmla="*/ 6547 w 8986"/>
                <a:gd name="T39" fmla="*/ 9 h 1020"/>
                <a:gd name="T40" fmla="*/ 6837 w 8986"/>
                <a:gd name="T41" fmla="*/ 21 h 1020"/>
                <a:gd name="T42" fmla="*/ 7098 w 8986"/>
                <a:gd name="T43" fmla="*/ 147 h 1020"/>
                <a:gd name="T44" fmla="*/ 7849 w 8986"/>
                <a:gd name="T45" fmla="*/ 586 h 1020"/>
                <a:gd name="T46" fmla="*/ 7984 w 8986"/>
                <a:gd name="T47" fmla="*/ 637 h 1020"/>
                <a:gd name="T48" fmla="*/ 8123 w 8986"/>
                <a:gd name="T49" fmla="*/ 678 h 1020"/>
                <a:gd name="T50" fmla="*/ 8986 w 8986"/>
                <a:gd name="T51" fmla="*/ 735 h 1020"/>
                <a:gd name="T52" fmla="*/ 8123 w 8986"/>
                <a:gd name="T53" fmla="*/ 681 h 1020"/>
                <a:gd name="T54" fmla="*/ 7983 w 8986"/>
                <a:gd name="T55" fmla="*/ 640 h 1020"/>
                <a:gd name="T56" fmla="*/ 7847 w 8986"/>
                <a:gd name="T57" fmla="*/ 589 h 1020"/>
                <a:gd name="T58" fmla="*/ 7095 w 8986"/>
                <a:gd name="T59" fmla="*/ 151 h 1020"/>
                <a:gd name="T60" fmla="*/ 6835 w 8986"/>
                <a:gd name="T61" fmla="*/ 26 h 1020"/>
                <a:gd name="T62" fmla="*/ 6548 w 8986"/>
                <a:gd name="T63" fmla="*/ 14 h 1020"/>
                <a:gd name="T64" fmla="*/ 6261 w 8986"/>
                <a:gd name="T65" fmla="*/ 60 h 1020"/>
                <a:gd name="T66" fmla="*/ 5689 w 8986"/>
                <a:gd name="T67" fmla="*/ 160 h 1020"/>
                <a:gd name="T68" fmla="*/ 4967 w 8986"/>
                <a:gd name="T69" fmla="*/ 233 h 1020"/>
                <a:gd name="T70" fmla="*/ 4533 w 8986"/>
                <a:gd name="T71" fmla="*/ 197 h 1020"/>
                <a:gd name="T72" fmla="*/ 4388 w 8986"/>
                <a:gd name="T73" fmla="*/ 186 h 1020"/>
                <a:gd name="T74" fmla="*/ 4243 w 8986"/>
                <a:gd name="T75" fmla="*/ 179 h 1020"/>
                <a:gd name="T76" fmla="*/ 3887 w 8986"/>
                <a:gd name="T77" fmla="*/ 235 h 1020"/>
                <a:gd name="T78" fmla="*/ 3683 w 8986"/>
                <a:gd name="T79" fmla="*/ 309 h 1020"/>
                <a:gd name="T80" fmla="*/ 3147 w 8986"/>
                <a:gd name="T81" fmla="*/ 533 h 1020"/>
                <a:gd name="T82" fmla="*/ 2587 w 8986"/>
                <a:gd name="T83" fmla="*/ 684 h 1020"/>
                <a:gd name="T84" fmla="*/ 1718 w 8986"/>
                <a:gd name="T85" fmla="*/ 744 h 1020"/>
                <a:gd name="T86" fmla="*/ 1573 w 8986"/>
                <a:gd name="T87" fmla="*/ 757 h 1020"/>
                <a:gd name="T88" fmla="*/ 1501 w 8986"/>
                <a:gd name="T89" fmla="*/ 766 h 1020"/>
                <a:gd name="T90" fmla="*/ 1144 w 8986"/>
                <a:gd name="T91" fmla="*/ 830 h 1020"/>
                <a:gd name="T92" fmla="*/ 505 w 8986"/>
                <a:gd name="T93" fmla="*/ 964 h 1020"/>
                <a:gd name="T94" fmla="*/ 362 w 8986"/>
                <a:gd name="T95" fmla="*/ 988 h 1020"/>
                <a:gd name="T96" fmla="*/ 290 w 8986"/>
                <a:gd name="T97" fmla="*/ 997 h 1020"/>
                <a:gd name="T98" fmla="*/ 145 w 8986"/>
                <a:gd name="T99" fmla="*/ 1012 h 1020"/>
                <a:gd name="T100" fmla="*/ 73 w 8986"/>
                <a:gd name="T101" fmla="*/ 1017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86" h="1020">
                  <a:moveTo>
                    <a:pt x="0" y="1020"/>
                  </a:moveTo>
                  <a:cubicBezTo>
                    <a:pt x="73" y="1016"/>
                    <a:pt x="73" y="1016"/>
                    <a:pt x="73" y="1016"/>
                  </a:cubicBezTo>
                  <a:cubicBezTo>
                    <a:pt x="109" y="1015"/>
                    <a:pt x="109" y="1015"/>
                    <a:pt x="109" y="1015"/>
                  </a:cubicBezTo>
                  <a:cubicBezTo>
                    <a:pt x="145" y="1012"/>
                    <a:pt x="145" y="1012"/>
                    <a:pt x="145" y="1012"/>
                  </a:cubicBezTo>
                  <a:cubicBezTo>
                    <a:pt x="218" y="1005"/>
                    <a:pt x="218" y="1005"/>
                    <a:pt x="218" y="1005"/>
                  </a:cubicBezTo>
                  <a:cubicBezTo>
                    <a:pt x="290" y="997"/>
                    <a:pt x="290" y="997"/>
                    <a:pt x="290" y="997"/>
                  </a:cubicBezTo>
                  <a:cubicBezTo>
                    <a:pt x="326" y="992"/>
                    <a:pt x="326" y="992"/>
                    <a:pt x="326" y="992"/>
                  </a:cubicBezTo>
                  <a:cubicBezTo>
                    <a:pt x="361" y="987"/>
                    <a:pt x="361" y="987"/>
                    <a:pt x="361" y="987"/>
                  </a:cubicBezTo>
                  <a:cubicBezTo>
                    <a:pt x="433" y="976"/>
                    <a:pt x="433" y="976"/>
                    <a:pt x="433" y="976"/>
                  </a:cubicBezTo>
                  <a:cubicBezTo>
                    <a:pt x="505" y="963"/>
                    <a:pt x="505" y="963"/>
                    <a:pt x="505" y="963"/>
                  </a:cubicBezTo>
                  <a:cubicBezTo>
                    <a:pt x="528" y="958"/>
                    <a:pt x="552" y="954"/>
                    <a:pt x="576" y="949"/>
                  </a:cubicBezTo>
                  <a:cubicBezTo>
                    <a:pt x="766" y="912"/>
                    <a:pt x="954" y="867"/>
                    <a:pt x="1144" y="827"/>
                  </a:cubicBezTo>
                  <a:cubicBezTo>
                    <a:pt x="1238" y="806"/>
                    <a:pt x="1334" y="789"/>
                    <a:pt x="1429" y="772"/>
                  </a:cubicBezTo>
                  <a:cubicBezTo>
                    <a:pt x="1501" y="762"/>
                    <a:pt x="1501" y="762"/>
                    <a:pt x="1501" y="762"/>
                  </a:cubicBezTo>
                  <a:cubicBezTo>
                    <a:pt x="1513" y="760"/>
                    <a:pt x="1525" y="758"/>
                    <a:pt x="1537" y="757"/>
                  </a:cubicBezTo>
                  <a:cubicBezTo>
                    <a:pt x="1573" y="753"/>
                    <a:pt x="1573" y="753"/>
                    <a:pt x="1573" y="753"/>
                  </a:cubicBezTo>
                  <a:cubicBezTo>
                    <a:pt x="1597" y="750"/>
                    <a:pt x="1621" y="747"/>
                    <a:pt x="1645" y="745"/>
                  </a:cubicBezTo>
                  <a:cubicBezTo>
                    <a:pt x="1718" y="739"/>
                    <a:pt x="1718" y="739"/>
                    <a:pt x="1718" y="739"/>
                  </a:cubicBezTo>
                  <a:cubicBezTo>
                    <a:pt x="1911" y="727"/>
                    <a:pt x="2105" y="727"/>
                    <a:pt x="2298" y="713"/>
                  </a:cubicBezTo>
                  <a:cubicBezTo>
                    <a:pt x="2394" y="706"/>
                    <a:pt x="2490" y="695"/>
                    <a:pt x="2586" y="679"/>
                  </a:cubicBezTo>
                  <a:cubicBezTo>
                    <a:pt x="2681" y="663"/>
                    <a:pt x="2776" y="642"/>
                    <a:pt x="2869" y="617"/>
                  </a:cubicBezTo>
                  <a:cubicBezTo>
                    <a:pt x="2962" y="591"/>
                    <a:pt x="3055" y="562"/>
                    <a:pt x="3145" y="528"/>
                  </a:cubicBezTo>
                  <a:cubicBezTo>
                    <a:pt x="3236" y="494"/>
                    <a:pt x="3324" y="455"/>
                    <a:pt x="3413" y="416"/>
                  </a:cubicBezTo>
                  <a:cubicBezTo>
                    <a:pt x="3502" y="377"/>
                    <a:pt x="3590" y="338"/>
                    <a:pt x="3680" y="303"/>
                  </a:cubicBezTo>
                  <a:cubicBezTo>
                    <a:pt x="3725" y="284"/>
                    <a:pt x="3771" y="268"/>
                    <a:pt x="3816" y="251"/>
                  </a:cubicBezTo>
                  <a:cubicBezTo>
                    <a:pt x="3839" y="244"/>
                    <a:pt x="3862" y="235"/>
                    <a:pt x="3885" y="228"/>
                  </a:cubicBezTo>
                  <a:cubicBezTo>
                    <a:pt x="3909" y="221"/>
                    <a:pt x="3932" y="214"/>
                    <a:pt x="3955" y="208"/>
                  </a:cubicBezTo>
                  <a:cubicBezTo>
                    <a:pt x="4049" y="184"/>
                    <a:pt x="4146" y="169"/>
                    <a:pt x="4243" y="172"/>
                  </a:cubicBezTo>
                  <a:cubicBezTo>
                    <a:pt x="4268" y="173"/>
                    <a:pt x="4292" y="175"/>
                    <a:pt x="4316" y="176"/>
                  </a:cubicBezTo>
                  <a:cubicBezTo>
                    <a:pt x="4389" y="179"/>
                    <a:pt x="4389" y="179"/>
                    <a:pt x="4389" y="179"/>
                  </a:cubicBezTo>
                  <a:cubicBezTo>
                    <a:pt x="4413" y="180"/>
                    <a:pt x="4437" y="181"/>
                    <a:pt x="4461" y="183"/>
                  </a:cubicBezTo>
                  <a:cubicBezTo>
                    <a:pt x="4534" y="190"/>
                    <a:pt x="4534" y="190"/>
                    <a:pt x="4534" y="190"/>
                  </a:cubicBezTo>
                  <a:cubicBezTo>
                    <a:pt x="4630" y="199"/>
                    <a:pt x="4726" y="210"/>
                    <a:pt x="4822" y="218"/>
                  </a:cubicBezTo>
                  <a:cubicBezTo>
                    <a:pt x="4871" y="222"/>
                    <a:pt x="4919" y="225"/>
                    <a:pt x="4967" y="226"/>
                  </a:cubicBezTo>
                  <a:cubicBezTo>
                    <a:pt x="5016" y="227"/>
                    <a:pt x="5064" y="226"/>
                    <a:pt x="5112" y="224"/>
                  </a:cubicBezTo>
                  <a:cubicBezTo>
                    <a:pt x="5305" y="214"/>
                    <a:pt x="5497" y="186"/>
                    <a:pt x="5688" y="154"/>
                  </a:cubicBezTo>
                  <a:cubicBezTo>
                    <a:pt x="5784" y="138"/>
                    <a:pt x="5879" y="121"/>
                    <a:pt x="5974" y="104"/>
                  </a:cubicBezTo>
                  <a:cubicBezTo>
                    <a:pt x="6260" y="54"/>
                    <a:pt x="6260" y="54"/>
                    <a:pt x="6260" y="54"/>
                  </a:cubicBezTo>
                  <a:cubicBezTo>
                    <a:pt x="6308" y="46"/>
                    <a:pt x="6356" y="37"/>
                    <a:pt x="6403" y="30"/>
                  </a:cubicBezTo>
                  <a:cubicBezTo>
                    <a:pt x="6451" y="22"/>
                    <a:pt x="6499" y="14"/>
                    <a:pt x="6547" y="9"/>
                  </a:cubicBezTo>
                  <a:cubicBezTo>
                    <a:pt x="6595" y="4"/>
                    <a:pt x="6644" y="0"/>
                    <a:pt x="6692" y="2"/>
                  </a:cubicBezTo>
                  <a:cubicBezTo>
                    <a:pt x="6741" y="3"/>
                    <a:pt x="6789" y="9"/>
                    <a:pt x="6837" y="21"/>
                  </a:cubicBezTo>
                  <a:cubicBezTo>
                    <a:pt x="6884" y="33"/>
                    <a:pt x="6929" y="52"/>
                    <a:pt x="6972" y="74"/>
                  </a:cubicBezTo>
                  <a:cubicBezTo>
                    <a:pt x="7015" y="96"/>
                    <a:pt x="7057" y="121"/>
                    <a:pt x="7098" y="147"/>
                  </a:cubicBezTo>
                  <a:cubicBezTo>
                    <a:pt x="7180" y="198"/>
                    <a:pt x="7259" y="254"/>
                    <a:pt x="7340" y="307"/>
                  </a:cubicBezTo>
                  <a:cubicBezTo>
                    <a:pt x="7504" y="410"/>
                    <a:pt x="7670" y="510"/>
                    <a:pt x="7849" y="586"/>
                  </a:cubicBezTo>
                  <a:cubicBezTo>
                    <a:pt x="7871" y="595"/>
                    <a:pt x="7893" y="604"/>
                    <a:pt x="7916" y="613"/>
                  </a:cubicBezTo>
                  <a:cubicBezTo>
                    <a:pt x="7939" y="621"/>
                    <a:pt x="7962" y="629"/>
                    <a:pt x="7984" y="637"/>
                  </a:cubicBezTo>
                  <a:cubicBezTo>
                    <a:pt x="8007" y="645"/>
                    <a:pt x="8031" y="651"/>
                    <a:pt x="8054" y="659"/>
                  </a:cubicBezTo>
                  <a:cubicBezTo>
                    <a:pt x="8077" y="666"/>
                    <a:pt x="8100" y="672"/>
                    <a:pt x="8123" y="678"/>
                  </a:cubicBezTo>
                  <a:cubicBezTo>
                    <a:pt x="8217" y="703"/>
                    <a:pt x="8312" y="722"/>
                    <a:pt x="8408" y="736"/>
                  </a:cubicBezTo>
                  <a:cubicBezTo>
                    <a:pt x="8599" y="762"/>
                    <a:pt x="8795" y="766"/>
                    <a:pt x="8986" y="735"/>
                  </a:cubicBezTo>
                  <a:cubicBezTo>
                    <a:pt x="8795" y="767"/>
                    <a:pt x="8599" y="763"/>
                    <a:pt x="8408" y="738"/>
                  </a:cubicBezTo>
                  <a:cubicBezTo>
                    <a:pt x="8312" y="724"/>
                    <a:pt x="8216" y="706"/>
                    <a:pt x="8123" y="681"/>
                  </a:cubicBezTo>
                  <a:cubicBezTo>
                    <a:pt x="8099" y="675"/>
                    <a:pt x="8076" y="668"/>
                    <a:pt x="8053" y="661"/>
                  </a:cubicBezTo>
                  <a:cubicBezTo>
                    <a:pt x="8030" y="654"/>
                    <a:pt x="8006" y="648"/>
                    <a:pt x="7983" y="640"/>
                  </a:cubicBezTo>
                  <a:cubicBezTo>
                    <a:pt x="7960" y="632"/>
                    <a:pt x="7937" y="625"/>
                    <a:pt x="7915" y="616"/>
                  </a:cubicBezTo>
                  <a:cubicBezTo>
                    <a:pt x="7892" y="607"/>
                    <a:pt x="7870" y="599"/>
                    <a:pt x="7847" y="589"/>
                  </a:cubicBezTo>
                  <a:cubicBezTo>
                    <a:pt x="7668" y="514"/>
                    <a:pt x="7502" y="414"/>
                    <a:pt x="7338" y="310"/>
                  </a:cubicBezTo>
                  <a:cubicBezTo>
                    <a:pt x="7257" y="258"/>
                    <a:pt x="7178" y="202"/>
                    <a:pt x="7095" y="151"/>
                  </a:cubicBezTo>
                  <a:cubicBezTo>
                    <a:pt x="7054" y="125"/>
                    <a:pt x="7013" y="100"/>
                    <a:pt x="6970" y="78"/>
                  </a:cubicBezTo>
                  <a:cubicBezTo>
                    <a:pt x="6927" y="56"/>
                    <a:pt x="6882" y="37"/>
                    <a:pt x="6835" y="26"/>
                  </a:cubicBezTo>
                  <a:cubicBezTo>
                    <a:pt x="6789" y="14"/>
                    <a:pt x="6740" y="8"/>
                    <a:pt x="6692" y="7"/>
                  </a:cubicBezTo>
                  <a:cubicBezTo>
                    <a:pt x="6644" y="5"/>
                    <a:pt x="6596" y="9"/>
                    <a:pt x="6548" y="14"/>
                  </a:cubicBezTo>
                  <a:cubicBezTo>
                    <a:pt x="6500" y="20"/>
                    <a:pt x="6452" y="27"/>
                    <a:pt x="6404" y="35"/>
                  </a:cubicBezTo>
                  <a:cubicBezTo>
                    <a:pt x="6356" y="43"/>
                    <a:pt x="6309" y="51"/>
                    <a:pt x="6261" y="60"/>
                  </a:cubicBezTo>
                  <a:cubicBezTo>
                    <a:pt x="5975" y="110"/>
                    <a:pt x="5975" y="110"/>
                    <a:pt x="5975" y="110"/>
                  </a:cubicBezTo>
                  <a:cubicBezTo>
                    <a:pt x="5880" y="127"/>
                    <a:pt x="5785" y="145"/>
                    <a:pt x="5689" y="160"/>
                  </a:cubicBezTo>
                  <a:cubicBezTo>
                    <a:pt x="5498" y="192"/>
                    <a:pt x="5306" y="220"/>
                    <a:pt x="5112" y="231"/>
                  </a:cubicBezTo>
                  <a:cubicBezTo>
                    <a:pt x="5064" y="233"/>
                    <a:pt x="5016" y="234"/>
                    <a:pt x="4967" y="233"/>
                  </a:cubicBezTo>
                  <a:cubicBezTo>
                    <a:pt x="4919" y="232"/>
                    <a:pt x="4870" y="229"/>
                    <a:pt x="4822" y="225"/>
                  </a:cubicBezTo>
                  <a:cubicBezTo>
                    <a:pt x="4725" y="218"/>
                    <a:pt x="4629" y="206"/>
                    <a:pt x="4533" y="197"/>
                  </a:cubicBezTo>
                  <a:cubicBezTo>
                    <a:pt x="4461" y="190"/>
                    <a:pt x="4461" y="190"/>
                    <a:pt x="4461" y="190"/>
                  </a:cubicBezTo>
                  <a:cubicBezTo>
                    <a:pt x="4437" y="188"/>
                    <a:pt x="4412" y="187"/>
                    <a:pt x="4388" y="186"/>
                  </a:cubicBezTo>
                  <a:cubicBezTo>
                    <a:pt x="4316" y="183"/>
                    <a:pt x="4316" y="183"/>
                    <a:pt x="4316" y="183"/>
                  </a:cubicBezTo>
                  <a:cubicBezTo>
                    <a:pt x="4291" y="182"/>
                    <a:pt x="4267" y="180"/>
                    <a:pt x="4243" y="179"/>
                  </a:cubicBezTo>
                  <a:cubicBezTo>
                    <a:pt x="4147" y="176"/>
                    <a:pt x="4050" y="191"/>
                    <a:pt x="3957" y="215"/>
                  </a:cubicBezTo>
                  <a:cubicBezTo>
                    <a:pt x="3934" y="221"/>
                    <a:pt x="3910" y="227"/>
                    <a:pt x="3887" y="235"/>
                  </a:cubicBezTo>
                  <a:cubicBezTo>
                    <a:pt x="3864" y="242"/>
                    <a:pt x="3842" y="250"/>
                    <a:pt x="3819" y="258"/>
                  </a:cubicBezTo>
                  <a:cubicBezTo>
                    <a:pt x="3773" y="274"/>
                    <a:pt x="3728" y="291"/>
                    <a:pt x="3683" y="309"/>
                  </a:cubicBezTo>
                  <a:cubicBezTo>
                    <a:pt x="3593" y="344"/>
                    <a:pt x="3504" y="383"/>
                    <a:pt x="3416" y="422"/>
                  </a:cubicBezTo>
                  <a:cubicBezTo>
                    <a:pt x="3327" y="461"/>
                    <a:pt x="3238" y="499"/>
                    <a:pt x="3147" y="533"/>
                  </a:cubicBezTo>
                  <a:cubicBezTo>
                    <a:pt x="3057" y="568"/>
                    <a:pt x="2964" y="597"/>
                    <a:pt x="2871" y="622"/>
                  </a:cubicBezTo>
                  <a:cubicBezTo>
                    <a:pt x="2777" y="647"/>
                    <a:pt x="2682" y="668"/>
                    <a:pt x="2587" y="684"/>
                  </a:cubicBezTo>
                  <a:cubicBezTo>
                    <a:pt x="2491" y="700"/>
                    <a:pt x="2395" y="711"/>
                    <a:pt x="2298" y="718"/>
                  </a:cubicBezTo>
                  <a:cubicBezTo>
                    <a:pt x="2105" y="732"/>
                    <a:pt x="1911" y="732"/>
                    <a:pt x="1718" y="744"/>
                  </a:cubicBezTo>
                  <a:cubicBezTo>
                    <a:pt x="1646" y="749"/>
                    <a:pt x="1646" y="749"/>
                    <a:pt x="1646" y="749"/>
                  </a:cubicBezTo>
                  <a:cubicBezTo>
                    <a:pt x="1621" y="751"/>
                    <a:pt x="1597" y="754"/>
                    <a:pt x="1573" y="757"/>
                  </a:cubicBezTo>
                  <a:cubicBezTo>
                    <a:pt x="1537" y="761"/>
                    <a:pt x="1537" y="761"/>
                    <a:pt x="1537" y="761"/>
                  </a:cubicBezTo>
                  <a:cubicBezTo>
                    <a:pt x="1525" y="762"/>
                    <a:pt x="1513" y="764"/>
                    <a:pt x="1501" y="766"/>
                  </a:cubicBezTo>
                  <a:cubicBezTo>
                    <a:pt x="1430" y="776"/>
                    <a:pt x="1430" y="776"/>
                    <a:pt x="1430" y="776"/>
                  </a:cubicBezTo>
                  <a:cubicBezTo>
                    <a:pt x="1334" y="792"/>
                    <a:pt x="1239" y="810"/>
                    <a:pt x="1144" y="830"/>
                  </a:cubicBezTo>
                  <a:cubicBezTo>
                    <a:pt x="955" y="870"/>
                    <a:pt x="767" y="915"/>
                    <a:pt x="576" y="951"/>
                  </a:cubicBezTo>
                  <a:cubicBezTo>
                    <a:pt x="553" y="956"/>
                    <a:pt x="529" y="960"/>
                    <a:pt x="505" y="964"/>
                  </a:cubicBezTo>
                  <a:cubicBezTo>
                    <a:pt x="433" y="977"/>
                    <a:pt x="433" y="977"/>
                    <a:pt x="433" y="977"/>
                  </a:cubicBezTo>
                  <a:cubicBezTo>
                    <a:pt x="362" y="988"/>
                    <a:pt x="362" y="988"/>
                    <a:pt x="362" y="988"/>
                  </a:cubicBezTo>
                  <a:cubicBezTo>
                    <a:pt x="326" y="993"/>
                    <a:pt x="326" y="993"/>
                    <a:pt x="326" y="993"/>
                  </a:cubicBezTo>
                  <a:cubicBezTo>
                    <a:pt x="290" y="997"/>
                    <a:pt x="290" y="997"/>
                    <a:pt x="290" y="997"/>
                  </a:cubicBezTo>
                  <a:cubicBezTo>
                    <a:pt x="218" y="1006"/>
                    <a:pt x="218" y="1006"/>
                    <a:pt x="218" y="1006"/>
                  </a:cubicBezTo>
                  <a:cubicBezTo>
                    <a:pt x="145" y="1012"/>
                    <a:pt x="145" y="1012"/>
                    <a:pt x="145" y="1012"/>
                  </a:cubicBezTo>
                  <a:cubicBezTo>
                    <a:pt x="109" y="1015"/>
                    <a:pt x="109" y="1015"/>
                    <a:pt x="109" y="1015"/>
                  </a:cubicBezTo>
                  <a:cubicBezTo>
                    <a:pt x="73" y="1017"/>
                    <a:pt x="73" y="1017"/>
                    <a:pt x="73" y="1017"/>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5" name="Freeform 32"/>
            <p:cNvSpPr/>
            <p:nvPr>
              <p:custDataLst>
                <p:tags r:id="rId30"/>
              </p:custDataLst>
            </p:nvPr>
          </p:nvSpPr>
          <p:spPr bwMode="auto">
            <a:xfrm>
              <a:off x="2" y="1483"/>
              <a:ext cx="5751" cy="653"/>
            </a:xfrm>
            <a:custGeom>
              <a:avLst/>
              <a:gdLst>
                <a:gd name="T0" fmla="*/ 73 w 8986"/>
                <a:gd name="T1" fmla="*/ 1015 h 1020"/>
                <a:gd name="T2" fmla="*/ 145 w 8986"/>
                <a:gd name="T3" fmla="*/ 1009 h 1020"/>
                <a:gd name="T4" fmla="*/ 289 w 8986"/>
                <a:gd name="T5" fmla="*/ 991 h 1020"/>
                <a:gd name="T6" fmla="*/ 361 w 8986"/>
                <a:gd name="T7" fmla="*/ 979 h 1020"/>
                <a:gd name="T8" fmla="*/ 504 w 8986"/>
                <a:gd name="T9" fmla="*/ 953 h 1020"/>
                <a:gd name="T10" fmla="*/ 1143 w 8986"/>
                <a:gd name="T11" fmla="*/ 816 h 1020"/>
                <a:gd name="T12" fmla="*/ 1574 w 8986"/>
                <a:gd name="T13" fmla="*/ 755 h 1020"/>
                <a:gd name="T14" fmla="*/ 1628 w 8986"/>
                <a:gd name="T15" fmla="*/ 751 h 1020"/>
                <a:gd name="T16" fmla="*/ 1719 w 8986"/>
                <a:gd name="T17" fmla="*/ 749 h 1020"/>
                <a:gd name="T18" fmla="*/ 2589 w 8986"/>
                <a:gd name="T19" fmla="*/ 745 h 1020"/>
                <a:gd name="T20" fmla="*/ 3018 w 8986"/>
                <a:gd name="T21" fmla="*/ 669 h 1020"/>
                <a:gd name="T22" fmla="*/ 3157 w 8986"/>
                <a:gd name="T23" fmla="*/ 630 h 1020"/>
                <a:gd name="T24" fmla="*/ 3703 w 8986"/>
                <a:gd name="T25" fmla="*/ 433 h 1020"/>
                <a:gd name="T26" fmla="*/ 3910 w 8986"/>
                <a:gd name="T27" fmla="*/ 363 h 1020"/>
                <a:gd name="T28" fmla="*/ 4267 w 8986"/>
                <a:gd name="T29" fmla="*/ 300 h 1020"/>
                <a:gd name="T30" fmla="*/ 4558 w 8986"/>
                <a:gd name="T31" fmla="*/ 284 h 1020"/>
                <a:gd name="T32" fmla="*/ 4992 w 8986"/>
                <a:gd name="T33" fmla="*/ 262 h 1020"/>
                <a:gd name="T34" fmla="*/ 5423 w 8986"/>
                <a:gd name="T35" fmla="*/ 199 h 1020"/>
                <a:gd name="T36" fmla="*/ 6280 w 8986"/>
                <a:gd name="T37" fmla="*/ 41 h 1020"/>
                <a:gd name="T38" fmla="*/ 6568 w 8986"/>
                <a:gd name="T39" fmla="*/ 7 h 1020"/>
                <a:gd name="T40" fmla="*/ 6991 w 8986"/>
                <a:gd name="T41" fmla="*/ 86 h 1020"/>
                <a:gd name="T42" fmla="*/ 7354 w 8986"/>
                <a:gd name="T43" fmla="*/ 328 h 1020"/>
                <a:gd name="T44" fmla="*/ 7987 w 8986"/>
                <a:gd name="T45" fmla="*/ 678 h 1020"/>
                <a:gd name="T46" fmla="*/ 8408 w 8986"/>
                <a:gd name="T47" fmla="*/ 787 h 1020"/>
                <a:gd name="T48" fmla="*/ 8986 w 8986"/>
                <a:gd name="T49" fmla="*/ 788 h 1020"/>
                <a:gd name="T50" fmla="*/ 8408 w 8986"/>
                <a:gd name="T51" fmla="*/ 789 h 1020"/>
                <a:gd name="T52" fmla="*/ 7986 w 8986"/>
                <a:gd name="T53" fmla="*/ 681 h 1020"/>
                <a:gd name="T54" fmla="*/ 7351 w 8986"/>
                <a:gd name="T55" fmla="*/ 332 h 1020"/>
                <a:gd name="T56" fmla="*/ 6989 w 8986"/>
                <a:gd name="T57" fmla="*/ 90 h 1020"/>
                <a:gd name="T58" fmla="*/ 6569 w 8986"/>
                <a:gd name="T59" fmla="*/ 12 h 1020"/>
                <a:gd name="T60" fmla="*/ 6281 w 8986"/>
                <a:gd name="T61" fmla="*/ 46 h 1020"/>
                <a:gd name="T62" fmla="*/ 5424 w 8986"/>
                <a:gd name="T63" fmla="*/ 205 h 1020"/>
                <a:gd name="T64" fmla="*/ 4993 w 8986"/>
                <a:gd name="T65" fmla="*/ 269 h 1020"/>
                <a:gd name="T66" fmla="*/ 4558 w 8986"/>
                <a:gd name="T67" fmla="*/ 292 h 1020"/>
                <a:gd name="T68" fmla="*/ 3982 w 8986"/>
                <a:gd name="T69" fmla="*/ 351 h 1020"/>
                <a:gd name="T70" fmla="*/ 3843 w 8986"/>
                <a:gd name="T71" fmla="*/ 391 h 1020"/>
                <a:gd name="T72" fmla="*/ 3434 w 8986"/>
                <a:gd name="T73" fmla="*/ 541 h 1020"/>
                <a:gd name="T74" fmla="*/ 3089 w 8986"/>
                <a:gd name="T75" fmla="*/ 657 h 1020"/>
                <a:gd name="T76" fmla="*/ 2877 w 8986"/>
                <a:gd name="T77" fmla="*/ 707 h 1020"/>
                <a:gd name="T78" fmla="*/ 2300 w 8986"/>
                <a:gd name="T79" fmla="*/ 765 h 1020"/>
                <a:gd name="T80" fmla="*/ 1647 w 8986"/>
                <a:gd name="T81" fmla="*/ 755 h 1020"/>
                <a:gd name="T82" fmla="*/ 1610 w 8986"/>
                <a:gd name="T83" fmla="*/ 756 h 1020"/>
                <a:gd name="T84" fmla="*/ 1430 w 8986"/>
                <a:gd name="T85" fmla="*/ 772 h 1020"/>
                <a:gd name="T86" fmla="*/ 575 w 8986"/>
                <a:gd name="T87" fmla="*/ 941 h 1020"/>
                <a:gd name="T88" fmla="*/ 433 w 8986"/>
                <a:gd name="T89" fmla="*/ 968 h 1020"/>
                <a:gd name="T90" fmla="*/ 325 w 8986"/>
                <a:gd name="T91" fmla="*/ 987 h 1020"/>
                <a:gd name="T92" fmla="*/ 217 w 8986"/>
                <a:gd name="T93" fmla="*/ 1002 h 1020"/>
                <a:gd name="T94" fmla="*/ 109 w 8986"/>
                <a:gd name="T95" fmla="*/ 1013 h 1020"/>
                <a:gd name="T96" fmla="*/ 0 w 8986"/>
                <a:gd name="T97" fmla="*/ 1020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6" h="1020">
                  <a:moveTo>
                    <a:pt x="0" y="1020"/>
                  </a:moveTo>
                  <a:cubicBezTo>
                    <a:pt x="73" y="1015"/>
                    <a:pt x="73" y="1015"/>
                    <a:pt x="73" y="1015"/>
                  </a:cubicBezTo>
                  <a:cubicBezTo>
                    <a:pt x="109" y="1013"/>
                    <a:pt x="109" y="1013"/>
                    <a:pt x="109" y="1013"/>
                  </a:cubicBezTo>
                  <a:cubicBezTo>
                    <a:pt x="145" y="1009"/>
                    <a:pt x="145" y="1009"/>
                    <a:pt x="145" y="1009"/>
                  </a:cubicBezTo>
                  <a:cubicBezTo>
                    <a:pt x="217" y="1001"/>
                    <a:pt x="217" y="1001"/>
                    <a:pt x="217" y="1001"/>
                  </a:cubicBezTo>
                  <a:cubicBezTo>
                    <a:pt x="289" y="991"/>
                    <a:pt x="289" y="991"/>
                    <a:pt x="289" y="991"/>
                  </a:cubicBezTo>
                  <a:cubicBezTo>
                    <a:pt x="325" y="986"/>
                    <a:pt x="325" y="986"/>
                    <a:pt x="325" y="986"/>
                  </a:cubicBezTo>
                  <a:cubicBezTo>
                    <a:pt x="361" y="979"/>
                    <a:pt x="361" y="979"/>
                    <a:pt x="361" y="979"/>
                  </a:cubicBezTo>
                  <a:cubicBezTo>
                    <a:pt x="432" y="967"/>
                    <a:pt x="432" y="967"/>
                    <a:pt x="432" y="967"/>
                  </a:cubicBezTo>
                  <a:cubicBezTo>
                    <a:pt x="504" y="953"/>
                    <a:pt x="504" y="953"/>
                    <a:pt x="504" y="953"/>
                  </a:cubicBezTo>
                  <a:cubicBezTo>
                    <a:pt x="527" y="949"/>
                    <a:pt x="551" y="944"/>
                    <a:pt x="575" y="939"/>
                  </a:cubicBezTo>
                  <a:cubicBezTo>
                    <a:pt x="764" y="899"/>
                    <a:pt x="953" y="853"/>
                    <a:pt x="1143" y="816"/>
                  </a:cubicBezTo>
                  <a:cubicBezTo>
                    <a:pt x="1237" y="796"/>
                    <a:pt x="1333" y="781"/>
                    <a:pt x="1429" y="768"/>
                  </a:cubicBezTo>
                  <a:cubicBezTo>
                    <a:pt x="1477" y="763"/>
                    <a:pt x="1525" y="757"/>
                    <a:pt x="1574" y="755"/>
                  </a:cubicBezTo>
                  <a:cubicBezTo>
                    <a:pt x="1610" y="752"/>
                    <a:pt x="1610" y="752"/>
                    <a:pt x="1610" y="752"/>
                  </a:cubicBezTo>
                  <a:cubicBezTo>
                    <a:pt x="1628" y="751"/>
                    <a:pt x="1628" y="751"/>
                    <a:pt x="1628" y="751"/>
                  </a:cubicBezTo>
                  <a:cubicBezTo>
                    <a:pt x="1634" y="751"/>
                    <a:pt x="1640" y="751"/>
                    <a:pt x="1646" y="751"/>
                  </a:cubicBezTo>
                  <a:cubicBezTo>
                    <a:pt x="1719" y="749"/>
                    <a:pt x="1719" y="749"/>
                    <a:pt x="1719" y="749"/>
                  </a:cubicBezTo>
                  <a:cubicBezTo>
                    <a:pt x="1913" y="750"/>
                    <a:pt x="2106" y="762"/>
                    <a:pt x="2300" y="760"/>
                  </a:cubicBezTo>
                  <a:cubicBezTo>
                    <a:pt x="2396" y="759"/>
                    <a:pt x="2493" y="755"/>
                    <a:pt x="2589" y="745"/>
                  </a:cubicBezTo>
                  <a:cubicBezTo>
                    <a:pt x="2686" y="736"/>
                    <a:pt x="2781" y="721"/>
                    <a:pt x="2876" y="701"/>
                  </a:cubicBezTo>
                  <a:cubicBezTo>
                    <a:pt x="2924" y="692"/>
                    <a:pt x="2971" y="681"/>
                    <a:pt x="3018" y="669"/>
                  </a:cubicBezTo>
                  <a:cubicBezTo>
                    <a:pt x="3041" y="664"/>
                    <a:pt x="3064" y="657"/>
                    <a:pt x="3088" y="651"/>
                  </a:cubicBezTo>
                  <a:cubicBezTo>
                    <a:pt x="3111" y="644"/>
                    <a:pt x="3134" y="638"/>
                    <a:pt x="3157" y="630"/>
                  </a:cubicBezTo>
                  <a:cubicBezTo>
                    <a:pt x="3250" y="602"/>
                    <a:pt x="3341" y="569"/>
                    <a:pt x="3431" y="535"/>
                  </a:cubicBezTo>
                  <a:cubicBezTo>
                    <a:pt x="3522" y="501"/>
                    <a:pt x="3612" y="466"/>
                    <a:pt x="3703" y="433"/>
                  </a:cubicBezTo>
                  <a:cubicBezTo>
                    <a:pt x="3749" y="416"/>
                    <a:pt x="3795" y="400"/>
                    <a:pt x="3841" y="385"/>
                  </a:cubicBezTo>
                  <a:cubicBezTo>
                    <a:pt x="3864" y="377"/>
                    <a:pt x="3887" y="370"/>
                    <a:pt x="3910" y="363"/>
                  </a:cubicBezTo>
                  <a:cubicBezTo>
                    <a:pt x="3933" y="356"/>
                    <a:pt x="3957" y="350"/>
                    <a:pt x="3980" y="344"/>
                  </a:cubicBezTo>
                  <a:cubicBezTo>
                    <a:pt x="4075" y="322"/>
                    <a:pt x="4171" y="309"/>
                    <a:pt x="4267" y="300"/>
                  </a:cubicBezTo>
                  <a:cubicBezTo>
                    <a:pt x="4316" y="294"/>
                    <a:pt x="4364" y="292"/>
                    <a:pt x="4412" y="290"/>
                  </a:cubicBezTo>
                  <a:cubicBezTo>
                    <a:pt x="4558" y="284"/>
                    <a:pt x="4558" y="284"/>
                    <a:pt x="4558" y="284"/>
                  </a:cubicBezTo>
                  <a:cubicBezTo>
                    <a:pt x="4654" y="281"/>
                    <a:pt x="4751" y="278"/>
                    <a:pt x="4848" y="272"/>
                  </a:cubicBezTo>
                  <a:cubicBezTo>
                    <a:pt x="4896" y="269"/>
                    <a:pt x="4944" y="266"/>
                    <a:pt x="4992" y="262"/>
                  </a:cubicBezTo>
                  <a:cubicBezTo>
                    <a:pt x="5041" y="257"/>
                    <a:pt x="5089" y="252"/>
                    <a:pt x="5136" y="245"/>
                  </a:cubicBezTo>
                  <a:cubicBezTo>
                    <a:pt x="5232" y="232"/>
                    <a:pt x="5328" y="216"/>
                    <a:pt x="5423" y="199"/>
                  </a:cubicBezTo>
                  <a:cubicBezTo>
                    <a:pt x="5518" y="181"/>
                    <a:pt x="5613" y="163"/>
                    <a:pt x="5708" y="144"/>
                  </a:cubicBezTo>
                  <a:cubicBezTo>
                    <a:pt x="5898" y="107"/>
                    <a:pt x="6088" y="69"/>
                    <a:pt x="6280" y="41"/>
                  </a:cubicBezTo>
                  <a:cubicBezTo>
                    <a:pt x="6328" y="34"/>
                    <a:pt x="6376" y="27"/>
                    <a:pt x="6424" y="22"/>
                  </a:cubicBezTo>
                  <a:cubicBezTo>
                    <a:pt x="6472" y="16"/>
                    <a:pt x="6520" y="10"/>
                    <a:pt x="6568" y="7"/>
                  </a:cubicBezTo>
                  <a:cubicBezTo>
                    <a:pt x="6665" y="0"/>
                    <a:pt x="6764" y="3"/>
                    <a:pt x="6857" y="30"/>
                  </a:cubicBezTo>
                  <a:cubicBezTo>
                    <a:pt x="6904" y="43"/>
                    <a:pt x="6949" y="62"/>
                    <a:pt x="6991" y="86"/>
                  </a:cubicBezTo>
                  <a:cubicBezTo>
                    <a:pt x="7034" y="110"/>
                    <a:pt x="7075" y="135"/>
                    <a:pt x="7116" y="162"/>
                  </a:cubicBezTo>
                  <a:cubicBezTo>
                    <a:pt x="7196" y="215"/>
                    <a:pt x="7274" y="273"/>
                    <a:pt x="7354" y="328"/>
                  </a:cubicBezTo>
                  <a:cubicBezTo>
                    <a:pt x="7514" y="437"/>
                    <a:pt x="7677" y="542"/>
                    <a:pt x="7853" y="623"/>
                  </a:cubicBezTo>
                  <a:cubicBezTo>
                    <a:pt x="7897" y="643"/>
                    <a:pt x="7942" y="662"/>
                    <a:pt x="7987" y="678"/>
                  </a:cubicBezTo>
                  <a:cubicBezTo>
                    <a:pt x="8033" y="695"/>
                    <a:pt x="8079" y="710"/>
                    <a:pt x="8125" y="724"/>
                  </a:cubicBezTo>
                  <a:cubicBezTo>
                    <a:pt x="8218" y="751"/>
                    <a:pt x="8313" y="772"/>
                    <a:pt x="8408" y="787"/>
                  </a:cubicBezTo>
                  <a:cubicBezTo>
                    <a:pt x="8504" y="802"/>
                    <a:pt x="8600" y="811"/>
                    <a:pt x="8697" y="811"/>
                  </a:cubicBezTo>
                  <a:cubicBezTo>
                    <a:pt x="8794" y="812"/>
                    <a:pt x="8891" y="805"/>
                    <a:pt x="8986" y="788"/>
                  </a:cubicBezTo>
                  <a:cubicBezTo>
                    <a:pt x="8891" y="806"/>
                    <a:pt x="8794" y="813"/>
                    <a:pt x="8697" y="812"/>
                  </a:cubicBezTo>
                  <a:cubicBezTo>
                    <a:pt x="8600" y="812"/>
                    <a:pt x="8504" y="804"/>
                    <a:pt x="8408" y="789"/>
                  </a:cubicBezTo>
                  <a:cubicBezTo>
                    <a:pt x="8312" y="774"/>
                    <a:pt x="8217" y="753"/>
                    <a:pt x="8124" y="726"/>
                  </a:cubicBezTo>
                  <a:cubicBezTo>
                    <a:pt x="8078" y="713"/>
                    <a:pt x="8032" y="698"/>
                    <a:pt x="7986" y="681"/>
                  </a:cubicBezTo>
                  <a:cubicBezTo>
                    <a:pt x="7941" y="665"/>
                    <a:pt x="7896" y="647"/>
                    <a:pt x="7852" y="626"/>
                  </a:cubicBezTo>
                  <a:cubicBezTo>
                    <a:pt x="7675" y="546"/>
                    <a:pt x="7512" y="440"/>
                    <a:pt x="7351" y="332"/>
                  </a:cubicBezTo>
                  <a:cubicBezTo>
                    <a:pt x="7272" y="277"/>
                    <a:pt x="7194" y="219"/>
                    <a:pt x="7113" y="166"/>
                  </a:cubicBezTo>
                  <a:cubicBezTo>
                    <a:pt x="7073" y="139"/>
                    <a:pt x="7031" y="114"/>
                    <a:pt x="6989" y="90"/>
                  </a:cubicBezTo>
                  <a:cubicBezTo>
                    <a:pt x="6947" y="67"/>
                    <a:pt x="6903" y="48"/>
                    <a:pt x="6856" y="35"/>
                  </a:cubicBezTo>
                  <a:cubicBezTo>
                    <a:pt x="6763" y="8"/>
                    <a:pt x="6665" y="6"/>
                    <a:pt x="6569" y="12"/>
                  </a:cubicBezTo>
                  <a:cubicBezTo>
                    <a:pt x="6521" y="15"/>
                    <a:pt x="6473" y="21"/>
                    <a:pt x="6424" y="27"/>
                  </a:cubicBezTo>
                  <a:cubicBezTo>
                    <a:pt x="6376" y="33"/>
                    <a:pt x="6329" y="39"/>
                    <a:pt x="6281" y="46"/>
                  </a:cubicBezTo>
                  <a:cubicBezTo>
                    <a:pt x="6089" y="74"/>
                    <a:pt x="5899" y="113"/>
                    <a:pt x="5709" y="150"/>
                  </a:cubicBezTo>
                  <a:cubicBezTo>
                    <a:pt x="5614" y="169"/>
                    <a:pt x="5519" y="188"/>
                    <a:pt x="5424" y="205"/>
                  </a:cubicBezTo>
                  <a:cubicBezTo>
                    <a:pt x="5329" y="223"/>
                    <a:pt x="5233" y="239"/>
                    <a:pt x="5137" y="252"/>
                  </a:cubicBezTo>
                  <a:cubicBezTo>
                    <a:pt x="5089" y="259"/>
                    <a:pt x="5041" y="264"/>
                    <a:pt x="4993" y="269"/>
                  </a:cubicBezTo>
                  <a:cubicBezTo>
                    <a:pt x="4945" y="273"/>
                    <a:pt x="4896" y="276"/>
                    <a:pt x="4848" y="279"/>
                  </a:cubicBezTo>
                  <a:cubicBezTo>
                    <a:pt x="4751" y="285"/>
                    <a:pt x="4655" y="288"/>
                    <a:pt x="4558" y="292"/>
                  </a:cubicBezTo>
                  <a:cubicBezTo>
                    <a:pt x="4461" y="296"/>
                    <a:pt x="4364" y="296"/>
                    <a:pt x="4268" y="307"/>
                  </a:cubicBezTo>
                  <a:cubicBezTo>
                    <a:pt x="4172" y="316"/>
                    <a:pt x="4076" y="329"/>
                    <a:pt x="3982" y="351"/>
                  </a:cubicBezTo>
                  <a:cubicBezTo>
                    <a:pt x="3958" y="357"/>
                    <a:pt x="3935" y="363"/>
                    <a:pt x="3912" y="369"/>
                  </a:cubicBezTo>
                  <a:cubicBezTo>
                    <a:pt x="3889" y="376"/>
                    <a:pt x="3866" y="384"/>
                    <a:pt x="3843" y="391"/>
                  </a:cubicBezTo>
                  <a:cubicBezTo>
                    <a:pt x="3797" y="407"/>
                    <a:pt x="3751" y="423"/>
                    <a:pt x="3706" y="439"/>
                  </a:cubicBezTo>
                  <a:cubicBezTo>
                    <a:pt x="3615" y="472"/>
                    <a:pt x="3524" y="507"/>
                    <a:pt x="3434" y="541"/>
                  </a:cubicBezTo>
                  <a:cubicBezTo>
                    <a:pt x="3343" y="575"/>
                    <a:pt x="3252" y="608"/>
                    <a:pt x="3159" y="636"/>
                  </a:cubicBezTo>
                  <a:cubicBezTo>
                    <a:pt x="3136" y="643"/>
                    <a:pt x="3113" y="650"/>
                    <a:pt x="3089" y="657"/>
                  </a:cubicBezTo>
                  <a:cubicBezTo>
                    <a:pt x="3066" y="663"/>
                    <a:pt x="3043" y="669"/>
                    <a:pt x="3019" y="675"/>
                  </a:cubicBezTo>
                  <a:cubicBezTo>
                    <a:pt x="2972" y="687"/>
                    <a:pt x="2925" y="697"/>
                    <a:pt x="2877" y="707"/>
                  </a:cubicBezTo>
                  <a:cubicBezTo>
                    <a:pt x="2782" y="726"/>
                    <a:pt x="2686" y="741"/>
                    <a:pt x="2590" y="750"/>
                  </a:cubicBezTo>
                  <a:cubicBezTo>
                    <a:pt x="2494" y="760"/>
                    <a:pt x="2397" y="764"/>
                    <a:pt x="2300" y="765"/>
                  </a:cubicBezTo>
                  <a:cubicBezTo>
                    <a:pt x="2106" y="767"/>
                    <a:pt x="1913" y="755"/>
                    <a:pt x="1719" y="754"/>
                  </a:cubicBezTo>
                  <a:cubicBezTo>
                    <a:pt x="1647" y="755"/>
                    <a:pt x="1647" y="755"/>
                    <a:pt x="1647" y="755"/>
                  </a:cubicBezTo>
                  <a:cubicBezTo>
                    <a:pt x="1640" y="755"/>
                    <a:pt x="1634" y="755"/>
                    <a:pt x="1628" y="755"/>
                  </a:cubicBezTo>
                  <a:cubicBezTo>
                    <a:pt x="1610" y="756"/>
                    <a:pt x="1610" y="756"/>
                    <a:pt x="1610" y="756"/>
                  </a:cubicBezTo>
                  <a:cubicBezTo>
                    <a:pt x="1574" y="759"/>
                    <a:pt x="1574" y="759"/>
                    <a:pt x="1574" y="759"/>
                  </a:cubicBezTo>
                  <a:cubicBezTo>
                    <a:pt x="1526" y="761"/>
                    <a:pt x="1478" y="767"/>
                    <a:pt x="1430" y="772"/>
                  </a:cubicBezTo>
                  <a:cubicBezTo>
                    <a:pt x="1334" y="785"/>
                    <a:pt x="1238" y="800"/>
                    <a:pt x="1143" y="819"/>
                  </a:cubicBezTo>
                  <a:cubicBezTo>
                    <a:pt x="953" y="856"/>
                    <a:pt x="765" y="902"/>
                    <a:pt x="575" y="941"/>
                  </a:cubicBezTo>
                  <a:cubicBezTo>
                    <a:pt x="552" y="946"/>
                    <a:pt x="528" y="950"/>
                    <a:pt x="504" y="955"/>
                  </a:cubicBezTo>
                  <a:cubicBezTo>
                    <a:pt x="433" y="968"/>
                    <a:pt x="433" y="968"/>
                    <a:pt x="433" y="968"/>
                  </a:cubicBezTo>
                  <a:cubicBezTo>
                    <a:pt x="361" y="981"/>
                    <a:pt x="361" y="981"/>
                    <a:pt x="361" y="981"/>
                  </a:cubicBezTo>
                  <a:cubicBezTo>
                    <a:pt x="325" y="987"/>
                    <a:pt x="325" y="987"/>
                    <a:pt x="325" y="987"/>
                  </a:cubicBezTo>
                  <a:cubicBezTo>
                    <a:pt x="289" y="992"/>
                    <a:pt x="289" y="992"/>
                    <a:pt x="289" y="992"/>
                  </a:cubicBezTo>
                  <a:cubicBezTo>
                    <a:pt x="217" y="1002"/>
                    <a:pt x="217" y="1002"/>
                    <a:pt x="217" y="1002"/>
                  </a:cubicBezTo>
                  <a:cubicBezTo>
                    <a:pt x="145" y="1009"/>
                    <a:pt x="145" y="1009"/>
                    <a:pt x="145" y="1009"/>
                  </a:cubicBezTo>
                  <a:cubicBezTo>
                    <a:pt x="109" y="1013"/>
                    <a:pt x="109" y="1013"/>
                    <a:pt x="109" y="1013"/>
                  </a:cubicBezTo>
                  <a:cubicBezTo>
                    <a:pt x="73" y="1015"/>
                    <a:pt x="73" y="1015"/>
                    <a:pt x="73" y="1015"/>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6" name="Freeform 33"/>
            <p:cNvSpPr/>
            <p:nvPr>
              <p:custDataLst>
                <p:tags r:id="rId31"/>
              </p:custDataLst>
            </p:nvPr>
          </p:nvSpPr>
          <p:spPr bwMode="auto">
            <a:xfrm>
              <a:off x="3" y="1468"/>
              <a:ext cx="5750" cy="652"/>
            </a:xfrm>
            <a:custGeom>
              <a:avLst/>
              <a:gdLst>
                <a:gd name="T0" fmla="*/ 72 w 8985"/>
                <a:gd name="T1" fmla="*/ 1012 h 1018"/>
                <a:gd name="T2" fmla="*/ 145 w 8985"/>
                <a:gd name="T3" fmla="*/ 1004 h 1018"/>
                <a:gd name="T4" fmla="*/ 289 w 8985"/>
                <a:gd name="T5" fmla="*/ 984 h 1018"/>
                <a:gd name="T6" fmla="*/ 360 w 8985"/>
                <a:gd name="T7" fmla="*/ 971 h 1018"/>
                <a:gd name="T8" fmla="*/ 575 w 8985"/>
                <a:gd name="T9" fmla="*/ 928 h 1018"/>
                <a:gd name="T10" fmla="*/ 1288 w 8985"/>
                <a:gd name="T11" fmla="*/ 783 h 1018"/>
                <a:gd name="T12" fmla="*/ 1361 w 8985"/>
                <a:gd name="T13" fmla="*/ 774 h 1018"/>
                <a:gd name="T14" fmla="*/ 1506 w 8985"/>
                <a:gd name="T15" fmla="*/ 761 h 1018"/>
                <a:gd name="T16" fmla="*/ 1579 w 8985"/>
                <a:gd name="T17" fmla="*/ 758 h 1018"/>
                <a:gd name="T18" fmla="*/ 1651 w 8985"/>
                <a:gd name="T19" fmla="*/ 757 h 1018"/>
                <a:gd name="T20" fmla="*/ 2305 w 8985"/>
                <a:gd name="T21" fmla="*/ 806 h 1018"/>
                <a:gd name="T22" fmla="*/ 3172 w 8985"/>
                <a:gd name="T23" fmla="*/ 731 h 1018"/>
                <a:gd name="T24" fmla="*/ 3728 w 8985"/>
                <a:gd name="T25" fmla="*/ 561 h 1018"/>
                <a:gd name="T26" fmla="*/ 4007 w 8985"/>
                <a:gd name="T27" fmla="*/ 475 h 1018"/>
                <a:gd name="T28" fmla="*/ 4437 w 8985"/>
                <a:gd name="T29" fmla="*/ 401 h 1018"/>
                <a:gd name="T30" fmla="*/ 4868 w 8985"/>
                <a:gd name="T31" fmla="*/ 328 h 1018"/>
                <a:gd name="T32" fmla="*/ 5720 w 8985"/>
                <a:gd name="T33" fmla="*/ 135 h 1018"/>
                <a:gd name="T34" fmla="*/ 6293 w 8985"/>
                <a:gd name="T35" fmla="*/ 26 h 1018"/>
                <a:gd name="T36" fmla="*/ 6583 w 8985"/>
                <a:gd name="T37" fmla="*/ 2 h 1018"/>
                <a:gd name="T38" fmla="*/ 6872 w 8985"/>
                <a:gd name="T39" fmla="*/ 35 h 1018"/>
                <a:gd name="T40" fmla="*/ 7128 w 8985"/>
                <a:gd name="T41" fmla="*/ 172 h 1018"/>
                <a:gd name="T42" fmla="*/ 7854 w 8985"/>
                <a:gd name="T43" fmla="*/ 656 h 1018"/>
                <a:gd name="T44" fmla="*/ 8406 w 8985"/>
                <a:gd name="T45" fmla="*/ 836 h 1018"/>
                <a:gd name="T46" fmla="*/ 8985 w 8985"/>
                <a:gd name="T47" fmla="*/ 840 h 1018"/>
                <a:gd name="T48" fmla="*/ 8406 w 8985"/>
                <a:gd name="T49" fmla="*/ 838 h 1018"/>
                <a:gd name="T50" fmla="*/ 7853 w 8985"/>
                <a:gd name="T51" fmla="*/ 660 h 1018"/>
                <a:gd name="T52" fmla="*/ 7361 w 8985"/>
                <a:gd name="T53" fmla="*/ 348 h 1018"/>
                <a:gd name="T54" fmla="*/ 7004 w 8985"/>
                <a:gd name="T55" fmla="*/ 97 h 1018"/>
                <a:gd name="T56" fmla="*/ 6728 w 8985"/>
                <a:gd name="T57" fmla="*/ 11 h 1018"/>
                <a:gd name="T58" fmla="*/ 6438 w 8985"/>
                <a:gd name="T59" fmla="*/ 16 h 1018"/>
                <a:gd name="T60" fmla="*/ 6006 w 8985"/>
                <a:gd name="T61" fmla="*/ 79 h 1018"/>
                <a:gd name="T62" fmla="*/ 5155 w 8985"/>
                <a:gd name="T63" fmla="*/ 277 h 1018"/>
                <a:gd name="T64" fmla="*/ 4582 w 8985"/>
                <a:gd name="T65" fmla="*/ 385 h 1018"/>
                <a:gd name="T66" fmla="*/ 4294 w 8985"/>
                <a:gd name="T67" fmla="*/ 428 h 1018"/>
                <a:gd name="T68" fmla="*/ 3869 w 8985"/>
                <a:gd name="T69" fmla="*/ 522 h 1018"/>
                <a:gd name="T70" fmla="*/ 3453 w 8985"/>
                <a:gd name="T71" fmla="*/ 657 h 1018"/>
                <a:gd name="T72" fmla="*/ 2886 w 8985"/>
                <a:gd name="T73" fmla="*/ 790 h 1018"/>
                <a:gd name="T74" fmla="*/ 1724 w 8985"/>
                <a:gd name="T75" fmla="*/ 763 h 1018"/>
                <a:gd name="T76" fmla="*/ 1615 w 8985"/>
                <a:gd name="T77" fmla="*/ 761 h 1018"/>
                <a:gd name="T78" fmla="*/ 1542 w 8985"/>
                <a:gd name="T79" fmla="*/ 763 h 1018"/>
                <a:gd name="T80" fmla="*/ 1433 w 8985"/>
                <a:gd name="T81" fmla="*/ 770 h 1018"/>
                <a:gd name="T82" fmla="*/ 1325 w 8985"/>
                <a:gd name="T83" fmla="*/ 782 h 1018"/>
                <a:gd name="T84" fmla="*/ 1145 w 8985"/>
                <a:gd name="T85" fmla="*/ 810 h 1018"/>
                <a:gd name="T86" fmla="*/ 432 w 8985"/>
                <a:gd name="T87" fmla="*/ 959 h 1018"/>
                <a:gd name="T88" fmla="*/ 325 w 8985"/>
                <a:gd name="T89" fmla="*/ 979 h 1018"/>
                <a:gd name="T90" fmla="*/ 217 w 8985"/>
                <a:gd name="T91" fmla="*/ 996 h 1018"/>
                <a:gd name="T92" fmla="*/ 108 w 8985"/>
                <a:gd name="T93" fmla="*/ 1009 h 1018"/>
                <a:gd name="T94" fmla="*/ 0 w 8985"/>
                <a:gd name="T95" fmla="*/ 1018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5" h="1018">
                  <a:moveTo>
                    <a:pt x="0" y="1018"/>
                  </a:moveTo>
                  <a:cubicBezTo>
                    <a:pt x="72" y="1012"/>
                    <a:pt x="72" y="1012"/>
                    <a:pt x="72" y="1012"/>
                  </a:cubicBezTo>
                  <a:cubicBezTo>
                    <a:pt x="108" y="1009"/>
                    <a:pt x="108" y="1009"/>
                    <a:pt x="108" y="1009"/>
                  </a:cubicBezTo>
                  <a:cubicBezTo>
                    <a:pt x="145" y="1004"/>
                    <a:pt x="145" y="1004"/>
                    <a:pt x="145" y="1004"/>
                  </a:cubicBezTo>
                  <a:cubicBezTo>
                    <a:pt x="217" y="995"/>
                    <a:pt x="217" y="995"/>
                    <a:pt x="217" y="995"/>
                  </a:cubicBezTo>
                  <a:cubicBezTo>
                    <a:pt x="289" y="984"/>
                    <a:pt x="289" y="984"/>
                    <a:pt x="289" y="984"/>
                  </a:cubicBezTo>
                  <a:cubicBezTo>
                    <a:pt x="325" y="978"/>
                    <a:pt x="325" y="978"/>
                    <a:pt x="325" y="978"/>
                  </a:cubicBezTo>
                  <a:cubicBezTo>
                    <a:pt x="360" y="971"/>
                    <a:pt x="360" y="971"/>
                    <a:pt x="360" y="971"/>
                  </a:cubicBezTo>
                  <a:cubicBezTo>
                    <a:pt x="432" y="958"/>
                    <a:pt x="432" y="958"/>
                    <a:pt x="432" y="958"/>
                  </a:cubicBezTo>
                  <a:cubicBezTo>
                    <a:pt x="480" y="948"/>
                    <a:pt x="527" y="939"/>
                    <a:pt x="575" y="928"/>
                  </a:cubicBezTo>
                  <a:cubicBezTo>
                    <a:pt x="765" y="888"/>
                    <a:pt x="953" y="841"/>
                    <a:pt x="1145" y="807"/>
                  </a:cubicBezTo>
                  <a:cubicBezTo>
                    <a:pt x="1192" y="798"/>
                    <a:pt x="1240" y="791"/>
                    <a:pt x="1288" y="783"/>
                  </a:cubicBezTo>
                  <a:cubicBezTo>
                    <a:pt x="1300" y="781"/>
                    <a:pt x="1312" y="780"/>
                    <a:pt x="1324" y="778"/>
                  </a:cubicBezTo>
                  <a:cubicBezTo>
                    <a:pt x="1361" y="774"/>
                    <a:pt x="1361" y="774"/>
                    <a:pt x="1361" y="774"/>
                  </a:cubicBezTo>
                  <a:cubicBezTo>
                    <a:pt x="1385" y="771"/>
                    <a:pt x="1409" y="768"/>
                    <a:pt x="1433" y="766"/>
                  </a:cubicBezTo>
                  <a:cubicBezTo>
                    <a:pt x="1506" y="761"/>
                    <a:pt x="1506" y="761"/>
                    <a:pt x="1506" y="761"/>
                  </a:cubicBezTo>
                  <a:cubicBezTo>
                    <a:pt x="1518" y="759"/>
                    <a:pt x="1530" y="759"/>
                    <a:pt x="1542" y="759"/>
                  </a:cubicBezTo>
                  <a:cubicBezTo>
                    <a:pt x="1579" y="758"/>
                    <a:pt x="1579" y="758"/>
                    <a:pt x="1579" y="758"/>
                  </a:cubicBezTo>
                  <a:cubicBezTo>
                    <a:pt x="1615" y="757"/>
                    <a:pt x="1615" y="757"/>
                    <a:pt x="1615" y="757"/>
                  </a:cubicBezTo>
                  <a:cubicBezTo>
                    <a:pt x="1627" y="756"/>
                    <a:pt x="1639" y="757"/>
                    <a:pt x="1651" y="757"/>
                  </a:cubicBezTo>
                  <a:cubicBezTo>
                    <a:pt x="1724" y="759"/>
                    <a:pt x="1724" y="759"/>
                    <a:pt x="1724" y="759"/>
                  </a:cubicBezTo>
                  <a:cubicBezTo>
                    <a:pt x="1918" y="769"/>
                    <a:pt x="2111" y="794"/>
                    <a:pt x="2305" y="806"/>
                  </a:cubicBezTo>
                  <a:cubicBezTo>
                    <a:pt x="2499" y="819"/>
                    <a:pt x="2693" y="812"/>
                    <a:pt x="2886" y="785"/>
                  </a:cubicBezTo>
                  <a:cubicBezTo>
                    <a:pt x="2982" y="771"/>
                    <a:pt x="3077" y="754"/>
                    <a:pt x="3172" y="731"/>
                  </a:cubicBezTo>
                  <a:cubicBezTo>
                    <a:pt x="3266" y="708"/>
                    <a:pt x="3359" y="680"/>
                    <a:pt x="3451" y="651"/>
                  </a:cubicBezTo>
                  <a:cubicBezTo>
                    <a:pt x="3544" y="622"/>
                    <a:pt x="3636" y="591"/>
                    <a:pt x="3728" y="561"/>
                  </a:cubicBezTo>
                  <a:cubicBezTo>
                    <a:pt x="3774" y="545"/>
                    <a:pt x="3821" y="530"/>
                    <a:pt x="3867" y="516"/>
                  </a:cubicBezTo>
                  <a:cubicBezTo>
                    <a:pt x="3913" y="501"/>
                    <a:pt x="3960" y="487"/>
                    <a:pt x="4007" y="475"/>
                  </a:cubicBezTo>
                  <a:cubicBezTo>
                    <a:pt x="4101" y="451"/>
                    <a:pt x="4197" y="431"/>
                    <a:pt x="4293" y="421"/>
                  </a:cubicBezTo>
                  <a:cubicBezTo>
                    <a:pt x="4342" y="416"/>
                    <a:pt x="4390" y="409"/>
                    <a:pt x="4437" y="401"/>
                  </a:cubicBezTo>
                  <a:cubicBezTo>
                    <a:pt x="4485" y="392"/>
                    <a:pt x="4533" y="385"/>
                    <a:pt x="4581" y="377"/>
                  </a:cubicBezTo>
                  <a:cubicBezTo>
                    <a:pt x="4677" y="362"/>
                    <a:pt x="4773" y="346"/>
                    <a:pt x="4868" y="328"/>
                  </a:cubicBezTo>
                  <a:cubicBezTo>
                    <a:pt x="4964" y="310"/>
                    <a:pt x="5059" y="292"/>
                    <a:pt x="5154" y="270"/>
                  </a:cubicBezTo>
                  <a:cubicBezTo>
                    <a:pt x="5343" y="227"/>
                    <a:pt x="5531" y="178"/>
                    <a:pt x="5720" y="135"/>
                  </a:cubicBezTo>
                  <a:cubicBezTo>
                    <a:pt x="5815" y="113"/>
                    <a:pt x="5910" y="92"/>
                    <a:pt x="6005" y="73"/>
                  </a:cubicBezTo>
                  <a:cubicBezTo>
                    <a:pt x="6100" y="55"/>
                    <a:pt x="6196" y="39"/>
                    <a:pt x="6293" y="26"/>
                  </a:cubicBezTo>
                  <a:cubicBezTo>
                    <a:pt x="6341" y="20"/>
                    <a:pt x="6389" y="15"/>
                    <a:pt x="6438" y="11"/>
                  </a:cubicBezTo>
                  <a:cubicBezTo>
                    <a:pt x="6486" y="6"/>
                    <a:pt x="6535" y="3"/>
                    <a:pt x="6583" y="2"/>
                  </a:cubicBezTo>
                  <a:cubicBezTo>
                    <a:pt x="6632" y="0"/>
                    <a:pt x="6681" y="1"/>
                    <a:pt x="6729" y="6"/>
                  </a:cubicBezTo>
                  <a:cubicBezTo>
                    <a:pt x="6777" y="11"/>
                    <a:pt x="6826" y="20"/>
                    <a:pt x="6872" y="35"/>
                  </a:cubicBezTo>
                  <a:cubicBezTo>
                    <a:pt x="6919" y="48"/>
                    <a:pt x="6964" y="68"/>
                    <a:pt x="7006" y="93"/>
                  </a:cubicBezTo>
                  <a:cubicBezTo>
                    <a:pt x="7048" y="117"/>
                    <a:pt x="7088" y="144"/>
                    <a:pt x="7128" y="172"/>
                  </a:cubicBezTo>
                  <a:cubicBezTo>
                    <a:pt x="7208" y="227"/>
                    <a:pt x="7285" y="287"/>
                    <a:pt x="7363" y="345"/>
                  </a:cubicBezTo>
                  <a:cubicBezTo>
                    <a:pt x="7520" y="458"/>
                    <a:pt x="7680" y="570"/>
                    <a:pt x="7854" y="656"/>
                  </a:cubicBezTo>
                  <a:cubicBezTo>
                    <a:pt x="7941" y="700"/>
                    <a:pt x="8031" y="736"/>
                    <a:pt x="8124" y="766"/>
                  </a:cubicBezTo>
                  <a:cubicBezTo>
                    <a:pt x="8216" y="796"/>
                    <a:pt x="8310" y="819"/>
                    <a:pt x="8406" y="836"/>
                  </a:cubicBezTo>
                  <a:cubicBezTo>
                    <a:pt x="8502" y="853"/>
                    <a:pt x="8598" y="863"/>
                    <a:pt x="8696" y="864"/>
                  </a:cubicBezTo>
                  <a:cubicBezTo>
                    <a:pt x="8793" y="865"/>
                    <a:pt x="8890" y="858"/>
                    <a:pt x="8985" y="840"/>
                  </a:cubicBezTo>
                  <a:cubicBezTo>
                    <a:pt x="8890" y="859"/>
                    <a:pt x="8793" y="866"/>
                    <a:pt x="8696" y="865"/>
                  </a:cubicBezTo>
                  <a:cubicBezTo>
                    <a:pt x="8598" y="864"/>
                    <a:pt x="8501" y="854"/>
                    <a:pt x="8406" y="838"/>
                  </a:cubicBezTo>
                  <a:cubicBezTo>
                    <a:pt x="8310" y="821"/>
                    <a:pt x="8215" y="798"/>
                    <a:pt x="8123" y="768"/>
                  </a:cubicBezTo>
                  <a:cubicBezTo>
                    <a:pt x="8030" y="739"/>
                    <a:pt x="7939" y="703"/>
                    <a:pt x="7853" y="660"/>
                  </a:cubicBezTo>
                  <a:cubicBezTo>
                    <a:pt x="7766" y="616"/>
                    <a:pt x="7682" y="567"/>
                    <a:pt x="7600" y="514"/>
                  </a:cubicBezTo>
                  <a:cubicBezTo>
                    <a:pt x="7519" y="461"/>
                    <a:pt x="7439" y="405"/>
                    <a:pt x="7361" y="348"/>
                  </a:cubicBezTo>
                  <a:cubicBezTo>
                    <a:pt x="7282" y="291"/>
                    <a:pt x="7206" y="231"/>
                    <a:pt x="7126" y="176"/>
                  </a:cubicBezTo>
                  <a:cubicBezTo>
                    <a:pt x="7086" y="148"/>
                    <a:pt x="7045" y="121"/>
                    <a:pt x="7004" y="97"/>
                  </a:cubicBezTo>
                  <a:cubicBezTo>
                    <a:pt x="6962" y="73"/>
                    <a:pt x="6917" y="53"/>
                    <a:pt x="6871" y="39"/>
                  </a:cubicBezTo>
                  <a:cubicBezTo>
                    <a:pt x="6824" y="25"/>
                    <a:pt x="6777" y="16"/>
                    <a:pt x="6728" y="11"/>
                  </a:cubicBezTo>
                  <a:cubicBezTo>
                    <a:pt x="6680" y="7"/>
                    <a:pt x="6632" y="6"/>
                    <a:pt x="6583" y="7"/>
                  </a:cubicBezTo>
                  <a:cubicBezTo>
                    <a:pt x="6535" y="8"/>
                    <a:pt x="6486" y="12"/>
                    <a:pt x="6438" y="16"/>
                  </a:cubicBezTo>
                  <a:cubicBezTo>
                    <a:pt x="6390" y="20"/>
                    <a:pt x="6342" y="26"/>
                    <a:pt x="6294" y="32"/>
                  </a:cubicBezTo>
                  <a:cubicBezTo>
                    <a:pt x="6197" y="44"/>
                    <a:pt x="6101" y="60"/>
                    <a:pt x="6006" y="79"/>
                  </a:cubicBezTo>
                  <a:cubicBezTo>
                    <a:pt x="5911" y="98"/>
                    <a:pt x="5816" y="119"/>
                    <a:pt x="5722" y="141"/>
                  </a:cubicBezTo>
                  <a:cubicBezTo>
                    <a:pt x="5532" y="184"/>
                    <a:pt x="5344" y="233"/>
                    <a:pt x="5155" y="277"/>
                  </a:cubicBezTo>
                  <a:cubicBezTo>
                    <a:pt x="5060" y="299"/>
                    <a:pt x="4965" y="317"/>
                    <a:pt x="4870" y="335"/>
                  </a:cubicBezTo>
                  <a:cubicBezTo>
                    <a:pt x="4774" y="353"/>
                    <a:pt x="4678" y="369"/>
                    <a:pt x="4582" y="385"/>
                  </a:cubicBezTo>
                  <a:cubicBezTo>
                    <a:pt x="4534" y="393"/>
                    <a:pt x="4487" y="400"/>
                    <a:pt x="4439" y="408"/>
                  </a:cubicBezTo>
                  <a:cubicBezTo>
                    <a:pt x="4391" y="416"/>
                    <a:pt x="4343" y="423"/>
                    <a:pt x="4294" y="428"/>
                  </a:cubicBezTo>
                  <a:cubicBezTo>
                    <a:pt x="4198" y="438"/>
                    <a:pt x="4103" y="457"/>
                    <a:pt x="4009" y="482"/>
                  </a:cubicBezTo>
                  <a:cubicBezTo>
                    <a:pt x="3962" y="494"/>
                    <a:pt x="3915" y="508"/>
                    <a:pt x="3869" y="522"/>
                  </a:cubicBezTo>
                  <a:cubicBezTo>
                    <a:pt x="3823" y="537"/>
                    <a:pt x="3777" y="552"/>
                    <a:pt x="3730" y="567"/>
                  </a:cubicBezTo>
                  <a:cubicBezTo>
                    <a:pt x="3638" y="597"/>
                    <a:pt x="3546" y="628"/>
                    <a:pt x="3453" y="657"/>
                  </a:cubicBezTo>
                  <a:cubicBezTo>
                    <a:pt x="3361" y="686"/>
                    <a:pt x="3267" y="714"/>
                    <a:pt x="3173" y="737"/>
                  </a:cubicBezTo>
                  <a:cubicBezTo>
                    <a:pt x="3078" y="760"/>
                    <a:pt x="2983" y="777"/>
                    <a:pt x="2886" y="790"/>
                  </a:cubicBezTo>
                  <a:cubicBezTo>
                    <a:pt x="2694" y="817"/>
                    <a:pt x="2499" y="824"/>
                    <a:pt x="2305" y="811"/>
                  </a:cubicBezTo>
                  <a:cubicBezTo>
                    <a:pt x="2111" y="799"/>
                    <a:pt x="1918" y="774"/>
                    <a:pt x="1724" y="763"/>
                  </a:cubicBezTo>
                  <a:cubicBezTo>
                    <a:pt x="1651" y="761"/>
                    <a:pt x="1651" y="761"/>
                    <a:pt x="1651" y="761"/>
                  </a:cubicBezTo>
                  <a:cubicBezTo>
                    <a:pt x="1639" y="761"/>
                    <a:pt x="1627" y="760"/>
                    <a:pt x="1615" y="761"/>
                  </a:cubicBezTo>
                  <a:cubicBezTo>
                    <a:pt x="1579" y="762"/>
                    <a:pt x="1579" y="762"/>
                    <a:pt x="1579" y="762"/>
                  </a:cubicBezTo>
                  <a:cubicBezTo>
                    <a:pt x="1542" y="763"/>
                    <a:pt x="1542" y="763"/>
                    <a:pt x="1542" y="763"/>
                  </a:cubicBezTo>
                  <a:cubicBezTo>
                    <a:pt x="1530" y="763"/>
                    <a:pt x="1518" y="763"/>
                    <a:pt x="1506" y="765"/>
                  </a:cubicBezTo>
                  <a:cubicBezTo>
                    <a:pt x="1433" y="770"/>
                    <a:pt x="1433" y="770"/>
                    <a:pt x="1433" y="770"/>
                  </a:cubicBezTo>
                  <a:cubicBezTo>
                    <a:pt x="1409" y="772"/>
                    <a:pt x="1385" y="775"/>
                    <a:pt x="1361" y="778"/>
                  </a:cubicBezTo>
                  <a:cubicBezTo>
                    <a:pt x="1325" y="782"/>
                    <a:pt x="1325" y="782"/>
                    <a:pt x="1325" y="782"/>
                  </a:cubicBezTo>
                  <a:cubicBezTo>
                    <a:pt x="1313" y="784"/>
                    <a:pt x="1301" y="785"/>
                    <a:pt x="1289" y="787"/>
                  </a:cubicBezTo>
                  <a:cubicBezTo>
                    <a:pt x="1241" y="795"/>
                    <a:pt x="1193" y="801"/>
                    <a:pt x="1145" y="810"/>
                  </a:cubicBezTo>
                  <a:cubicBezTo>
                    <a:pt x="954" y="844"/>
                    <a:pt x="765" y="890"/>
                    <a:pt x="575" y="930"/>
                  </a:cubicBezTo>
                  <a:cubicBezTo>
                    <a:pt x="528" y="940"/>
                    <a:pt x="480" y="949"/>
                    <a:pt x="432" y="959"/>
                  </a:cubicBezTo>
                  <a:cubicBezTo>
                    <a:pt x="361" y="972"/>
                    <a:pt x="361" y="972"/>
                    <a:pt x="361" y="972"/>
                  </a:cubicBezTo>
                  <a:cubicBezTo>
                    <a:pt x="325" y="979"/>
                    <a:pt x="325" y="979"/>
                    <a:pt x="325" y="979"/>
                  </a:cubicBezTo>
                  <a:cubicBezTo>
                    <a:pt x="289" y="984"/>
                    <a:pt x="289" y="984"/>
                    <a:pt x="289" y="984"/>
                  </a:cubicBezTo>
                  <a:cubicBezTo>
                    <a:pt x="217" y="996"/>
                    <a:pt x="217" y="996"/>
                    <a:pt x="217" y="996"/>
                  </a:cubicBezTo>
                  <a:cubicBezTo>
                    <a:pt x="145" y="1005"/>
                    <a:pt x="145" y="1005"/>
                    <a:pt x="145" y="1005"/>
                  </a:cubicBezTo>
                  <a:cubicBezTo>
                    <a:pt x="108" y="1009"/>
                    <a:pt x="108" y="1009"/>
                    <a:pt x="108" y="1009"/>
                  </a:cubicBezTo>
                  <a:cubicBezTo>
                    <a:pt x="72" y="1012"/>
                    <a:pt x="72" y="1012"/>
                    <a:pt x="72" y="1012"/>
                  </a:cubicBezTo>
                  <a:lnTo>
                    <a:pt x="0" y="10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7" name="Freeform 34"/>
            <p:cNvSpPr/>
            <p:nvPr>
              <p:custDataLst>
                <p:tags r:id="rId32"/>
              </p:custDataLst>
            </p:nvPr>
          </p:nvSpPr>
          <p:spPr bwMode="auto">
            <a:xfrm>
              <a:off x="3" y="1450"/>
              <a:ext cx="5750" cy="655"/>
            </a:xfrm>
            <a:custGeom>
              <a:avLst/>
              <a:gdLst>
                <a:gd name="T0" fmla="*/ 0 w 8985"/>
                <a:gd name="T1" fmla="*/ 1023 h 1023"/>
                <a:gd name="T2" fmla="*/ 577 w 8985"/>
                <a:gd name="T3" fmla="*/ 922 h 1023"/>
                <a:gd name="T4" fmla="*/ 1150 w 8985"/>
                <a:gd name="T5" fmla="*/ 801 h 1023"/>
                <a:gd name="T6" fmla="*/ 1734 w 8985"/>
                <a:gd name="T7" fmla="*/ 777 h 1023"/>
                <a:gd name="T8" fmla="*/ 2314 w 8985"/>
                <a:gd name="T9" fmla="*/ 860 h 1023"/>
                <a:gd name="T10" fmla="*/ 2606 w 8985"/>
                <a:gd name="T11" fmla="*/ 883 h 1023"/>
                <a:gd name="T12" fmla="*/ 2898 w 8985"/>
                <a:gd name="T13" fmla="*/ 875 h 1023"/>
                <a:gd name="T14" fmla="*/ 3188 w 8985"/>
                <a:gd name="T15" fmla="*/ 838 h 1023"/>
                <a:gd name="T16" fmla="*/ 3474 w 8985"/>
                <a:gd name="T17" fmla="*/ 774 h 1023"/>
                <a:gd name="T18" fmla="*/ 3756 w 8985"/>
                <a:gd name="T19" fmla="*/ 695 h 1023"/>
                <a:gd name="T20" fmla="*/ 3896 w 8985"/>
                <a:gd name="T21" fmla="*/ 653 h 1023"/>
                <a:gd name="T22" fmla="*/ 4037 w 8985"/>
                <a:gd name="T23" fmla="*/ 612 h 1023"/>
                <a:gd name="T24" fmla="*/ 4323 w 8985"/>
                <a:gd name="T25" fmla="*/ 547 h 1023"/>
                <a:gd name="T26" fmla="*/ 4465 w 8985"/>
                <a:gd name="T27" fmla="*/ 514 h 1023"/>
                <a:gd name="T28" fmla="*/ 4607 w 8985"/>
                <a:gd name="T29" fmla="*/ 476 h 1023"/>
                <a:gd name="T30" fmla="*/ 4888 w 8985"/>
                <a:gd name="T31" fmla="*/ 394 h 1023"/>
                <a:gd name="T32" fmla="*/ 5167 w 8985"/>
                <a:gd name="T33" fmla="*/ 306 h 1023"/>
                <a:gd name="T34" fmla="*/ 5728 w 8985"/>
                <a:gd name="T35" fmla="*/ 135 h 1023"/>
                <a:gd name="T36" fmla="*/ 6012 w 8985"/>
                <a:gd name="T37" fmla="*/ 66 h 1023"/>
                <a:gd name="T38" fmla="*/ 6302 w 8985"/>
                <a:gd name="T39" fmla="*/ 18 h 1023"/>
                <a:gd name="T40" fmla="*/ 6594 w 8985"/>
                <a:gd name="T41" fmla="*/ 1 h 1023"/>
                <a:gd name="T42" fmla="*/ 6884 w 8985"/>
                <a:gd name="T43" fmla="*/ 42 h 1023"/>
                <a:gd name="T44" fmla="*/ 6953 w 8985"/>
                <a:gd name="T45" fmla="*/ 68 h 1023"/>
                <a:gd name="T46" fmla="*/ 7018 w 8985"/>
                <a:gd name="T47" fmla="*/ 102 h 1023"/>
                <a:gd name="T48" fmla="*/ 7139 w 8985"/>
                <a:gd name="T49" fmla="*/ 184 h 1023"/>
                <a:gd name="T50" fmla="*/ 7371 w 8985"/>
                <a:gd name="T51" fmla="*/ 364 h 1023"/>
                <a:gd name="T52" fmla="*/ 7854 w 8985"/>
                <a:gd name="T53" fmla="*/ 694 h 1023"/>
                <a:gd name="T54" fmla="*/ 8121 w 8985"/>
                <a:gd name="T55" fmla="*/ 813 h 1023"/>
                <a:gd name="T56" fmla="*/ 8403 w 8985"/>
                <a:gd name="T57" fmla="*/ 890 h 1023"/>
                <a:gd name="T58" fmla="*/ 8694 w 8985"/>
                <a:gd name="T59" fmla="*/ 922 h 1023"/>
                <a:gd name="T60" fmla="*/ 8985 w 8985"/>
                <a:gd name="T61" fmla="*/ 897 h 1023"/>
                <a:gd name="T62" fmla="*/ 8694 w 8985"/>
                <a:gd name="T63" fmla="*/ 923 h 1023"/>
                <a:gd name="T64" fmla="*/ 8403 w 8985"/>
                <a:gd name="T65" fmla="*/ 892 h 1023"/>
                <a:gd name="T66" fmla="*/ 8120 w 8985"/>
                <a:gd name="T67" fmla="*/ 815 h 1023"/>
                <a:gd name="T68" fmla="*/ 7852 w 8985"/>
                <a:gd name="T69" fmla="*/ 697 h 1023"/>
                <a:gd name="T70" fmla="*/ 7604 w 8985"/>
                <a:gd name="T71" fmla="*/ 542 h 1023"/>
                <a:gd name="T72" fmla="*/ 7368 w 8985"/>
                <a:gd name="T73" fmla="*/ 367 h 1023"/>
                <a:gd name="T74" fmla="*/ 7136 w 8985"/>
                <a:gd name="T75" fmla="*/ 188 h 1023"/>
                <a:gd name="T76" fmla="*/ 7015 w 8985"/>
                <a:gd name="T77" fmla="*/ 106 h 1023"/>
                <a:gd name="T78" fmla="*/ 6951 w 8985"/>
                <a:gd name="T79" fmla="*/ 73 h 1023"/>
                <a:gd name="T80" fmla="*/ 6882 w 8985"/>
                <a:gd name="T81" fmla="*/ 47 h 1023"/>
                <a:gd name="T82" fmla="*/ 6594 w 8985"/>
                <a:gd name="T83" fmla="*/ 6 h 1023"/>
                <a:gd name="T84" fmla="*/ 6302 w 8985"/>
                <a:gd name="T85" fmla="*/ 23 h 1023"/>
                <a:gd name="T86" fmla="*/ 6014 w 8985"/>
                <a:gd name="T87" fmla="*/ 72 h 1023"/>
                <a:gd name="T88" fmla="*/ 5729 w 8985"/>
                <a:gd name="T89" fmla="*/ 141 h 1023"/>
                <a:gd name="T90" fmla="*/ 5169 w 8985"/>
                <a:gd name="T91" fmla="*/ 313 h 1023"/>
                <a:gd name="T92" fmla="*/ 4890 w 8985"/>
                <a:gd name="T93" fmla="*/ 401 h 1023"/>
                <a:gd name="T94" fmla="*/ 4609 w 8985"/>
                <a:gd name="T95" fmla="*/ 484 h 1023"/>
                <a:gd name="T96" fmla="*/ 4467 w 8985"/>
                <a:gd name="T97" fmla="*/ 521 h 1023"/>
                <a:gd name="T98" fmla="*/ 4324 w 8985"/>
                <a:gd name="T99" fmla="*/ 554 h 1023"/>
                <a:gd name="T100" fmla="*/ 4039 w 8985"/>
                <a:gd name="T101" fmla="*/ 619 h 1023"/>
                <a:gd name="T102" fmla="*/ 3898 w 8985"/>
                <a:gd name="T103" fmla="*/ 659 h 1023"/>
                <a:gd name="T104" fmla="*/ 3757 w 8985"/>
                <a:gd name="T105" fmla="*/ 701 h 1023"/>
                <a:gd name="T106" fmla="*/ 3475 w 8985"/>
                <a:gd name="T107" fmla="*/ 780 h 1023"/>
                <a:gd name="T108" fmla="*/ 3189 w 8985"/>
                <a:gd name="T109" fmla="*/ 844 h 1023"/>
                <a:gd name="T110" fmla="*/ 2898 w 8985"/>
                <a:gd name="T111" fmla="*/ 881 h 1023"/>
                <a:gd name="T112" fmla="*/ 2605 w 8985"/>
                <a:gd name="T113" fmla="*/ 888 h 1023"/>
                <a:gd name="T114" fmla="*/ 2313 w 8985"/>
                <a:gd name="T115" fmla="*/ 865 h 1023"/>
                <a:gd name="T116" fmla="*/ 1733 w 8985"/>
                <a:gd name="T117" fmla="*/ 781 h 1023"/>
                <a:gd name="T118" fmla="*/ 1151 w 8985"/>
                <a:gd name="T119" fmla="*/ 805 h 1023"/>
                <a:gd name="T120" fmla="*/ 577 w 8985"/>
                <a:gd name="T121" fmla="*/ 924 h 1023"/>
                <a:gd name="T122" fmla="*/ 0 w 8985"/>
                <a:gd name="T123"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985" h="1023">
                  <a:moveTo>
                    <a:pt x="0" y="1023"/>
                  </a:moveTo>
                  <a:cubicBezTo>
                    <a:pt x="195" y="1005"/>
                    <a:pt x="386" y="965"/>
                    <a:pt x="577" y="922"/>
                  </a:cubicBezTo>
                  <a:cubicBezTo>
                    <a:pt x="767" y="879"/>
                    <a:pt x="957" y="833"/>
                    <a:pt x="1150" y="801"/>
                  </a:cubicBezTo>
                  <a:cubicBezTo>
                    <a:pt x="1342" y="770"/>
                    <a:pt x="1539" y="754"/>
                    <a:pt x="1734" y="777"/>
                  </a:cubicBezTo>
                  <a:cubicBezTo>
                    <a:pt x="1928" y="799"/>
                    <a:pt x="2120" y="836"/>
                    <a:pt x="2314" y="860"/>
                  </a:cubicBezTo>
                  <a:cubicBezTo>
                    <a:pt x="2411" y="872"/>
                    <a:pt x="2508" y="881"/>
                    <a:pt x="2606" y="883"/>
                  </a:cubicBezTo>
                  <a:cubicBezTo>
                    <a:pt x="2703" y="885"/>
                    <a:pt x="2801" y="883"/>
                    <a:pt x="2898" y="875"/>
                  </a:cubicBezTo>
                  <a:cubicBezTo>
                    <a:pt x="2995" y="868"/>
                    <a:pt x="3092" y="856"/>
                    <a:pt x="3188" y="838"/>
                  </a:cubicBezTo>
                  <a:cubicBezTo>
                    <a:pt x="3284" y="821"/>
                    <a:pt x="3379" y="799"/>
                    <a:pt x="3474" y="774"/>
                  </a:cubicBezTo>
                  <a:cubicBezTo>
                    <a:pt x="3568" y="750"/>
                    <a:pt x="3662" y="722"/>
                    <a:pt x="3756" y="695"/>
                  </a:cubicBezTo>
                  <a:cubicBezTo>
                    <a:pt x="3896" y="653"/>
                    <a:pt x="3896" y="653"/>
                    <a:pt x="3896" y="653"/>
                  </a:cubicBezTo>
                  <a:cubicBezTo>
                    <a:pt x="3943" y="639"/>
                    <a:pt x="3990" y="625"/>
                    <a:pt x="4037" y="612"/>
                  </a:cubicBezTo>
                  <a:cubicBezTo>
                    <a:pt x="4131" y="587"/>
                    <a:pt x="4227" y="565"/>
                    <a:pt x="4323" y="547"/>
                  </a:cubicBezTo>
                  <a:cubicBezTo>
                    <a:pt x="4371" y="538"/>
                    <a:pt x="4418" y="526"/>
                    <a:pt x="4465" y="514"/>
                  </a:cubicBezTo>
                  <a:cubicBezTo>
                    <a:pt x="4512" y="502"/>
                    <a:pt x="4560" y="489"/>
                    <a:pt x="4607" y="476"/>
                  </a:cubicBezTo>
                  <a:cubicBezTo>
                    <a:pt x="4701" y="451"/>
                    <a:pt x="4794" y="423"/>
                    <a:pt x="4888" y="394"/>
                  </a:cubicBezTo>
                  <a:cubicBezTo>
                    <a:pt x="4981" y="365"/>
                    <a:pt x="5074" y="337"/>
                    <a:pt x="5167" y="306"/>
                  </a:cubicBezTo>
                  <a:cubicBezTo>
                    <a:pt x="5353" y="246"/>
                    <a:pt x="5539" y="186"/>
                    <a:pt x="5728" y="135"/>
                  </a:cubicBezTo>
                  <a:cubicBezTo>
                    <a:pt x="5822" y="109"/>
                    <a:pt x="5917" y="85"/>
                    <a:pt x="6012" y="66"/>
                  </a:cubicBezTo>
                  <a:cubicBezTo>
                    <a:pt x="6108" y="45"/>
                    <a:pt x="6205" y="29"/>
                    <a:pt x="6302" y="18"/>
                  </a:cubicBezTo>
                  <a:cubicBezTo>
                    <a:pt x="6399" y="7"/>
                    <a:pt x="6496" y="0"/>
                    <a:pt x="6594" y="1"/>
                  </a:cubicBezTo>
                  <a:cubicBezTo>
                    <a:pt x="6692" y="1"/>
                    <a:pt x="6790" y="12"/>
                    <a:pt x="6884" y="42"/>
                  </a:cubicBezTo>
                  <a:cubicBezTo>
                    <a:pt x="6907" y="50"/>
                    <a:pt x="6930" y="58"/>
                    <a:pt x="6953" y="68"/>
                  </a:cubicBezTo>
                  <a:cubicBezTo>
                    <a:pt x="6975" y="78"/>
                    <a:pt x="6997" y="90"/>
                    <a:pt x="7018" y="102"/>
                  </a:cubicBezTo>
                  <a:cubicBezTo>
                    <a:pt x="7060" y="128"/>
                    <a:pt x="7100" y="156"/>
                    <a:pt x="7139" y="184"/>
                  </a:cubicBezTo>
                  <a:cubicBezTo>
                    <a:pt x="7218" y="242"/>
                    <a:pt x="7294" y="304"/>
                    <a:pt x="7371" y="364"/>
                  </a:cubicBezTo>
                  <a:cubicBezTo>
                    <a:pt x="7525" y="484"/>
                    <a:pt x="7683" y="600"/>
                    <a:pt x="7854" y="694"/>
                  </a:cubicBezTo>
                  <a:cubicBezTo>
                    <a:pt x="7939" y="741"/>
                    <a:pt x="8029" y="780"/>
                    <a:pt x="8121" y="813"/>
                  </a:cubicBezTo>
                  <a:cubicBezTo>
                    <a:pt x="8213" y="845"/>
                    <a:pt x="8308" y="871"/>
                    <a:pt x="8403" y="890"/>
                  </a:cubicBezTo>
                  <a:cubicBezTo>
                    <a:pt x="8499" y="909"/>
                    <a:pt x="8596" y="920"/>
                    <a:pt x="8694" y="922"/>
                  </a:cubicBezTo>
                  <a:cubicBezTo>
                    <a:pt x="8792" y="924"/>
                    <a:pt x="8890" y="917"/>
                    <a:pt x="8985" y="897"/>
                  </a:cubicBezTo>
                  <a:cubicBezTo>
                    <a:pt x="8890" y="917"/>
                    <a:pt x="8792" y="925"/>
                    <a:pt x="8694" y="923"/>
                  </a:cubicBezTo>
                  <a:cubicBezTo>
                    <a:pt x="8596" y="921"/>
                    <a:pt x="8499" y="910"/>
                    <a:pt x="8403" y="892"/>
                  </a:cubicBezTo>
                  <a:cubicBezTo>
                    <a:pt x="8307" y="873"/>
                    <a:pt x="8213" y="848"/>
                    <a:pt x="8120" y="815"/>
                  </a:cubicBezTo>
                  <a:cubicBezTo>
                    <a:pt x="8028" y="783"/>
                    <a:pt x="7938" y="744"/>
                    <a:pt x="7852" y="697"/>
                  </a:cubicBezTo>
                  <a:cubicBezTo>
                    <a:pt x="7766" y="651"/>
                    <a:pt x="7684" y="598"/>
                    <a:pt x="7604" y="542"/>
                  </a:cubicBezTo>
                  <a:cubicBezTo>
                    <a:pt x="7524" y="486"/>
                    <a:pt x="7445" y="427"/>
                    <a:pt x="7368" y="367"/>
                  </a:cubicBezTo>
                  <a:cubicBezTo>
                    <a:pt x="7291" y="307"/>
                    <a:pt x="7215" y="246"/>
                    <a:pt x="7136" y="188"/>
                  </a:cubicBezTo>
                  <a:cubicBezTo>
                    <a:pt x="7097" y="160"/>
                    <a:pt x="7057" y="131"/>
                    <a:pt x="7015" y="106"/>
                  </a:cubicBezTo>
                  <a:cubicBezTo>
                    <a:pt x="6994" y="94"/>
                    <a:pt x="6973" y="83"/>
                    <a:pt x="6951" y="73"/>
                  </a:cubicBezTo>
                  <a:cubicBezTo>
                    <a:pt x="6928" y="63"/>
                    <a:pt x="6905" y="55"/>
                    <a:pt x="6882" y="47"/>
                  </a:cubicBezTo>
                  <a:cubicBezTo>
                    <a:pt x="6789" y="17"/>
                    <a:pt x="6692" y="7"/>
                    <a:pt x="6594" y="6"/>
                  </a:cubicBezTo>
                  <a:cubicBezTo>
                    <a:pt x="6497" y="5"/>
                    <a:pt x="6399" y="12"/>
                    <a:pt x="6302" y="23"/>
                  </a:cubicBezTo>
                  <a:cubicBezTo>
                    <a:pt x="6205" y="35"/>
                    <a:pt x="6109" y="51"/>
                    <a:pt x="6014" y="72"/>
                  </a:cubicBezTo>
                  <a:cubicBezTo>
                    <a:pt x="5918" y="91"/>
                    <a:pt x="5823" y="115"/>
                    <a:pt x="5729" y="141"/>
                  </a:cubicBezTo>
                  <a:cubicBezTo>
                    <a:pt x="5541" y="192"/>
                    <a:pt x="5355" y="253"/>
                    <a:pt x="5169" y="313"/>
                  </a:cubicBezTo>
                  <a:cubicBezTo>
                    <a:pt x="5076" y="343"/>
                    <a:pt x="4983" y="372"/>
                    <a:pt x="4890" y="401"/>
                  </a:cubicBezTo>
                  <a:cubicBezTo>
                    <a:pt x="4797" y="430"/>
                    <a:pt x="4703" y="458"/>
                    <a:pt x="4609" y="484"/>
                  </a:cubicBezTo>
                  <a:cubicBezTo>
                    <a:pt x="4562" y="497"/>
                    <a:pt x="4514" y="509"/>
                    <a:pt x="4467" y="521"/>
                  </a:cubicBezTo>
                  <a:cubicBezTo>
                    <a:pt x="4420" y="533"/>
                    <a:pt x="4372" y="545"/>
                    <a:pt x="4324" y="554"/>
                  </a:cubicBezTo>
                  <a:cubicBezTo>
                    <a:pt x="4228" y="572"/>
                    <a:pt x="4133" y="594"/>
                    <a:pt x="4039" y="619"/>
                  </a:cubicBezTo>
                  <a:cubicBezTo>
                    <a:pt x="3992" y="632"/>
                    <a:pt x="3945" y="645"/>
                    <a:pt x="3898" y="659"/>
                  </a:cubicBezTo>
                  <a:cubicBezTo>
                    <a:pt x="3757" y="701"/>
                    <a:pt x="3757" y="701"/>
                    <a:pt x="3757" y="701"/>
                  </a:cubicBezTo>
                  <a:cubicBezTo>
                    <a:pt x="3664" y="728"/>
                    <a:pt x="3570" y="756"/>
                    <a:pt x="3475" y="780"/>
                  </a:cubicBezTo>
                  <a:cubicBezTo>
                    <a:pt x="3381" y="805"/>
                    <a:pt x="3286" y="827"/>
                    <a:pt x="3189" y="844"/>
                  </a:cubicBezTo>
                  <a:cubicBezTo>
                    <a:pt x="3093" y="861"/>
                    <a:pt x="2996" y="873"/>
                    <a:pt x="2898" y="881"/>
                  </a:cubicBezTo>
                  <a:cubicBezTo>
                    <a:pt x="2801" y="888"/>
                    <a:pt x="2703" y="891"/>
                    <a:pt x="2605" y="888"/>
                  </a:cubicBezTo>
                  <a:cubicBezTo>
                    <a:pt x="2508" y="886"/>
                    <a:pt x="2410" y="877"/>
                    <a:pt x="2313" y="865"/>
                  </a:cubicBezTo>
                  <a:cubicBezTo>
                    <a:pt x="2119" y="841"/>
                    <a:pt x="1927" y="803"/>
                    <a:pt x="1733" y="781"/>
                  </a:cubicBezTo>
                  <a:cubicBezTo>
                    <a:pt x="1539" y="758"/>
                    <a:pt x="1343" y="774"/>
                    <a:pt x="1151" y="805"/>
                  </a:cubicBezTo>
                  <a:cubicBezTo>
                    <a:pt x="958" y="836"/>
                    <a:pt x="768" y="882"/>
                    <a:pt x="577" y="924"/>
                  </a:cubicBezTo>
                  <a:cubicBezTo>
                    <a:pt x="386" y="966"/>
                    <a:pt x="195" y="1006"/>
                    <a:pt x="0" y="10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8" name="Freeform 35"/>
            <p:cNvSpPr/>
            <p:nvPr>
              <p:custDataLst>
                <p:tags r:id="rId33"/>
              </p:custDataLst>
            </p:nvPr>
          </p:nvSpPr>
          <p:spPr bwMode="auto">
            <a:xfrm>
              <a:off x="3" y="1427"/>
              <a:ext cx="5750" cy="662"/>
            </a:xfrm>
            <a:custGeom>
              <a:avLst/>
              <a:gdLst>
                <a:gd name="T0" fmla="*/ 1158 w 8985"/>
                <a:gd name="T1" fmla="*/ 802 h 1033"/>
                <a:gd name="T2" fmla="*/ 1600 w 8985"/>
                <a:gd name="T3" fmla="*/ 783 h 1033"/>
                <a:gd name="T4" fmla="*/ 2325 w 8985"/>
                <a:gd name="T5" fmla="*/ 923 h 1033"/>
                <a:gd name="T6" fmla="*/ 3784 w 8985"/>
                <a:gd name="T7" fmla="*/ 835 h 1033"/>
                <a:gd name="T8" fmla="*/ 4069 w 8985"/>
                <a:gd name="T9" fmla="*/ 756 h 1033"/>
                <a:gd name="T10" fmla="*/ 4494 w 8985"/>
                <a:gd name="T11" fmla="*/ 632 h 1033"/>
                <a:gd name="T12" fmla="*/ 5178 w 8985"/>
                <a:gd name="T13" fmla="*/ 356 h 1033"/>
                <a:gd name="T14" fmla="*/ 5730 w 8985"/>
                <a:gd name="T15" fmla="*/ 145 h 1033"/>
                <a:gd name="T16" fmla="*/ 6160 w 8985"/>
                <a:gd name="T17" fmla="*/ 36 h 1033"/>
                <a:gd name="T18" fmla="*/ 6601 w 8985"/>
                <a:gd name="T19" fmla="*/ 3 h 1033"/>
                <a:gd name="T20" fmla="*/ 6927 w 8985"/>
                <a:gd name="T21" fmla="*/ 66 h 1033"/>
                <a:gd name="T22" fmla="*/ 6961 w 8985"/>
                <a:gd name="T23" fmla="*/ 80 h 1033"/>
                <a:gd name="T24" fmla="*/ 7088 w 8985"/>
                <a:gd name="T25" fmla="*/ 155 h 1033"/>
                <a:gd name="T26" fmla="*/ 7377 w 8985"/>
                <a:gd name="T27" fmla="*/ 386 h 1033"/>
                <a:gd name="T28" fmla="*/ 7982 w 8985"/>
                <a:gd name="T29" fmla="*/ 806 h 1033"/>
                <a:gd name="T30" fmla="*/ 8399 w 8985"/>
                <a:gd name="T31" fmla="*/ 950 h 1033"/>
                <a:gd name="T32" fmla="*/ 8985 w 8985"/>
                <a:gd name="T33" fmla="*/ 961 h 1033"/>
                <a:gd name="T34" fmla="*/ 8399 w 8985"/>
                <a:gd name="T35" fmla="*/ 952 h 1033"/>
                <a:gd name="T36" fmla="*/ 7980 w 8985"/>
                <a:gd name="T37" fmla="*/ 809 h 1033"/>
                <a:gd name="T38" fmla="*/ 7605 w 8985"/>
                <a:gd name="T39" fmla="*/ 573 h 1033"/>
                <a:gd name="T40" fmla="*/ 7145 w 8985"/>
                <a:gd name="T41" fmla="*/ 203 h 1033"/>
                <a:gd name="T42" fmla="*/ 7024 w 8985"/>
                <a:gd name="T43" fmla="*/ 118 h 1033"/>
                <a:gd name="T44" fmla="*/ 6942 w 8985"/>
                <a:gd name="T45" fmla="*/ 77 h 1033"/>
                <a:gd name="T46" fmla="*/ 6891 w 8985"/>
                <a:gd name="T47" fmla="*/ 58 h 1033"/>
                <a:gd name="T48" fmla="*/ 6307 w 8985"/>
                <a:gd name="T49" fmla="*/ 20 h 1033"/>
                <a:gd name="T50" fmla="*/ 6016 w 8985"/>
                <a:gd name="T51" fmla="*/ 71 h 1033"/>
                <a:gd name="T52" fmla="*/ 5454 w 8985"/>
                <a:gd name="T53" fmla="*/ 250 h 1033"/>
                <a:gd name="T54" fmla="*/ 4635 w 8985"/>
                <a:gd name="T55" fmla="*/ 588 h 1033"/>
                <a:gd name="T56" fmla="*/ 4355 w 8985"/>
                <a:gd name="T57" fmla="*/ 684 h 1033"/>
                <a:gd name="T58" fmla="*/ 3928 w 8985"/>
                <a:gd name="T59" fmla="*/ 802 h 1033"/>
                <a:gd name="T60" fmla="*/ 3499 w 8985"/>
                <a:gd name="T61" fmla="*/ 910 h 1033"/>
                <a:gd name="T62" fmla="*/ 1746 w 8985"/>
                <a:gd name="T63" fmla="*/ 807 h 1033"/>
                <a:gd name="T64" fmla="*/ 1453 w 8985"/>
                <a:gd name="T65" fmla="*/ 782 h 1033"/>
                <a:gd name="T66" fmla="*/ 0 w 8985"/>
                <a:gd name="T67" fmla="*/ 1033 h 1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85" h="1033">
                  <a:moveTo>
                    <a:pt x="0" y="1033"/>
                  </a:moveTo>
                  <a:cubicBezTo>
                    <a:pt x="392" y="988"/>
                    <a:pt x="768" y="858"/>
                    <a:pt x="1158" y="802"/>
                  </a:cubicBezTo>
                  <a:cubicBezTo>
                    <a:pt x="1256" y="788"/>
                    <a:pt x="1354" y="779"/>
                    <a:pt x="1453" y="778"/>
                  </a:cubicBezTo>
                  <a:cubicBezTo>
                    <a:pt x="1502" y="778"/>
                    <a:pt x="1551" y="779"/>
                    <a:pt x="1600" y="783"/>
                  </a:cubicBezTo>
                  <a:cubicBezTo>
                    <a:pt x="1649" y="788"/>
                    <a:pt x="1698" y="794"/>
                    <a:pt x="1747" y="803"/>
                  </a:cubicBezTo>
                  <a:cubicBezTo>
                    <a:pt x="1941" y="837"/>
                    <a:pt x="2132" y="887"/>
                    <a:pt x="2325" y="923"/>
                  </a:cubicBezTo>
                  <a:cubicBezTo>
                    <a:pt x="2712" y="998"/>
                    <a:pt x="3113" y="988"/>
                    <a:pt x="3497" y="904"/>
                  </a:cubicBezTo>
                  <a:cubicBezTo>
                    <a:pt x="3594" y="884"/>
                    <a:pt x="3689" y="860"/>
                    <a:pt x="3784" y="835"/>
                  </a:cubicBezTo>
                  <a:cubicBezTo>
                    <a:pt x="3832" y="822"/>
                    <a:pt x="3879" y="809"/>
                    <a:pt x="3926" y="795"/>
                  </a:cubicBezTo>
                  <a:cubicBezTo>
                    <a:pt x="4069" y="756"/>
                    <a:pt x="4069" y="756"/>
                    <a:pt x="4069" y="756"/>
                  </a:cubicBezTo>
                  <a:cubicBezTo>
                    <a:pt x="4353" y="677"/>
                    <a:pt x="4353" y="677"/>
                    <a:pt x="4353" y="677"/>
                  </a:cubicBezTo>
                  <a:cubicBezTo>
                    <a:pt x="4401" y="663"/>
                    <a:pt x="4447" y="648"/>
                    <a:pt x="4494" y="632"/>
                  </a:cubicBezTo>
                  <a:cubicBezTo>
                    <a:pt x="4540" y="615"/>
                    <a:pt x="4586" y="599"/>
                    <a:pt x="4632" y="581"/>
                  </a:cubicBezTo>
                  <a:cubicBezTo>
                    <a:pt x="4816" y="511"/>
                    <a:pt x="4997" y="432"/>
                    <a:pt x="5178" y="356"/>
                  </a:cubicBezTo>
                  <a:cubicBezTo>
                    <a:pt x="5269" y="317"/>
                    <a:pt x="5360" y="280"/>
                    <a:pt x="5452" y="244"/>
                  </a:cubicBezTo>
                  <a:cubicBezTo>
                    <a:pt x="5544" y="208"/>
                    <a:pt x="5636" y="175"/>
                    <a:pt x="5730" y="145"/>
                  </a:cubicBezTo>
                  <a:cubicBezTo>
                    <a:pt x="5824" y="114"/>
                    <a:pt x="5919" y="88"/>
                    <a:pt x="6015" y="66"/>
                  </a:cubicBezTo>
                  <a:cubicBezTo>
                    <a:pt x="6063" y="55"/>
                    <a:pt x="6111" y="44"/>
                    <a:pt x="6160" y="36"/>
                  </a:cubicBezTo>
                  <a:cubicBezTo>
                    <a:pt x="6208" y="27"/>
                    <a:pt x="6257" y="20"/>
                    <a:pt x="6306" y="15"/>
                  </a:cubicBezTo>
                  <a:cubicBezTo>
                    <a:pt x="6404" y="4"/>
                    <a:pt x="6503" y="0"/>
                    <a:pt x="6601" y="3"/>
                  </a:cubicBezTo>
                  <a:cubicBezTo>
                    <a:pt x="6700" y="7"/>
                    <a:pt x="6799" y="21"/>
                    <a:pt x="6892" y="53"/>
                  </a:cubicBezTo>
                  <a:cubicBezTo>
                    <a:pt x="6904" y="57"/>
                    <a:pt x="6916" y="61"/>
                    <a:pt x="6927" y="66"/>
                  </a:cubicBezTo>
                  <a:cubicBezTo>
                    <a:pt x="6944" y="73"/>
                    <a:pt x="6944" y="73"/>
                    <a:pt x="6944" y="73"/>
                  </a:cubicBezTo>
                  <a:cubicBezTo>
                    <a:pt x="6950" y="75"/>
                    <a:pt x="6955" y="78"/>
                    <a:pt x="6961" y="80"/>
                  </a:cubicBezTo>
                  <a:cubicBezTo>
                    <a:pt x="6984" y="90"/>
                    <a:pt x="7006" y="102"/>
                    <a:pt x="7027" y="114"/>
                  </a:cubicBezTo>
                  <a:cubicBezTo>
                    <a:pt x="7048" y="127"/>
                    <a:pt x="7069" y="141"/>
                    <a:pt x="7088" y="155"/>
                  </a:cubicBezTo>
                  <a:cubicBezTo>
                    <a:pt x="7108" y="170"/>
                    <a:pt x="7128" y="185"/>
                    <a:pt x="7148" y="200"/>
                  </a:cubicBezTo>
                  <a:cubicBezTo>
                    <a:pt x="7226" y="260"/>
                    <a:pt x="7301" y="323"/>
                    <a:pt x="7377" y="386"/>
                  </a:cubicBezTo>
                  <a:cubicBezTo>
                    <a:pt x="7528" y="512"/>
                    <a:pt x="7683" y="635"/>
                    <a:pt x="7852" y="736"/>
                  </a:cubicBezTo>
                  <a:cubicBezTo>
                    <a:pt x="7894" y="761"/>
                    <a:pt x="7938" y="784"/>
                    <a:pt x="7982" y="806"/>
                  </a:cubicBezTo>
                  <a:cubicBezTo>
                    <a:pt x="8026" y="827"/>
                    <a:pt x="8071" y="847"/>
                    <a:pt x="8117" y="865"/>
                  </a:cubicBezTo>
                  <a:cubicBezTo>
                    <a:pt x="8209" y="900"/>
                    <a:pt x="8303" y="929"/>
                    <a:pt x="8399" y="950"/>
                  </a:cubicBezTo>
                  <a:cubicBezTo>
                    <a:pt x="8495" y="971"/>
                    <a:pt x="8594" y="984"/>
                    <a:pt x="8692" y="987"/>
                  </a:cubicBezTo>
                  <a:cubicBezTo>
                    <a:pt x="8790" y="989"/>
                    <a:pt x="8889" y="982"/>
                    <a:pt x="8985" y="961"/>
                  </a:cubicBezTo>
                  <a:cubicBezTo>
                    <a:pt x="8889" y="982"/>
                    <a:pt x="8790" y="990"/>
                    <a:pt x="8692" y="988"/>
                  </a:cubicBezTo>
                  <a:cubicBezTo>
                    <a:pt x="8593" y="985"/>
                    <a:pt x="8495" y="973"/>
                    <a:pt x="8399" y="952"/>
                  </a:cubicBezTo>
                  <a:cubicBezTo>
                    <a:pt x="8303" y="931"/>
                    <a:pt x="8208" y="903"/>
                    <a:pt x="8116" y="867"/>
                  </a:cubicBezTo>
                  <a:cubicBezTo>
                    <a:pt x="8070" y="850"/>
                    <a:pt x="8025" y="830"/>
                    <a:pt x="7980" y="809"/>
                  </a:cubicBezTo>
                  <a:cubicBezTo>
                    <a:pt x="7936" y="787"/>
                    <a:pt x="7893" y="764"/>
                    <a:pt x="7850" y="739"/>
                  </a:cubicBezTo>
                  <a:cubicBezTo>
                    <a:pt x="7765" y="689"/>
                    <a:pt x="7684" y="632"/>
                    <a:pt x="7605" y="573"/>
                  </a:cubicBezTo>
                  <a:cubicBezTo>
                    <a:pt x="7527" y="514"/>
                    <a:pt x="7450" y="453"/>
                    <a:pt x="7374" y="390"/>
                  </a:cubicBezTo>
                  <a:cubicBezTo>
                    <a:pt x="7298" y="327"/>
                    <a:pt x="7223" y="263"/>
                    <a:pt x="7145" y="203"/>
                  </a:cubicBezTo>
                  <a:cubicBezTo>
                    <a:pt x="7125" y="188"/>
                    <a:pt x="7106" y="174"/>
                    <a:pt x="7086" y="159"/>
                  </a:cubicBezTo>
                  <a:cubicBezTo>
                    <a:pt x="7066" y="145"/>
                    <a:pt x="7046" y="131"/>
                    <a:pt x="7024" y="118"/>
                  </a:cubicBezTo>
                  <a:cubicBezTo>
                    <a:pt x="7003" y="106"/>
                    <a:pt x="6982" y="94"/>
                    <a:pt x="6959" y="85"/>
                  </a:cubicBezTo>
                  <a:cubicBezTo>
                    <a:pt x="6953" y="82"/>
                    <a:pt x="6948" y="80"/>
                    <a:pt x="6942" y="77"/>
                  </a:cubicBezTo>
                  <a:cubicBezTo>
                    <a:pt x="6925" y="70"/>
                    <a:pt x="6925" y="70"/>
                    <a:pt x="6925" y="70"/>
                  </a:cubicBezTo>
                  <a:cubicBezTo>
                    <a:pt x="6914" y="66"/>
                    <a:pt x="6902" y="62"/>
                    <a:pt x="6891" y="58"/>
                  </a:cubicBezTo>
                  <a:cubicBezTo>
                    <a:pt x="6797" y="26"/>
                    <a:pt x="6699" y="12"/>
                    <a:pt x="6601" y="9"/>
                  </a:cubicBezTo>
                  <a:cubicBezTo>
                    <a:pt x="6503" y="5"/>
                    <a:pt x="6404" y="9"/>
                    <a:pt x="6307" y="20"/>
                  </a:cubicBezTo>
                  <a:cubicBezTo>
                    <a:pt x="6258" y="26"/>
                    <a:pt x="6209" y="33"/>
                    <a:pt x="6161" y="41"/>
                  </a:cubicBezTo>
                  <a:cubicBezTo>
                    <a:pt x="6112" y="49"/>
                    <a:pt x="6064" y="61"/>
                    <a:pt x="6016" y="71"/>
                  </a:cubicBezTo>
                  <a:cubicBezTo>
                    <a:pt x="5920" y="93"/>
                    <a:pt x="5826" y="120"/>
                    <a:pt x="5732" y="151"/>
                  </a:cubicBezTo>
                  <a:cubicBezTo>
                    <a:pt x="5639" y="181"/>
                    <a:pt x="5546" y="214"/>
                    <a:pt x="5454" y="250"/>
                  </a:cubicBezTo>
                  <a:cubicBezTo>
                    <a:pt x="5363" y="286"/>
                    <a:pt x="5272" y="324"/>
                    <a:pt x="5181" y="362"/>
                  </a:cubicBezTo>
                  <a:cubicBezTo>
                    <a:pt x="4999" y="438"/>
                    <a:pt x="4819" y="518"/>
                    <a:pt x="4635" y="588"/>
                  </a:cubicBezTo>
                  <a:cubicBezTo>
                    <a:pt x="4589" y="606"/>
                    <a:pt x="4543" y="622"/>
                    <a:pt x="4496" y="639"/>
                  </a:cubicBezTo>
                  <a:cubicBezTo>
                    <a:pt x="4450" y="655"/>
                    <a:pt x="4403" y="670"/>
                    <a:pt x="4355" y="684"/>
                  </a:cubicBezTo>
                  <a:cubicBezTo>
                    <a:pt x="4071" y="762"/>
                    <a:pt x="4071" y="762"/>
                    <a:pt x="4071" y="762"/>
                  </a:cubicBezTo>
                  <a:cubicBezTo>
                    <a:pt x="3928" y="802"/>
                    <a:pt x="3928" y="802"/>
                    <a:pt x="3928" y="802"/>
                  </a:cubicBezTo>
                  <a:cubicBezTo>
                    <a:pt x="3881" y="815"/>
                    <a:pt x="3834" y="828"/>
                    <a:pt x="3786" y="841"/>
                  </a:cubicBezTo>
                  <a:cubicBezTo>
                    <a:pt x="3691" y="866"/>
                    <a:pt x="3595" y="890"/>
                    <a:pt x="3499" y="910"/>
                  </a:cubicBezTo>
                  <a:cubicBezTo>
                    <a:pt x="3114" y="993"/>
                    <a:pt x="2711" y="1003"/>
                    <a:pt x="2324" y="928"/>
                  </a:cubicBezTo>
                  <a:cubicBezTo>
                    <a:pt x="2131" y="891"/>
                    <a:pt x="1940" y="841"/>
                    <a:pt x="1746" y="807"/>
                  </a:cubicBezTo>
                  <a:cubicBezTo>
                    <a:pt x="1698" y="798"/>
                    <a:pt x="1649" y="792"/>
                    <a:pt x="1600" y="787"/>
                  </a:cubicBezTo>
                  <a:cubicBezTo>
                    <a:pt x="1551" y="783"/>
                    <a:pt x="1502" y="782"/>
                    <a:pt x="1453" y="782"/>
                  </a:cubicBezTo>
                  <a:cubicBezTo>
                    <a:pt x="1354" y="783"/>
                    <a:pt x="1256" y="792"/>
                    <a:pt x="1159" y="806"/>
                  </a:cubicBezTo>
                  <a:cubicBezTo>
                    <a:pt x="769" y="861"/>
                    <a:pt x="392" y="990"/>
                    <a:pt x="0" y="10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9" name="Freeform 36"/>
            <p:cNvSpPr/>
            <p:nvPr>
              <p:custDataLst>
                <p:tags r:id="rId34"/>
              </p:custDataLst>
            </p:nvPr>
          </p:nvSpPr>
          <p:spPr bwMode="auto">
            <a:xfrm>
              <a:off x="3" y="1403"/>
              <a:ext cx="5750" cy="697"/>
            </a:xfrm>
            <a:custGeom>
              <a:avLst/>
              <a:gdLst>
                <a:gd name="T0" fmla="*/ 1169 w 8985"/>
                <a:gd name="T1" fmla="*/ 806 h 1089"/>
                <a:gd name="T2" fmla="*/ 1336 w 8985"/>
                <a:gd name="T3" fmla="*/ 792 h 1089"/>
                <a:gd name="T4" fmla="*/ 1392 w 8985"/>
                <a:gd name="T5" fmla="*/ 791 h 1089"/>
                <a:gd name="T6" fmla="*/ 1762 w 8985"/>
                <a:gd name="T7" fmla="*/ 835 h 1089"/>
                <a:gd name="T8" fmla="*/ 2927 w 8985"/>
                <a:gd name="T9" fmla="*/ 1075 h 1089"/>
                <a:gd name="T10" fmla="*/ 3814 w 8985"/>
                <a:gd name="T11" fmla="*/ 978 h 1089"/>
                <a:gd name="T12" fmla="*/ 4385 w 8985"/>
                <a:gd name="T13" fmla="*/ 807 h 1089"/>
                <a:gd name="T14" fmla="*/ 5188 w 8985"/>
                <a:gd name="T15" fmla="*/ 415 h 1089"/>
                <a:gd name="T16" fmla="*/ 6014 w 8985"/>
                <a:gd name="T17" fmla="*/ 71 h 1089"/>
                <a:gd name="T18" fmla="*/ 6050 w 8985"/>
                <a:gd name="T19" fmla="*/ 62 h 1089"/>
                <a:gd name="T20" fmla="*/ 6159 w 8985"/>
                <a:gd name="T21" fmla="*/ 37 h 1089"/>
                <a:gd name="T22" fmla="*/ 6605 w 8985"/>
                <a:gd name="T23" fmla="*/ 7 h 1089"/>
                <a:gd name="T24" fmla="*/ 7033 w 8985"/>
                <a:gd name="T25" fmla="*/ 127 h 1089"/>
                <a:gd name="T26" fmla="*/ 7154 w 8985"/>
                <a:gd name="T27" fmla="*/ 214 h 1089"/>
                <a:gd name="T28" fmla="*/ 7849 w 8985"/>
                <a:gd name="T29" fmla="*/ 778 h 1089"/>
                <a:gd name="T30" fmla="*/ 8412 w 8985"/>
                <a:gd name="T31" fmla="*/ 1017 h 1089"/>
                <a:gd name="T32" fmla="*/ 8467 w 8985"/>
                <a:gd name="T33" fmla="*/ 1028 h 1089"/>
                <a:gd name="T34" fmla="*/ 8615 w 8985"/>
                <a:gd name="T35" fmla="*/ 1049 h 1089"/>
                <a:gd name="T36" fmla="*/ 8670 w 8985"/>
                <a:gd name="T37" fmla="*/ 1053 h 1089"/>
                <a:gd name="T38" fmla="*/ 8985 w 8985"/>
                <a:gd name="T39" fmla="*/ 1027 h 1089"/>
                <a:gd name="T40" fmla="*/ 8670 w 8985"/>
                <a:gd name="T41" fmla="*/ 1054 h 1089"/>
                <a:gd name="T42" fmla="*/ 8615 w 8985"/>
                <a:gd name="T43" fmla="*/ 1050 h 1089"/>
                <a:gd name="T44" fmla="*/ 8467 w 8985"/>
                <a:gd name="T45" fmla="*/ 1030 h 1089"/>
                <a:gd name="T46" fmla="*/ 8412 w 8985"/>
                <a:gd name="T47" fmla="*/ 1018 h 1089"/>
                <a:gd name="T48" fmla="*/ 7847 w 8985"/>
                <a:gd name="T49" fmla="*/ 781 h 1089"/>
                <a:gd name="T50" fmla="*/ 7151 w 8985"/>
                <a:gd name="T51" fmla="*/ 218 h 1089"/>
                <a:gd name="T52" fmla="*/ 7031 w 8985"/>
                <a:gd name="T53" fmla="*/ 131 h 1089"/>
                <a:gd name="T54" fmla="*/ 6605 w 8985"/>
                <a:gd name="T55" fmla="*/ 12 h 1089"/>
                <a:gd name="T56" fmla="*/ 6160 w 8985"/>
                <a:gd name="T57" fmla="*/ 43 h 1089"/>
                <a:gd name="T58" fmla="*/ 6051 w 8985"/>
                <a:gd name="T59" fmla="*/ 67 h 1089"/>
                <a:gd name="T60" fmla="*/ 6015 w 8985"/>
                <a:gd name="T61" fmla="*/ 77 h 1089"/>
                <a:gd name="T62" fmla="*/ 5191 w 8985"/>
                <a:gd name="T63" fmla="*/ 421 h 1089"/>
                <a:gd name="T64" fmla="*/ 4387 w 8985"/>
                <a:gd name="T65" fmla="*/ 813 h 1089"/>
                <a:gd name="T66" fmla="*/ 3815 w 8985"/>
                <a:gd name="T67" fmla="*/ 985 h 1089"/>
                <a:gd name="T68" fmla="*/ 2927 w 8985"/>
                <a:gd name="T69" fmla="*/ 1081 h 1089"/>
                <a:gd name="T70" fmla="*/ 1761 w 8985"/>
                <a:gd name="T71" fmla="*/ 839 h 1089"/>
                <a:gd name="T72" fmla="*/ 1392 w 8985"/>
                <a:gd name="T73" fmla="*/ 795 h 1089"/>
                <a:gd name="T74" fmla="*/ 1336 w 8985"/>
                <a:gd name="T75" fmla="*/ 796 h 1089"/>
                <a:gd name="T76" fmla="*/ 1169 w 8985"/>
                <a:gd name="T77" fmla="*/ 810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85" h="1089">
                  <a:moveTo>
                    <a:pt x="0" y="1047"/>
                  </a:moveTo>
                  <a:cubicBezTo>
                    <a:pt x="395" y="992"/>
                    <a:pt x="773" y="855"/>
                    <a:pt x="1169" y="806"/>
                  </a:cubicBezTo>
                  <a:cubicBezTo>
                    <a:pt x="1218" y="800"/>
                    <a:pt x="1268" y="796"/>
                    <a:pt x="1318" y="793"/>
                  </a:cubicBezTo>
                  <a:cubicBezTo>
                    <a:pt x="1336" y="792"/>
                    <a:pt x="1336" y="792"/>
                    <a:pt x="1336" y="792"/>
                  </a:cubicBezTo>
                  <a:cubicBezTo>
                    <a:pt x="1355" y="792"/>
                    <a:pt x="1355" y="792"/>
                    <a:pt x="1355" y="792"/>
                  </a:cubicBezTo>
                  <a:cubicBezTo>
                    <a:pt x="1392" y="791"/>
                    <a:pt x="1392" y="791"/>
                    <a:pt x="1392" y="791"/>
                  </a:cubicBezTo>
                  <a:cubicBezTo>
                    <a:pt x="1417" y="791"/>
                    <a:pt x="1442" y="791"/>
                    <a:pt x="1467" y="793"/>
                  </a:cubicBezTo>
                  <a:cubicBezTo>
                    <a:pt x="1567" y="796"/>
                    <a:pt x="1666" y="811"/>
                    <a:pt x="1762" y="835"/>
                  </a:cubicBezTo>
                  <a:cubicBezTo>
                    <a:pt x="1956" y="881"/>
                    <a:pt x="2145" y="943"/>
                    <a:pt x="2338" y="991"/>
                  </a:cubicBezTo>
                  <a:cubicBezTo>
                    <a:pt x="2531" y="1040"/>
                    <a:pt x="2729" y="1068"/>
                    <a:pt x="2927" y="1075"/>
                  </a:cubicBezTo>
                  <a:cubicBezTo>
                    <a:pt x="3126" y="1083"/>
                    <a:pt x="3325" y="1069"/>
                    <a:pt x="3521" y="1037"/>
                  </a:cubicBezTo>
                  <a:cubicBezTo>
                    <a:pt x="3620" y="1022"/>
                    <a:pt x="3717" y="1002"/>
                    <a:pt x="3814" y="978"/>
                  </a:cubicBezTo>
                  <a:cubicBezTo>
                    <a:pt x="3910" y="955"/>
                    <a:pt x="4006" y="928"/>
                    <a:pt x="4101" y="900"/>
                  </a:cubicBezTo>
                  <a:cubicBezTo>
                    <a:pt x="4196" y="871"/>
                    <a:pt x="4291" y="840"/>
                    <a:pt x="4385" y="807"/>
                  </a:cubicBezTo>
                  <a:cubicBezTo>
                    <a:pt x="4478" y="772"/>
                    <a:pt x="4569" y="732"/>
                    <a:pt x="4658" y="689"/>
                  </a:cubicBezTo>
                  <a:cubicBezTo>
                    <a:pt x="4838" y="603"/>
                    <a:pt x="5012" y="507"/>
                    <a:pt x="5188" y="415"/>
                  </a:cubicBezTo>
                  <a:cubicBezTo>
                    <a:pt x="5364" y="322"/>
                    <a:pt x="5543" y="234"/>
                    <a:pt x="5729" y="163"/>
                  </a:cubicBezTo>
                  <a:cubicBezTo>
                    <a:pt x="5822" y="127"/>
                    <a:pt x="5917" y="96"/>
                    <a:pt x="6014" y="71"/>
                  </a:cubicBezTo>
                  <a:cubicBezTo>
                    <a:pt x="6032" y="66"/>
                    <a:pt x="6032" y="66"/>
                    <a:pt x="6032" y="66"/>
                  </a:cubicBezTo>
                  <a:cubicBezTo>
                    <a:pt x="6050" y="62"/>
                    <a:pt x="6050" y="62"/>
                    <a:pt x="6050" y="62"/>
                  </a:cubicBezTo>
                  <a:cubicBezTo>
                    <a:pt x="6086" y="53"/>
                    <a:pt x="6086" y="53"/>
                    <a:pt x="6086" y="53"/>
                  </a:cubicBezTo>
                  <a:cubicBezTo>
                    <a:pt x="6110" y="48"/>
                    <a:pt x="6135" y="42"/>
                    <a:pt x="6159" y="37"/>
                  </a:cubicBezTo>
                  <a:cubicBezTo>
                    <a:pt x="6208" y="28"/>
                    <a:pt x="6257" y="20"/>
                    <a:pt x="6307" y="15"/>
                  </a:cubicBezTo>
                  <a:cubicBezTo>
                    <a:pt x="6406" y="4"/>
                    <a:pt x="6506" y="0"/>
                    <a:pt x="6605" y="7"/>
                  </a:cubicBezTo>
                  <a:cubicBezTo>
                    <a:pt x="6704" y="13"/>
                    <a:pt x="6804" y="30"/>
                    <a:pt x="6898" y="64"/>
                  </a:cubicBezTo>
                  <a:cubicBezTo>
                    <a:pt x="6945" y="80"/>
                    <a:pt x="6990" y="101"/>
                    <a:pt x="7033" y="127"/>
                  </a:cubicBezTo>
                  <a:cubicBezTo>
                    <a:pt x="7055" y="139"/>
                    <a:pt x="7076" y="153"/>
                    <a:pt x="7096" y="168"/>
                  </a:cubicBezTo>
                  <a:cubicBezTo>
                    <a:pt x="7116" y="183"/>
                    <a:pt x="7135" y="199"/>
                    <a:pt x="7154" y="214"/>
                  </a:cubicBezTo>
                  <a:cubicBezTo>
                    <a:pt x="7232" y="277"/>
                    <a:pt x="7306" y="343"/>
                    <a:pt x="7381" y="409"/>
                  </a:cubicBezTo>
                  <a:cubicBezTo>
                    <a:pt x="7530" y="540"/>
                    <a:pt x="7682" y="670"/>
                    <a:pt x="7849" y="778"/>
                  </a:cubicBezTo>
                  <a:cubicBezTo>
                    <a:pt x="8015" y="887"/>
                    <a:pt x="8201" y="965"/>
                    <a:pt x="8394" y="1012"/>
                  </a:cubicBezTo>
                  <a:cubicBezTo>
                    <a:pt x="8412" y="1017"/>
                    <a:pt x="8412" y="1017"/>
                    <a:pt x="8412" y="1017"/>
                  </a:cubicBezTo>
                  <a:cubicBezTo>
                    <a:pt x="8431" y="1020"/>
                    <a:pt x="8431" y="1020"/>
                    <a:pt x="8431" y="1020"/>
                  </a:cubicBezTo>
                  <a:cubicBezTo>
                    <a:pt x="8467" y="1028"/>
                    <a:pt x="8467" y="1028"/>
                    <a:pt x="8467" y="1028"/>
                  </a:cubicBezTo>
                  <a:cubicBezTo>
                    <a:pt x="8491" y="1033"/>
                    <a:pt x="8516" y="1036"/>
                    <a:pt x="8541" y="1041"/>
                  </a:cubicBezTo>
                  <a:cubicBezTo>
                    <a:pt x="8565" y="1043"/>
                    <a:pt x="8590" y="1047"/>
                    <a:pt x="8615" y="1049"/>
                  </a:cubicBezTo>
                  <a:cubicBezTo>
                    <a:pt x="8652" y="1052"/>
                    <a:pt x="8652" y="1052"/>
                    <a:pt x="8652" y="1052"/>
                  </a:cubicBezTo>
                  <a:cubicBezTo>
                    <a:pt x="8670" y="1053"/>
                    <a:pt x="8670" y="1053"/>
                    <a:pt x="8670" y="1053"/>
                  </a:cubicBezTo>
                  <a:cubicBezTo>
                    <a:pt x="8689" y="1054"/>
                    <a:pt x="8689" y="1054"/>
                    <a:pt x="8689" y="1054"/>
                  </a:cubicBezTo>
                  <a:cubicBezTo>
                    <a:pt x="8788" y="1058"/>
                    <a:pt x="8888" y="1050"/>
                    <a:pt x="8985" y="1027"/>
                  </a:cubicBezTo>
                  <a:cubicBezTo>
                    <a:pt x="8888" y="1051"/>
                    <a:pt x="8788" y="1058"/>
                    <a:pt x="8689" y="1055"/>
                  </a:cubicBezTo>
                  <a:cubicBezTo>
                    <a:pt x="8670" y="1054"/>
                    <a:pt x="8670" y="1054"/>
                    <a:pt x="8670" y="1054"/>
                  </a:cubicBezTo>
                  <a:cubicBezTo>
                    <a:pt x="8652" y="1053"/>
                    <a:pt x="8652" y="1053"/>
                    <a:pt x="8652" y="1053"/>
                  </a:cubicBezTo>
                  <a:cubicBezTo>
                    <a:pt x="8615" y="1050"/>
                    <a:pt x="8615" y="1050"/>
                    <a:pt x="8615" y="1050"/>
                  </a:cubicBezTo>
                  <a:cubicBezTo>
                    <a:pt x="8590" y="1048"/>
                    <a:pt x="8565" y="1045"/>
                    <a:pt x="8540" y="1042"/>
                  </a:cubicBezTo>
                  <a:cubicBezTo>
                    <a:pt x="8516" y="1038"/>
                    <a:pt x="8491" y="1034"/>
                    <a:pt x="8467" y="1030"/>
                  </a:cubicBezTo>
                  <a:cubicBezTo>
                    <a:pt x="8430" y="1022"/>
                    <a:pt x="8430" y="1022"/>
                    <a:pt x="8430" y="1022"/>
                  </a:cubicBezTo>
                  <a:cubicBezTo>
                    <a:pt x="8412" y="1018"/>
                    <a:pt x="8412" y="1018"/>
                    <a:pt x="8412" y="1018"/>
                  </a:cubicBezTo>
                  <a:cubicBezTo>
                    <a:pt x="8394" y="1014"/>
                    <a:pt x="8394" y="1014"/>
                    <a:pt x="8394" y="1014"/>
                  </a:cubicBezTo>
                  <a:cubicBezTo>
                    <a:pt x="8200" y="968"/>
                    <a:pt x="8014" y="890"/>
                    <a:pt x="7847" y="781"/>
                  </a:cubicBezTo>
                  <a:cubicBezTo>
                    <a:pt x="7679" y="673"/>
                    <a:pt x="7528" y="543"/>
                    <a:pt x="7378" y="412"/>
                  </a:cubicBezTo>
                  <a:cubicBezTo>
                    <a:pt x="7303" y="346"/>
                    <a:pt x="7229" y="281"/>
                    <a:pt x="7151" y="218"/>
                  </a:cubicBezTo>
                  <a:cubicBezTo>
                    <a:pt x="7132" y="202"/>
                    <a:pt x="7113" y="187"/>
                    <a:pt x="7093" y="172"/>
                  </a:cubicBezTo>
                  <a:cubicBezTo>
                    <a:pt x="7073" y="157"/>
                    <a:pt x="7052" y="143"/>
                    <a:pt x="7031" y="131"/>
                  </a:cubicBezTo>
                  <a:cubicBezTo>
                    <a:pt x="6988" y="106"/>
                    <a:pt x="6943" y="85"/>
                    <a:pt x="6896" y="68"/>
                  </a:cubicBezTo>
                  <a:cubicBezTo>
                    <a:pt x="6803" y="35"/>
                    <a:pt x="6704" y="18"/>
                    <a:pt x="6605" y="12"/>
                  </a:cubicBezTo>
                  <a:cubicBezTo>
                    <a:pt x="6506" y="6"/>
                    <a:pt x="6406" y="9"/>
                    <a:pt x="6307" y="20"/>
                  </a:cubicBezTo>
                  <a:cubicBezTo>
                    <a:pt x="6258" y="26"/>
                    <a:pt x="6209" y="33"/>
                    <a:pt x="6160" y="43"/>
                  </a:cubicBezTo>
                  <a:cubicBezTo>
                    <a:pt x="6136" y="47"/>
                    <a:pt x="6112" y="53"/>
                    <a:pt x="6087" y="59"/>
                  </a:cubicBezTo>
                  <a:cubicBezTo>
                    <a:pt x="6051" y="67"/>
                    <a:pt x="6051" y="67"/>
                    <a:pt x="6051" y="67"/>
                  </a:cubicBezTo>
                  <a:cubicBezTo>
                    <a:pt x="6033" y="72"/>
                    <a:pt x="6033" y="72"/>
                    <a:pt x="6033" y="72"/>
                  </a:cubicBezTo>
                  <a:cubicBezTo>
                    <a:pt x="6015" y="77"/>
                    <a:pt x="6015" y="77"/>
                    <a:pt x="6015" y="77"/>
                  </a:cubicBezTo>
                  <a:cubicBezTo>
                    <a:pt x="5919" y="102"/>
                    <a:pt x="5824" y="133"/>
                    <a:pt x="5732" y="169"/>
                  </a:cubicBezTo>
                  <a:cubicBezTo>
                    <a:pt x="5546" y="240"/>
                    <a:pt x="5368" y="328"/>
                    <a:pt x="5191" y="421"/>
                  </a:cubicBezTo>
                  <a:cubicBezTo>
                    <a:pt x="5015" y="513"/>
                    <a:pt x="4841" y="610"/>
                    <a:pt x="4661" y="696"/>
                  </a:cubicBezTo>
                  <a:cubicBezTo>
                    <a:pt x="4572" y="738"/>
                    <a:pt x="4481" y="779"/>
                    <a:pt x="4387" y="813"/>
                  </a:cubicBezTo>
                  <a:cubicBezTo>
                    <a:pt x="4293" y="847"/>
                    <a:pt x="4199" y="877"/>
                    <a:pt x="4103" y="906"/>
                  </a:cubicBezTo>
                  <a:cubicBezTo>
                    <a:pt x="4008" y="935"/>
                    <a:pt x="3912" y="961"/>
                    <a:pt x="3815" y="985"/>
                  </a:cubicBezTo>
                  <a:cubicBezTo>
                    <a:pt x="3718" y="1008"/>
                    <a:pt x="3621" y="1028"/>
                    <a:pt x="3522" y="1044"/>
                  </a:cubicBezTo>
                  <a:cubicBezTo>
                    <a:pt x="3326" y="1075"/>
                    <a:pt x="3126" y="1089"/>
                    <a:pt x="2927" y="1081"/>
                  </a:cubicBezTo>
                  <a:cubicBezTo>
                    <a:pt x="2728" y="1073"/>
                    <a:pt x="2530" y="1045"/>
                    <a:pt x="2337" y="996"/>
                  </a:cubicBezTo>
                  <a:cubicBezTo>
                    <a:pt x="2144" y="948"/>
                    <a:pt x="1955" y="886"/>
                    <a:pt x="1761" y="839"/>
                  </a:cubicBezTo>
                  <a:cubicBezTo>
                    <a:pt x="1665" y="815"/>
                    <a:pt x="1566" y="800"/>
                    <a:pt x="1467" y="797"/>
                  </a:cubicBezTo>
                  <a:cubicBezTo>
                    <a:pt x="1442" y="795"/>
                    <a:pt x="1417" y="795"/>
                    <a:pt x="1392" y="795"/>
                  </a:cubicBezTo>
                  <a:cubicBezTo>
                    <a:pt x="1355" y="796"/>
                    <a:pt x="1355" y="796"/>
                    <a:pt x="1355" y="796"/>
                  </a:cubicBezTo>
                  <a:cubicBezTo>
                    <a:pt x="1336" y="796"/>
                    <a:pt x="1336" y="796"/>
                    <a:pt x="1336" y="796"/>
                  </a:cubicBezTo>
                  <a:cubicBezTo>
                    <a:pt x="1318" y="797"/>
                    <a:pt x="1318" y="797"/>
                    <a:pt x="1318" y="797"/>
                  </a:cubicBezTo>
                  <a:cubicBezTo>
                    <a:pt x="1268" y="799"/>
                    <a:pt x="1219" y="804"/>
                    <a:pt x="1169" y="810"/>
                  </a:cubicBezTo>
                  <a:cubicBezTo>
                    <a:pt x="774" y="857"/>
                    <a:pt x="395" y="994"/>
                    <a:pt x="0" y="10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100" name="Freeform 37"/>
            <p:cNvSpPr/>
            <p:nvPr>
              <p:custDataLst>
                <p:tags r:id="rId35"/>
              </p:custDataLst>
            </p:nvPr>
          </p:nvSpPr>
          <p:spPr bwMode="auto">
            <a:xfrm>
              <a:off x="3" y="1379"/>
              <a:ext cx="5750" cy="770"/>
            </a:xfrm>
            <a:custGeom>
              <a:avLst/>
              <a:gdLst>
                <a:gd name="T0" fmla="*/ 589 w 8985"/>
                <a:gd name="T1" fmla="*/ 926 h 1203"/>
                <a:gd name="T2" fmla="*/ 1333 w 8985"/>
                <a:gd name="T3" fmla="*/ 802 h 1203"/>
                <a:gd name="T4" fmla="*/ 1633 w 8985"/>
                <a:gd name="T5" fmla="*/ 832 h 1203"/>
                <a:gd name="T6" fmla="*/ 2352 w 8985"/>
                <a:gd name="T7" fmla="*/ 1062 h 1203"/>
                <a:gd name="T8" fmla="*/ 2498 w 8985"/>
                <a:gd name="T9" fmla="*/ 1102 h 1203"/>
                <a:gd name="T10" fmla="*/ 2645 w 8985"/>
                <a:gd name="T11" fmla="*/ 1136 h 1203"/>
                <a:gd name="T12" fmla="*/ 2719 w 8985"/>
                <a:gd name="T13" fmla="*/ 1150 h 1203"/>
                <a:gd name="T14" fmla="*/ 2831 w 8985"/>
                <a:gd name="T15" fmla="*/ 1167 h 1203"/>
                <a:gd name="T16" fmla="*/ 2868 w 8985"/>
                <a:gd name="T17" fmla="*/ 1171 h 1203"/>
                <a:gd name="T18" fmla="*/ 3546 w 8985"/>
                <a:gd name="T19" fmla="*/ 1172 h 1203"/>
                <a:gd name="T20" fmla="*/ 4206 w 8985"/>
                <a:gd name="T21" fmla="*/ 1019 h 1203"/>
                <a:gd name="T22" fmla="*/ 4276 w 8985"/>
                <a:gd name="T23" fmla="*/ 992 h 1203"/>
                <a:gd name="T24" fmla="*/ 4415 w 8985"/>
                <a:gd name="T25" fmla="*/ 934 h 1203"/>
                <a:gd name="T26" fmla="*/ 4484 w 8985"/>
                <a:gd name="T27" fmla="*/ 902 h 1203"/>
                <a:gd name="T28" fmla="*/ 4684 w 8985"/>
                <a:gd name="T29" fmla="*/ 796 h 1203"/>
                <a:gd name="T30" fmla="*/ 5457 w 8985"/>
                <a:gd name="T31" fmla="*/ 324 h 1203"/>
                <a:gd name="T32" fmla="*/ 5624 w 8985"/>
                <a:gd name="T33" fmla="*/ 235 h 1203"/>
                <a:gd name="T34" fmla="*/ 5726 w 8985"/>
                <a:gd name="T35" fmla="*/ 187 h 1203"/>
                <a:gd name="T36" fmla="*/ 6155 w 8985"/>
                <a:gd name="T37" fmla="*/ 41 h 1203"/>
                <a:gd name="T38" fmla="*/ 6606 w 8985"/>
                <a:gd name="T39" fmla="*/ 8 h 1203"/>
                <a:gd name="T40" fmla="*/ 6901 w 8985"/>
                <a:gd name="T41" fmla="*/ 71 h 1203"/>
                <a:gd name="T42" fmla="*/ 7160 w 8985"/>
                <a:gd name="T43" fmla="*/ 226 h 1203"/>
                <a:gd name="T44" fmla="*/ 7845 w 8985"/>
                <a:gd name="T45" fmla="*/ 818 h 1203"/>
                <a:gd name="T46" fmla="*/ 7907 w 8985"/>
                <a:gd name="T47" fmla="*/ 860 h 1203"/>
                <a:gd name="T48" fmla="*/ 8004 w 8985"/>
                <a:gd name="T49" fmla="*/ 919 h 1203"/>
                <a:gd name="T50" fmla="*/ 8071 w 8985"/>
                <a:gd name="T51" fmla="*/ 954 h 1203"/>
                <a:gd name="T52" fmla="*/ 8105 w 8985"/>
                <a:gd name="T53" fmla="*/ 971 h 1203"/>
                <a:gd name="T54" fmla="*/ 8686 w 8985"/>
                <a:gd name="T55" fmla="*/ 1121 h 1203"/>
                <a:gd name="T56" fmla="*/ 8686 w 8985"/>
                <a:gd name="T57" fmla="*/ 1122 h 1203"/>
                <a:gd name="T58" fmla="*/ 8104 w 8985"/>
                <a:gd name="T59" fmla="*/ 973 h 1203"/>
                <a:gd name="T60" fmla="*/ 8070 w 8985"/>
                <a:gd name="T61" fmla="*/ 957 h 1203"/>
                <a:gd name="T62" fmla="*/ 8003 w 8985"/>
                <a:gd name="T63" fmla="*/ 922 h 1203"/>
                <a:gd name="T64" fmla="*/ 7905 w 8985"/>
                <a:gd name="T65" fmla="*/ 863 h 1203"/>
                <a:gd name="T66" fmla="*/ 7843 w 8985"/>
                <a:gd name="T67" fmla="*/ 821 h 1203"/>
                <a:gd name="T68" fmla="*/ 7157 w 8985"/>
                <a:gd name="T69" fmla="*/ 229 h 1203"/>
                <a:gd name="T70" fmla="*/ 6899 w 8985"/>
                <a:gd name="T71" fmla="*/ 76 h 1203"/>
                <a:gd name="T72" fmla="*/ 6606 w 8985"/>
                <a:gd name="T73" fmla="*/ 13 h 1203"/>
                <a:gd name="T74" fmla="*/ 6156 w 8985"/>
                <a:gd name="T75" fmla="*/ 46 h 1203"/>
                <a:gd name="T76" fmla="*/ 5729 w 8985"/>
                <a:gd name="T77" fmla="*/ 192 h 1203"/>
                <a:gd name="T78" fmla="*/ 5627 w 8985"/>
                <a:gd name="T79" fmla="*/ 241 h 1203"/>
                <a:gd name="T80" fmla="*/ 5460 w 8985"/>
                <a:gd name="T81" fmla="*/ 330 h 1203"/>
                <a:gd name="T82" fmla="*/ 4687 w 8985"/>
                <a:gd name="T83" fmla="*/ 803 h 1203"/>
                <a:gd name="T84" fmla="*/ 4487 w 8985"/>
                <a:gd name="T85" fmla="*/ 909 h 1203"/>
                <a:gd name="T86" fmla="*/ 4418 w 8985"/>
                <a:gd name="T87" fmla="*/ 940 h 1203"/>
                <a:gd name="T88" fmla="*/ 4278 w 8985"/>
                <a:gd name="T89" fmla="*/ 998 h 1203"/>
                <a:gd name="T90" fmla="*/ 4208 w 8985"/>
                <a:gd name="T91" fmla="*/ 1025 h 1203"/>
                <a:gd name="T92" fmla="*/ 3546 w 8985"/>
                <a:gd name="T93" fmla="*/ 1178 h 1203"/>
                <a:gd name="T94" fmla="*/ 2868 w 8985"/>
                <a:gd name="T95" fmla="*/ 1177 h 1203"/>
                <a:gd name="T96" fmla="*/ 2830 w 8985"/>
                <a:gd name="T97" fmla="*/ 1172 h 1203"/>
                <a:gd name="T98" fmla="*/ 2718 w 8985"/>
                <a:gd name="T99" fmla="*/ 1155 h 1203"/>
                <a:gd name="T100" fmla="*/ 2644 w 8985"/>
                <a:gd name="T101" fmla="*/ 1141 h 1203"/>
                <a:gd name="T102" fmla="*/ 2496 w 8985"/>
                <a:gd name="T103" fmla="*/ 1107 h 1203"/>
                <a:gd name="T104" fmla="*/ 2351 w 8985"/>
                <a:gd name="T105" fmla="*/ 1067 h 1203"/>
                <a:gd name="T106" fmla="*/ 1632 w 8985"/>
                <a:gd name="T107" fmla="*/ 836 h 1203"/>
                <a:gd name="T108" fmla="*/ 1333 w 8985"/>
                <a:gd name="T109" fmla="*/ 806 h 1203"/>
                <a:gd name="T110" fmla="*/ 590 w 8985"/>
                <a:gd name="T111" fmla="*/ 928 h 1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5" h="1203">
                  <a:moveTo>
                    <a:pt x="0" y="1060"/>
                  </a:moveTo>
                  <a:cubicBezTo>
                    <a:pt x="199" y="1028"/>
                    <a:pt x="394" y="975"/>
                    <a:pt x="589" y="926"/>
                  </a:cubicBezTo>
                  <a:cubicBezTo>
                    <a:pt x="784" y="877"/>
                    <a:pt x="981" y="829"/>
                    <a:pt x="1182" y="810"/>
                  </a:cubicBezTo>
                  <a:cubicBezTo>
                    <a:pt x="1232" y="805"/>
                    <a:pt x="1282" y="803"/>
                    <a:pt x="1333" y="802"/>
                  </a:cubicBezTo>
                  <a:cubicBezTo>
                    <a:pt x="1383" y="802"/>
                    <a:pt x="1434" y="804"/>
                    <a:pt x="1484" y="808"/>
                  </a:cubicBezTo>
                  <a:cubicBezTo>
                    <a:pt x="1534" y="814"/>
                    <a:pt x="1584" y="821"/>
                    <a:pt x="1633" y="832"/>
                  </a:cubicBezTo>
                  <a:cubicBezTo>
                    <a:pt x="1682" y="842"/>
                    <a:pt x="1731" y="856"/>
                    <a:pt x="1779" y="871"/>
                  </a:cubicBezTo>
                  <a:cubicBezTo>
                    <a:pt x="1972" y="929"/>
                    <a:pt x="2160" y="1003"/>
                    <a:pt x="2352" y="1062"/>
                  </a:cubicBezTo>
                  <a:cubicBezTo>
                    <a:pt x="2376" y="1070"/>
                    <a:pt x="2400" y="1077"/>
                    <a:pt x="2424" y="1084"/>
                  </a:cubicBezTo>
                  <a:cubicBezTo>
                    <a:pt x="2449" y="1091"/>
                    <a:pt x="2473" y="1096"/>
                    <a:pt x="2498" y="1102"/>
                  </a:cubicBezTo>
                  <a:cubicBezTo>
                    <a:pt x="2571" y="1121"/>
                    <a:pt x="2571" y="1121"/>
                    <a:pt x="2571" y="1121"/>
                  </a:cubicBezTo>
                  <a:cubicBezTo>
                    <a:pt x="2645" y="1136"/>
                    <a:pt x="2645" y="1136"/>
                    <a:pt x="2645" y="1136"/>
                  </a:cubicBezTo>
                  <a:cubicBezTo>
                    <a:pt x="2682" y="1143"/>
                    <a:pt x="2682" y="1143"/>
                    <a:pt x="2682" y="1143"/>
                  </a:cubicBezTo>
                  <a:cubicBezTo>
                    <a:pt x="2694" y="1145"/>
                    <a:pt x="2706" y="1148"/>
                    <a:pt x="2719" y="1150"/>
                  </a:cubicBezTo>
                  <a:cubicBezTo>
                    <a:pt x="2793" y="1161"/>
                    <a:pt x="2793" y="1161"/>
                    <a:pt x="2793" y="1161"/>
                  </a:cubicBezTo>
                  <a:cubicBezTo>
                    <a:pt x="2831" y="1167"/>
                    <a:pt x="2831" y="1167"/>
                    <a:pt x="2831" y="1167"/>
                  </a:cubicBezTo>
                  <a:cubicBezTo>
                    <a:pt x="2837" y="1167"/>
                    <a:pt x="2843" y="1169"/>
                    <a:pt x="2849" y="1169"/>
                  </a:cubicBezTo>
                  <a:cubicBezTo>
                    <a:pt x="2868" y="1171"/>
                    <a:pt x="2868" y="1171"/>
                    <a:pt x="2868" y="1171"/>
                  </a:cubicBezTo>
                  <a:cubicBezTo>
                    <a:pt x="2943" y="1179"/>
                    <a:pt x="2943" y="1179"/>
                    <a:pt x="2943" y="1179"/>
                  </a:cubicBezTo>
                  <a:cubicBezTo>
                    <a:pt x="3144" y="1197"/>
                    <a:pt x="3346" y="1195"/>
                    <a:pt x="3546" y="1172"/>
                  </a:cubicBezTo>
                  <a:cubicBezTo>
                    <a:pt x="3745" y="1149"/>
                    <a:pt x="3943" y="1105"/>
                    <a:pt x="4134" y="1043"/>
                  </a:cubicBezTo>
                  <a:cubicBezTo>
                    <a:pt x="4206" y="1019"/>
                    <a:pt x="4206" y="1019"/>
                    <a:pt x="4206" y="1019"/>
                  </a:cubicBezTo>
                  <a:cubicBezTo>
                    <a:pt x="4218" y="1015"/>
                    <a:pt x="4229" y="1010"/>
                    <a:pt x="4241" y="1005"/>
                  </a:cubicBezTo>
                  <a:cubicBezTo>
                    <a:pt x="4276" y="992"/>
                    <a:pt x="4276" y="992"/>
                    <a:pt x="4276" y="992"/>
                  </a:cubicBezTo>
                  <a:cubicBezTo>
                    <a:pt x="4346" y="964"/>
                    <a:pt x="4346" y="964"/>
                    <a:pt x="4346" y="964"/>
                  </a:cubicBezTo>
                  <a:cubicBezTo>
                    <a:pt x="4415" y="934"/>
                    <a:pt x="4415" y="934"/>
                    <a:pt x="4415" y="934"/>
                  </a:cubicBezTo>
                  <a:cubicBezTo>
                    <a:pt x="4450" y="918"/>
                    <a:pt x="4450" y="918"/>
                    <a:pt x="4450" y="918"/>
                  </a:cubicBezTo>
                  <a:cubicBezTo>
                    <a:pt x="4461" y="913"/>
                    <a:pt x="4473" y="908"/>
                    <a:pt x="4484" y="902"/>
                  </a:cubicBezTo>
                  <a:cubicBezTo>
                    <a:pt x="4551" y="868"/>
                    <a:pt x="4551" y="868"/>
                    <a:pt x="4551" y="868"/>
                  </a:cubicBezTo>
                  <a:cubicBezTo>
                    <a:pt x="4596" y="846"/>
                    <a:pt x="4640" y="821"/>
                    <a:pt x="4684" y="796"/>
                  </a:cubicBezTo>
                  <a:cubicBezTo>
                    <a:pt x="4859" y="697"/>
                    <a:pt x="5027" y="587"/>
                    <a:pt x="5198" y="480"/>
                  </a:cubicBezTo>
                  <a:cubicBezTo>
                    <a:pt x="5283" y="426"/>
                    <a:pt x="5370" y="374"/>
                    <a:pt x="5457" y="324"/>
                  </a:cubicBezTo>
                  <a:cubicBezTo>
                    <a:pt x="5502" y="300"/>
                    <a:pt x="5545" y="275"/>
                    <a:pt x="5590" y="253"/>
                  </a:cubicBezTo>
                  <a:cubicBezTo>
                    <a:pt x="5624" y="235"/>
                    <a:pt x="5624" y="235"/>
                    <a:pt x="5624" y="235"/>
                  </a:cubicBezTo>
                  <a:cubicBezTo>
                    <a:pt x="5635" y="230"/>
                    <a:pt x="5646" y="224"/>
                    <a:pt x="5658" y="219"/>
                  </a:cubicBezTo>
                  <a:cubicBezTo>
                    <a:pt x="5726" y="187"/>
                    <a:pt x="5726" y="187"/>
                    <a:pt x="5726" y="187"/>
                  </a:cubicBezTo>
                  <a:cubicBezTo>
                    <a:pt x="5819" y="146"/>
                    <a:pt x="5912" y="108"/>
                    <a:pt x="6009" y="80"/>
                  </a:cubicBezTo>
                  <a:cubicBezTo>
                    <a:pt x="6057" y="64"/>
                    <a:pt x="6106" y="53"/>
                    <a:pt x="6155" y="41"/>
                  </a:cubicBezTo>
                  <a:cubicBezTo>
                    <a:pt x="6204" y="29"/>
                    <a:pt x="6254" y="21"/>
                    <a:pt x="6304" y="15"/>
                  </a:cubicBezTo>
                  <a:cubicBezTo>
                    <a:pt x="6404" y="2"/>
                    <a:pt x="6506" y="0"/>
                    <a:pt x="6606" y="8"/>
                  </a:cubicBezTo>
                  <a:cubicBezTo>
                    <a:pt x="6656" y="12"/>
                    <a:pt x="6706" y="19"/>
                    <a:pt x="6756" y="30"/>
                  </a:cubicBezTo>
                  <a:cubicBezTo>
                    <a:pt x="6805" y="40"/>
                    <a:pt x="6854" y="54"/>
                    <a:pt x="6901" y="71"/>
                  </a:cubicBezTo>
                  <a:cubicBezTo>
                    <a:pt x="6948" y="89"/>
                    <a:pt x="6994" y="110"/>
                    <a:pt x="7038" y="136"/>
                  </a:cubicBezTo>
                  <a:cubicBezTo>
                    <a:pt x="7081" y="162"/>
                    <a:pt x="7122" y="192"/>
                    <a:pt x="7160" y="226"/>
                  </a:cubicBezTo>
                  <a:cubicBezTo>
                    <a:pt x="7236" y="291"/>
                    <a:pt x="7310" y="360"/>
                    <a:pt x="7384" y="428"/>
                  </a:cubicBezTo>
                  <a:cubicBezTo>
                    <a:pt x="7532" y="565"/>
                    <a:pt x="7680" y="703"/>
                    <a:pt x="7845" y="818"/>
                  </a:cubicBezTo>
                  <a:cubicBezTo>
                    <a:pt x="7855" y="826"/>
                    <a:pt x="7865" y="833"/>
                    <a:pt x="7876" y="840"/>
                  </a:cubicBezTo>
                  <a:cubicBezTo>
                    <a:pt x="7907" y="860"/>
                    <a:pt x="7907" y="860"/>
                    <a:pt x="7907" y="860"/>
                  </a:cubicBezTo>
                  <a:cubicBezTo>
                    <a:pt x="7928" y="874"/>
                    <a:pt x="7950" y="887"/>
                    <a:pt x="7971" y="900"/>
                  </a:cubicBezTo>
                  <a:cubicBezTo>
                    <a:pt x="7982" y="907"/>
                    <a:pt x="7993" y="913"/>
                    <a:pt x="8004" y="919"/>
                  </a:cubicBezTo>
                  <a:cubicBezTo>
                    <a:pt x="8015" y="925"/>
                    <a:pt x="8026" y="931"/>
                    <a:pt x="8037" y="937"/>
                  </a:cubicBezTo>
                  <a:cubicBezTo>
                    <a:pt x="8071" y="954"/>
                    <a:pt x="8071" y="954"/>
                    <a:pt x="8071" y="954"/>
                  </a:cubicBezTo>
                  <a:cubicBezTo>
                    <a:pt x="8088" y="963"/>
                    <a:pt x="8088" y="963"/>
                    <a:pt x="8088" y="963"/>
                  </a:cubicBezTo>
                  <a:cubicBezTo>
                    <a:pt x="8105" y="971"/>
                    <a:pt x="8105" y="971"/>
                    <a:pt x="8105" y="971"/>
                  </a:cubicBezTo>
                  <a:cubicBezTo>
                    <a:pt x="8196" y="1013"/>
                    <a:pt x="8291" y="1048"/>
                    <a:pt x="8388" y="1074"/>
                  </a:cubicBezTo>
                  <a:cubicBezTo>
                    <a:pt x="8485" y="1100"/>
                    <a:pt x="8585" y="1116"/>
                    <a:pt x="8686" y="1121"/>
                  </a:cubicBezTo>
                  <a:cubicBezTo>
                    <a:pt x="8786" y="1126"/>
                    <a:pt x="8888" y="1119"/>
                    <a:pt x="8985" y="1094"/>
                  </a:cubicBezTo>
                  <a:cubicBezTo>
                    <a:pt x="8888" y="1119"/>
                    <a:pt x="8786" y="1126"/>
                    <a:pt x="8686" y="1122"/>
                  </a:cubicBezTo>
                  <a:cubicBezTo>
                    <a:pt x="8585" y="1118"/>
                    <a:pt x="8485" y="1101"/>
                    <a:pt x="8388" y="1075"/>
                  </a:cubicBezTo>
                  <a:cubicBezTo>
                    <a:pt x="8290" y="1050"/>
                    <a:pt x="8195" y="1015"/>
                    <a:pt x="8104" y="973"/>
                  </a:cubicBezTo>
                  <a:cubicBezTo>
                    <a:pt x="8086" y="965"/>
                    <a:pt x="8086" y="965"/>
                    <a:pt x="8086" y="965"/>
                  </a:cubicBezTo>
                  <a:cubicBezTo>
                    <a:pt x="8070" y="957"/>
                    <a:pt x="8070" y="957"/>
                    <a:pt x="8070" y="957"/>
                  </a:cubicBezTo>
                  <a:cubicBezTo>
                    <a:pt x="8036" y="940"/>
                    <a:pt x="8036" y="940"/>
                    <a:pt x="8036" y="940"/>
                  </a:cubicBezTo>
                  <a:cubicBezTo>
                    <a:pt x="8025" y="934"/>
                    <a:pt x="8014" y="928"/>
                    <a:pt x="8003" y="922"/>
                  </a:cubicBezTo>
                  <a:cubicBezTo>
                    <a:pt x="7992" y="915"/>
                    <a:pt x="7981" y="909"/>
                    <a:pt x="7970" y="903"/>
                  </a:cubicBezTo>
                  <a:cubicBezTo>
                    <a:pt x="7948" y="890"/>
                    <a:pt x="7927" y="877"/>
                    <a:pt x="7905" y="863"/>
                  </a:cubicBezTo>
                  <a:cubicBezTo>
                    <a:pt x="7874" y="842"/>
                    <a:pt x="7874" y="842"/>
                    <a:pt x="7874" y="842"/>
                  </a:cubicBezTo>
                  <a:cubicBezTo>
                    <a:pt x="7863" y="836"/>
                    <a:pt x="7853" y="829"/>
                    <a:pt x="7843" y="821"/>
                  </a:cubicBezTo>
                  <a:cubicBezTo>
                    <a:pt x="7677" y="706"/>
                    <a:pt x="7529" y="568"/>
                    <a:pt x="7381" y="431"/>
                  </a:cubicBezTo>
                  <a:cubicBezTo>
                    <a:pt x="7307" y="363"/>
                    <a:pt x="7233" y="295"/>
                    <a:pt x="7157" y="229"/>
                  </a:cubicBezTo>
                  <a:cubicBezTo>
                    <a:pt x="7119" y="196"/>
                    <a:pt x="7079" y="166"/>
                    <a:pt x="7035" y="140"/>
                  </a:cubicBezTo>
                  <a:cubicBezTo>
                    <a:pt x="6992" y="115"/>
                    <a:pt x="6947" y="94"/>
                    <a:pt x="6899" y="76"/>
                  </a:cubicBezTo>
                  <a:cubicBezTo>
                    <a:pt x="6852" y="58"/>
                    <a:pt x="6804" y="45"/>
                    <a:pt x="6755" y="35"/>
                  </a:cubicBezTo>
                  <a:cubicBezTo>
                    <a:pt x="6706" y="24"/>
                    <a:pt x="6656" y="17"/>
                    <a:pt x="6606" y="13"/>
                  </a:cubicBezTo>
                  <a:cubicBezTo>
                    <a:pt x="6506" y="5"/>
                    <a:pt x="6405" y="8"/>
                    <a:pt x="6305" y="20"/>
                  </a:cubicBezTo>
                  <a:cubicBezTo>
                    <a:pt x="6255" y="27"/>
                    <a:pt x="6205" y="35"/>
                    <a:pt x="6156" y="46"/>
                  </a:cubicBezTo>
                  <a:cubicBezTo>
                    <a:pt x="6108" y="59"/>
                    <a:pt x="6059" y="69"/>
                    <a:pt x="6011" y="85"/>
                  </a:cubicBezTo>
                  <a:cubicBezTo>
                    <a:pt x="5914" y="114"/>
                    <a:pt x="5821" y="152"/>
                    <a:pt x="5729" y="192"/>
                  </a:cubicBezTo>
                  <a:cubicBezTo>
                    <a:pt x="5661" y="224"/>
                    <a:pt x="5661" y="224"/>
                    <a:pt x="5661" y="224"/>
                  </a:cubicBezTo>
                  <a:cubicBezTo>
                    <a:pt x="5649" y="229"/>
                    <a:pt x="5638" y="235"/>
                    <a:pt x="5627" y="241"/>
                  </a:cubicBezTo>
                  <a:cubicBezTo>
                    <a:pt x="5593" y="258"/>
                    <a:pt x="5593" y="258"/>
                    <a:pt x="5593" y="258"/>
                  </a:cubicBezTo>
                  <a:cubicBezTo>
                    <a:pt x="5548" y="281"/>
                    <a:pt x="5505" y="306"/>
                    <a:pt x="5460" y="330"/>
                  </a:cubicBezTo>
                  <a:cubicBezTo>
                    <a:pt x="5373" y="380"/>
                    <a:pt x="5287" y="432"/>
                    <a:pt x="5202" y="486"/>
                  </a:cubicBezTo>
                  <a:cubicBezTo>
                    <a:pt x="5031" y="592"/>
                    <a:pt x="4863" y="703"/>
                    <a:pt x="4687" y="803"/>
                  </a:cubicBezTo>
                  <a:cubicBezTo>
                    <a:pt x="4643" y="827"/>
                    <a:pt x="4600" y="853"/>
                    <a:pt x="4554" y="875"/>
                  </a:cubicBezTo>
                  <a:cubicBezTo>
                    <a:pt x="4487" y="909"/>
                    <a:pt x="4487" y="909"/>
                    <a:pt x="4487" y="909"/>
                  </a:cubicBezTo>
                  <a:cubicBezTo>
                    <a:pt x="4476" y="915"/>
                    <a:pt x="4464" y="920"/>
                    <a:pt x="4453" y="925"/>
                  </a:cubicBezTo>
                  <a:cubicBezTo>
                    <a:pt x="4418" y="940"/>
                    <a:pt x="4418" y="940"/>
                    <a:pt x="4418" y="940"/>
                  </a:cubicBezTo>
                  <a:cubicBezTo>
                    <a:pt x="4349" y="971"/>
                    <a:pt x="4349" y="971"/>
                    <a:pt x="4349" y="971"/>
                  </a:cubicBezTo>
                  <a:cubicBezTo>
                    <a:pt x="4278" y="998"/>
                    <a:pt x="4278" y="998"/>
                    <a:pt x="4278" y="998"/>
                  </a:cubicBezTo>
                  <a:cubicBezTo>
                    <a:pt x="4243" y="1012"/>
                    <a:pt x="4243" y="1012"/>
                    <a:pt x="4243" y="1012"/>
                  </a:cubicBezTo>
                  <a:cubicBezTo>
                    <a:pt x="4231" y="1016"/>
                    <a:pt x="4220" y="1021"/>
                    <a:pt x="4208" y="1025"/>
                  </a:cubicBezTo>
                  <a:cubicBezTo>
                    <a:pt x="4136" y="1049"/>
                    <a:pt x="4136" y="1049"/>
                    <a:pt x="4136" y="1049"/>
                  </a:cubicBezTo>
                  <a:cubicBezTo>
                    <a:pt x="3945" y="1112"/>
                    <a:pt x="3747" y="1155"/>
                    <a:pt x="3546" y="1178"/>
                  </a:cubicBezTo>
                  <a:cubicBezTo>
                    <a:pt x="3346" y="1201"/>
                    <a:pt x="3143" y="1203"/>
                    <a:pt x="2943" y="1184"/>
                  </a:cubicBezTo>
                  <a:cubicBezTo>
                    <a:pt x="2868" y="1177"/>
                    <a:pt x="2868" y="1177"/>
                    <a:pt x="2868" y="1177"/>
                  </a:cubicBezTo>
                  <a:cubicBezTo>
                    <a:pt x="2849" y="1175"/>
                    <a:pt x="2849" y="1175"/>
                    <a:pt x="2849" y="1175"/>
                  </a:cubicBezTo>
                  <a:cubicBezTo>
                    <a:pt x="2842" y="1174"/>
                    <a:pt x="2836" y="1173"/>
                    <a:pt x="2830" y="1172"/>
                  </a:cubicBezTo>
                  <a:cubicBezTo>
                    <a:pt x="2793" y="1166"/>
                    <a:pt x="2793" y="1166"/>
                    <a:pt x="2793" y="1166"/>
                  </a:cubicBezTo>
                  <a:cubicBezTo>
                    <a:pt x="2718" y="1155"/>
                    <a:pt x="2718" y="1155"/>
                    <a:pt x="2718" y="1155"/>
                  </a:cubicBezTo>
                  <a:cubicBezTo>
                    <a:pt x="2705" y="1154"/>
                    <a:pt x="2693" y="1151"/>
                    <a:pt x="2681" y="1148"/>
                  </a:cubicBezTo>
                  <a:cubicBezTo>
                    <a:pt x="2644" y="1141"/>
                    <a:pt x="2644" y="1141"/>
                    <a:pt x="2644" y="1141"/>
                  </a:cubicBezTo>
                  <a:cubicBezTo>
                    <a:pt x="2570" y="1126"/>
                    <a:pt x="2570" y="1126"/>
                    <a:pt x="2570" y="1126"/>
                  </a:cubicBezTo>
                  <a:cubicBezTo>
                    <a:pt x="2496" y="1107"/>
                    <a:pt x="2496" y="1107"/>
                    <a:pt x="2496" y="1107"/>
                  </a:cubicBezTo>
                  <a:cubicBezTo>
                    <a:pt x="2472" y="1101"/>
                    <a:pt x="2447" y="1096"/>
                    <a:pt x="2423" y="1089"/>
                  </a:cubicBezTo>
                  <a:cubicBezTo>
                    <a:pt x="2399" y="1082"/>
                    <a:pt x="2375" y="1075"/>
                    <a:pt x="2351" y="1067"/>
                  </a:cubicBezTo>
                  <a:cubicBezTo>
                    <a:pt x="2158" y="1008"/>
                    <a:pt x="1971" y="933"/>
                    <a:pt x="1778" y="875"/>
                  </a:cubicBezTo>
                  <a:cubicBezTo>
                    <a:pt x="1730" y="860"/>
                    <a:pt x="1681" y="847"/>
                    <a:pt x="1632" y="836"/>
                  </a:cubicBezTo>
                  <a:cubicBezTo>
                    <a:pt x="1583" y="825"/>
                    <a:pt x="1533" y="818"/>
                    <a:pt x="1483" y="812"/>
                  </a:cubicBezTo>
                  <a:cubicBezTo>
                    <a:pt x="1433" y="808"/>
                    <a:pt x="1383" y="806"/>
                    <a:pt x="1333" y="806"/>
                  </a:cubicBezTo>
                  <a:cubicBezTo>
                    <a:pt x="1283" y="807"/>
                    <a:pt x="1232" y="809"/>
                    <a:pt x="1182" y="814"/>
                  </a:cubicBezTo>
                  <a:cubicBezTo>
                    <a:pt x="982" y="832"/>
                    <a:pt x="785" y="879"/>
                    <a:pt x="590" y="928"/>
                  </a:cubicBezTo>
                  <a:cubicBezTo>
                    <a:pt x="394" y="977"/>
                    <a:pt x="200" y="1029"/>
                    <a:pt x="0" y="10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grpSp>
      <p:sp>
        <p:nvSpPr>
          <p:cNvPr id="101" name="文本框 100"/>
          <p:cNvSpPr txBox="1"/>
          <p:nvPr>
            <p:custDataLst>
              <p:tags r:id="rId36"/>
            </p:custDataLst>
          </p:nvPr>
        </p:nvSpPr>
        <p:spPr>
          <a:xfrm>
            <a:off x="767715" y="304800"/>
            <a:ext cx="10656570" cy="6504305"/>
          </a:xfrm>
          <a:prstGeom prst="rect">
            <a:avLst/>
          </a:prstGeom>
          <a:noFill/>
        </p:spPr>
        <p:txBody>
          <a:bodyPr wrap="square" rtlCol="0">
            <a:noAutofit/>
          </a:bodyPr>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2023</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调查活动</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网络诚信建设</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专题调查</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启动</a:t>
            </a:r>
            <a:endPar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微软雅黑" panose="020B0503020204020204" charset="-122"/>
              </a:rPr>
              <a:t>-实现路径</a:t>
            </a:r>
            <a:endPar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r>
              <a:rPr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2023网民网络安全感满意度调查活动“网络诚信建设专题”样本采集工作分两个阶段</a:t>
            </a:r>
            <a:endParaRPr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l">
              <a:lnSpc>
                <a:spcPct val="120000"/>
              </a:lnSpc>
              <a:buClrTx/>
              <a:buSzTx/>
              <a:buNone/>
            </a:pPr>
            <a:r>
              <a:rPr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第一阶段为“网民意见综合采集”阶段：9月13日-22日；</a:t>
            </a:r>
            <a:r>
              <a:rPr lang="zh-CN"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（已完成）</a:t>
            </a:r>
            <a:endParaRPr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l">
              <a:lnSpc>
                <a:spcPct val="120000"/>
              </a:lnSpc>
              <a:buClrTx/>
              <a:buSzTx/>
              <a:buNone/>
            </a:pPr>
            <a:r>
              <a:rPr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第二阶段为“专题调查”阶段：10月19日-11月7日</a:t>
            </a:r>
            <a:r>
              <a:rPr lang="zh-CN"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endParaRPr sz="2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l">
              <a:lnSpc>
                <a:spcPct val="120000"/>
              </a:lnSpc>
              <a:buClrTx/>
              <a:buSzTx/>
              <a:buFontTx/>
              <a:buNone/>
            </a:pP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200000"/>
              </a:lnSpc>
              <a:buClrTx/>
              <a:buSzTx/>
              <a:buFontTx/>
              <a:buNone/>
            </a:pPr>
            <a:r>
              <a:rPr lang="en-US" altLang="zh-CN"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a:t>
            </a:r>
            <a:r>
              <a:rPr lang="zh-CN" altLang="en-US" sz="20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a:t>
            </a:r>
            <a:r>
              <a:rPr lang="zh-CN" altLang="en-US" sz="24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  本次“网络诚信建设</a:t>
            </a:r>
            <a:r>
              <a:rPr lang="en-US" altLang="zh-CN" sz="24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a:t>
            </a:r>
            <a:r>
              <a:rPr lang="zh-CN" altLang="en-US" sz="24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专题调查实现路径是依靠全国各志愿服务团体为主要参与力量，发动更多全国网络志愿服务团队、网络志愿者共同参与，吸引更多的支持单位，通过</a:t>
            </a:r>
            <a:r>
              <a:rPr lang="en-US" altLang="zh-CN" sz="24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20</a:t>
            </a:r>
            <a:r>
              <a:rPr lang="zh-CN" altLang="en-US" sz="24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天集中采集专题样本。</a:t>
            </a:r>
            <a:endParaRPr lang="zh-CN" altLang="en-US" sz="2400">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en-US" altLang="zh-CN" sz="4265" b="1" spc="150">
              <a:solidFill>
                <a:srgbClr val="FF0000"/>
              </a:solidFill>
              <a:latin typeface="Arial" panose="020B0604020202020204" pitchFamily="34" charset="0"/>
              <a:ea typeface="微软雅黑" panose="020B0503020204020204" charset="-122"/>
              <a:sym typeface="Arial" panose="020B0604020202020204" pitchFamily="34" charset="0"/>
            </a:endParaRPr>
          </a:p>
          <a:p>
            <a:pPr algn="l"/>
            <a:endParaRPr lang="en-US" altLang="zh-CN" sz="4265" b="1" spc="150" dirty="0">
              <a:solidFill>
                <a:srgbClr val="FF0000"/>
              </a:solidFill>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sym typeface="Arial" panose="020B0604020202020204" pitchFamily="34" charset="0"/>
            </a:endParaRPr>
          </a:p>
        </p:txBody>
      </p:sp>
      <p:sp>
        <p:nvSpPr>
          <p:cNvPr id="34" name="矩形 33"/>
          <p:cNvSpPr/>
          <p:nvPr>
            <p:custDataLst>
              <p:tags r:id="rId37"/>
            </p:custDataLst>
          </p:nvPr>
        </p:nvSpPr>
        <p:spPr>
          <a:xfrm>
            <a:off x="346710" y="1242695"/>
            <a:ext cx="11342370" cy="5133975"/>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lIns="90000" rIns="90000" anchor="t" anchorCtr="0">
            <a:noAutofit/>
          </a:bodyPr>
          <a:p>
            <a:pPr algn="l">
              <a:lnSpc>
                <a:spcPct val="120000"/>
              </a:lnSpc>
              <a:buClrTx/>
              <a:buSzTx/>
              <a:buNone/>
            </a:pPr>
            <a:endParaRPr lang="zh-CN" altLang="en-US" sz="2400" b="1">
              <a:solidFill>
                <a:srgbClr val="FF0000"/>
              </a:solidFill>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en-US" altLang="zh-CN" sz="1200" b="1" spc="150">
              <a:solidFill>
                <a:srgbClr val="FF0000"/>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5000"/>
                                  </p:iterate>
                                  <p:childTnLst>
                                    <p:set>
                                      <p:cBhvr>
                                        <p:cTn id="6" dur="1" fill="hold">
                                          <p:stCondLst>
                                            <p:cond delay="0"/>
                                          </p:stCondLst>
                                        </p:cTn>
                                        <p:tgtEl>
                                          <p:spTgt spid="101"/>
                                        </p:tgtEl>
                                        <p:attrNameLst>
                                          <p:attrName>style.visibility</p:attrName>
                                        </p:attrNameLst>
                                      </p:cBhvr>
                                      <p:to>
                                        <p:strVal val="visible"/>
                                      </p:to>
                                    </p:set>
                                    <p:anim calcmode="lin" valueType="num">
                                      <p:cBhvr>
                                        <p:cTn id="7" dur="750" fill="hold"/>
                                        <p:tgtEl>
                                          <p:spTgt spid="101"/>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101"/>
                                        </p:tgtEl>
                                        <p:attrNameLst>
                                          <p:attrName>ppt_y</p:attrName>
                                        </p:attrNameLst>
                                      </p:cBhvr>
                                      <p:tavLst>
                                        <p:tav tm="0">
                                          <p:val>
                                            <p:strVal val="#ppt_y"/>
                                          </p:val>
                                        </p:tav>
                                        <p:tav tm="100000">
                                          <p:val>
                                            <p:strVal val="#ppt_y"/>
                                          </p:val>
                                        </p:tav>
                                      </p:tavLst>
                                    </p:anim>
                                    <p:anim calcmode="lin" valueType="num">
                                      <p:cBhvr>
                                        <p:cTn id="9" dur="750" fill="hold"/>
                                        <p:tgtEl>
                                          <p:spTgt spid="101"/>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10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1089640" y="94827"/>
            <a:ext cx="955887" cy="955887"/>
          </a:xfrm>
          <a:prstGeom prst="rect">
            <a:avLst/>
          </a:prstGeom>
        </p:spPr>
      </p:pic>
      <p:grpSp>
        <p:nvGrpSpPr>
          <p:cNvPr id="2" name="Group 4"/>
          <p:cNvGrpSpPr>
            <a:grpSpLocks noChangeAspect="1"/>
          </p:cNvGrpSpPr>
          <p:nvPr/>
        </p:nvGrpSpPr>
        <p:grpSpPr bwMode="auto">
          <a:xfrm>
            <a:off x="-1386447" y="5204821"/>
            <a:ext cx="14147861" cy="2400656"/>
            <a:chOff x="1" y="906"/>
            <a:chExt cx="5759" cy="1428"/>
          </a:xfrm>
          <a:gradFill flip="none" rotWithShape="1">
            <a:gsLst>
              <a:gs pos="0">
                <a:srgbClr val="E1A787"/>
              </a:gs>
              <a:gs pos="53000">
                <a:srgbClr val="EDC5B1"/>
              </a:gs>
              <a:gs pos="100000">
                <a:srgbClr val="FDEDE7">
                  <a:alpha val="92000"/>
                </a:srgbClr>
              </a:gs>
            </a:gsLst>
            <a:lin ang="10800000" scaled="1"/>
            <a:tileRect/>
          </a:gradFill>
        </p:grpSpPr>
        <p:sp>
          <p:nvSpPr>
            <p:cNvPr id="35" name="Freeform 5"/>
            <p:cNvSpPr/>
            <p:nvPr>
              <p:custDataLst>
                <p:tags r:id="rId3"/>
              </p:custDataLst>
            </p:nvPr>
          </p:nvSpPr>
          <p:spPr bwMode="auto">
            <a:xfrm>
              <a:off x="3" y="1052"/>
              <a:ext cx="5757" cy="451"/>
            </a:xfrm>
            <a:custGeom>
              <a:avLst/>
              <a:gdLst>
                <a:gd name="T0" fmla="*/ 578 w 8996"/>
                <a:gd name="T1" fmla="*/ 639 h 703"/>
                <a:gd name="T2" fmla="*/ 1287 w 8996"/>
                <a:gd name="T3" fmla="*/ 484 h 703"/>
                <a:gd name="T4" fmla="*/ 1356 w 8996"/>
                <a:gd name="T5" fmla="*/ 461 h 703"/>
                <a:gd name="T6" fmla="*/ 1440 w 8996"/>
                <a:gd name="T7" fmla="*/ 429 h 703"/>
                <a:gd name="T8" fmla="*/ 1490 w 8996"/>
                <a:gd name="T9" fmla="*/ 407 h 703"/>
                <a:gd name="T10" fmla="*/ 1622 w 8996"/>
                <a:gd name="T11" fmla="*/ 346 h 703"/>
                <a:gd name="T12" fmla="*/ 1944 w 8996"/>
                <a:gd name="T13" fmla="*/ 178 h 703"/>
                <a:gd name="T14" fmla="*/ 2358 w 8996"/>
                <a:gd name="T15" fmla="*/ 45 h 703"/>
                <a:gd name="T16" fmla="*/ 2467 w 8996"/>
                <a:gd name="T17" fmla="*/ 35 h 703"/>
                <a:gd name="T18" fmla="*/ 2794 w 8996"/>
                <a:gd name="T19" fmla="*/ 51 h 703"/>
                <a:gd name="T20" fmla="*/ 3362 w 8996"/>
                <a:gd name="T21" fmla="*/ 172 h 703"/>
                <a:gd name="T22" fmla="*/ 4493 w 8996"/>
                <a:gd name="T23" fmla="*/ 438 h 703"/>
                <a:gd name="T24" fmla="*/ 5635 w 8996"/>
                <a:gd name="T25" fmla="*/ 329 h 703"/>
                <a:gd name="T26" fmla="*/ 6738 w 8996"/>
                <a:gd name="T27" fmla="*/ 13 h 703"/>
                <a:gd name="T28" fmla="*/ 7309 w 8996"/>
                <a:gd name="T29" fmla="*/ 119 h 703"/>
                <a:gd name="T30" fmla="*/ 8137 w 8996"/>
                <a:gd name="T31" fmla="*/ 392 h 703"/>
                <a:gd name="T32" fmla="*/ 8454 w 8996"/>
                <a:gd name="T33" fmla="*/ 471 h 703"/>
                <a:gd name="T34" fmla="*/ 8561 w 8996"/>
                <a:gd name="T35" fmla="*/ 490 h 703"/>
                <a:gd name="T36" fmla="*/ 8669 w 8996"/>
                <a:gd name="T37" fmla="*/ 502 h 703"/>
                <a:gd name="T38" fmla="*/ 8996 w 8996"/>
                <a:gd name="T39" fmla="*/ 501 h 703"/>
                <a:gd name="T40" fmla="*/ 8669 w 8996"/>
                <a:gd name="T41" fmla="*/ 503 h 703"/>
                <a:gd name="T42" fmla="*/ 8561 w 8996"/>
                <a:gd name="T43" fmla="*/ 491 h 703"/>
                <a:gd name="T44" fmla="*/ 8453 w 8996"/>
                <a:gd name="T45" fmla="*/ 473 h 703"/>
                <a:gd name="T46" fmla="*/ 8136 w 8996"/>
                <a:gd name="T47" fmla="*/ 395 h 703"/>
                <a:gd name="T48" fmla="*/ 7308 w 8996"/>
                <a:gd name="T49" fmla="*/ 123 h 703"/>
                <a:gd name="T50" fmla="*/ 6738 w 8996"/>
                <a:gd name="T51" fmla="*/ 18 h 703"/>
                <a:gd name="T52" fmla="*/ 5637 w 8996"/>
                <a:gd name="T53" fmla="*/ 334 h 703"/>
                <a:gd name="T54" fmla="*/ 4492 w 8996"/>
                <a:gd name="T55" fmla="*/ 445 h 703"/>
                <a:gd name="T56" fmla="*/ 3361 w 8996"/>
                <a:gd name="T57" fmla="*/ 178 h 703"/>
                <a:gd name="T58" fmla="*/ 2793 w 8996"/>
                <a:gd name="T59" fmla="*/ 56 h 703"/>
                <a:gd name="T60" fmla="*/ 2467 w 8996"/>
                <a:gd name="T61" fmla="*/ 41 h 703"/>
                <a:gd name="T62" fmla="*/ 2359 w 8996"/>
                <a:gd name="T63" fmla="*/ 51 h 703"/>
                <a:gd name="T64" fmla="*/ 1946 w 8996"/>
                <a:gd name="T65" fmla="*/ 182 h 703"/>
                <a:gd name="T66" fmla="*/ 1624 w 8996"/>
                <a:gd name="T67" fmla="*/ 350 h 703"/>
                <a:gd name="T68" fmla="*/ 1492 w 8996"/>
                <a:gd name="T69" fmla="*/ 411 h 703"/>
                <a:gd name="T70" fmla="*/ 1442 w 8996"/>
                <a:gd name="T71" fmla="*/ 432 h 703"/>
                <a:gd name="T72" fmla="*/ 1357 w 8996"/>
                <a:gd name="T73" fmla="*/ 464 h 703"/>
                <a:gd name="T74" fmla="*/ 1288 w 8996"/>
                <a:gd name="T75" fmla="*/ 488 h 703"/>
                <a:gd name="T76" fmla="*/ 1149 w 8996"/>
                <a:gd name="T77" fmla="*/ 530 h 703"/>
                <a:gd name="T78" fmla="*/ 0 w 8996"/>
                <a:gd name="T79" fmla="*/ 703 h 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996" h="703">
                  <a:moveTo>
                    <a:pt x="0" y="703"/>
                  </a:moveTo>
                  <a:cubicBezTo>
                    <a:pt x="193" y="684"/>
                    <a:pt x="386" y="666"/>
                    <a:pt x="578" y="639"/>
                  </a:cubicBezTo>
                  <a:cubicBezTo>
                    <a:pt x="770" y="613"/>
                    <a:pt x="961" y="577"/>
                    <a:pt x="1148" y="526"/>
                  </a:cubicBezTo>
                  <a:cubicBezTo>
                    <a:pt x="1194" y="512"/>
                    <a:pt x="1241" y="500"/>
                    <a:pt x="1287" y="484"/>
                  </a:cubicBezTo>
                  <a:cubicBezTo>
                    <a:pt x="1321" y="473"/>
                    <a:pt x="1321" y="473"/>
                    <a:pt x="1321" y="473"/>
                  </a:cubicBezTo>
                  <a:cubicBezTo>
                    <a:pt x="1333" y="469"/>
                    <a:pt x="1344" y="465"/>
                    <a:pt x="1356" y="461"/>
                  </a:cubicBezTo>
                  <a:cubicBezTo>
                    <a:pt x="1423" y="435"/>
                    <a:pt x="1423" y="435"/>
                    <a:pt x="1423" y="435"/>
                  </a:cubicBezTo>
                  <a:cubicBezTo>
                    <a:pt x="1440" y="429"/>
                    <a:pt x="1440" y="429"/>
                    <a:pt x="1440" y="429"/>
                  </a:cubicBezTo>
                  <a:cubicBezTo>
                    <a:pt x="1457" y="421"/>
                    <a:pt x="1457" y="421"/>
                    <a:pt x="1457" y="421"/>
                  </a:cubicBezTo>
                  <a:cubicBezTo>
                    <a:pt x="1490" y="407"/>
                    <a:pt x="1490" y="407"/>
                    <a:pt x="1490" y="407"/>
                  </a:cubicBezTo>
                  <a:cubicBezTo>
                    <a:pt x="1513" y="398"/>
                    <a:pt x="1535" y="389"/>
                    <a:pt x="1557" y="378"/>
                  </a:cubicBezTo>
                  <a:cubicBezTo>
                    <a:pt x="1622" y="346"/>
                    <a:pt x="1622" y="346"/>
                    <a:pt x="1622" y="346"/>
                  </a:cubicBezTo>
                  <a:cubicBezTo>
                    <a:pt x="1644" y="335"/>
                    <a:pt x="1665" y="324"/>
                    <a:pt x="1686" y="312"/>
                  </a:cubicBezTo>
                  <a:cubicBezTo>
                    <a:pt x="1772" y="267"/>
                    <a:pt x="1857" y="220"/>
                    <a:pt x="1944" y="178"/>
                  </a:cubicBezTo>
                  <a:cubicBezTo>
                    <a:pt x="2032" y="136"/>
                    <a:pt x="2122" y="98"/>
                    <a:pt x="2216" y="74"/>
                  </a:cubicBezTo>
                  <a:cubicBezTo>
                    <a:pt x="2263" y="62"/>
                    <a:pt x="2310" y="51"/>
                    <a:pt x="2358" y="45"/>
                  </a:cubicBezTo>
                  <a:cubicBezTo>
                    <a:pt x="2382" y="42"/>
                    <a:pt x="2407" y="40"/>
                    <a:pt x="2431" y="38"/>
                  </a:cubicBezTo>
                  <a:cubicBezTo>
                    <a:pt x="2443" y="36"/>
                    <a:pt x="2455" y="36"/>
                    <a:pt x="2467" y="35"/>
                  </a:cubicBezTo>
                  <a:cubicBezTo>
                    <a:pt x="2479" y="35"/>
                    <a:pt x="2491" y="34"/>
                    <a:pt x="2504" y="34"/>
                  </a:cubicBezTo>
                  <a:cubicBezTo>
                    <a:pt x="2601" y="31"/>
                    <a:pt x="2698" y="38"/>
                    <a:pt x="2794" y="51"/>
                  </a:cubicBezTo>
                  <a:cubicBezTo>
                    <a:pt x="2890" y="63"/>
                    <a:pt x="2985" y="82"/>
                    <a:pt x="3080" y="103"/>
                  </a:cubicBezTo>
                  <a:cubicBezTo>
                    <a:pt x="3175" y="124"/>
                    <a:pt x="3269" y="147"/>
                    <a:pt x="3362" y="172"/>
                  </a:cubicBezTo>
                  <a:cubicBezTo>
                    <a:pt x="3550" y="221"/>
                    <a:pt x="3736" y="274"/>
                    <a:pt x="3924" y="322"/>
                  </a:cubicBezTo>
                  <a:cubicBezTo>
                    <a:pt x="4112" y="369"/>
                    <a:pt x="4301" y="412"/>
                    <a:pt x="4493" y="438"/>
                  </a:cubicBezTo>
                  <a:cubicBezTo>
                    <a:pt x="4685" y="464"/>
                    <a:pt x="4879" y="475"/>
                    <a:pt x="5072" y="460"/>
                  </a:cubicBezTo>
                  <a:cubicBezTo>
                    <a:pt x="5265" y="445"/>
                    <a:pt x="5456" y="404"/>
                    <a:pt x="5635" y="329"/>
                  </a:cubicBezTo>
                  <a:cubicBezTo>
                    <a:pt x="5813" y="255"/>
                    <a:pt x="5982" y="156"/>
                    <a:pt x="6165" y="90"/>
                  </a:cubicBezTo>
                  <a:cubicBezTo>
                    <a:pt x="6348" y="25"/>
                    <a:pt x="6544" y="0"/>
                    <a:pt x="6738" y="13"/>
                  </a:cubicBezTo>
                  <a:cubicBezTo>
                    <a:pt x="6835" y="19"/>
                    <a:pt x="6931" y="32"/>
                    <a:pt x="7026" y="50"/>
                  </a:cubicBezTo>
                  <a:cubicBezTo>
                    <a:pt x="7121" y="69"/>
                    <a:pt x="7216" y="92"/>
                    <a:pt x="7309" y="119"/>
                  </a:cubicBezTo>
                  <a:cubicBezTo>
                    <a:pt x="7495" y="172"/>
                    <a:pt x="7677" y="239"/>
                    <a:pt x="7860" y="302"/>
                  </a:cubicBezTo>
                  <a:cubicBezTo>
                    <a:pt x="7952" y="334"/>
                    <a:pt x="8044" y="364"/>
                    <a:pt x="8137" y="392"/>
                  </a:cubicBezTo>
                  <a:cubicBezTo>
                    <a:pt x="8230" y="420"/>
                    <a:pt x="8323" y="444"/>
                    <a:pt x="8418" y="464"/>
                  </a:cubicBezTo>
                  <a:cubicBezTo>
                    <a:pt x="8454" y="471"/>
                    <a:pt x="8454" y="471"/>
                    <a:pt x="8454" y="471"/>
                  </a:cubicBezTo>
                  <a:cubicBezTo>
                    <a:pt x="8466" y="474"/>
                    <a:pt x="8478" y="476"/>
                    <a:pt x="8490" y="478"/>
                  </a:cubicBezTo>
                  <a:cubicBezTo>
                    <a:pt x="8561" y="490"/>
                    <a:pt x="8561" y="490"/>
                    <a:pt x="8561" y="490"/>
                  </a:cubicBezTo>
                  <a:cubicBezTo>
                    <a:pt x="8633" y="499"/>
                    <a:pt x="8633" y="499"/>
                    <a:pt x="8633" y="499"/>
                  </a:cubicBezTo>
                  <a:cubicBezTo>
                    <a:pt x="8645" y="500"/>
                    <a:pt x="8657" y="501"/>
                    <a:pt x="8669" y="502"/>
                  </a:cubicBezTo>
                  <a:cubicBezTo>
                    <a:pt x="8706" y="505"/>
                    <a:pt x="8706" y="505"/>
                    <a:pt x="8706" y="505"/>
                  </a:cubicBezTo>
                  <a:cubicBezTo>
                    <a:pt x="8802" y="512"/>
                    <a:pt x="8899" y="511"/>
                    <a:pt x="8996" y="501"/>
                  </a:cubicBezTo>
                  <a:cubicBezTo>
                    <a:pt x="8899" y="512"/>
                    <a:pt x="8802" y="513"/>
                    <a:pt x="8706" y="506"/>
                  </a:cubicBezTo>
                  <a:cubicBezTo>
                    <a:pt x="8669" y="503"/>
                    <a:pt x="8669" y="503"/>
                    <a:pt x="8669" y="503"/>
                  </a:cubicBezTo>
                  <a:cubicBezTo>
                    <a:pt x="8657" y="502"/>
                    <a:pt x="8645" y="502"/>
                    <a:pt x="8633" y="500"/>
                  </a:cubicBezTo>
                  <a:cubicBezTo>
                    <a:pt x="8561" y="491"/>
                    <a:pt x="8561" y="491"/>
                    <a:pt x="8561" y="491"/>
                  </a:cubicBezTo>
                  <a:cubicBezTo>
                    <a:pt x="8489" y="480"/>
                    <a:pt x="8489" y="480"/>
                    <a:pt x="8489" y="480"/>
                  </a:cubicBezTo>
                  <a:cubicBezTo>
                    <a:pt x="8477" y="478"/>
                    <a:pt x="8465" y="475"/>
                    <a:pt x="8453" y="473"/>
                  </a:cubicBezTo>
                  <a:cubicBezTo>
                    <a:pt x="8418" y="466"/>
                    <a:pt x="8418" y="466"/>
                    <a:pt x="8418" y="466"/>
                  </a:cubicBezTo>
                  <a:cubicBezTo>
                    <a:pt x="8323" y="446"/>
                    <a:pt x="8229" y="422"/>
                    <a:pt x="8136" y="395"/>
                  </a:cubicBezTo>
                  <a:cubicBezTo>
                    <a:pt x="8043" y="367"/>
                    <a:pt x="7951" y="337"/>
                    <a:pt x="7859" y="306"/>
                  </a:cubicBezTo>
                  <a:cubicBezTo>
                    <a:pt x="7676" y="243"/>
                    <a:pt x="7494" y="176"/>
                    <a:pt x="7308" y="123"/>
                  </a:cubicBezTo>
                  <a:cubicBezTo>
                    <a:pt x="7214" y="97"/>
                    <a:pt x="7120" y="73"/>
                    <a:pt x="7025" y="55"/>
                  </a:cubicBezTo>
                  <a:cubicBezTo>
                    <a:pt x="6930" y="36"/>
                    <a:pt x="6834" y="24"/>
                    <a:pt x="6738" y="18"/>
                  </a:cubicBezTo>
                  <a:cubicBezTo>
                    <a:pt x="6544" y="5"/>
                    <a:pt x="6349" y="30"/>
                    <a:pt x="6167" y="95"/>
                  </a:cubicBezTo>
                  <a:cubicBezTo>
                    <a:pt x="5984" y="161"/>
                    <a:pt x="5816" y="260"/>
                    <a:pt x="5637" y="334"/>
                  </a:cubicBezTo>
                  <a:cubicBezTo>
                    <a:pt x="5458" y="410"/>
                    <a:pt x="5266" y="452"/>
                    <a:pt x="5072" y="467"/>
                  </a:cubicBezTo>
                  <a:cubicBezTo>
                    <a:pt x="4879" y="482"/>
                    <a:pt x="4684" y="472"/>
                    <a:pt x="4492" y="445"/>
                  </a:cubicBezTo>
                  <a:cubicBezTo>
                    <a:pt x="4300" y="419"/>
                    <a:pt x="4110" y="376"/>
                    <a:pt x="3922" y="328"/>
                  </a:cubicBezTo>
                  <a:cubicBezTo>
                    <a:pt x="3735" y="280"/>
                    <a:pt x="3548" y="227"/>
                    <a:pt x="3361" y="178"/>
                  </a:cubicBezTo>
                  <a:cubicBezTo>
                    <a:pt x="3267" y="153"/>
                    <a:pt x="3173" y="130"/>
                    <a:pt x="3079" y="108"/>
                  </a:cubicBezTo>
                  <a:cubicBezTo>
                    <a:pt x="2984" y="87"/>
                    <a:pt x="2889" y="69"/>
                    <a:pt x="2793" y="56"/>
                  </a:cubicBezTo>
                  <a:cubicBezTo>
                    <a:pt x="2697" y="43"/>
                    <a:pt x="2600" y="37"/>
                    <a:pt x="2504" y="39"/>
                  </a:cubicBezTo>
                  <a:cubicBezTo>
                    <a:pt x="2492" y="39"/>
                    <a:pt x="2480" y="40"/>
                    <a:pt x="2467" y="41"/>
                  </a:cubicBezTo>
                  <a:cubicBezTo>
                    <a:pt x="2455" y="41"/>
                    <a:pt x="2443" y="42"/>
                    <a:pt x="2431" y="43"/>
                  </a:cubicBezTo>
                  <a:cubicBezTo>
                    <a:pt x="2407" y="45"/>
                    <a:pt x="2383" y="47"/>
                    <a:pt x="2359" y="51"/>
                  </a:cubicBezTo>
                  <a:cubicBezTo>
                    <a:pt x="2311" y="56"/>
                    <a:pt x="2264" y="67"/>
                    <a:pt x="2217" y="78"/>
                  </a:cubicBezTo>
                  <a:cubicBezTo>
                    <a:pt x="2123" y="103"/>
                    <a:pt x="2034" y="140"/>
                    <a:pt x="1946" y="182"/>
                  </a:cubicBezTo>
                  <a:cubicBezTo>
                    <a:pt x="1859" y="224"/>
                    <a:pt x="1774" y="271"/>
                    <a:pt x="1688" y="316"/>
                  </a:cubicBezTo>
                  <a:cubicBezTo>
                    <a:pt x="1667" y="327"/>
                    <a:pt x="1646" y="339"/>
                    <a:pt x="1624" y="350"/>
                  </a:cubicBezTo>
                  <a:cubicBezTo>
                    <a:pt x="1559" y="381"/>
                    <a:pt x="1559" y="381"/>
                    <a:pt x="1559" y="381"/>
                  </a:cubicBezTo>
                  <a:cubicBezTo>
                    <a:pt x="1537" y="392"/>
                    <a:pt x="1514" y="401"/>
                    <a:pt x="1492" y="411"/>
                  </a:cubicBezTo>
                  <a:cubicBezTo>
                    <a:pt x="1459" y="425"/>
                    <a:pt x="1459" y="425"/>
                    <a:pt x="1459" y="425"/>
                  </a:cubicBezTo>
                  <a:cubicBezTo>
                    <a:pt x="1442" y="432"/>
                    <a:pt x="1442" y="432"/>
                    <a:pt x="1442" y="432"/>
                  </a:cubicBezTo>
                  <a:cubicBezTo>
                    <a:pt x="1425" y="439"/>
                    <a:pt x="1425" y="439"/>
                    <a:pt x="1425" y="439"/>
                  </a:cubicBezTo>
                  <a:cubicBezTo>
                    <a:pt x="1357" y="464"/>
                    <a:pt x="1357" y="464"/>
                    <a:pt x="1357" y="464"/>
                  </a:cubicBezTo>
                  <a:cubicBezTo>
                    <a:pt x="1346" y="469"/>
                    <a:pt x="1334" y="473"/>
                    <a:pt x="1323" y="476"/>
                  </a:cubicBezTo>
                  <a:cubicBezTo>
                    <a:pt x="1288" y="488"/>
                    <a:pt x="1288" y="488"/>
                    <a:pt x="1288" y="488"/>
                  </a:cubicBezTo>
                  <a:cubicBezTo>
                    <a:pt x="1265" y="495"/>
                    <a:pt x="1242" y="503"/>
                    <a:pt x="1219" y="510"/>
                  </a:cubicBezTo>
                  <a:cubicBezTo>
                    <a:pt x="1149" y="530"/>
                    <a:pt x="1149" y="530"/>
                    <a:pt x="1149" y="530"/>
                  </a:cubicBezTo>
                  <a:cubicBezTo>
                    <a:pt x="962" y="580"/>
                    <a:pt x="770" y="615"/>
                    <a:pt x="578" y="641"/>
                  </a:cubicBezTo>
                  <a:cubicBezTo>
                    <a:pt x="386" y="667"/>
                    <a:pt x="193" y="685"/>
                    <a:pt x="0" y="7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6" name="Freeform 6"/>
            <p:cNvSpPr/>
            <p:nvPr>
              <p:custDataLst>
                <p:tags r:id="rId4"/>
              </p:custDataLst>
            </p:nvPr>
          </p:nvSpPr>
          <p:spPr bwMode="auto">
            <a:xfrm>
              <a:off x="3" y="1095"/>
              <a:ext cx="5756" cy="458"/>
            </a:xfrm>
            <a:custGeom>
              <a:avLst/>
              <a:gdLst>
                <a:gd name="T0" fmla="*/ 577 w 8995"/>
                <a:gd name="T1" fmla="*/ 657 h 715"/>
                <a:gd name="T2" fmla="*/ 1215 w 8995"/>
                <a:gd name="T3" fmla="*/ 523 h 715"/>
                <a:gd name="T4" fmla="*/ 1284 w 8995"/>
                <a:gd name="T5" fmla="*/ 501 h 715"/>
                <a:gd name="T6" fmla="*/ 1420 w 8995"/>
                <a:gd name="T7" fmla="*/ 452 h 715"/>
                <a:gd name="T8" fmla="*/ 1487 w 8995"/>
                <a:gd name="T9" fmla="*/ 425 h 715"/>
                <a:gd name="T10" fmla="*/ 1553 w 8995"/>
                <a:gd name="T11" fmla="*/ 395 h 715"/>
                <a:gd name="T12" fmla="*/ 1939 w 8995"/>
                <a:gd name="T13" fmla="*/ 194 h 715"/>
                <a:gd name="T14" fmla="*/ 2491 w 8995"/>
                <a:gd name="T15" fmla="*/ 27 h 715"/>
                <a:gd name="T16" fmla="*/ 2781 w 8995"/>
                <a:gd name="T17" fmla="*/ 27 h 715"/>
                <a:gd name="T18" fmla="*/ 3355 w 8995"/>
                <a:gd name="T19" fmla="*/ 109 h 715"/>
                <a:gd name="T20" fmla="*/ 4207 w 8995"/>
                <a:gd name="T21" fmla="*/ 288 h 715"/>
                <a:gd name="T22" fmla="*/ 4419 w 8995"/>
                <a:gd name="T23" fmla="*/ 338 h 715"/>
                <a:gd name="T24" fmla="*/ 4489 w 8995"/>
                <a:gd name="T25" fmla="*/ 353 h 715"/>
                <a:gd name="T26" fmla="*/ 5352 w 8995"/>
                <a:gd name="T27" fmla="*/ 381 h 715"/>
                <a:gd name="T28" fmla="*/ 5630 w 8995"/>
                <a:gd name="T29" fmla="*/ 302 h 715"/>
                <a:gd name="T30" fmla="*/ 6450 w 8995"/>
                <a:gd name="T31" fmla="*/ 18 h 715"/>
                <a:gd name="T32" fmla="*/ 7027 w 8995"/>
                <a:gd name="T33" fmla="*/ 37 h 715"/>
                <a:gd name="T34" fmla="*/ 7859 w 8995"/>
                <a:gd name="T35" fmla="*/ 290 h 715"/>
                <a:gd name="T36" fmla="*/ 8418 w 8995"/>
                <a:gd name="T37" fmla="*/ 442 h 715"/>
                <a:gd name="T38" fmla="*/ 8418 w 8995"/>
                <a:gd name="T39" fmla="*/ 444 h 715"/>
                <a:gd name="T40" fmla="*/ 7858 w 8995"/>
                <a:gd name="T41" fmla="*/ 294 h 715"/>
                <a:gd name="T42" fmla="*/ 7026 w 8995"/>
                <a:gd name="T43" fmla="*/ 42 h 715"/>
                <a:gd name="T44" fmla="*/ 6450 w 8995"/>
                <a:gd name="T45" fmla="*/ 23 h 715"/>
                <a:gd name="T46" fmla="*/ 5632 w 8995"/>
                <a:gd name="T47" fmla="*/ 308 h 715"/>
                <a:gd name="T48" fmla="*/ 5353 w 8995"/>
                <a:gd name="T49" fmla="*/ 388 h 715"/>
                <a:gd name="T50" fmla="*/ 4488 w 8995"/>
                <a:gd name="T51" fmla="*/ 360 h 715"/>
                <a:gd name="T52" fmla="*/ 4417 w 8995"/>
                <a:gd name="T53" fmla="*/ 345 h 715"/>
                <a:gd name="T54" fmla="*/ 4205 w 8995"/>
                <a:gd name="T55" fmla="*/ 295 h 715"/>
                <a:gd name="T56" fmla="*/ 3354 w 8995"/>
                <a:gd name="T57" fmla="*/ 115 h 715"/>
                <a:gd name="T58" fmla="*/ 2781 w 8995"/>
                <a:gd name="T59" fmla="*/ 32 h 715"/>
                <a:gd name="T60" fmla="*/ 2492 w 8995"/>
                <a:gd name="T61" fmla="*/ 33 h 715"/>
                <a:gd name="T62" fmla="*/ 1941 w 8995"/>
                <a:gd name="T63" fmla="*/ 198 h 715"/>
                <a:gd name="T64" fmla="*/ 1146 w 8995"/>
                <a:gd name="T65" fmla="*/ 547 h 715"/>
                <a:gd name="T66" fmla="*/ 0 w 8995"/>
                <a:gd name="T67" fmla="*/ 715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95" h="715">
                  <a:moveTo>
                    <a:pt x="0" y="715"/>
                  </a:moveTo>
                  <a:cubicBezTo>
                    <a:pt x="193" y="699"/>
                    <a:pt x="386" y="683"/>
                    <a:pt x="577" y="657"/>
                  </a:cubicBezTo>
                  <a:cubicBezTo>
                    <a:pt x="769" y="631"/>
                    <a:pt x="959" y="595"/>
                    <a:pt x="1145" y="544"/>
                  </a:cubicBezTo>
                  <a:cubicBezTo>
                    <a:pt x="1215" y="523"/>
                    <a:pt x="1215" y="523"/>
                    <a:pt x="1215" y="523"/>
                  </a:cubicBezTo>
                  <a:cubicBezTo>
                    <a:pt x="1250" y="513"/>
                    <a:pt x="1250" y="513"/>
                    <a:pt x="1250" y="513"/>
                  </a:cubicBezTo>
                  <a:cubicBezTo>
                    <a:pt x="1284" y="501"/>
                    <a:pt x="1284" y="501"/>
                    <a:pt x="1284" y="501"/>
                  </a:cubicBezTo>
                  <a:cubicBezTo>
                    <a:pt x="1353" y="478"/>
                    <a:pt x="1353" y="478"/>
                    <a:pt x="1353" y="478"/>
                  </a:cubicBezTo>
                  <a:cubicBezTo>
                    <a:pt x="1420" y="452"/>
                    <a:pt x="1420" y="452"/>
                    <a:pt x="1420" y="452"/>
                  </a:cubicBezTo>
                  <a:cubicBezTo>
                    <a:pt x="1431" y="448"/>
                    <a:pt x="1443" y="444"/>
                    <a:pt x="1454" y="439"/>
                  </a:cubicBezTo>
                  <a:cubicBezTo>
                    <a:pt x="1487" y="425"/>
                    <a:pt x="1487" y="425"/>
                    <a:pt x="1487" y="425"/>
                  </a:cubicBezTo>
                  <a:cubicBezTo>
                    <a:pt x="1520" y="410"/>
                    <a:pt x="1520" y="410"/>
                    <a:pt x="1520" y="410"/>
                  </a:cubicBezTo>
                  <a:cubicBezTo>
                    <a:pt x="1531" y="405"/>
                    <a:pt x="1543" y="401"/>
                    <a:pt x="1553" y="395"/>
                  </a:cubicBezTo>
                  <a:cubicBezTo>
                    <a:pt x="1597" y="374"/>
                    <a:pt x="1640" y="353"/>
                    <a:pt x="1683" y="330"/>
                  </a:cubicBezTo>
                  <a:cubicBezTo>
                    <a:pt x="1768" y="285"/>
                    <a:pt x="1852" y="237"/>
                    <a:pt x="1939" y="194"/>
                  </a:cubicBezTo>
                  <a:cubicBezTo>
                    <a:pt x="2025" y="151"/>
                    <a:pt x="2114" y="111"/>
                    <a:pt x="2207" y="82"/>
                  </a:cubicBezTo>
                  <a:cubicBezTo>
                    <a:pt x="2299" y="53"/>
                    <a:pt x="2395" y="36"/>
                    <a:pt x="2491" y="27"/>
                  </a:cubicBezTo>
                  <a:cubicBezTo>
                    <a:pt x="2540" y="24"/>
                    <a:pt x="2588" y="21"/>
                    <a:pt x="2636" y="22"/>
                  </a:cubicBezTo>
                  <a:cubicBezTo>
                    <a:pt x="2685" y="21"/>
                    <a:pt x="2733" y="23"/>
                    <a:pt x="2781" y="27"/>
                  </a:cubicBezTo>
                  <a:cubicBezTo>
                    <a:pt x="2878" y="33"/>
                    <a:pt x="2974" y="45"/>
                    <a:pt x="3070" y="60"/>
                  </a:cubicBezTo>
                  <a:cubicBezTo>
                    <a:pt x="3165" y="75"/>
                    <a:pt x="3260" y="91"/>
                    <a:pt x="3355" y="109"/>
                  </a:cubicBezTo>
                  <a:cubicBezTo>
                    <a:pt x="3546" y="145"/>
                    <a:pt x="3735" y="185"/>
                    <a:pt x="3924" y="224"/>
                  </a:cubicBezTo>
                  <a:cubicBezTo>
                    <a:pt x="4019" y="244"/>
                    <a:pt x="4113" y="266"/>
                    <a:pt x="4207" y="288"/>
                  </a:cubicBezTo>
                  <a:cubicBezTo>
                    <a:pt x="4254" y="299"/>
                    <a:pt x="4301" y="311"/>
                    <a:pt x="4348" y="322"/>
                  </a:cubicBezTo>
                  <a:cubicBezTo>
                    <a:pt x="4419" y="338"/>
                    <a:pt x="4419" y="338"/>
                    <a:pt x="4419" y="338"/>
                  </a:cubicBezTo>
                  <a:cubicBezTo>
                    <a:pt x="4454" y="346"/>
                    <a:pt x="4454" y="346"/>
                    <a:pt x="4454" y="346"/>
                  </a:cubicBezTo>
                  <a:cubicBezTo>
                    <a:pt x="4489" y="353"/>
                    <a:pt x="4489" y="353"/>
                    <a:pt x="4489" y="353"/>
                  </a:cubicBezTo>
                  <a:cubicBezTo>
                    <a:pt x="4679" y="391"/>
                    <a:pt x="4871" y="415"/>
                    <a:pt x="5065" y="411"/>
                  </a:cubicBezTo>
                  <a:cubicBezTo>
                    <a:pt x="5161" y="409"/>
                    <a:pt x="5257" y="399"/>
                    <a:pt x="5352" y="381"/>
                  </a:cubicBezTo>
                  <a:cubicBezTo>
                    <a:pt x="5399" y="372"/>
                    <a:pt x="5446" y="361"/>
                    <a:pt x="5493" y="348"/>
                  </a:cubicBezTo>
                  <a:cubicBezTo>
                    <a:pt x="5539" y="335"/>
                    <a:pt x="5585" y="319"/>
                    <a:pt x="5630" y="302"/>
                  </a:cubicBezTo>
                  <a:cubicBezTo>
                    <a:pt x="5811" y="234"/>
                    <a:pt x="5983" y="143"/>
                    <a:pt x="6167" y="83"/>
                  </a:cubicBezTo>
                  <a:cubicBezTo>
                    <a:pt x="6259" y="52"/>
                    <a:pt x="6354" y="31"/>
                    <a:pt x="6450" y="18"/>
                  </a:cubicBezTo>
                  <a:cubicBezTo>
                    <a:pt x="6545" y="5"/>
                    <a:pt x="6643" y="0"/>
                    <a:pt x="6739" y="3"/>
                  </a:cubicBezTo>
                  <a:cubicBezTo>
                    <a:pt x="6836" y="6"/>
                    <a:pt x="6932" y="18"/>
                    <a:pt x="7027" y="37"/>
                  </a:cubicBezTo>
                  <a:cubicBezTo>
                    <a:pt x="7122" y="56"/>
                    <a:pt x="7216" y="81"/>
                    <a:pt x="7308" y="108"/>
                  </a:cubicBezTo>
                  <a:cubicBezTo>
                    <a:pt x="7494" y="163"/>
                    <a:pt x="7676" y="230"/>
                    <a:pt x="7859" y="290"/>
                  </a:cubicBezTo>
                  <a:cubicBezTo>
                    <a:pt x="7951" y="321"/>
                    <a:pt x="8043" y="349"/>
                    <a:pt x="8136" y="375"/>
                  </a:cubicBezTo>
                  <a:cubicBezTo>
                    <a:pt x="8229" y="402"/>
                    <a:pt x="8323" y="424"/>
                    <a:pt x="8418" y="442"/>
                  </a:cubicBezTo>
                  <a:cubicBezTo>
                    <a:pt x="8608" y="479"/>
                    <a:pt x="8803" y="494"/>
                    <a:pt x="8995" y="475"/>
                  </a:cubicBezTo>
                  <a:cubicBezTo>
                    <a:pt x="8803" y="495"/>
                    <a:pt x="8608" y="480"/>
                    <a:pt x="8418" y="444"/>
                  </a:cubicBezTo>
                  <a:cubicBezTo>
                    <a:pt x="8323" y="426"/>
                    <a:pt x="8229" y="404"/>
                    <a:pt x="8136" y="378"/>
                  </a:cubicBezTo>
                  <a:cubicBezTo>
                    <a:pt x="8042" y="352"/>
                    <a:pt x="7950" y="324"/>
                    <a:pt x="7858" y="294"/>
                  </a:cubicBezTo>
                  <a:cubicBezTo>
                    <a:pt x="7674" y="233"/>
                    <a:pt x="7493" y="167"/>
                    <a:pt x="7307" y="112"/>
                  </a:cubicBezTo>
                  <a:cubicBezTo>
                    <a:pt x="7215" y="85"/>
                    <a:pt x="7121" y="60"/>
                    <a:pt x="7026" y="42"/>
                  </a:cubicBezTo>
                  <a:cubicBezTo>
                    <a:pt x="6932" y="23"/>
                    <a:pt x="6836" y="11"/>
                    <a:pt x="6739" y="8"/>
                  </a:cubicBezTo>
                  <a:cubicBezTo>
                    <a:pt x="6643" y="5"/>
                    <a:pt x="6546" y="10"/>
                    <a:pt x="6450" y="23"/>
                  </a:cubicBezTo>
                  <a:cubicBezTo>
                    <a:pt x="6355" y="36"/>
                    <a:pt x="6260" y="58"/>
                    <a:pt x="6169" y="88"/>
                  </a:cubicBezTo>
                  <a:cubicBezTo>
                    <a:pt x="5985" y="149"/>
                    <a:pt x="5813" y="239"/>
                    <a:pt x="5632" y="308"/>
                  </a:cubicBezTo>
                  <a:cubicBezTo>
                    <a:pt x="5587" y="325"/>
                    <a:pt x="5541" y="341"/>
                    <a:pt x="5495" y="354"/>
                  </a:cubicBezTo>
                  <a:cubicBezTo>
                    <a:pt x="5448" y="368"/>
                    <a:pt x="5401" y="379"/>
                    <a:pt x="5353" y="388"/>
                  </a:cubicBezTo>
                  <a:cubicBezTo>
                    <a:pt x="5258" y="406"/>
                    <a:pt x="5161" y="416"/>
                    <a:pt x="5065" y="418"/>
                  </a:cubicBezTo>
                  <a:cubicBezTo>
                    <a:pt x="4871" y="422"/>
                    <a:pt x="4678" y="399"/>
                    <a:pt x="4488" y="360"/>
                  </a:cubicBezTo>
                  <a:cubicBezTo>
                    <a:pt x="4452" y="353"/>
                    <a:pt x="4452" y="353"/>
                    <a:pt x="4452" y="353"/>
                  </a:cubicBezTo>
                  <a:cubicBezTo>
                    <a:pt x="4417" y="345"/>
                    <a:pt x="4417" y="345"/>
                    <a:pt x="4417" y="345"/>
                  </a:cubicBezTo>
                  <a:cubicBezTo>
                    <a:pt x="4346" y="329"/>
                    <a:pt x="4346" y="329"/>
                    <a:pt x="4346" y="329"/>
                  </a:cubicBezTo>
                  <a:cubicBezTo>
                    <a:pt x="4299" y="318"/>
                    <a:pt x="4252" y="306"/>
                    <a:pt x="4205" y="295"/>
                  </a:cubicBezTo>
                  <a:cubicBezTo>
                    <a:pt x="4111" y="272"/>
                    <a:pt x="4017" y="251"/>
                    <a:pt x="3923" y="231"/>
                  </a:cubicBezTo>
                  <a:cubicBezTo>
                    <a:pt x="3733" y="191"/>
                    <a:pt x="3544" y="151"/>
                    <a:pt x="3354" y="115"/>
                  </a:cubicBezTo>
                  <a:cubicBezTo>
                    <a:pt x="3259" y="97"/>
                    <a:pt x="3164" y="81"/>
                    <a:pt x="3069" y="66"/>
                  </a:cubicBezTo>
                  <a:cubicBezTo>
                    <a:pt x="2973" y="51"/>
                    <a:pt x="2877" y="39"/>
                    <a:pt x="2781" y="32"/>
                  </a:cubicBezTo>
                  <a:cubicBezTo>
                    <a:pt x="2733" y="29"/>
                    <a:pt x="2685" y="27"/>
                    <a:pt x="2636" y="27"/>
                  </a:cubicBezTo>
                  <a:cubicBezTo>
                    <a:pt x="2588" y="27"/>
                    <a:pt x="2540" y="29"/>
                    <a:pt x="2492" y="33"/>
                  </a:cubicBezTo>
                  <a:cubicBezTo>
                    <a:pt x="2396" y="41"/>
                    <a:pt x="2300" y="58"/>
                    <a:pt x="2208" y="87"/>
                  </a:cubicBezTo>
                  <a:cubicBezTo>
                    <a:pt x="2116" y="116"/>
                    <a:pt x="2027" y="155"/>
                    <a:pt x="1941" y="198"/>
                  </a:cubicBezTo>
                  <a:cubicBezTo>
                    <a:pt x="1855" y="241"/>
                    <a:pt x="1770" y="289"/>
                    <a:pt x="1685" y="334"/>
                  </a:cubicBezTo>
                  <a:cubicBezTo>
                    <a:pt x="1515" y="427"/>
                    <a:pt x="1333" y="495"/>
                    <a:pt x="1146" y="547"/>
                  </a:cubicBezTo>
                  <a:cubicBezTo>
                    <a:pt x="960" y="598"/>
                    <a:pt x="769" y="633"/>
                    <a:pt x="577" y="658"/>
                  </a:cubicBezTo>
                  <a:cubicBezTo>
                    <a:pt x="386" y="684"/>
                    <a:pt x="193" y="700"/>
                    <a:pt x="0" y="7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7" name="Freeform 7"/>
            <p:cNvSpPr/>
            <p:nvPr>
              <p:custDataLst>
                <p:tags r:id="rId5"/>
              </p:custDataLst>
            </p:nvPr>
          </p:nvSpPr>
          <p:spPr bwMode="auto">
            <a:xfrm>
              <a:off x="3" y="1132"/>
              <a:ext cx="5756" cy="471"/>
            </a:xfrm>
            <a:custGeom>
              <a:avLst/>
              <a:gdLst>
                <a:gd name="T0" fmla="*/ 577 w 8994"/>
                <a:gd name="T1" fmla="*/ 684 h 736"/>
                <a:gd name="T2" fmla="*/ 934 w 8994"/>
                <a:gd name="T3" fmla="*/ 623 h 736"/>
                <a:gd name="T4" fmla="*/ 1144 w 8994"/>
                <a:gd name="T5" fmla="*/ 571 h 736"/>
                <a:gd name="T6" fmla="*/ 1283 w 8994"/>
                <a:gd name="T7" fmla="*/ 528 h 736"/>
                <a:gd name="T8" fmla="*/ 1419 w 8994"/>
                <a:gd name="T9" fmla="*/ 479 h 736"/>
                <a:gd name="T10" fmla="*/ 1486 w 8994"/>
                <a:gd name="T11" fmla="*/ 451 h 736"/>
                <a:gd name="T12" fmla="*/ 1617 w 8994"/>
                <a:gd name="T13" fmla="*/ 390 h 736"/>
                <a:gd name="T14" fmla="*/ 1681 w 8994"/>
                <a:gd name="T15" fmla="*/ 357 h 736"/>
                <a:gd name="T16" fmla="*/ 2201 w 8994"/>
                <a:gd name="T17" fmla="*/ 101 h 736"/>
                <a:gd name="T18" fmla="*/ 2270 w 8994"/>
                <a:gd name="T19" fmla="*/ 79 h 736"/>
                <a:gd name="T20" fmla="*/ 2482 w 8994"/>
                <a:gd name="T21" fmla="*/ 33 h 736"/>
                <a:gd name="T22" fmla="*/ 3061 w 8994"/>
                <a:gd name="T23" fmla="*/ 29 h 736"/>
                <a:gd name="T24" fmla="*/ 3924 w 8994"/>
                <a:gd name="T25" fmla="*/ 136 h 736"/>
                <a:gd name="T26" fmla="*/ 4485 w 8994"/>
                <a:gd name="T27" fmla="*/ 280 h 736"/>
                <a:gd name="T28" fmla="*/ 5343 w 8994"/>
                <a:gd name="T29" fmla="*/ 359 h 736"/>
                <a:gd name="T30" fmla="*/ 5623 w 8994"/>
                <a:gd name="T31" fmla="*/ 290 h 736"/>
                <a:gd name="T32" fmla="*/ 6449 w 8994"/>
                <a:gd name="T33" fmla="*/ 23 h 736"/>
                <a:gd name="T34" fmla="*/ 7026 w 8994"/>
                <a:gd name="T35" fmla="*/ 33 h 736"/>
                <a:gd name="T36" fmla="*/ 7444 w 8994"/>
                <a:gd name="T37" fmla="*/ 151 h 736"/>
                <a:gd name="T38" fmla="*/ 7857 w 8994"/>
                <a:gd name="T39" fmla="*/ 288 h 736"/>
                <a:gd name="T40" fmla="*/ 8994 w 8994"/>
                <a:gd name="T41" fmla="*/ 458 h 736"/>
                <a:gd name="T42" fmla="*/ 7855 w 8994"/>
                <a:gd name="T43" fmla="*/ 291 h 736"/>
                <a:gd name="T44" fmla="*/ 7443 w 8994"/>
                <a:gd name="T45" fmla="*/ 155 h 736"/>
                <a:gd name="T46" fmla="*/ 7025 w 8994"/>
                <a:gd name="T47" fmla="*/ 38 h 736"/>
                <a:gd name="T48" fmla="*/ 6450 w 8994"/>
                <a:gd name="T49" fmla="*/ 29 h 736"/>
                <a:gd name="T50" fmla="*/ 5625 w 8994"/>
                <a:gd name="T51" fmla="*/ 296 h 736"/>
                <a:gd name="T52" fmla="*/ 5344 w 8994"/>
                <a:gd name="T53" fmla="*/ 366 h 736"/>
                <a:gd name="T54" fmla="*/ 4483 w 8994"/>
                <a:gd name="T55" fmla="*/ 287 h 736"/>
                <a:gd name="T56" fmla="*/ 3923 w 8994"/>
                <a:gd name="T57" fmla="*/ 143 h 736"/>
                <a:gd name="T58" fmla="*/ 3061 w 8994"/>
                <a:gd name="T59" fmla="*/ 34 h 736"/>
                <a:gd name="T60" fmla="*/ 2483 w 8994"/>
                <a:gd name="T61" fmla="*/ 38 h 736"/>
                <a:gd name="T62" fmla="*/ 2271 w 8994"/>
                <a:gd name="T63" fmla="*/ 83 h 736"/>
                <a:gd name="T64" fmla="*/ 2203 w 8994"/>
                <a:gd name="T65" fmla="*/ 106 h 736"/>
                <a:gd name="T66" fmla="*/ 1683 w 8994"/>
                <a:gd name="T67" fmla="*/ 361 h 736"/>
                <a:gd name="T68" fmla="*/ 1619 w 8994"/>
                <a:gd name="T69" fmla="*/ 394 h 736"/>
                <a:gd name="T70" fmla="*/ 1487 w 8994"/>
                <a:gd name="T71" fmla="*/ 455 h 736"/>
                <a:gd name="T72" fmla="*/ 1420 w 8994"/>
                <a:gd name="T73" fmla="*/ 482 h 736"/>
                <a:gd name="T74" fmla="*/ 1284 w 8994"/>
                <a:gd name="T75" fmla="*/ 532 h 736"/>
                <a:gd name="T76" fmla="*/ 1145 w 8994"/>
                <a:gd name="T77" fmla="*/ 574 h 736"/>
                <a:gd name="T78" fmla="*/ 934 w 8994"/>
                <a:gd name="T79" fmla="*/ 626 h 736"/>
                <a:gd name="T80" fmla="*/ 577 w 8994"/>
                <a:gd name="T81" fmla="*/ 686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94" h="736">
                  <a:moveTo>
                    <a:pt x="0" y="736"/>
                  </a:moveTo>
                  <a:cubicBezTo>
                    <a:pt x="193" y="725"/>
                    <a:pt x="386" y="710"/>
                    <a:pt x="577" y="684"/>
                  </a:cubicBezTo>
                  <a:cubicBezTo>
                    <a:pt x="673" y="672"/>
                    <a:pt x="768" y="656"/>
                    <a:pt x="863" y="638"/>
                  </a:cubicBezTo>
                  <a:cubicBezTo>
                    <a:pt x="934" y="623"/>
                    <a:pt x="934" y="623"/>
                    <a:pt x="934" y="623"/>
                  </a:cubicBezTo>
                  <a:cubicBezTo>
                    <a:pt x="957" y="618"/>
                    <a:pt x="981" y="612"/>
                    <a:pt x="1004" y="607"/>
                  </a:cubicBezTo>
                  <a:cubicBezTo>
                    <a:pt x="1051" y="596"/>
                    <a:pt x="1098" y="583"/>
                    <a:pt x="1144" y="571"/>
                  </a:cubicBezTo>
                  <a:cubicBezTo>
                    <a:pt x="1168" y="565"/>
                    <a:pt x="1191" y="557"/>
                    <a:pt x="1214" y="550"/>
                  </a:cubicBezTo>
                  <a:cubicBezTo>
                    <a:pt x="1237" y="543"/>
                    <a:pt x="1260" y="536"/>
                    <a:pt x="1283" y="528"/>
                  </a:cubicBezTo>
                  <a:cubicBezTo>
                    <a:pt x="1351" y="505"/>
                    <a:pt x="1351" y="505"/>
                    <a:pt x="1351" y="505"/>
                  </a:cubicBezTo>
                  <a:cubicBezTo>
                    <a:pt x="1374" y="496"/>
                    <a:pt x="1396" y="487"/>
                    <a:pt x="1419" y="479"/>
                  </a:cubicBezTo>
                  <a:cubicBezTo>
                    <a:pt x="1453" y="465"/>
                    <a:pt x="1453" y="465"/>
                    <a:pt x="1453" y="465"/>
                  </a:cubicBezTo>
                  <a:cubicBezTo>
                    <a:pt x="1464" y="461"/>
                    <a:pt x="1475" y="456"/>
                    <a:pt x="1486" y="451"/>
                  </a:cubicBezTo>
                  <a:cubicBezTo>
                    <a:pt x="1552" y="422"/>
                    <a:pt x="1552" y="422"/>
                    <a:pt x="1552" y="422"/>
                  </a:cubicBezTo>
                  <a:cubicBezTo>
                    <a:pt x="1617" y="390"/>
                    <a:pt x="1617" y="390"/>
                    <a:pt x="1617" y="390"/>
                  </a:cubicBezTo>
                  <a:cubicBezTo>
                    <a:pt x="1628" y="385"/>
                    <a:pt x="1639" y="379"/>
                    <a:pt x="1649" y="374"/>
                  </a:cubicBezTo>
                  <a:cubicBezTo>
                    <a:pt x="1681" y="357"/>
                    <a:pt x="1681" y="357"/>
                    <a:pt x="1681" y="357"/>
                  </a:cubicBezTo>
                  <a:cubicBezTo>
                    <a:pt x="1766" y="311"/>
                    <a:pt x="1851" y="264"/>
                    <a:pt x="1936" y="219"/>
                  </a:cubicBezTo>
                  <a:cubicBezTo>
                    <a:pt x="2022" y="175"/>
                    <a:pt x="2110" y="133"/>
                    <a:pt x="2201" y="101"/>
                  </a:cubicBezTo>
                  <a:cubicBezTo>
                    <a:pt x="2235" y="89"/>
                    <a:pt x="2235" y="89"/>
                    <a:pt x="2235" y="89"/>
                  </a:cubicBezTo>
                  <a:cubicBezTo>
                    <a:pt x="2247" y="85"/>
                    <a:pt x="2258" y="82"/>
                    <a:pt x="2270" y="79"/>
                  </a:cubicBezTo>
                  <a:cubicBezTo>
                    <a:pt x="2293" y="71"/>
                    <a:pt x="2317" y="66"/>
                    <a:pt x="2340" y="60"/>
                  </a:cubicBezTo>
                  <a:cubicBezTo>
                    <a:pt x="2387" y="49"/>
                    <a:pt x="2435" y="39"/>
                    <a:pt x="2482" y="33"/>
                  </a:cubicBezTo>
                  <a:cubicBezTo>
                    <a:pt x="2578" y="19"/>
                    <a:pt x="2675" y="14"/>
                    <a:pt x="2772" y="14"/>
                  </a:cubicBezTo>
                  <a:cubicBezTo>
                    <a:pt x="2868" y="15"/>
                    <a:pt x="2965" y="20"/>
                    <a:pt x="3061" y="29"/>
                  </a:cubicBezTo>
                  <a:cubicBezTo>
                    <a:pt x="3158" y="37"/>
                    <a:pt x="3254" y="46"/>
                    <a:pt x="3350" y="57"/>
                  </a:cubicBezTo>
                  <a:cubicBezTo>
                    <a:pt x="3542" y="78"/>
                    <a:pt x="3733" y="104"/>
                    <a:pt x="3924" y="136"/>
                  </a:cubicBezTo>
                  <a:cubicBezTo>
                    <a:pt x="4019" y="153"/>
                    <a:pt x="4114" y="173"/>
                    <a:pt x="4207" y="199"/>
                  </a:cubicBezTo>
                  <a:cubicBezTo>
                    <a:pt x="4300" y="226"/>
                    <a:pt x="4392" y="254"/>
                    <a:pt x="4485" y="280"/>
                  </a:cubicBezTo>
                  <a:cubicBezTo>
                    <a:pt x="4671" y="330"/>
                    <a:pt x="4862" y="367"/>
                    <a:pt x="5055" y="375"/>
                  </a:cubicBezTo>
                  <a:cubicBezTo>
                    <a:pt x="5151" y="379"/>
                    <a:pt x="5247" y="374"/>
                    <a:pt x="5343" y="359"/>
                  </a:cubicBezTo>
                  <a:cubicBezTo>
                    <a:pt x="5390" y="352"/>
                    <a:pt x="5438" y="343"/>
                    <a:pt x="5484" y="331"/>
                  </a:cubicBezTo>
                  <a:cubicBezTo>
                    <a:pt x="5531" y="319"/>
                    <a:pt x="5577" y="305"/>
                    <a:pt x="5623" y="290"/>
                  </a:cubicBezTo>
                  <a:cubicBezTo>
                    <a:pt x="5806" y="228"/>
                    <a:pt x="5981" y="144"/>
                    <a:pt x="6166" y="88"/>
                  </a:cubicBezTo>
                  <a:cubicBezTo>
                    <a:pt x="6258" y="59"/>
                    <a:pt x="6353" y="38"/>
                    <a:pt x="6449" y="23"/>
                  </a:cubicBezTo>
                  <a:cubicBezTo>
                    <a:pt x="6544" y="8"/>
                    <a:pt x="6641" y="0"/>
                    <a:pt x="6738" y="1"/>
                  </a:cubicBezTo>
                  <a:cubicBezTo>
                    <a:pt x="6834" y="2"/>
                    <a:pt x="6931" y="14"/>
                    <a:pt x="7026" y="33"/>
                  </a:cubicBezTo>
                  <a:cubicBezTo>
                    <a:pt x="7120" y="53"/>
                    <a:pt x="7213" y="79"/>
                    <a:pt x="7306" y="107"/>
                  </a:cubicBezTo>
                  <a:cubicBezTo>
                    <a:pt x="7352" y="122"/>
                    <a:pt x="7398" y="136"/>
                    <a:pt x="7444" y="151"/>
                  </a:cubicBezTo>
                  <a:cubicBezTo>
                    <a:pt x="7582" y="197"/>
                    <a:pt x="7582" y="197"/>
                    <a:pt x="7582" y="197"/>
                  </a:cubicBezTo>
                  <a:cubicBezTo>
                    <a:pt x="7673" y="227"/>
                    <a:pt x="7765" y="258"/>
                    <a:pt x="7857" y="288"/>
                  </a:cubicBezTo>
                  <a:cubicBezTo>
                    <a:pt x="8041" y="346"/>
                    <a:pt x="8227" y="397"/>
                    <a:pt x="8418" y="430"/>
                  </a:cubicBezTo>
                  <a:cubicBezTo>
                    <a:pt x="8608" y="464"/>
                    <a:pt x="8802" y="476"/>
                    <a:pt x="8994" y="458"/>
                  </a:cubicBezTo>
                  <a:cubicBezTo>
                    <a:pt x="8802" y="477"/>
                    <a:pt x="8608" y="465"/>
                    <a:pt x="8417" y="432"/>
                  </a:cubicBezTo>
                  <a:cubicBezTo>
                    <a:pt x="8227" y="399"/>
                    <a:pt x="8040" y="349"/>
                    <a:pt x="7855" y="291"/>
                  </a:cubicBezTo>
                  <a:cubicBezTo>
                    <a:pt x="7763" y="262"/>
                    <a:pt x="7672" y="231"/>
                    <a:pt x="7580" y="200"/>
                  </a:cubicBezTo>
                  <a:cubicBezTo>
                    <a:pt x="7443" y="155"/>
                    <a:pt x="7443" y="155"/>
                    <a:pt x="7443" y="155"/>
                  </a:cubicBezTo>
                  <a:cubicBezTo>
                    <a:pt x="7397" y="140"/>
                    <a:pt x="7351" y="126"/>
                    <a:pt x="7305" y="112"/>
                  </a:cubicBezTo>
                  <a:cubicBezTo>
                    <a:pt x="7212" y="83"/>
                    <a:pt x="7119" y="57"/>
                    <a:pt x="7025" y="38"/>
                  </a:cubicBezTo>
                  <a:cubicBezTo>
                    <a:pt x="6930" y="19"/>
                    <a:pt x="6834" y="7"/>
                    <a:pt x="6738" y="6"/>
                  </a:cubicBezTo>
                  <a:cubicBezTo>
                    <a:pt x="6641" y="5"/>
                    <a:pt x="6545" y="14"/>
                    <a:pt x="6450" y="29"/>
                  </a:cubicBezTo>
                  <a:cubicBezTo>
                    <a:pt x="6354" y="43"/>
                    <a:pt x="6260" y="64"/>
                    <a:pt x="6168" y="93"/>
                  </a:cubicBezTo>
                  <a:cubicBezTo>
                    <a:pt x="5983" y="150"/>
                    <a:pt x="5808" y="233"/>
                    <a:pt x="5625" y="296"/>
                  </a:cubicBezTo>
                  <a:cubicBezTo>
                    <a:pt x="5579" y="311"/>
                    <a:pt x="5533" y="325"/>
                    <a:pt x="5486" y="337"/>
                  </a:cubicBezTo>
                  <a:cubicBezTo>
                    <a:pt x="5439" y="349"/>
                    <a:pt x="5392" y="359"/>
                    <a:pt x="5344" y="366"/>
                  </a:cubicBezTo>
                  <a:cubicBezTo>
                    <a:pt x="5248" y="380"/>
                    <a:pt x="5151" y="385"/>
                    <a:pt x="5054" y="382"/>
                  </a:cubicBezTo>
                  <a:cubicBezTo>
                    <a:pt x="4861" y="374"/>
                    <a:pt x="4670" y="337"/>
                    <a:pt x="4483" y="287"/>
                  </a:cubicBezTo>
                  <a:cubicBezTo>
                    <a:pt x="4390" y="261"/>
                    <a:pt x="4298" y="232"/>
                    <a:pt x="4205" y="206"/>
                  </a:cubicBezTo>
                  <a:cubicBezTo>
                    <a:pt x="4112" y="180"/>
                    <a:pt x="4018" y="160"/>
                    <a:pt x="3923" y="143"/>
                  </a:cubicBezTo>
                  <a:cubicBezTo>
                    <a:pt x="3732" y="110"/>
                    <a:pt x="3541" y="84"/>
                    <a:pt x="3349" y="63"/>
                  </a:cubicBezTo>
                  <a:cubicBezTo>
                    <a:pt x="3253" y="52"/>
                    <a:pt x="3157" y="43"/>
                    <a:pt x="3061" y="34"/>
                  </a:cubicBezTo>
                  <a:cubicBezTo>
                    <a:pt x="2965" y="26"/>
                    <a:pt x="2868" y="21"/>
                    <a:pt x="2772" y="20"/>
                  </a:cubicBezTo>
                  <a:cubicBezTo>
                    <a:pt x="2675" y="20"/>
                    <a:pt x="2579" y="24"/>
                    <a:pt x="2483" y="38"/>
                  </a:cubicBezTo>
                  <a:cubicBezTo>
                    <a:pt x="2435" y="44"/>
                    <a:pt x="2388" y="54"/>
                    <a:pt x="2341" y="65"/>
                  </a:cubicBezTo>
                  <a:cubicBezTo>
                    <a:pt x="2318" y="71"/>
                    <a:pt x="2294" y="76"/>
                    <a:pt x="2271" y="83"/>
                  </a:cubicBezTo>
                  <a:cubicBezTo>
                    <a:pt x="2260" y="87"/>
                    <a:pt x="2248" y="90"/>
                    <a:pt x="2237" y="94"/>
                  </a:cubicBezTo>
                  <a:cubicBezTo>
                    <a:pt x="2203" y="106"/>
                    <a:pt x="2203" y="106"/>
                    <a:pt x="2203" y="106"/>
                  </a:cubicBezTo>
                  <a:cubicBezTo>
                    <a:pt x="2112" y="138"/>
                    <a:pt x="2024" y="179"/>
                    <a:pt x="1938" y="223"/>
                  </a:cubicBezTo>
                  <a:cubicBezTo>
                    <a:pt x="1853" y="268"/>
                    <a:pt x="1769" y="315"/>
                    <a:pt x="1683" y="361"/>
                  </a:cubicBezTo>
                  <a:cubicBezTo>
                    <a:pt x="1651" y="378"/>
                    <a:pt x="1651" y="378"/>
                    <a:pt x="1651" y="378"/>
                  </a:cubicBezTo>
                  <a:cubicBezTo>
                    <a:pt x="1641" y="383"/>
                    <a:pt x="1630" y="388"/>
                    <a:pt x="1619" y="394"/>
                  </a:cubicBezTo>
                  <a:cubicBezTo>
                    <a:pt x="1554" y="426"/>
                    <a:pt x="1554" y="426"/>
                    <a:pt x="1554" y="426"/>
                  </a:cubicBezTo>
                  <a:cubicBezTo>
                    <a:pt x="1487" y="455"/>
                    <a:pt x="1487" y="455"/>
                    <a:pt x="1487" y="455"/>
                  </a:cubicBezTo>
                  <a:cubicBezTo>
                    <a:pt x="1476" y="460"/>
                    <a:pt x="1465" y="465"/>
                    <a:pt x="1454" y="469"/>
                  </a:cubicBezTo>
                  <a:cubicBezTo>
                    <a:pt x="1420" y="482"/>
                    <a:pt x="1420" y="482"/>
                    <a:pt x="1420" y="482"/>
                  </a:cubicBezTo>
                  <a:cubicBezTo>
                    <a:pt x="1398" y="491"/>
                    <a:pt x="1375" y="500"/>
                    <a:pt x="1353" y="508"/>
                  </a:cubicBezTo>
                  <a:cubicBezTo>
                    <a:pt x="1284" y="532"/>
                    <a:pt x="1284" y="532"/>
                    <a:pt x="1284" y="532"/>
                  </a:cubicBezTo>
                  <a:cubicBezTo>
                    <a:pt x="1261" y="540"/>
                    <a:pt x="1238" y="547"/>
                    <a:pt x="1215" y="554"/>
                  </a:cubicBezTo>
                  <a:cubicBezTo>
                    <a:pt x="1192" y="561"/>
                    <a:pt x="1169" y="568"/>
                    <a:pt x="1145" y="574"/>
                  </a:cubicBezTo>
                  <a:cubicBezTo>
                    <a:pt x="1099" y="587"/>
                    <a:pt x="1052" y="600"/>
                    <a:pt x="1005" y="610"/>
                  </a:cubicBezTo>
                  <a:cubicBezTo>
                    <a:pt x="981" y="615"/>
                    <a:pt x="958" y="621"/>
                    <a:pt x="934" y="626"/>
                  </a:cubicBezTo>
                  <a:cubicBezTo>
                    <a:pt x="863" y="640"/>
                    <a:pt x="863" y="640"/>
                    <a:pt x="863" y="640"/>
                  </a:cubicBezTo>
                  <a:cubicBezTo>
                    <a:pt x="768" y="658"/>
                    <a:pt x="673" y="674"/>
                    <a:pt x="577" y="686"/>
                  </a:cubicBezTo>
                  <a:cubicBezTo>
                    <a:pt x="386" y="711"/>
                    <a:pt x="193" y="725"/>
                    <a:pt x="0" y="7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8" name="Freeform 8"/>
            <p:cNvSpPr/>
            <p:nvPr>
              <p:custDataLst>
                <p:tags r:id="rId6"/>
              </p:custDataLst>
            </p:nvPr>
          </p:nvSpPr>
          <p:spPr bwMode="auto">
            <a:xfrm>
              <a:off x="3" y="1166"/>
              <a:ext cx="5756" cy="488"/>
            </a:xfrm>
            <a:custGeom>
              <a:avLst/>
              <a:gdLst>
                <a:gd name="T0" fmla="*/ 578 w 8994"/>
                <a:gd name="T1" fmla="*/ 714 h 761"/>
                <a:gd name="T2" fmla="*/ 935 w 8994"/>
                <a:gd name="T3" fmla="*/ 653 h 761"/>
                <a:gd name="T4" fmla="*/ 970 w 8994"/>
                <a:gd name="T5" fmla="*/ 645 h 761"/>
                <a:gd name="T6" fmla="*/ 1145 w 8994"/>
                <a:gd name="T7" fmla="*/ 600 h 761"/>
                <a:gd name="T8" fmla="*/ 1553 w 8994"/>
                <a:gd name="T9" fmla="*/ 450 h 761"/>
                <a:gd name="T10" fmla="*/ 1650 w 8994"/>
                <a:gd name="T11" fmla="*/ 402 h 761"/>
                <a:gd name="T12" fmla="*/ 2199 w 8994"/>
                <a:gd name="T13" fmla="*/ 122 h 761"/>
                <a:gd name="T14" fmla="*/ 2621 w 8994"/>
                <a:gd name="T15" fmla="*/ 19 h 761"/>
                <a:gd name="T16" fmla="*/ 3055 w 8994"/>
                <a:gd name="T17" fmla="*/ 1 h 761"/>
                <a:gd name="T18" fmla="*/ 3923 w 8994"/>
                <a:gd name="T19" fmla="*/ 50 h 761"/>
                <a:gd name="T20" fmla="*/ 4480 w 8994"/>
                <a:gd name="T21" fmla="*/ 211 h 761"/>
                <a:gd name="T22" fmla="*/ 5330 w 8994"/>
                <a:gd name="T23" fmla="*/ 344 h 761"/>
                <a:gd name="T24" fmla="*/ 5613 w 8994"/>
                <a:gd name="T25" fmla="*/ 284 h 761"/>
                <a:gd name="T26" fmla="*/ 6444 w 8994"/>
                <a:gd name="T27" fmla="*/ 31 h 761"/>
                <a:gd name="T28" fmla="*/ 6878 w 8994"/>
                <a:gd name="T29" fmla="*/ 9 h 761"/>
                <a:gd name="T30" fmla="*/ 7301 w 8994"/>
                <a:gd name="T31" fmla="*/ 109 h 761"/>
                <a:gd name="T32" fmla="*/ 7852 w 8994"/>
                <a:gd name="T33" fmla="*/ 287 h 761"/>
                <a:gd name="T34" fmla="*/ 8416 w 8994"/>
                <a:gd name="T35" fmla="*/ 420 h 761"/>
                <a:gd name="T36" fmla="*/ 8416 w 8994"/>
                <a:gd name="T37" fmla="*/ 422 h 761"/>
                <a:gd name="T38" fmla="*/ 7851 w 8994"/>
                <a:gd name="T39" fmla="*/ 291 h 761"/>
                <a:gd name="T40" fmla="*/ 7299 w 8994"/>
                <a:gd name="T41" fmla="*/ 113 h 761"/>
                <a:gd name="T42" fmla="*/ 6877 w 8994"/>
                <a:gd name="T43" fmla="*/ 13 h 761"/>
                <a:gd name="T44" fmla="*/ 6445 w 8994"/>
                <a:gd name="T45" fmla="*/ 36 h 761"/>
                <a:gd name="T46" fmla="*/ 5615 w 8994"/>
                <a:gd name="T47" fmla="*/ 290 h 761"/>
                <a:gd name="T48" fmla="*/ 5331 w 8994"/>
                <a:gd name="T49" fmla="*/ 350 h 761"/>
                <a:gd name="T50" fmla="*/ 4477 w 8994"/>
                <a:gd name="T51" fmla="*/ 218 h 761"/>
                <a:gd name="T52" fmla="*/ 3922 w 8994"/>
                <a:gd name="T53" fmla="*/ 57 h 761"/>
                <a:gd name="T54" fmla="*/ 3055 w 8994"/>
                <a:gd name="T55" fmla="*/ 7 h 761"/>
                <a:gd name="T56" fmla="*/ 2201 w 8994"/>
                <a:gd name="T57" fmla="*/ 127 h 761"/>
                <a:gd name="T58" fmla="*/ 1652 w 8994"/>
                <a:gd name="T59" fmla="*/ 406 h 761"/>
                <a:gd name="T60" fmla="*/ 1554 w 8994"/>
                <a:gd name="T61" fmla="*/ 454 h 761"/>
                <a:gd name="T62" fmla="*/ 1146 w 8994"/>
                <a:gd name="T63" fmla="*/ 604 h 761"/>
                <a:gd name="T64" fmla="*/ 971 w 8994"/>
                <a:gd name="T65" fmla="*/ 648 h 761"/>
                <a:gd name="T66" fmla="*/ 935 w 8994"/>
                <a:gd name="T67" fmla="*/ 656 h 761"/>
                <a:gd name="T68" fmla="*/ 578 w 8994"/>
                <a:gd name="T69" fmla="*/ 716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94" h="761">
                  <a:moveTo>
                    <a:pt x="0" y="761"/>
                  </a:moveTo>
                  <a:cubicBezTo>
                    <a:pt x="193" y="753"/>
                    <a:pt x="386" y="740"/>
                    <a:pt x="578" y="714"/>
                  </a:cubicBezTo>
                  <a:cubicBezTo>
                    <a:pt x="673" y="702"/>
                    <a:pt x="769" y="686"/>
                    <a:pt x="864" y="668"/>
                  </a:cubicBezTo>
                  <a:cubicBezTo>
                    <a:pt x="935" y="653"/>
                    <a:pt x="935" y="653"/>
                    <a:pt x="935" y="653"/>
                  </a:cubicBezTo>
                  <a:cubicBezTo>
                    <a:pt x="952" y="650"/>
                    <a:pt x="952" y="650"/>
                    <a:pt x="952" y="650"/>
                  </a:cubicBezTo>
                  <a:cubicBezTo>
                    <a:pt x="970" y="645"/>
                    <a:pt x="970" y="645"/>
                    <a:pt x="970" y="645"/>
                  </a:cubicBezTo>
                  <a:cubicBezTo>
                    <a:pt x="1005" y="637"/>
                    <a:pt x="1005" y="637"/>
                    <a:pt x="1005" y="637"/>
                  </a:cubicBezTo>
                  <a:cubicBezTo>
                    <a:pt x="1052" y="626"/>
                    <a:pt x="1099" y="613"/>
                    <a:pt x="1145" y="600"/>
                  </a:cubicBezTo>
                  <a:cubicBezTo>
                    <a:pt x="1238" y="573"/>
                    <a:pt x="1330" y="544"/>
                    <a:pt x="1420" y="507"/>
                  </a:cubicBezTo>
                  <a:cubicBezTo>
                    <a:pt x="1465" y="490"/>
                    <a:pt x="1508" y="470"/>
                    <a:pt x="1553" y="450"/>
                  </a:cubicBezTo>
                  <a:cubicBezTo>
                    <a:pt x="1575" y="440"/>
                    <a:pt x="1596" y="429"/>
                    <a:pt x="1618" y="418"/>
                  </a:cubicBezTo>
                  <a:cubicBezTo>
                    <a:pt x="1650" y="402"/>
                    <a:pt x="1650" y="402"/>
                    <a:pt x="1650" y="402"/>
                  </a:cubicBezTo>
                  <a:cubicBezTo>
                    <a:pt x="1661" y="397"/>
                    <a:pt x="1671" y="391"/>
                    <a:pt x="1682" y="385"/>
                  </a:cubicBezTo>
                  <a:cubicBezTo>
                    <a:pt x="1852" y="294"/>
                    <a:pt x="2018" y="193"/>
                    <a:pt x="2199" y="122"/>
                  </a:cubicBezTo>
                  <a:cubicBezTo>
                    <a:pt x="2289" y="87"/>
                    <a:pt x="2382" y="60"/>
                    <a:pt x="2477" y="42"/>
                  </a:cubicBezTo>
                  <a:cubicBezTo>
                    <a:pt x="2525" y="32"/>
                    <a:pt x="2573" y="25"/>
                    <a:pt x="2621" y="19"/>
                  </a:cubicBezTo>
                  <a:cubicBezTo>
                    <a:pt x="2669" y="13"/>
                    <a:pt x="2717" y="9"/>
                    <a:pt x="2765" y="6"/>
                  </a:cubicBezTo>
                  <a:cubicBezTo>
                    <a:pt x="2862" y="0"/>
                    <a:pt x="2959" y="0"/>
                    <a:pt x="3055" y="1"/>
                  </a:cubicBezTo>
                  <a:cubicBezTo>
                    <a:pt x="3152" y="2"/>
                    <a:pt x="3249" y="4"/>
                    <a:pt x="3345" y="6"/>
                  </a:cubicBezTo>
                  <a:cubicBezTo>
                    <a:pt x="3538" y="12"/>
                    <a:pt x="3732" y="24"/>
                    <a:pt x="3923" y="50"/>
                  </a:cubicBezTo>
                  <a:cubicBezTo>
                    <a:pt x="4019" y="64"/>
                    <a:pt x="4114" y="84"/>
                    <a:pt x="4207" y="114"/>
                  </a:cubicBezTo>
                  <a:cubicBezTo>
                    <a:pt x="4299" y="144"/>
                    <a:pt x="4388" y="179"/>
                    <a:pt x="4480" y="211"/>
                  </a:cubicBezTo>
                  <a:cubicBezTo>
                    <a:pt x="4662" y="274"/>
                    <a:pt x="4850" y="326"/>
                    <a:pt x="5042" y="345"/>
                  </a:cubicBezTo>
                  <a:cubicBezTo>
                    <a:pt x="5138" y="355"/>
                    <a:pt x="5234" y="354"/>
                    <a:pt x="5330" y="344"/>
                  </a:cubicBezTo>
                  <a:cubicBezTo>
                    <a:pt x="5378" y="338"/>
                    <a:pt x="5426" y="331"/>
                    <a:pt x="5473" y="320"/>
                  </a:cubicBezTo>
                  <a:cubicBezTo>
                    <a:pt x="5520" y="310"/>
                    <a:pt x="5567" y="298"/>
                    <a:pt x="5613" y="284"/>
                  </a:cubicBezTo>
                  <a:cubicBezTo>
                    <a:pt x="5798" y="228"/>
                    <a:pt x="5976" y="151"/>
                    <a:pt x="6162" y="97"/>
                  </a:cubicBezTo>
                  <a:cubicBezTo>
                    <a:pt x="6255" y="70"/>
                    <a:pt x="6349" y="48"/>
                    <a:pt x="6444" y="31"/>
                  </a:cubicBezTo>
                  <a:cubicBezTo>
                    <a:pt x="6539" y="14"/>
                    <a:pt x="6636" y="2"/>
                    <a:pt x="6733" y="1"/>
                  </a:cubicBezTo>
                  <a:cubicBezTo>
                    <a:pt x="6781" y="1"/>
                    <a:pt x="6830" y="3"/>
                    <a:pt x="6878" y="9"/>
                  </a:cubicBezTo>
                  <a:cubicBezTo>
                    <a:pt x="6926" y="14"/>
                    <a:pt x="6974" y="22"/>
                    <a:pt x="7021" y="32"/>
                  </a:cubicBezTo>
                  <a:cubicBezTo>
                    <a:pt x="7116" y="52"/>
                    <a:pt x="7208" y="80"/>
                    <a:pt x="7301" y="109"/>
                  </a:cubicBezTo>
                  <a:cubicBezTo>
                    <a:pt x="7393" y="138"/>
                    <a:pt x="7485" y="168"/>
                    <a:pt x="7577" y="198"/>
                  </a:cubicBezTo>
                  <a:cubicBezTo>
                    <a:pt x="7668" y="229"/>
                    <a:pt x="7760" y="259"/>
                    <a:pt x="7852" y="287"/>
                  </a:cubicBezTo>
                  <a:cubicBezTo>
                    <a:pt x="7945" y="315"/>
                    <a:pt x="8038" y="341"/>
                    <a:pt x="8132" y="363"/>
                  </a:cubicBezTo>
                  <a:cubicBezTo>
                    <a:pt x="8226" y="386"/>
                    <a:pt x="8321" y="405"/>
                    <a:pt x="8416" y="420"/>
                  </a:cubicBezTo>
                  <a:cubicBezTo>
                    <a:pt x="8607" y="451"/>
                    <a:pt x="8801" y="462"/>
                    <a:pt x="8994" y="444"/>
                  </a:cubicBezTo>
                  <a:cubicBezTo>
                    <a:pt x="8801" y="463"/>
                    <a:pt x="8607" y="452"/>
                    <a:pt x="8416" y="422"/>
                  </a:cubicBezTo>
                  <a:cubicBezTo>
                    <a:pt x="8320" y="407"/>
                    <a:pt x="8225" y="388"/>
                    <a:pt x="8131" y="366"/>
                  </a:cubicBezTo>
                  <a:cubicBezTo>
                    <a:pt x="8037" y="344"/>
                    <a:pt x="7944" y="319"/>
                    <a:pt x="7851" y="291"/>
                  </a:cubicBezTo>
                  <a:cubicBezTo>
                    <a:pt x="7759" y="263"/>
                    <a:pt x="7667" y="232"/>
                    <a:pt x="7575" y="202"/>
                  </a:cubicBezTo>
                  <a:cubicBezTo>
                    <a:pt x="7483" y="172"/>
                    <a:pt x="7392" y="142"/>
                    <a:pt x="7299" y="113"/>
                  </a:cubicBezTo>
                  <a:cubicBezTo>
                    <a:pt x="7207" y="84"/>
                    <a:pt x="7114" y="57"/>
                    <a:pt x="7020" y="37"/>
                  </a:cubicBezTo>
                  <a:cubicBezTo>
                    <a:pt x="6973" y="27"/>
                    <a:pt x="6925" y="19"/>
                    <a:pt x="6877" y="13"/>
                  </a:cubicBezTo>
                  <a:cubicBezTo>
                    <a:pt x="6829" y="8"/>
                    <a:pt x="6781" y="6"/>
                    <a:pt x="6733" y="6"/>
                  </a:cubicBezTo>
                  <a:cubicBezTo>
                    <a:pt x="6636" y="7"/>
                    <a:pt x="6540" y="19"/>
                    <a:pt x="6445" y="36"/>
                  </a:cubicBezTo>
                  <a:cubicBezTo>
                    <a:pt x="6350" y="54"/>
                    <a:pt x="6256" y="75"/>
                    <a:pt x="6163" y="102"/>
                  </a:cubicBezTo>
                  <a:cubicBezTo>
                    <a:pt x="5978" y="157"/>
                    <a:pt x="5800" y="234"/>
                    <a:pt x="5615" y="290"/>
                  </a:cubicBezTo>
                  <a:cubicBezTo>
                    <a:pt x="5568" y="304"/>
                    <a:pt x="5522" y="316"/>
                    <a:pt x="5474" y="327"/>
                  </a:cubicBezTo>
                  <a:cubicBezTo>
                    <a:pt x="5427" y="337"/>
                    <a:pt x="5379" y="345"/>
                    <a:pt x="5331" y="350"/>
                  </a:cubicBezTo>
                  <a:cubicBezTo>
                    <a:pt x="5235" y="361"/>
                    <a:pt x="5137" y="361"/>
                    <a:pt x="5041" y="352"/>
                  </a:cubicBezTo>
                  <a:cubicBezTo>
                    <a:pt x="4848" y="333"/>
                    <a:pt x="4660" y="281"/>
                    <a:pt x="4477" y="218"/>
                  </a:cubicBezTo>
                  <a:cubicBezTo>
                    <a:pt x="4386" y="186"/>
                    <a:pt x="4296" y="151"/>
                    <a:pt x="4204" y="120"/>
                  </a:cubicBezTo>
                  <a:cubicBezTo>
                    <a:pt x="4113" y="91"/>
                    <a:pt x="4018" y="71"/>
                    <a:pt x="3922" y="57"/>
                  </a:cubicBezTo>
                  <a:cubicBezTo>
                    <a:pt x="3731" y="30"/>
                    <a:pt x="3538" y="18"/>
                    <a:pt x="3345" y="13"/>
                  </a:cubicBezTo>
                  <a:cubicBezTo>
                    <a:pt x="3248" y="10"/>
                    <a:pt x="3152" y="8"/>
                    <a:pt x="3055" y="7"/>
                  </a:cubicBezTo>
                  <a:cubicBezTo>
                    <a:pt x="2959" y="5"/>
                    <a:pt x="2862" y="6"/>
                    <a:pt x="2766" y="12"/>
                  </a:cubicBezTo>
                  <a:cubicBezTo>
                    <a:pt x="2573" y="23"/>
                    <a:pt x="2380" y="56"/>
                    <a:pt x="2201" y="127"/>
                  </a:cubicBezTo>
                  <a:cubicBezTo>
                    <a:pt x="2021" y="197"/>
                    <a:pt x="1855" y="298"/>
                    <a:pt x="1684" y="389"/>
                  </a:cubicBezTo>
                  <a:cubicBezTo>
                    <a:pt x="1673" y="395"/>
                    <a:pt x="1663" y="401"/>
                    <a:pt x="1652" y="406"/>
                  </a:cubicBezTo>
                  <a:cubicBezTo>
                    <a:pt x="1620" y="422"/>
                    <a:pt x="1620" y="422"/>
                    <a:pt x="1620" y="422"/>
                  </a:cubicBezTo>
                  <a:cubicBezTo>
                    <a:pt x="1598" y="433"/>
                    <a:pt x="1576" y="444"/>
                    <a:pt x="1554" y="454"/>
                  </a:cubicBezTo>
                  <a:cubicBezTo>
                    <a:pt x="1510" y="473"/>
                    <a:pt x="1466" y="494"/>
                    <a:pt x="1421" y="511"/>
                  </a:cubicBezTo>
                  <a:cubicBezTo>
                    <a:pt x="1331" y="548"/>
                    <a:pt x="1239" y="577"/>
                    <a:pt x="1146" y="604"/>
                  </a:cubicBezTo>
                  <a:cubicBezTo>
                    <a:pt x="1100" y="616"/>
                    <a:pt x="1053" y="630"/>
                    <a:pt x="1006" y="640"/>
                  </a:cubicBezTo>
                  <a:cubicBezTo>
                    <a:pt x="971" y="648"/>
                    <a:pt x="971" y="648"/>
                    <a:pt x="971" y="648"/>
                  </a:cubicBezTo>
                  <a:cubicBezTo>
                    <a:pt x="953" y="653"/>
                    <a:pt x="953" y="653"/>
                    <a:pt x="953" y="653"/>
                  </a:cubicBezTo>
                  <a:cubicBezTo>
                    <a:pt x="935" y="656"/>
                    <a:pt x="935" y="656"/>
                    <a:pt x="935" y="656"/>
                  </a:cubicBezTo>
                  <a:cubicBezTo>
                    <a:pt x="864" y="671"/>
                    <a:pt x="864" y="671"/>
                    <a:pt x="864" y="671"/>
                  </a:cubicBezTo>
                  <a:cubicBezTo>
                    <a:pt x="769" y="689"/>
                    <a:pt x="674" y="705"/>
                    <a:pt x="578" y="716"/>
                  </a:cubicBezTo>
                  <a:cubicBezTo>
                    <a:pt x="386" y="741"/>
                    <a:pt x="193" y="754"/>
                    <a:pt x="0" y="7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39" name="Freeform 9"/>
            <p:cNvSpPr/>
            <p:nvPr>
              <p:custDataLst>
                <p:tags r:id="rId7"/>
              </p:custDataLst>
            </p:nvPr>
          </p:nvSpPr>
          <p:spPr bwMode="auto">
            <a:xfrm>
              <a:off x="3" y="1167"/>
              <a:ext cx="5755" cy="538"/>
            </a:xfrm>
            <a:custGeom>
              <a:avLst/>
              <a:gdLst>
                <a:gd name="T0" fmla="*/ 579 w 8993"/>
                <a:gd name="T1" fmla="*/ 798 h 839"/>
                <a:gd name="T2" fmla="*/ 1007 w 8993"/>
                <a:gd name="T3" fmla="*/ 720 h 839"/>
                <a:gd name="T4" fmla="*/ 1060 w 8993"/>
                <a:gd name="T5" fmla="*/ 707 h 839"/>
                <a:gd name="T6" fmla="*/ 1148 w 8993"/>
                <a:gd name="T7" fmla="*/ 683 h 839"/>
                <a:gd name="T8" fmla="*/ 1556 w 8993"/>
                <a:gd name="T9" fmla="*/ 531 h 839"/>
                <a:gd name="T10" fmla="*/ 1621 w 8993"/>
                <a:gd name="T11" fmla="*/ 499 h 839"/>
                <a:gd name="T12" fmla="*/ 1940 w 8993"/>
                <a:gd name="T13" fmla="*/ 325 h 839"/>
                <a:gd name="T14" fmla="*/ 2476 w 8993"/>
                <a:gd name="T15" fmla="*/ 104 h 839"/>
                <a:gd name="T16" fmla="*/ 2762 w 8993"/>
                <a:gd name="T17" fmla="*/ 52 h 839"/>
                <a:gd name="T18" fmla="*/ 3342 w 8993"/>
                <a:gd name="T19" fmla="*/ 9 h 839"/>
                <a:gd name="T20" fmla="*/ 3778 w 8993"/>
                <a:gd name="T21" fmla="*/ 5 h 839"/>
                <a:gd name="T22" fmla="*/ 4206 w 8993"/>
                <a:gd name="T23" fmla="*/ 82 h 839"/>
                <a:gd name="T24" fmla="*/ 4340 w 8993"/>
                <a:gd name="T25" fmla="*/ 138 h 839"/>
                <a:gd name="T26" fmla="*/ 4744 w 8993"/>
                <a:gd name="T27" fmla="*/ 300 h 839"/>
                <a:gd name="T28" fmla="*/ 5025 w 8993"/>
                <a:gd name="T29" fmla="*/ 371 h 839"/>
                <a:gd name="T30" fmla="*/ 5314 w 8993"/>
                <a:gd name="T31" fmla="*/ 384 h 839"/>
                <a:gd name="T32" fmla="*/ 6154 w 8993"/>
                <a:gd name="T33" fmla="*/ 160 h 839"/>
                <a:gd name="T34" fmla="*/ 6724 w 8993"/>
                <a:gd name="T35" fmla="*/ 53 h 839"/>
                <a:gd name="T36" fmla="*/ 7293 w 8993"/>
                <a:gd name="T37" fmla="*/ 163 h 839"/>
                <a:gd name="T38" fmla="*/ 7847 w 8993"/>
                <a:gd name="T39" fmla="*/ 339 h 839"/>
                <a:gd name="T40" fmla="*/ 8414 w 8993"/>
                <a:gd name="T41" fmla="*/ 464 h 839"/>
                <a:gd name="T42" fmla="*/ 8413 w 8993"/>
                <a:gd name="T43" fmla="*/ 465 h 839"/>
                <a:gd name="T44" fmla="*/ 7846 w 8993"/>
                <a:gd name="T45" fmla="*/ 343 h 839"/>
                <a:gd name="T46" fmla="*/ 7291 w 8993"/>
                <a:gd name="T47" fmla="*/ 167 h 839"/>
                <a:gd name="T48" fmla="*/ 6724 w 8993"/>
                <a:gd name="T49" fmla="*/ 58 h 839"/>
                <a:gd name="T50" fmla="*/ 6155 w 8993"/>
                <a:gd name="T51" fmla="*/ 166 h 839"/>
                <a:gd name="T52" fmla="*/ 5315 w 8993"/>
                <a:gd name="T53" fmla="*/ 390 h 839"/>
                <a:gd name="T54" fmla="*/ 5024 w 8993"/>
                <a:gd name="T55" fmla="*/ 378 h 839"/>
                <a:gd name="T56" fmla="*/ 4742 w 8993"/>
                <a:gd name="T57" fmla="*/ 307 h 839"/>
                <a:gd name="T58" fmla="*/ 4337 w 8993"/>
                <a:gd name="T59" fmla="*/ 145 h 839"/>
                <a:gd name="T60" fmla="*/ 4204 w 8993"/>
                <a:gd name="T61" fmla="*/ 89 h 839"/>
                <a:gd name="T62" fmla="*/ 3777 w 8993"/>
                <a:gd name="T63" fmla="*/ 12 h 839"/>
                <a:gd name="T64" fmla="*/ 3342 w 8993"/>
                <a:gd name="T65" fmla="*/ 15 h 839"/>
                <a:gd name="T66" fmla="*/ 2763 w 8993"/>
                <a:gd name="T67" fmla="*/ 57 h 839"/>
                <a:gd name="T68" fmla="*/ 2477 w 8993"/>
                <a:gd name="T69" fmla="*/ 109 h 839"/>
                <a:gd name="T70" fmla="*/ 1942 w 8993"/>
                <a:gd name="T71" fmla="*/ 329 h 839"/>
                <a:gd name="T72" fmla="*/ 1623 w 8993"/>
                <a:gd name="T73" fmla="*/ 503 h 839"/>
                <a:gd name="T74" fmla="*/ 1557 w 8993"/>
                <a:gd name="T75" fmla="*/ 535 h 839"/>
                <a:gd name="T76" fmla="*/ 1149 w 8993"/>
                <a:gd name="T77" fmla="*/ 686 h 839"/>
                <a:gd name="T78" fmla="*/ 1061 w 8993"/>
                <a:gd name="T79" fmla="*/ 710 h 839"/>
                <a:gd name="T80" fmla="*/ 1008 w 8993"/>
                <a:gd name="T81" fmla="*/ 723 h 839"/>
                <a:gd name="T82" fmla="*/ 579 w 8993"/>
                <a:gd name="T83" fmla="*/ 800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993" h="839">
                  <a:moveTo>
                    <a:pt x="0" y="839"/>
                  </a:moveTo>
                  <a:cubicBezTo>
                    <a:pt x="193" y="834"/>
                    <a:pt x="387" y="823"/>
                    <a:pt x="579" y="798"/>
                  </a:cubicBezTo>
                  <a:cubicBezTo>
                    <a:pt x="675" y="786"/>
                    <a:pt x="771" y="770"/>
                    <a:pt x="866" y="751"/>
                  </a:cubicBezTo>
                  <a:cubicBezTo>
                    <a:pt x="913" y="741"/>
                    <a:pt x="961" y="732"/>
                    <a:pt x="1007" y="720"/>
                  </a:cubicBezTo>
                  <a:cubicBezTo>
                    <a:pt x="1043" y="711"/>
                    <a:pt x="1043" y="711"/>
                    <a:pt x="1043" y="711"/>
                  </a:cubicBezTo>
                  <a:cubicBezTo>
                    <a:pt x="1060" y="707"/>
                    <a:pt x="1060" y="707"/>
                    <a:pt x="1060" y="707"/>
                  </a:cubicBezTo>
                  <a:cubicBezTo>
                    <a:pt x="1078" y="702"/>
                    <a:pt x="1078" y="702"/>
                    <a:pt x="1078" y="702"/>
                  </a:cubicBezTo>
                  <a:cubicBezTo>
                    <a:pt x="1148" y="683"/>
                    <a:pt x="1148" y="683"/>
                    <a:pt x="1148" y="683"/>
                  </a:cubicBezTo>
                  <a:cubicBezTo>
                    <a:pt x="1241" y="655"/>
                    <a:pt x="1333" y="625"/>
                    <a:pt x="1422" y="588"/>
                  </a:cubicBezTo>
                  <a:cubicBezTo>
                    <a:pt x="1468" y="571"/>
                    <a:pt x="1511" y="550"/>
                    <a:pt x="1556" y="531"/>
                  </a:cubicBezTo>
                  <a:cubicBezTo>
                    <a:pt x="1567" y="526"/>
                    <a:pt x="1578" y="520"/>
                    <a:pt x="1588" y="515"/>
                  </a:cubicBezTo>
                  <a:cubicBezTo>
                    <a:pt x="1621" y="499"/>
                    <a:pt x="1621" y="499"/>
                    <a:pt x="1621" y="499"/>
                  </a:cubicBezTo>
                  <a:cubicBezTo>
                    <a:pt x="1642" y="488"/>
                    <a:pt x="1664" y="477"/>
                    <a:pt x="1685" y="466"/>
                  </a:cubicBezTo>
                  <a:cubicBezTo>
                    <a:pt x="1771" y="420"/>
                    <a:pt x="1855" y="372"/>
                    <a:pt x="1940" y="325"/>
                  </a:cubicBezTo>
                  <a:cubicBezTo>
                    <a:pt x="2025" y="279"/>
                    <a:pt x="2111" y="234"/>
                    <a:pt x="2200" y="196"/>
                  </a:cubicBezTo>
                  <a:cubicBezTo>
                    <a:pt x="2290" y="158"/>
                    <a:pt x="2382" y="127"/>
                    <a:pt x="2476" y="104"/>
                  </a:cubicBezTo>
                  <a:cubicBezTo>
                    <a:pt x="2523" y="92"/>
                    <a:pt x="2571" y="82"/>
                    <a:pt x="2618" y="73"/>
                  </a:cubicBezTo>
                  <a:cubicBezTo>
                    <a:pt x="2666" y="65"/>
                    <a:pt x="2714" y="58"/>
                    <a:pt x="2762" y="52"/>
                  </a:cubicBezTo>
                  <a:cubicBezTo>
                    <a:pt x="2858" y="40"/>
                    <a:pt x="2955" y="32"/>
                    <a:pt x="3052" y="26"/>
                  </a:cubicBezTo>
                  <a:cubicBezTo>
                    <a:pt x="3148" y="20"/>
                    <a:pt x="3245" y="14"/>
                    <a:pt x="3342" y="9"/>
                  </a:cubicBezTo>
                  <a:cubicBezTo>
                    <a:pt x="3439" y="4"/>
                    <a:pt x="3535" y="0"/>
                    <a:pt x="3632" y="1"/>
                  </a:cubicBezTo>
                  <a:cubicBezTo>
                    <a:pt x="3681" y="1"/>
                    <a:pt x="3729" y="3"/>
                    <a:pt x="3778" y="5"/>
                  </a:cubicBezTo>
                  <a:cubicBezTo>
                    <a:pt x="3826" y="7"/>
                    <a:pt x="3875" y="10"/>
                    <a:pt x="3923" y="16"/>
                  </a:cubicBezTo>
                  <a:cubicBezTo>
                    <a:pt x="4019" y="28"/>
                    <a:pt x="4115" y="48"/>
                    <a:pt x="4206" y="82"/>
                  </a:cubicBezTo>
                  <a:cubicBezTo>
                    <a:pt x="4229" y="90"/>
                    <a:pt x="4251" y="100"/>
                    <a:pt x="4274" y="109"/>
                  </a:cubicBezTo>
                  <a:cubicBezTo>
                    <a:pt x="4340" y="138"/>
                    <a:pt x="4340" y="138"/>
                    <a:pt x="4340" y="138"/>
                  </a:cubicBezTo>
                  <a:cubicBezTo>
                    <a:pt x="4385" y="157"/>
                    <a:pt x="4429" y="177"/>
                    <a:pt x="4473" y="196"/>
                  </a:cubicBezTo>
                  <a:cubicBezTo>
                    <a:pt x="4562" y="234"/>
                    <a:pt x="4652" y="270"/>
                    <a:pt x="4744" y="300"/>
                  </a:cubicBezTo>
                  <a:cubicBezTo>
                    <a:pt x="4790" y="315"/>
                    <a:pt x="4837" y="329"/>
                    <a:pt x="4883" y="341"/>
                  </a:cubicBezTo>
                  <a:cubicBezTo>
                    <a:pt x="4930" y="353"/>
                    <a:pt x="4977" y="364"/>
                    <a:pt x="5025" y="371"/>
                  </a:cubicBezTo>
                  <a:cubicBezTo>
                    <a:pt x="5073" y="379"/>
                    <a:pt x="5121" y="384"/>
                    <a:pt x="5169" y="386"/>
                  </a:cubicBezTo>
                  <a:cubicBezTo>
                    <a:pt x="5218" y="388"/>
                    <a:pt x="5266" y="387"/>
                    <a:pt x="5314" y="384"/>
                  </a:cubicBezTo>
                  <a:cubicBezTo>
                    <a:pt x="5411" y="377"/>
                    <a:pt x="5506" y="359"/>
                    <a:pt x="5599" y="334"/>
                  </a:cubicBezTo>
                  <a:cubicBezTo>
                    <a:pt x="5787" y="285"/>
                    <a:pt x="5967" y="214"/>
                    <a:pt x="6154" y="160"/>
                  </a:cubicBezTo>
                  <a:cubicBezTo>
                    <a:pt x="6247" y="134"/>
                    <a:pt x="6341" y="111"/>
                    <a:pt x="6436" y="91"/>
                  </a:cubicBezTo>
                  <a:cubicBezTo>
                    <a:pt x="6531" y="71"/>
                    <a:pt x="6627" y="56"/>
                    <a:pt x="6724" y="53"/>
                  </a:cubicBezTo>
                  <a:cubicBezTo>
                    <a:pt x="6821" y="50"/>
                    <a:pt x="6919" y="63"/>
                    <a:pt x="7013" y="84"/>
                  </a:cubicBezTo>
                  <a:cubicBezTo>
                    <a:pt x="7108" y="105"/>
                    <a:pt x="7201" y="134"/>
                    <a:pt x="7293" y="163"/>
                  </a:cubicBezTo>
                  <a:cubicBezTo>
                    <a:pt x="7569" y="252"/>
                    <a:pt x="7569" y="252"/>
                    <a:pt x="7569" y="252"/>
                  </a:cubicBezTo>
                  <a:cubicBezTo>
                    <a:pt x="7661" y="282"/>
                    <a:pt x="7754" y="312"/>
                    <a:pt x="7847" y="339"/>
                  </a:cubicBezTo>
                  <a:cubicBezTo>
                    <a:pt x="7940" y="366"/>
                    <a:pt x="8034" y="390"/>
                    <a:pt x="8128" y="411"/>
                  </a:cubicBezTo>
                  <a:cubicBezTo>
                    <a:pt x="8223" y="432"/>
                    <a:pt x="8318" y="450"/>
                    <a:pt x="8414" y="464"/>
                  </a:cubicBezTo>
                  <a:cubicBezTo>
                    <a:pt x="8605" y="491"/>
                    <a:pt x="8800" y="501"/>
                    <a:pt x="8993" y="484"/>
                  </a:cubicBezTo>
                  <a:cubicBezTo>
                    <a:pt x="8800" y="501"/>
                    <a:pt x="8605" y="492"/>
                    <a:pt x="8413" y="465"/>
                  </a:cubicBezTo>
                  <a:cubicBezTo>
                    <a:pt x="8318" y="452"/>
                    <a:pt x="8222" y="434"/>
                    <a:pt x="8128" y="414"/>
                  </a:cubicBezTo>
                  <a:cubicBezTo>
                    <a:pt x="8033" y="393"/>
                    <a:pt x="7939" y="369"/>
                    <a:pt x="7846" y="343"/>
                  </a:cubicBezTo>
                  <a:cubicBezTo>
                    <a:pt x="7753" y="316"/>
                    <a:pt x="7660" y="286"/>
                    <a:pt x="7568" y="256"/>
                  </a:cubicBezTo>
                  <a:cubicBezTo>
                    <a:pt x="7291" y="167"/>
                    <a:pt x="7291" y="167"/>
                    <a:pt x="7291" y="167"/>
                  </a:cubicBezTo>
                  <a:cubicBezTo>
                    <a:pt x="7199" y="138"/>
                    <a:pt x="7107" y="109"/>
                    <a:pt x="7012" y="88"/>
                  </a:cubicBezTo>
                  <a:cubicBezTo>
                    <a:pt x="6918" y="67"/>
                    <a:pt x="6821" y="55"/>
                    <a:pt x="6724" y="58"/>
                  </a:cubicBezTo>
                  <a:cubicBezTo>
                    <a:pt x="6628" y="61"/>
                    <a:pt x="6532" y="76"/>
                    <a:pt x="6437" y="96"/>
                  </a:cubicBezTo>
                  <a:cubicBezTo>
                    <a:pt x="6343" y="117"/>
                    <a:pt x="6248" y="139"/>
                    <a:pt x="6155" y="166"/>
                  </a:cubicBezTo>
                  <a:cubicBezTo>
                    <a:pt x="5969" y="219"/>
                    <a:pt x="5789" y="291"/>
                    <a:pt x="5601" y="340"/>
                  </a:cubicBezTo>
                  <a:cubicBezTo>
                    <a:pt x="5507" y="365"/>
                    <a:pt x="5412" y="384"/>
                    <a:pt x="5315" y="390"/>
                  </a:cubicBezTo>
                  <a:cubicBezTo>
                    <a:pt x="5266" y="394"/>
                    <a:pt x="5218" y="394"/>
                    <a:pt x="5169" y="393"/>
                  </a:cubicBezTo>
                  <a:cubicBezTo>
                    <a:pt x="5120" y="390"/>
                    <a:pt x="5072" y="386"/>
                    <a:pt x="5024" y="378"/>
                  </a:cubicBezTo>
                  <a:cubicBezTo>
                    <a:pt x="4976" y="371"/>
                    <a:pt x="4929" y="360"/>
                    <a:pt x="4882" y="348"/>
                  </a:cubicBezTo>
                  <a:cubicBezTo>
                    <a:pt x="4835" y="336"/>
                    <a:pt x="4788" y="322"/>
                    <a:pt x="4742" y="307"/>
                  </a:cubicBezTo>
                  <a:cubicBezTo>
                    <a:pt x="4650" y="277"/>
                    <a:pt x="4560" y="241"/>
                    <a:pt x="4470" y="203"/>
                  </a:cubicBezTo>
                  <a:cubicBezTo>
                    <a:pt x="4426" y="184"/>
                    <a:pt x="4382" y="164"/>
                    <a:pt x="4337" y="145"/>
                  </a:cubicBezTo>
                  <a:cubicBezTo>
                    <a:pt x="4271" y="115"/>
                    <a:pt x="4271" y="115"/>
                    <a:pt x="4271" y="115"/>
                  </a:cubicBezTo>
                  <a:cubicBezTo>
                    <a:pt x="4248" y="106"/>
                    <a:pt x="4226" y="97"/>
                    <a:pt x="4204" y="89"/>
                  </a:cubicBezTo>
                  <a:cubicBezTo>
                    <a:pt x="4113" y="55"/>
                    <a:pt x="4018" y="35"/>
                    <a:pt x="3922" y="23"/>
                  </a:cubicBezTo>
                  <a:cubicBezTo>
                    <a:pt x="3874" y="17"/>
                    <a:pt x="3826" y="14"/>
                    <a:pt x="3777" y="12"/>
                  </a:cubicBezTo>
                  <a:cubicBezTo>
                    <a:pt x="3729" y="9"/>
                    <a:pt x="3681" y="8"/>
                    <a:pt x="3632" y="7"/>
                  </a:cubicBezTo>
                  <a:cubicBezTo>
                    <a:pt x="3536" y="7"/>
                    <a:pt x="3439" y="10"/>
                    <a:pt x="3342" y="15"/>
                  </a:cubicBezTo>
                  <a:cubicBezTo>
                    <a:pt x="3245" y="20"/>
                    <a:pt x="3149" y="26"/>
                    <a:pt x="3052" y="32"/>
                  </a:cubicBezTo>
                  <a:cubicBezTo>
                    <a:pt x="2955" y="38"/>
                    <a:pt x="2859" y="45"/>
                    <a:pt x="2763" y="57"/>
                  </a:cubicBezTo>
                  <a:cubicBezTo>
                    <a:pt x="2715" y="63"/>
                    <a:pt x="2667" y="71"/>
                    <a:pt x="2619" y="79"/>
                  </a:cubicBezTo>
                  <a:cubicBezTo>
                    <a:pt x="2572" y="88"/>
                    <a:pt x="2524" y="97"/>
                    <a:pt x="2477" y="109"/>
                  </a:cubicBezTo>
                  <a:cubicBezTo>
                    <a:pt x="2383" y="132"/>
                    <a:pt x="2291" y="163"/>
                    <a:pt x="2202" y="200"/>
                  </a:cubicBezTo>
                  <a:cubicBezTo>
                    <a:pt x="2113" y="238"/>
                    <a:pt x="2027" y="283"/>
                    <a:pt x="1942" y="329"/>
                  </a:cubicBezTo>
                  <a:cubicBezTo>
                    <a:pt x="1857" y="376"/>
                    <a:pt x="1773" y="424"/>
                    <a:pt x="1688" y="469"/>
                  </a:cubicBezTo>
                  <a:cubicBezTo>
                    <a:pt x="1666" y="481"/>
                    <a:pt x="1644" y="492"/>
                    <a:pt x="1623" y="503"/>
                  </a:cubicBezTo>
                  <a:cubicBezTo>
                    <a:pt x="1590" y="519"/>
                    <a:pt x="1590" y="519"/>
                    <a:pt x="1590" y="519"/>
                  </a:cubicBezTo>
                  <a:cubicBezTo>
                    <a:pt x="1579" y="524"/>
                    <a:pt x="1569" y="530"/>
                    <a:pt x="1557" y="535"/>
                  </a:cubicBezTo>
                  <a:cubicBezTo>
                    <a:pt x="1513" y="554"/>
                    <a:pt x="1469" y="575"/>
                    <a:pt x="1424" y="592"/>
                  </a:cubicBezTo>
                  <a:cubicBezTo>
                    <a:pt x="1334" y="629"/>
                    <a:pt x="1242" y="659"/>
                    <a:pt x="1149" y="686"/>
                  </a:cubicBezTo>
                  <a:cubicBezTo>
                    <a:pt x="1079" y="705"/>
                    <a:pt x="1079" y="705"/>
                    <a:pt x="1079" y="705"/>
                  </a:cubicBezTo>
                  <a:cubicBezTo>
                    <a:pt x="1061" y="710"/>
                    <a:pt x="1061" y="710"/>
                    <a:pt x="1061" y="710"/>
                  </a:cubicBezTo>
                  <a:cubicBezTo>
                    <a:pt x="1044" y="714"/>
                    <a:pt x="1044" y="714"/>
                    <a:pt x="1044" y="714"/>
                  </a:cubicBezTo>
                  <a:cubicBezTo>
                    <a:pt x="1008" y="723"/>
                    <a:pt x="1008" y="723"/>
                    <a:pt x="1008" y="723"/>
                  </a:cubicBezTo>
                  <a:cubicBezTo>
                    <a:pt x="961" y="735"/>
                    <a:pt x="914" y="744"/>
                    <a:pt x="866" y="754"/>
                  </a:cubicBezTo>
                  <a:cubicBezTo>
                    <a:pt x="771" y="772"/>
                    <a:pt x="675" y="788"/>
                    <a:pt x="579" y="800"/>
                  </a:cubicBezTo>
                  <a:cubicBezTo>
                    <a:pt x="387" y="824"/>
                    <a:pt x="193" y="835"/>
                    <a:pt x="0" y="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0" name="Freeform 10"/>
            <p:cNvSpPr/>
            <p:nvPr>
              <p:custDataLst>
                <p:tags r:id="rId8"/>
              </p:custDataLst>
            </p:nvPr>
          </p:nvSpPr>
          <p:spPr bwMode="auto">
            <a:xfrm>
              <a:off x="2" y="1152"/>
              <a:ext cx="5756" cy="603"/>
            </a:xfrm>
            <a:custGeom>
              <a:avLst/>
              <a:gdLst>
                <a:gd name="T0" fmla="*/ 582 w 8994"/>
                <a:gd name="T1" fmla="*/ 905 h 941"/>
                <a:gd name="T2" fmla="*/ 1012 w 8994"/>
                <a:gd name="T3" fmla="*/ 826 h 941"/>
                <a:gd name="T4" fmla="*/ 1066 w 8994"/>
                <a:gd name="T5" fmla="*/ 813 h 941"/>
                <a:gd name="T6" fmla="*/ 1153 w 8994"/>
                <a:gd name="T7" fmla="*/ 788 h 941"/>
                <a:gd name="T8" fmla="*/ 1188 w 8994"/>
                <a:gd name="T9" fmla="*/ 778 h 941"/>
                <a:gd name="T10" fmla="*/ 1258 w 8994"/>
                <a:gd name="T11" fmla="*/ 755 h 941"/>
                <a:gd name="T12" fmla="*/ 1292 w 8994"/>
                <a:gd name="T13" fmla="*/ 744 h 941"/>
                <a:gd name="T14" fmla="*/ 1378 w 8994"/>
                <a:gd name="T15" fmla="*/ 713 h 941"/>
                <a:gd name="T16" fmla="*/ 1428 w 8994"/>
                <a:gd name="T17" fmla="*/ 692 h 941"/>
                <a:gd name="T18" fmla="*/ 1595 w 8994"/>
                <a:gd name="T19" fmla="*/ 618 h 941"/>
                <a:gd name="T20" fmla="*/ 1692 w 8994"/>
                <a:gd name="T21" fmla="*/ 569 h 941"/>
                <a:gd name="T22" fmla="*/ 2480 w 8994"/>
                <a:gd name="T23" fmla="*/ 190 h 941"/>
                <a:gd name="T24" fmla="*/ 3052 w 8994"/>
                <a:gd name="T25" fmla="*/ 75 h 941"/>
                <a:gd name="T26" fmla="*/ 3631 w 8994"/>
                <a:gd name="T27" fmla="*/ 4 h 941"/>
                <a:gd name="T28" fmla="*/ 3923 w 8994"/>
                <a:gd name="T29" fmla="*/ 6 h 941"/>
                <a:gd name="T30" fmla="*/ 4240 w 8994"/>
                <a:gd name="T31" fmla="*/ 90 h 941"/>
                <a:gd name="T32" fmla="*/ 4337 w 8994"/>
                <a:gd name="T33" fmla="*/ 139 h 941"/>
                <a:gd name="T34" fmla="*/ 4467 w 8994"/>
                <a:gd name="T35" fmla="*/ 207 h 941"/>
                <a:gd name="T36" fmla="*/ 4866 w 8994"/>
                <a:gd name="T37" fmla="*/ 384 h 941"/>
                <a:gd name="T38" fmla="*/ 5295 w 8994"/>
                <a:gd name="T39" fmla="*/ 450 h 941"/>
                <a:gd name="T40" fmla="*/ 5864 w 8994"/>
                <a:gd name="T41" fmla="*/ 334 h 941"/>
                <a:gd name="T42" fmla="*/ 6073 w 8994"/>
                <a:gd name="T43" fmla="*/ 270 h 941"/>
                <a:gd name="T44" fmla="*/ 6143 w 8994"/>
                <a:gd name="T45" fmla="*/ 250 h 941"/>
                <a:gd name="T46" fmla="*/ 6425 w 8994"/>
                <a:gd name="T47" fmla="*/ 175 h 941"/>
                <a:gd name="T48" fmla="*/ 7003 w 8994"/>
                <a:gd name="T49" fmla="*/ 158 h 941"/>
                <a:gd name="T50" fmla="*/ 7561 w 8994"/>
                <a:gd name="T51" fmla="*/ 329 h 941"/>
                <a:gd name="T52" fmla="*/ 8124 w 8994"/>
                <a:gd name="T53" fmla="*/ 482 h 941"/>
                <a:gd name="T54" fmla="*/ 8994 w 8994"/>
                <a:gd name="T55" fmla="*/ 547 h 941"/>
                <a:gd name="T56" fmla="*/ 8123 w 8994"/>
                <a:gd name="T57" fmla="*/ 485 h 941"/>
                <a:gd name="T58" fmla="*/ 7560 w 8994"/>
                <a:gd name="T59" fmla="*/ 333 h 941"/>
                <a:gd name="T60" fmla="*/ 7002 w 8994"/>
                <a:gd name="T61" fmla="*/ 163 h 941"/>
                <a:gd name="T62" fmla="*/ 6426 w 8994"/>
                <a:gd name="T63" fmla="*/ 180 h 941"/>
                <a:gd name="T64" fmla="*/ 6145 w 8994"/>
                <a:gd name="T65" fmla="*/ 255 h 941"/>
                <a:gd name="T66" fmla="*/ 6075 w 8994"/>
                <a:gd name="T67" fmla="*/ 276 h 941"/>
                <a:gd name="T68" fmla="*/ 5866 w 8994"/>
                <a:gd name="T69" fmla="*/ 340 h 941"/>
                <a:gd name="T70" fmla="*/ 5295 w 8994"/>
                <a:gd name="T71" fmla="*/ 457 h 941"/>
                <a:gd name="T72" fmla="*/ 4864 w 8994"/>
                <a:gd name="T73" fmla="*/ 390 h 941"/>
                <a:gd name="T74" fmla="*/ 4463 w 8994"/>
                <a:gd name="T75" fmla="*/ 213 h 941"/>
                <a:gd name="T76" fmla="*/ 4334 w 8994"/>
                <a:gd name="T77" fmla="*/ 146 h 941"/>
                <a:gd name="T78" fmla="*/ 4237 w 8994"/>
                <a:gd name="T79" fmla="*/ 96 h 941"/>
                <a:gd name="T80" fmla="*/ 3922 w 8994"/>
                <a:gd name="T81" fmla="*/ 13 h 941"/>
                <a:gd name="T82" fmla="*/ 3631 w 8994"/>
                <a:gd name="T83" fmla="*/ 10 h 941"/>
                <a:gd name="T84" fmla="*/ 3052 w 8994"/>
                <a:gd name="T85" fmla="*/ 81 h 941"/>
                <a:gd name="T86" fmla="*/ 2481 w 8994"/>
                <a:gd name="T87" fmla="*/ 195 h 941"/>
                <a:gd name="T88" fmla="*/ 1694 w 8994"/>
                <a:gd name="T89" fmla="*/ 572 h 941"/>
                <a:gd name="T90" fmla="*/ 1597 w 8994"/>
                <a:gd name="T91" fmla="*/ 622 h 941"/>
                <a:gd name="T92" fmla="*/ 1430 w 8994"/>
                <a:gd name="T93" fmla="*/ 696 h 941"/>
                <a:gd name="T94" fmla="*/ 1084 w 8994"/>
                <a:gd name="T95" fmla="*/ 811 h 941"/>
                <a:gd name="T96" fmla="*/ 1049 w 8994"/>
                <a:gd name="T97" fmla="*/ 820 h 941"/>
                <a:gd name="T98" fmla="*/ 871 w 8994"/>
                <a:gd name="T99" fmla="*/ 861 h 941"/>
                <a:gd name="T100" fmla="*/ 0 w 8994"/>
                <a:gd name="T101" fmla="*/ 941 h 9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94" h="941">
                  <a:moveTo>
                    <a:pt x="0" y="941"/>
                  </a:moveTo>
                  <a:cubicBezTo>
                    <a:pt x="195" y="940"/>
                    <a:pt x="390" y="930"/>
                    <a:pt x="582" y="905"/>
                  </a:cubicBezTo>
                  <a:cubicBezTo>
                    <a:pt x="679" y="893"/>
                    <a:pt x="775" y="877"/>
                    <a:pt x="870" y="858"/>
                  </a:cubicBezTo>
                  <a:cubicBezTo>
                    <a:pt x="918" y="848"/>
                    <a:pt x="965" y="838"/>
                    <a:pt x="1012" y="826"/>
                  </a:cubicBezTo>
                  <a:cubicBezTo>
                    <a:pt x="1048" y="817"/>
                    <a:pt x="1048" y="817"/>
                    <a:pt x="1048" y="817"/>
                  </a:cubicBezTo>
                  <a:cubicBezTo>
                    <a:pt x="1066" y="813"/>
                    <a:pt x="1066" y="813"/>
                    <a:pt x="1066" y="813"/>
                  </a:cubicBezTo>
                  <a:cubicBezTo>
                    <a:pt x="1083" y="808"/>
                    <a:pt x="1083" y="808"/>
                    <a:pt x="1083" y="808"/>
                  </a:cubicBezTo>
                  <a:cubicBezTo>
                    <a:pt x="1153" y="788"/>
                    <a:pt x="1153" y="788"/>
                    <a:pt x="1153" y="788"/>
                  </a:cubicBezTo>
                  <a:cubicBezTo>
                    <a:pt x="1171" y="783"/>
                    <a:pt x="1171" y="783"/>
                    <a:pt x="1171" y="783"/>
                  </a:cubicBezTo>
                  <a:cubicBezTo>
                    <a:pt x="1188" y="778"/>
                    <a:pt x="1188" y="778"/>
                    <a:pt x="1188" y="778"/>
                  </a:cubicBezTo>
                  <a:cubicBezTo>
                    <a:pt x="1223" y="767"/>
                    <a:pt x="1223" y="767"/>
                    <a:pt x="1223" y="767"/>
                  </a:cubicBezTo>
                  <a:cubicBezTo>
                    <a:pt x="1258" y="755"/>
                    <a:pt x="1258" y="755"/>
                    <a:pt x="1258" y="755"/>
                  </a:cubicBezTo>
                  <a:cubicBezTo>
                    <a:pt x="1275" y="750"/>
                    <a:pt x="1275" y="750"/>
                    <a:pt x="1275" y="750"/>
                  </a:cubicBezTo>
                  <a:cubicBezTo>
                    <a:pt x="1292" y="744"/>
                    <a:pt x="1292" y="744"/>
                    <a:pt x="1292" y="744"/>
                  </a:cubicBezTo>
                  <a:cubicBezTo>
                    <a:pt x="1361" y="719"/>
                    <a:pt x="1361" y="719"/>
                    <a:pt x="1361" y="719"/>
                  </a:cubicBezTo>
                  <a:cubicBezTo>
                    <a:pt x="1378" y="713"/>
                    <a:pt x="1378" y="713"/>
                    <a:pt x="1378" y="713"/>
                  </a:cubicBezTo>
                  <a:cubicBezTo>
                    <a:pt x="1395" y="706"/>
                    <a:pt x="1395" y="706"/>
                    <a:pt x="1395" y="706"/>
                  </a:cubicBezTo>
                  <a:cubicBezTo>
                    <a:pt x="1428" y="692"/>
                    <a:pt x="1428" y="692"/>
                    <a:pt x="1428" y="692"/>
                  </a:cubicBezTo>
                  <a:cubicBezTo>
                    <a:pt x="1474" y="675"/>
                    <a:pt x="1518" y="654"/>
                    <a:pt x="1562" y="634"/>
                  </a:cubicBezTo>
                  <a:cubicBezTo>
                    <a:pt x="1573" y="629"/>
                    <a:pt x="1584" y="624"/>
                    <a:pt x="1595" y="618"/>
                  </a:cubicBezTo>
                  <a:cubicBezTo>
                    <a:pt x="1627" y="602"/>
                    <a:pt x="1627" y="602"/>
                    <a:pt x="1627" y="602"/>
                  </a:cubicBezTo>
                  <a:cubicBezTo>
                    <a:pt x="1649" y="591"/>
                    <a:pt x="1671" y="580"/>
                    <a:pt x="1692" y="569"/>
                  </a:cubicBezTo>
                  <a:cubicBezTo>
                    <a:pt x="1864" y="477"/>
                    <a:pt x="2029" y="373"/>
                    <a:pt x="2206" y="292"/>
                  </a:cubicBezTo>
                  <a:cubicBezTo>
                    <a:pt x="2295" y="252"/>
                    <a:pt x="2386" y="218"/>
                    <a:pt x="2480" y="190"/>
                  </a:cubicBezTo>
                  <a:cubicBezTo>
                    <a:pt x="2573" y="162"/>
                    <a:pt x="2668" y="140"/>
                    <a:pt x="2763" y="121"/>
                  </a:cubicBezTo>
                  <a:cubicBezTo>
                    <a:pt x="2859" y="103"/>
                    <a:pt x="2955" y="89"/>
                    <a:pt x="3052" y="75"/>
                  </a:cubicBezTo>
                  <a:cubicBezTo>
                    <a:pt x="3148" y="62"/>
                    <a:pt x="3244" y="47"/>
                    <a:pt x="3340" y="34"/>
                  </a:cubicBezTo>
                  <a:cubicBezTo>
                    <a:pt x="3437" y="20"/>
                    <a:pt x="3534" y="9"/>
                    <a:pt x="3631" y="4"/>
                  </a:cubicBezTo>
                  <a:cubicBezTo>
                    <a:pt x="3679" y="1"/>
                    <a:pt x="3728" y="0"/>
                    <a:pt x="3777" y="0"/>
                  </a:cubicBezTo>
                  <a:cubicBezTo>
                    <a:pt x="3825" y="0"/>
                    <a:pt x="3874" y="1"/>
                    <a:pt x="3923" y="6"/>
                  </a:cubicBezTo>
                  <a:cubicBezTo>
                    <a:pt x="4020" y="15"/>
                    <a:pt x="4116" y="36"/>
                    <a:pt x="4206" y="75"/>
                  </a:cubicBezTo>
                  <a:cubicBezTo>
                    <a:pt x="4218" y="80"/>
                    <a:pt x="4229" y="85"/>
                    <a:pt x="4240" y="90"/>
                  </a:cubicBezTo>
                  <a:cubicBezTo>
                    <a:pt x="4251" y="95"/>
                    <a:pt x="4262" y="100"/>
                    <a:pt x="4273" y="105"/>
                  </a:cubicBezTo>
                  <a:cubicBezTo>
                    <a:pt x="4337" y="139"/>
                    <a:pt x="4337" y="139"/>
                    <a:pt x="4337" y="139"/>
                  </a:cubicBezTo>
                  <a:cubicBezTo>
                    <a:pt x="4402" y="173"/>
                    <a:pt x="4402" y="173"/>
                    <a:pt x="4402" y="173"/>
                  </a:cubicBezTo>
                  <a:cubicBezTo>
                    <a:pt x="4467" y="207"/>
                    <a:pt x="4467" y="207"/>
                    <a:pt x="4467" y="207"/>
                  </a:cubicBezTo>
                  <a:cubicBezTo>
                    <a:pt x="4553" y="251"/>
                    <a:pt x="4640" y="294"/>
                    <a:pt x="4730" y="332"/>
                  </a:cubicBezTo>
                  <a:cubicBezTo>
                    <a:pt x="4775" y="351"/>
                    <a:pt x="4820" y="368"/>
                    <a:pt x="4866" y="384"/>
                  </a:cubicBezTo>
                  <a:cubicBezTo>
                    <a:pt x="4912" y="400"/>
                    <a:pt x="4958" y="413"/>
                    <a:pt x="5006" y="424"/>
                  </a:cubicBezTo>
                  <a:cubicBezTo>
                    <a:pt x="5101" y="444"/>
                    <a:pt x="5198" y="453"/>
                    <a:pt x="5295" y="450"/>
                  </a:cubicBezTo>
                  <a:cubicBezTo>
                    <a:pt x="5392" y="448"/>
                    <a:pt x="5488" y="433"/>
                    <a:pt x="5583" y="412"/>
                  </a:cubicBezTo>
                  <a:cubicBezTo>
                    <a:pt x="5678" y="390"/>
                    <a:pt x="5771" y="363"/>
                    <a:pt x="5864" y="334"/>
                  </a:cubicBezTo>
                  <a:cubicBezTo>
                    <a:pt x="6003" y="292"/>
                    <a:pt x="6003" y="292"/>
                    <a:pt x="6003" y="292"/>
                  </a:cubicBezTo>
                  <a:cubicBezTo>
                    <a:pt x="6073" y="270"/>
                    <a:pt x="6073" y="270"/>
                    <a:pt x="6073" y="270"/>
                  </a:cubicBezTo>
                  <a:cubicBezTo>
                    <a:pt x="6108" y="259"/>
                    <a:pt x="6108" y="259"/>
                    <a:pt x="6108" y="259"/>
                  </a:cubicBezTo>
                  <a:cubicBezTo>
                    <a:pt x="6120" y="256"/>
                    <a:pt x="6131" y="253"/>
                    <a:pt x="6143" y="250"/>
                  </a:cubicBezTo>
                  <a:cubicBezTo>
                    <a:pt x="6284" y="211"/>
                    <a:pt x="6284" y="211"/>
                    <a:pt x="6284" y="211"/>
                  </a:cubicBezTo>
                  <a:cubicBezTo>
                    <a:pt x="6331" y="198"/>
                    <a:pt x="6378" y="186"/>
                    <a:pt x="6425" y="175"/>
                  </a:cubicBezTo>
                  <a:cubicBezTo>
                    <a:pt x="6520" y="152"/>
                    <a:pt x="6616" y="132"/>
                    <a:pt x="6713" y="129"/>
                  </a:cubicBezTo>
                  <a:cubicBezTo>
                    <a:pt x="6811" y="124"/>
                    <a:pt x="6908" y="137"/>
                    <a:pt x="7003" y="158"/>
                  </a:cubicBezTo>
                  <a:cubicBezTo>
                    <a:pt x="7098" y="180"/>
                    <a:pt x="7191" y="210"/>
                    <a:pt x="7283" y="240"/>
                  </a:cubicBezTo>
                  <a:cubicBezTo>
                    <a:pt x="7561" y="329"/>
                    <a:pt x="7561" y="329"/>
                    <a:pt x="7561" y="329"/>
                  </a:cubicBezTo>
                  <a:cubicBezTo>
                    <a:pt x="7654" y="359"/>
                    <a:pt x="7747" y="388"/>
                    <a:pt x="7840" y="414"/>
                  </a:cubicBezTo>
                  <a:cubicBezTo>
                    <a:pt x="7934" y="440"/>
                    <a:pt x="8029" y="462"/>
                    <a:pt x="8124" y="482"/>
                  </a:cubicBezTo>
                  <a:cubicBezTo>
                    <a:pt x="8219" y="501"/>
                    <a:pt x="8315" y="518"/>
                    <a:pt x="8411" y="531"/>
                  </a:cubicBezTo>
                  <a:cubicBezTo>
                    <a:pt x="8604" y="555"/>
                    <a:pt x="8800" y="563"/>
                    <a:pt x="8994" y="547"/>
                  </a:cubicBezTo>
                  <a:cubicBezTo>
                    <a:pt x="8800" y="564"/>
                    <a:pt x="8604" y="557"/>
                    <a:pt x="8411" y="532"/>
                  </a:cubicBezTo>
                  <a:cubicBezTo>
                    <a:pt x="8315" y="520"/>
                    <a:pt x="8219" y="504"/>
                    <a:pt x="8123" y="485"/>
                  </a:cubicBezTo>
                  <a:cubicBezTo>
                    <a:pt x="8028" y="465"/>
                    <a:pt x="7933" y="444"/>
                    <a:pt x="7839" y="418"/>
                  </a:cubicBezTo>
                  <a:cubicBezTo>
                    <a:pt x="7745" y="392"/>
                    <a:pt x="7653" y="363"/>
                    <a:pt x="7560" y="333"/>
                  </a:cubicBezTo>
                  <a:cubicBezTo>
                    <a:pt x="7282" y="244"/>
                    <a:pt x="7282" y="244"/>
                    <a:pt x="7282" y="244"/>
                  </a:cubicBezTo>
                  <a:cubicBezTo>
                    <a:pt x="7189" y="215"/>
                    <a:pt x="7097" y="185"/>
                    <a:pt x="7002" y="163"/>
                  </a:cubicBezTo>
                  <a:cubicBezTo>
                    <a:pt x="6908" y="141"/>
                    <a:pt x="6810" y="129"/>
                    <a:pt x="6713" y="134"/>
                  </a:cubicBezTo>
                  <a:cubicBezTo>
                    <a:pt x="6616" y="138"/>
                    <a:pt x="6521" y="157"/>
                    <a:pt x="6426" y="180"/>
                  </a:cubicBezTo>
                  <a:cubicBezTo>
                    <a:pt x="6379" y="191"/>
                    <a:pt x="6332" y="204"/>
                    <a:pt x="6285" y="216"/>
                  </a:cubicBezTo>
                  <a:cubicBezTo>
                    <a:pt x="6145" y="255"/>
                    <a:pt x="6145" y="255"/>
                    <a:pt x="6145" y="255"/>
                  </a:cubicBezTo>
                  <a:cubicBezTo>
                    <a:pt x="6133" y="258"/>
                    <a:pt x="6121" y="261"/>
                    <a:pt x="6110" y="265"/>
                  </a:cubicBezTo>
                  <a:cubicBezTo>
                    <a:pt x="6075" y="276"/>
                    <a:pt x="6075" y="276"/>
                    <a:pt x="6075" y="276"/>
                  </a:cubicBezTo>
                  <a:cubicBezTo>
                    <a:pt x="6005" y="297"/>
                    <a:pt x="6005" y="297"/>
                    <a:pt x="6005" y="297"/>
                  </a:cubicBezTo>
                  <a:cubicBezTo>
                    <a:pt x="5866" y="340"/>
                    <a:pt x="5866" y="340"/>
                    <a:pt x="5866" y="340"/>
                  </a:cubicBezTo>
                  <a:cubicBezTo>
                    <a:pt x="5773" y="369"/>
                    <a:pt x="5679" y="396"/>
                    <a:pt x="5584" y="418"/>
                  </a:cubicBezTo>
                  <a:cubicBezTo>
                    <a:pt x="5489" y="439"/>
                    <a:pt x="5392" y="454"/>
                    <a:pt x="5295" y="457"/>
                  </a:cubicBezTo>
                  <a:cubicBezTo>
                    <a:pt x="5197" y="460"/>
                    <a:pt x="5100" y="451"/>
                    <a:pt x="5004" y="430"/>
                  </a:cubicBezTo>
                  <a:cubicBezTo>
                    <a:pt x="4957" y="420"/>
                    <a:pt x="4910" y="406"/>
                    <a:pt x="4864" y="390"/>
                  </a:cubicBezTo>
                  <a:cubicBezTo>
                    <a:pt x="4818" y="375"/>
                    <a:pt x="4772" y="357"/>
                    <a:pt x="4727" y="339"/>
                  </a:cubicBezTo>
                  <a:cubicBezTo>
                    <a:pt x="4637" y="301"/>
                    <a:pt x="4550" y="258"/>
                    <a:pt x="4463" y="213"/>
                  </a:cubicBezTo>
                  <a:cubicBezTo>
                    <a:pt x="4399" y="179"/>
                    <a:pt x="4399" y="179"/>
                    <a:pt x="4399" y="179"/>
                  </a:cubicBezTo>
                  <a:cubicBezTo>
                    <a:pt x="4334" y="146"/>
                    <a:pt x="4334" y="146"/>
                    <a:pt x="4334" y="146"/>
                  </a:cubicBezTo>
                  <a:cubicBezTo>
                    <a:pt x="4269" y="112"/>
                    <a:pt x="4269" y="112"/>
                    <a:pt x="4269" y="112"/>
                  </a:cubicBezTo>
                  <a:cubicBezTo>
                    <a:pt x="4259" y="106"/>
                    <a:pt x="4247" y="102"/>
                    <a:pt x="4237" y="96"/>
                  </a:cubicBezTo>
                  <a:cubicBezTo>
                    <a:pt x="4226" y="91"/>
                    <a:pt x="4215" y="86"/>
                    <a:pt x="4203" y="81"/>
                  </a:cubicBezTo>
                  <a:cubicBezTo>
                    <a:pt x="4114" y="43"/>
                    <a:pt x="4019" y="22"/>
                    <a:pt x="3922" y="13"/>
                  </a:cubicBezTo>
                  <a:cubicBezTo>
                    <a:pt x="3874" y="8"/>
                    <a:pt x="3825" y="6"/>
                    <a:pt x="3777" y="6"/>
                  </a:cubicBezTo>
                  <a:cubicBezTo>
                    <a:pt x="3728" y="7"/>
                    <a:pt x="3680" y="8"/>
                    <a:pt x="3631" y="10"/>
                  </a:cubicBezTo>
                  <a:cubicBezTo>
                    <a:pt x="3534" y="16"/>
                    <a:pt x="3438" y="27"/>
                    <a:pt x="3341" y="40"/>
                  </a:cubicBezTo>
                  <a:cubicBezTo>
                    <a:pt x="3245" y="53"/>
                    <a:pt x="3149" y="68"/>
                    <a:pt x="3052" y="81"/>
                  </a:cubicBezTo>
                  <a:cubicBezTo>
                    <a:pt x="2956" y="95"/>
                    <a:pt x="2860" y="109"/>
                    <a:pt x="2764" y="127"/>
                  </a:cubicBezTo>
                  <a:cubicBezTo>
                    <a:pt x="2669" y="145"/>
                    <a:pt x="2574" y="167"/>
                    <a:pt x="2481" y="195"/>
                  </a:cubicBezTo>
                  <a:cubicBezTo>
                    <a:pt x="2388" y="222"/>
                    <a:pt x="2297" y="256"/>
                    <a:pt x="2208" y="297"/>
                  </a:cubicBezTo>
                  <a:cubicBezTo>
                    <a:pt x="2031" y="377"/>
                    <a:pt x="1866" y="481"/>
                    <a:pt x="1694" y="572"/>
                  </a:cubicBezTo>
                  <a:cubicBezTo>
                    <a:pt x="1673" y="584"/>
                    <a:pt x="1651" y="595"/>
                    <a:pt x="1629" y="606"/>
                  </a:cubicBezTo>
                  <a:cubicBezTo>
                    <a:pt x="1597" y="622"/>
                    <a:pt x="1597" y="622"/>
                    <a:pt x="1597" y="622"/>
                  </a:cubicBezTo>
                  <a:cubicBezTo>
                    <a:pt x="1586" y="628"/>
                    <a:pt x="1575" y="633"/>
                    <a:pt x="1564" y="638"/>
                  </a:cubicBezTo>
                  <a:cubicBezTo>
                    <a:pt x="1520" y="658"/>
                    <a:pt x="1475" y="679"/>
                    <a:pt x="1430" y="696"/>
                  </a:cubicBezTo>
                  <a:cubicBezTo>
                    <a:pt x="1340" y="733"/>
                    <a:pt x="1247" y="764"/>
                    <a:pt x="1154" y="792"/>
                  </a:cubicBezTo>
                  <a:cubicBezTo>
                    <a:pt x="1084" y="811"/>
                    <a:pt x="1084" y="811"/>
                    <a:pt x="1084" y="811"/>
                  </a:cubicBezTo>
                  <a:cubicBezTo>
                    <a:pt x="1066" y="816"/>
                    <a:pt x="1066" y="816"/>
                    <a:pt x="1066" y="816"/>
                  </a:cubicBezTo>
                  <a:cubicBezTo>
                    <a:pt x="1049" y="820"/>
                    <a:pt x="1049" y="820"/>
                    <a:pt x="1049" y="820"/>
                  </a:cubicBezTo>
                  <a:cubicBezTo>
                    <a:pt x="1013" y="829"/>
                    <a:pt x="1013" y="829"/>
                    <a:pt x="1013" y="829"/>
                  </a:cubicBezTo>
                  <a:cubicBezTo>
                    <a:pt x="966" y="841"/>
                    <a:pt x="918" y="851"/>
                    <a:pt x="871" y="861"/>
                  </a:cubicBezTo>
                  <a:cubicBezTo>
                    <a:pt x="775" y="879"/>
                    <a:pt x="679" y="896"/>
                    <a:pt x="583" y="907"/>
                  </a:cubicBezTo>
                  <a:cubicBezTo>
                    <a:pt x="390" y="931"/>
                    <a:pt x="195" y="940"/>
                    <a:pt x="0" y="9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1" name="Freeform 11"/>
            <p:cNvSpPr/>
            <p:nvPr>
              <p:custDataLst>
                <p:tags r:id="rId9"/>
              </p:custDataLst>
            </p:nvPr>
          </p:nvSpPr>
          <p:spPr bwMode="auto">
            <a:xfrm>
              <a:off x="2" y="1132"/>
              <a:ext cx="5755" cy="675"/>
            </a:xfrm>
            <a:custGeom>
              <a:avLst/>
              <a:gdLst>
                <a:gd name="T0" fmla="*/ 586 w 8993"/>
                <a:gd name="T1" fmla="*/ 1021 h 1054"/>
                <a:gd name="T2" fmla="*/ 947 w 8993"/>
                <a:gd name="T3" fmla="*/ 958 h 1054"/>
                <a:gd name="T4" fmla="*/ 983 w 8993"/>
                <a:gd name="T5" fmla="*/ 950 h 1054"/>
                <a:gd name="T6" fmla="*/ 1054 w 8993"/>
                <a:gd name="T7" fmla="*/ 932 h 1054"/>
                <a:gd name="T8" fmla="*/ 1089 w 8993"/>
                <a:gd name="T9" fmla="*/ 923 h 1054"/>
                <a:gd name="T10" fmla="*/ 1436 w 8993"/>
                <a:gd name="T11" fmla="*/ 804 h 1054"/>
                <a:gd name="T12" fmla="*/ 1603 w 8993"/>
                <a:gd name="T13" fmla="*/ 729 h 1054"/>
                <a:gd name="T14" fmla="*/ 1701 w 8993"/>
                <a:gd name="T15" fmla="*/ 679 h 1054"/>
                <a:gd name="T16" fmla="*/ 2486 w 8993"/>
                <a:gd name="T17" fmla="*/ 283 h 1054"/>
                <a:gd name="T18" fmla="*/ 3053 w 8993"/>
                <a:gd name="T19" fmla="*/ 132 h 1054"/>
                <a:gd name="T20" fmla="*/ 3628 w 8993"/>
                <a:gd name="T21" fmla="*/ 15 h 1054"/>
                <a:gd name="T22" fmla="*/ 3921 w 8993"/>
                <a:gd name="T23" fmla="*/ 4 h 1054"/>
                <a:gd name="T24" fmla="*/ 4458 w 8993"/>
                <a:gd name="T25" fmla="*/ 227 h 1054"/>
                <a:gd name="T26" fmla="*/ 4844 w 8993"/>
                <a:gd name="T27" fmla="*/ 436 h 1054"/>
                <a:gd name="T28" fmla="*/ 5270 w 8993"/>
                <a:gd name="T29" fmla="*/ 528 h 1054"/>
                <a:gd name="T30" fmla="*/ 5561 w 8993"/>
                <a:gd name="T31" fmla="*/ 500 h 1054"/>
                <a:gd name="T32" fmla="*/ 5846 w 8993"/>
                <a:gd name="T33" fmla="*/ 431 h 1054"/>
                <a:gd name="T34" fmla="*/ 6409 w 8993"/>
                <a:gd name="T35" fmla="*/ 267 h 1054"/>
                <a:gd name="T36" fmla="*/ 6844 w 8993"/>
                <a:gd name="T37" fmla="*/ 216 h 1054"/>
                <a:gd name="T38" fmla="*/ 7270 w 8993"/>
                <a:gd name="T39" fmla="*/ 326 h 1054"/>
                <a:gd name="T40" fmla="*/ 7831 w 8993"/>
                <a:gd name="T41" fmla="*/ 498 h 1054"/>
                <a:gd name="T42" fmla="*/ 8407 w 8993"/>
                <a:gd name="T43" fmla="*/ 606 h 1054"/>
                <a:gd name="T44" fmla="*/ 8407 w 8993"/>
                <a:gd name="T45" fmla="*/ 608 h 1054"/>
                <a:gd name="T46" fmla="*/ 7830 w 8993"/>
                <a:gd name="T47" fmla="*/ 501 h 1054"/>
                <a:gd name="T48" fmla="*/ 7269 w 8993"/>
                <a:gd name="T49" fmla="*/ 330 h 1054"/>
                <a:gd name="T50" fmla="*/ 6698 w 8993"/>
                <a:gd name="T51" fmla="*/ 217 h 1054"/>
                <a:gd name="T52" fmla="*/ 6129 w 8993"/>
                <a:gd name="T53" fmla="*/ 354 h 1054"/>
                <a:gd name="T54" fmla="*/ 5706 w 8993"/>
                <a:gd name="T55" fmla="*/ 475 h 1054"/>
                <a:gd name="T56" fmla="*/ 5417 w 8993"/>
                <a:gd name="T57" fmla="*/ 528 h 1054"/>
                <a:gd name="T58" fmla="*/ 4979 w 8993"/>
                <a:gd name="T59" fmla="*/ 493 h 1054"/>
                <a:gd name="T60" fmla="*/ 4708 w 8993"/>
                <a:gd name="T61" fmla="*/ 380 h 1054"/>
                <a:gd name="T62" fmla="*/ 4202 w 8993"/>
                <a:gd name="T63" fmla="*/ 84 h 1054"/>
                <a:gd name="T64" fmla="*/ 3775 w 8993"/>
                <a:gd name="T65" fmla="*/ 9 h 1054"/>
                <a:gd name="T66" fmla="*/ 3340 w 8993"/>
                <a:gd name="T67" fmla="*/ 72 h 1054"/>
                <a:gd name="T68" fmla="*/ 2769 w 8993"/>
                <a:gd name="T69" fmla="*/ 205 h 1054"/>
                <a:gd name="T70" fmla="*/ 2217 w 8993"/>
                <a:gd name="T71" fmla="*/ 401 h 1054"/>
                <a:gd name="T72" fmla="*/ 1638 w 8993"/>
                <a:gd name="T73" fmla="*/ 717 h 1054"/>
                <a:gd name="T74" fmla="*/ 1572 w 8993"/>
                <a:gd name="T75" fmla="*/ 749 h 1054"/>
                <a:gd name="T76" fmla="*/ 1161 w 8993"/>
                <a:gd name="T77" fmla="*/ 906 h 1054"/>
                <a:gd name="T78" fmla="*/ 1072 w 8993"/>
                <a:gd name="T79" fmla="*/ 931 h 1054"/>
                <a:gd name="T80" fmla="*/ 1019 w 8993"/>
                <a:gd name="T81" fmla="*/ 944 h 1054"/>
                <a:gd name="T82" fmla="*/ 965 w 8993"/>
                <a:gd name="T83" fmla="*/ 957 h 1054"/>
                <a:gd name="T84" fmla="*/ 876 w 8993"/>
                <a:gd name="T85" fmla="*/ 976 h 1054"/>
                <a:gd name="T86" fmla="*/ 0 w 8993"/>
                <a:gd name="T87" fmla="*/ 1051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993" h="1054">
                  <a:moveTo>
                    <a:pt x="0" y="1051"/>
                  </a:moveTo>
                  <a:cubicBezTo>
                    <a:pt x="196" y="1054"/>
                    <a:pt x="392" y="1046"/>
                    <a:pt x="586" y="1021"/>
                  </a:cubicBezTo>
                  <a:cubicBezTo>
                    <a:pt x="683" y="1010"/>
                    <a:pt x="779" y="993"/>
                    <a:pt x="875" y="974"/>
                  </a:cubicBezTo>
                  <a:cubicBezTo>
                    <a:pt x="947" y="958"/>
                    <a:pt x="947" y="958"/>
                    <a:pt x="947" y="958"/>
                  </a:cubicBezTo>
                  <a:cubicBezTo>
                    <a:pt x="965" y="954"/>
                    <a:pt x="965" y="954"/>
                    <a:pt x="965" y="954"/>
                  </a:cubicBezTo>
                  <a:cubicBezTo>
                    <a:pt x="983" y="950"/>
                    <a:pt x="983" y="950"/>
                    <a:pt x="983" y="950"/>
                  </a:cubicBezTo>
                  <a:cubicBezTo>
                    <a:pt x="1018" y="941"/>
                    <a:pt x="1018" y="941"/>
                    <a:pt x="1018" y="941"/>
                  </a:cubicBezTo>
                  <a:cubicBezTo>
                    <a:pt x="1054" y="932"/>
                    <a:pt x="1054" y="932"/>
                    <a:pt x="1054" y="932"/>
                  </a:cubicBezTo>
                  <a:cubicBezTo>
                    <a:pt x="1071" y="928"/>
                    <a:pt x="1071" y="928"/>
                    <a:pt x="1071" y="928"/>
                  </a:cubicBezTo>
                  <a:cubicBezTo>
                    <a:pt x="1089" y="923"/>
                    <a:pt x="1089" y="923"/>
                    <a:pt x="1089" y="923"/>
                  </a:cubicBezTo>
                  <a:cubicBezTo>
                    <a:pt x="1159" y="902"/>
                    <a:pt x="1159" y="902"/>
                    <a:pt x="1159" y="902"/>
                  </a:cubicBezTo>
                  <a:cubicBezTo>
                    <a:pt x="1253" y="874"/>
                    <a:pt x="1346" y="842"/>
                    <a:pt x="1436" y="804"/>
                  </a:cubicBezTo>
                  <a:cubicBezTo>
                    <a:pt x="1481" y="787"/>
                    <a:pt x="1525" y="766"/>
                    <a:pt x="1570" y="745"/>
                  </a:cubicBezTo>
                  <a:cubicBezTo>
                    <a:pt x="1581" y="741"/>
                    <a:pt x="1592" y="735"/>
                    <a:pt x="1603" y="729"/>
                  </a:cubicBezTo>
                  <a:cubicBezTo>
                    <a:pt x="1636" y="713"/>
                    <a:pt x="1636" y="713"/>
                    <a:pt x="1636" y="713"/>
                  </a:cubicBezTo>
                  <a:cubicBezTo>
                    <a:pt x="1657" y="702"/>
                    <a:pt x="1679" y="691"/>
                    <a:pt x="1701" y="679"/>
                  </a:cubicBezTo>
                  <a:cubicBezTo>
                    <a:pt x="1873" y="586"/>
                    <a:pt x="2039" y="482"/>
                    <a:pt x="2215" y="396"/>
                  </a:cubicBezTo>
                  <a:cubicBezTo>
                    <a:pt x="2303" y="353"/>
                    <a:pt x="2394" y="316"/>
                    <a:pt x="2486" y="283"/>
                  </a:cubicBezTo>
                  <a:cubicBezTo>
                    <a:pt x="2578" y="251"/>
                    <a:pt x="2673" y="224"/>
                    <a:pt x="2767" y="199"/>
                  </a:cubicBezTo>
                  <a:cubicBezTo>
                    <a:pt x="2862" y="175"/>
                    <a:pt x="2958" y="154"/>
                    <a:pt x="3053" y="132"/>
                  </a:cubicBezTo>
                  <a:cubicBezTo>
                    <a:pt x="3149" y="111"/>
                    <a:pt x="3243" y="87"/>
                    <a:pt x="3339" y="66"/>
                  </a:cubicBezTo>
                  <a:cubicBezTo>
                    <a:pt x="3434" y="45"/>
                    <a:pt x="3531" y="26"/>
                    <a:pt x="3628" y="15"/>
                  </a:cubicBezTo>
                  <a:cubicBezTo>
                    <a:pt x="3677" y="9"/>
                    <a:pt x="3725" y="5"/>
                    <a:pt x="3774" y="3"/>
                  </a:cubicBezTo>
                  <a:cubicBezTo>
                    <a:pt x="3823" y="0"/>
                    <a:pt x="3872" y="0"/>
                    <a:pt x="3921" y="4"/>
                  </a:cubicBezTo>
                  <a:cubicBezTo>
                    <a:pt x="4019" y="11"/>
                    <a:pt x="4117" y="33"/>
                    <a:pt x="4205" y="77"/>
                  </a:cubicBezTo>
                  <a:cubicBezTo>
                    <a:pt x="4293" y="120"/>
                    <a:pt x="4374" y="176"/>
                    <a:pt x="4458" y="227"/>
                  </a:cubicBezTo>
                  <a:cubicBezTo>
                    <a:pt x="4541" y="279"/>
                    <a:pt x="4625" y="329"/>
                    <a:pt x="4711" y="374"/>
                  </a:cubicBezTo>
                  <a:cubicBezTo>
                    <a:pt x="4755" y="396"/>
                    <a:pt x="4799" y="417"/>
                    <a:pt x="4844" y="436"/>
                  </a:cubicBezTo>
                  <a:cubicBezTo>
                    <a:pt x="4889" y="456"/>
                    <a:pt x="4934" y="473"/>
                    <a:pt x="4981" y="486"/>
                  </a:cubicBezTo>
                  <a:cubicBezTo>
                    <a:pt x="5075" y="512"/>
                    <a:pt x="5172" y="526"/>
                    <a:pt x="5270" y="528"/>
                  </a:cubicBezTo>
                  <a:cubicBezTo>
                    <a:pt x="5319" y="529"/>
                    <a:pt x="5368" y="526"/>
                    <a:pt x="5416" y="521"/>
                  </a:cubicBezTo>
                  <a:cubicBezTo>
                    <a:pt x="5465" y="517"/>
                    <a:pt x="5513" y="509"/>
                    <a:pt x="5561" y="500"/>
                  </a:cubicBezTo>
                  <a:cubicBezTo>
                    <a:pt x="5609" y="491"/>
                    <a:pt x="5657" y="481"/>
                    <a:pt x="5704" y="469"/>
                  </a:cubicBezTo>
                  <a:cubicBezTo>
                    <a:pt x="5751" y="457"/>
                    <a:pt x="5799" y="445"/>
                    <a:pt x="5846" y="431"/>
                  </a:cubicBezTo>
                  <a:cubicBezTo>
                    <a:pt x="6127" y="348"/>
                    <a:pt x="6127" y="348"/>
                    <a:pt x="6127" y="348"/>
                  </a:cubicBezTo>
                  <a:cubicBezTo>
                    <a:pt x="6409" y="267"/>
                    <a:pt x="6409" y="267"/>
                    <a:pt x="6409" y="267"/>
                  </a:cubicBezTo>
                  <a:cubicBezTo>
                    <a:pt x="6503" y="241"/>
                    <a:pt x="6599" y="218"/>
                    <a:pt x="6697" y="212"/>
                  </a:cubicBezTo>
                  <a:cubicBezTo>
                    <a:pt x="6746" y="209"/>
                    <a:pt x="6796" y="211"/>
                    <a:pt x="6844" y="216"/>
                  </a:cubicBezTo>
                  <a:cubicBezTo>
                    <a:pt x="6893" y="221"/>
                    <a:pt x="6941" y="230"/>
                    <a:pt x="6989" y="241"/>
                  </a:cubicBezTo>
                  <a:cubicBezTo>
                    <a:pt x="7084" y="264"/>
                    <a:pt x="7177" y="295"/>
                    <a:pt x="7270" y="326"/>
                  </a:cubicBezTo>
                  <a:cubicBezTo>
                    <a:pt x="7363" y="356"/>
                    <a:pt x="7457" y="385"/>
                    <a:pt x="7550" y="415"/>
                  </a:cubicBezTo>
                  <a:cubicBezTo>
                    <a:pt x="7643" y="444"/>
                    <a:pt x="7737" y="473"/>
                    <a:pt x="7831" y="498"/>
                  </a:cubicBezTo>
                  <a:cubicBezTo>
                    <a:pt x="7926" y="523"/>
                    <a:pt x="8021" y="543"/>
                    <a:pt x="8117" y="562"/>
                  </a:cubicBezTo>
                  <a:cubicBezTo>
                    <a:pt x="8213" y="580"/>
                    <a:pt x="8310" y="595"/>
                    <a:pt x="8407" y="606"/>
                  </a:cubicBezTo>
                  <a:cubicBezTo>
                    <a:pt x="8601" y="629"/>
                    <a:pt x="8798" y="635"/>
                    <a:pt x="8993" y="619"/>
                  </a:cubicBezTo>
                  <a:cubicBezTo>
                    <a:pt x="8798" y="635"/>
                    <a:pt x="8601" y="630"/>
                    <a:pt x="8407" y="608"/>
                  </a:cubicBezTo>
                  <a:cubicBezTo>
                    <a:pt x="8310" y="597"/>
                    <a:pt x="8213" y="582"/>
                    <a:pt x="8117" y="564"/>
                  </a:cubicBezTo>
                  <a:cubicBezTo>
                    <a:pt x="8021" y="546"/>
                    <a:pt x="7925" y="526"/>
                    <a:pt x="7830" y="501"/>
                  </a:cubicBezTo>
                  <a:cubicBezTo>
                    <a:pt x="7735" y="476"/>
                    <a:pt x="7642" y="448"/>
                    <a:pt x="7549" y="419"/>
                  </a:cubicBezTo>
                  <a:cubicBezTo>
                    <a:pt x="7455" y="389"/>
                    <a:pt x="7362" y="360"/>
                    <a:pt x="7269" y="330"/>
                  </a:cubicBezTo>
                  <a:cubicBezTo>
                    <a:pt x="7176" y="300"/>
                    <a:pt x="7083" y="268"/>
                    <a:pt x="6988" y="246"/>
                  </a:cubicBezTo>
                  <a:cubicBezTo>
                    <a:pt x="6893" y="223"/>
                    <a:pt x="6795" y="211"/>
                    <a:pt x="6698" y="217"/>
                  </a:cubicBezTo>
                  <a:cubicBezTo>
                    <a:pt x="6600" y="223"/>
                    <a:pt x="6505" y="246"/>
                    <a:pt x="6411" y="272"/>
                  </a:cubicBezTo>
                  <a:cubicBezTo>
                    <a:pt x="6129" y="354"/>
                    <a:pt x="6129" y="354"/>
                    <a:pt x="6129" y="354"/>
                  </a:cubicBezTo>
                  <a:cubicBezTo>
                    <a:pt x="5847" y="436"/>
                    <a:pt x="5847" y="436"/>
                    <a:pt x="5847" y="436"/>
                  </a:cubicBezTo>
                  <a:cubicBezTo>
                    <a:pt x="5800" y="450"/>
                    <a:pt x="5753" y="463"/>
                    <a:pt x="5706" y="475"/>
                  </a:cubicBezTo>
                  <a:cubicBezTo>
                    <a:pt x="5658" y="487"/>
                    <a:pt x="5610" y="497"/>
                    <a:pt x="5562" y="507"/>
                  </a:cubicBezTo>
                  <a:cubicBezTo>
                    <a:pt x="5514" y="516"/>
                    <a:pt x="5465" y="523"/>
                    <a:pt x="5417" y="528"/>
                  </a:cubicBezTo>
                  <a:cubicBezTo>
                    <a:pt x="5368" y="533"/>
                    <a:pt x="5319" y="535"/>
                    <a:pt x="5270" y="534"/>
                  </a:cubicBezTo>
                  <a:cubicBezTo>
                    <a:pt x="5172" y="533"/>
                    <a:pt x="5074" y="519"/>
                    <a:pt x="4979" y="493"/>
                  </a:cubicBezTo>
                  <a:cubicBezTo>
                    <a:pt x="4932" y="479"/>
                    <a:pt x="4886" y="462"/>
                    <a:pt x="4841" y="443"/>
                  </a:cubicBezTo>
                  <a:cubicBezTo>
                    <a:pt x="4796" y="424"/>
                    <a:pt x="4752" y="403"/>
                    <a:pt x="4708" y="380"/>
                  </a:cubicBezTo>
                  <a:cubicBezTo>
                    <a:pt x="4621" y="335"/>
                    <a:pt x="4537" y="285"/>
                    <a:pt x="4454" y="233"/>
                  </a:cubicBezTo>
                  <a:cubicBezTo>
                    <a:pt x="4370" y="182"/>
                    <a:pt x="4290" y="127"/>
                    <a:pt x="4202" y="84"/>
                  </a:cubicBezTo>
                  <a:cubicBezTo>
                    <a:pt x="4115" y="40"/>
                    <a:pt x="4018" y="18"/>
                    <a:pt x="3921" y="11"/>
                  </a:cubicBezTo>
                  <a:cubicBezTo>
                    <a:pt x="3872" y="7"/>
                    <a:pt x="3823" y="7"/>
                    <a:pt x="3775" y="9"/>
                  </a:cubicBezTo>
                  <a:cubicBezTo>
                    <a:pt x="3726" y="11"/>
                    <a:pt x="3677" y="15"/>
                    <a:pt x="3629" y="21"/>
                  </a:cubicBezTo>
                  <a:cubicBezTo>
                    <a:pt x="3532" y="32"/>
                    <a:pt x="3436" y="51"/>
                    <a:pt x="3340" y="72"/>
                  </a:cubicBezTo>
                  <a:cubicBezTo>
                    <a:pt x="3245" y="93"/>
                    <a:pt x="3150" y="117"/>
                    <a:pt x="3054" y="138"/>
                  </a:cubicBezTo>
                  <a:cubicBezTo>
                    <a:pt x="2959" y="159"/>
                    <a:pt x="2863" y="181"/>
                    <a:pt x="2769" y="205"/>
                  </a:cubicBezTo>
                  <a:cubicBezTo>
                    <a:pt x="2674" y="229"/>
                    <a:pt x="2580" y="256"/>
                    <a:pt x="2488" y="288"/>
                  </a:cubicBezTo>
                  <a:cubicBezTo>
                    <a:pt x="2395" y="321"/>
                    <a:pt x="2305" y="358"/>
                    <a:pt x="2217" y="401"/>
                  </a:cubicBezTo>
                  <a:cubicBezTo>
                    <a:pt x="2041" y="486"/>
                    <a:pt x="1875" y="590"/>
                    <a:pt x="1703" y="683"/>
                  </a:cubicBezTo>
                  <a:cubicBezTo>
                    <a:pt x="1681" y="695"/>
                    <a:pt x="1659" y="705"/>
                    <a:pt x="1638" y="717"/>
                  </a:cubicBezTo>
                  <a:cubicBezTo>
                    <a:pt x="1605" y="733"/>
                    <a:pt x="1605" y="733"/>
                    <a:pt x="1605" y="733"/>
                  </a:cubicBezTo>
                  <a:cubicBezTo>
                    <a:pt x="1594" y="739"/>
                    <a:pt x="1583" y="744"/>
                    <a:pt x="1572" y="749"/>
                  </a:cubicBezTo>
                  <a:cubicBezTo>
                    <a:pt x="1527" y="769"/>
                    <a:pt x="1483" y="790"/>
                    <a:pt x="1437" y="808"/>
                  </a:cubicBezTo>
                  <a:cubicBezTo>
                    <a:pt x="1347" y="846"/>
                    <a:pt x="1254" y="877"/>
                    <a:pt x="1161" y="906"/>
                  </a:cubicBezTo>
                  <a:cubicBezTo>
                    <a:pt x="1090" y="926"/>
                    <a:pt x="1090" y="926"/>
                    <a:pt x="1090" y="926"/>
                  </a:cubicBezTo>
                  <a:cubicBezTo>
                    <a:pt x="1072" y="931"/>
                    <a:pt x="1072" y="931"/>
                    <a:pt x="1072" y="931"/>
                  </a:cubicBezTo>
                  <a:cubicBezTo>
                    <a:pt x="1054" y="935"/>
                    <a:pt x="1054" y="935"/>
                    <a:pt x="1054" y="935"/>
                  </a:cubicBezTo>
                  <a:cubicBezTo>
                    <a:pt x="1019" y="944"/>
                    <a:pt x="1019" y="944"/>
                    <a:pt x="1019" y="944"/>
                  </a:cubicBezTo>
                  <a:cubicBezTo>
                    <a:pt x="983" y="953"/>
                    <a:pt x="983" y="953"/>
                    <a:pt x="983" y="953"/>
                  </a:cubicBezTo>
                  <a:cubicBezTo>
                    <a:pt x="965" y="957"/>
                    <a:pt x="965" y="957"/>
                    <a:pt x="965" y="957"/>
                  </a:cubicBezTo>
                  <a:cubicBezTo>
                    <a:pt x="947" y="961"/>
                    <a:pt x="947" y="961"/>
                    <a:pt x="947" y="961"/>
                  </a:cubicBezTo>
                  <a:cubicBezTo>
                    <a:pt x="876" y="976"/>
                    <a:pt x="876" y="976"/>
                    <a:pt x="876" y="976"/>
                  </a:cubicBezTo>
                  <a:cubicBezTo>
                    <a:pt x="780" y="995"/>
                    <a:pt x="683" y="1012"/>
                    <a:pt x="586" y="1023"/>
                  </a:cubicBezTo>
                  <a:cubicBezTo>
                    <a:pt x="392" y="1047"/>
                    <a:pt x="196" y="1054"/>
                    <a:pt x="0" y="10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2" name="Freeform 12"/>
            <p:cNvSpPr/>
            <p:nvPr>
              <p:custDataLst>
                <p:tags r:id="rId10"/>
              </p:custDataLst>
            </p:nvPr>
          </p:nvSpPr>
          <p:spPr bwMode="auto">
            <a:xfrm>
              <a:off x="2" y="1110"/>
              <a:ext cx="5755" cy="750"/>
            </a:xfrm>
            <a:custGeom>
              <a:avLst/>
              <a:gdLst>
                <a:gd name="T0" fmla="*/ 590 w 8992"/>
                <a:gd name="T1" fmla="*/ 1139 h 1171"/>
                <a:gd name="T2" fmla="*/ 645 w 8992"/>
                <a:gd name="T3" fmla="*/ 1132 h 1171"/>
                <a:gd name="T4" fmla="*/ 736 w 8992"/>
                <a:gd name="T5" fmla="*/ 1118 h 1171"/>
                <a:gd name="T6" fmla="*/ 773 w 8992"/>
                <a:gd name="T7" fmla="*/ 1112 h 1171"/>
                <a:gd name="T8" fmla="*/ 881 w 8992"/>
                <a:gd name="T9" fmla="*/ 1091 h 1171"/>
                <a:gd name="T10" fmla="*/ 989 w 8992"/>
                <a:gd name="T11" fmla="*/ 1067 h 1171"/>
                <a:gd name="T12" fmla="*/ 1168 w 8992"/>
                <a:gd name="T13" fmla="*/ 1018 h 1171"/>
                <a:gd name="T14" fmla="*/ 1580 w 8992"/>
                <a:gd name="T15" fmla="*/ 858 h 1171"/>
                <a:gd name="T16" fmla="*/ 1646 w 8992"/>
                <a:gd name="T17" fmla="*/ 824 h 1171"/>
                <a:gd name="T18" fmla="*/ 2227 w 8992"/>
                <a:gd name="T19" fmla="*/ 500 h 1171"/>
                <a:gd name="T20" fmla="*/ 2775 w 8992"/>
                <a:gd name="T21" fmla="*/ 278 h 1171"/>
                <a:gd name="T22" fmla="*/ 3338 w 8992"/>
                <a:gd name="T23" fmla="*/ 99 h 1171"/>
                <a:gd name="T24" fmla="*/ 3625 w 8992"/>
                <a:gd name="T25" fmla="*/ 26 h 1171"/>
                <a:gd name="T26" fmla="*/ 3771 w 8992"/>
                <a:gd name="T27" fmla="*/ 7 h 1171"/>
                <a:gd name="T28" fmla="*/ 4203 w 8992"/>
                <a:gd name="T29" fmla="*/ 83 h 1171"/>
                <a:gd name="T30" fmla="*/ 4328 w 8992"/>
                <a:gd name="T31" fmla="*/ 163 h 1171"/>
                <a:gd name="T32" fmla="*/ 4690 w 8992"/>
                <a:gd name="T33" fmla="*/ 418 h 1171"/>
                <a:gd name="T34" fmla="*/ 4953 w 8992"/>
                <a:gd name="T35" fmla="*/ 551 h 1171"/>
                <a:gd name="T36" fmla="*/ 5241 w 8992"/>
                <a:gd name="T37" fmla="*/ 608 h 1171"/>
                <a:gd name="T38" fmla="*/ 5823 w 8992"/>
                <a:gd name="T39" fmla="*/ 531 h 1171"/>
                <a:gd name="T40" fmla="*/ 6249 w 8992"/>
                <a:gd name="T41" fmla="*/ 407 h 1171"/>
                <a:gd name="T42" fmla="*/ 6678 w 8992"/>
                <a:gd name="T43" fmla="*/ 298 h 1171"/>
                <a:gd name="T44" fmla="*/ 6972 w 8992"/>
                <a:gd name="T45" fmla="*/ 326 h 1171"/>
                <a:gd name="T46" fmla="*/ 7395 w 8992"/>
                <a:gd name="T47" fmla="*/ 457 h 1171"/>
                <a:gd name="T48" fmla="*/ 7820 w 8992"/>
                <a:gd name="T49" fmla="*/ 583 h 1171"/>
                <a:gd name="T50" fmla="*/ 8402 w 8992"/>
                <a:gd name="T51" fmla="*/ 684 h 1171"/>
                <a:gd name="T52" fmla="*/ 8402 w 8992"/>
                <a:gd name="T53" fmla="*/ 686 h 1171"/>
                <a:gd name="T54" fmla="*/ 7819 w 8992"/>
                <a:gd name="T55" fmla="*/ 586 h 1171"/>
                <a:gd name="T56" fmla="*/ 7394 w 8992"/>
                <a:gd name="T57" fmla="*/ 461 h 1171"/>
                <a:gd name="T58" fmla="*/ 6970 w 8992"/>
                <a:gd name="T59" fmla="*/ 330 h 1171"/>
                <a:gd name="T60" fmla="*/ 6678 w 8992"/>
                <a:gd name="T61" fmla="*/ 303 h 1171"/>
                <a:gd name="T62" fmla="*/ 6250 w 8992"/>
                <a:gd name="T63" fmla="*/ 413 h 1171"/>
                <a:gd name="T64" fmla="*/ 5825 w 8992"/>
                <a:gd name="T65" fmla="*/ 537 h 1171"/>
                <a:gd name="T66" fmla="*/ 5240 w 8992"/>
                <a:gd name="T67" fmla="*/ 615 h 1171"/>
                <a:gd name="T68" fmla="*/ 4950 w 8992"/>
                <a:gd name="T69" fmla="*/ 557 h 1171"/>
                <a:gd name="T70" fmla="*/ 4686 w 8992"/>
                <a:gd name="T71" fmla="*/ 424 h 1171"/>
                <a:gd name="T72" fmla="*/ 4323 w 8992"/>
                <a:gd name="T73" fmla="*/ 169 h 1171"/>
                <a:gd name="T74" fmla="*/ 4200 w 8992"/>
                <a:gd name="T75" fmla="*/ 89 h 1171"/>
                <a:gd name="T76" fmla="*/ 3772 w 8992"/>
                <a:gd name="T77" fmla="*/ 13 h 1171"/>
                <a:gd name="T78" fmla="*/ 3626 w 8992"/>
                <a:gd name="T79" fmla="*/ 33 h 1171"/>
                <a:gd name="T80" fmla="*/ 3340 w 8992"/>
                <a:gd name="T81" fmla="*/ 105 h 1171"/>
                <a:gd name="T82" fmla="*/ 2776 w 8992"/>
                <a:gd name="T83" fmla="*/ 283 h 1171"/>
                <a:gd name="T84" fmla="*/ 2229 w 8992"/>
                <a:gd name="T85" fmla="*/ 505 h 1171"/>
                <a:gd name="T86" fmla="*/ 1648 w 8992"/>
                <a:gd name="T87" fmla="*/ 828 h 1171"/>
                <a:gd name="T88" fmla="*/ 1582 w 8992"/>
                <a:gd name="T89" fmla="*/ 861 h 1171"/>
                <a:gd name="T90" fmla="*/ 1169 w 8992"/>
                <a:gd name="T91" fmla="*/ 1021 h 1171"/>
                <a:gd name="T92" fmla="*/ 990 w 8992"/>
                <a:gd name="T93" fmla="*/ 1070 h 1171"/>
                <a:gd name="T94" fmla="*/ 882 w 8992"/>
                <a:gd name="T95" fmla="*/ 1094 h 1171"/>
                <a:gd name="T96" fmla="*/ 773 w 8992"/>
                <a:gd name="T97" fmla="*/ 1114 h 1171"/>
                <a:gd name="T98" fmla="*/ 737 w 8992"/>
                <a:gd name="T99" fmla="*/ 1120 h 1171"/>
                <a:gd name="T100" fmla="*/ 645 w 8992"/>
                <a:gd name="T101" fmla="*/ 1134 h 1171"/>
                <a:gd name="T102" fmla="*/ 590 w 8992"/>
                <a:gd name="T103" fmla="*/ 1141 h 1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2" h="1171">
                  <a:moveTo>
                    <a:pt x="0" y="1164"/>
                  </a:moveTo>
                  <a:cubicBezTo>
                    <a:pt x="197" y="1170"/>
                    <a:pt x="394" y="1163"/>
                    <a:pt x="590" y="1139"/>
                  </a:cubicBezTo>
                  <a:cubicBezTo>
                    <a:pt x="627" y="1134"/>
                    <a:pt x="627" y="1134"/>
                    <a:pt x="627" y="1134"/>
                  </a:cubicBezTo>
                  <a:cubicBezTo>
                    <a:pt x="645" y="1132"/>
                    <a:pt x="645" y="1132"/>
                    <a:pt x="645" y="1132"/>
                  </a:cubicBezTo>
                  <a:cubicBezTo>
                    <a:pt x="663" y="1129"/>
                    <a:pt x="663" y="1129"/>
                    <a:pt x="663" y="1129"/>
                  </a:cubicBezTo>
                  <a:cubicBezTo>
                    <a:pt x="736" y="1118"/>
                    <a:pt x="736" y="1118"/>
                    <a:pt x="736" y="1118"/>
                  </a:cubicBezTo>
                  <a:cubicBezTo>
                    <a:pt x="754" y="1115"/>
                    <a:pt x="754" y="1115"/>
                    <a:pt x="754" y="1115"/>
                  </a:cubicBezTo>
                  <a:cubicBezTo>
                    <a:pt x="773" y="1112"/>
                    <a:pt x="773" y="1112"/>
                    <a:pt x="773" y="1112"/>
                  </a:cubicBezTo>
                  <a:cubicBezTo>
                    <a:pt x="809" y="1105"/>
                    <a:pt x="809" y="1105"/>
                    <a:pt x="809" y="1105"/>
                  </a:cubicBezTo>
                  <a:cubicBezTo>
                    <a:pt x="833" y="1101"/>
                    <a:pt x="857" y="1097"/>
                    <a:pt x="881" y="1091"/>
                  </a:cubicBezTo>
                  <a:cubicBezTo>
                    <a:pt x="954" y="1075"/>
                    <a:pt x="954" y="1075"/>
                    <a:pt x="954" y="1075"/>
                  </a:cubicBezTo>
                  <a:cubicBezTo>
                    <a:pt x="966" y="1073"/>
                    <a:pt x="978" y="1070"/>
                    <a:pt x="989" y="1067"/>
                  </a:cubicBezTo>
                  <a:cubicBezTo>
                    <a:pt x="1025" y="1058"/>
                    <a:pt x="1025" y="1058"/>
                    <a:pt x="1025" y="1058"/>
                  </a:cubicBezTo>
                  <a:cubicBezTo>
                    <a:pt x="1073" y="1046"/>
                    <a:pt x="1120" y="1032"/>
                    <a:pt x="1168" y="1018"/>
                  </a:cubicBezTo>
                  <a:cubicBezTo>
                    <a:pt x="1261" y="988"/>
                    <a:pt x="1355" y="956"/>
                    <a:pt x="1445" y="918"/>
                  </a:cubicBezTo>
                  <a:cubicBezTo>
                    <a:pt x="1491" y="900"/>
                    <a:pt x="1535" y="878"/>
                    <a:pt x="1580" y="858"/>
                  </a:cubicBezTo>
                  <a:cubicBezTo>
                    <a:pt x="1592" y="853"/>
                    <a:pt x="1602" y="847"/>
                    <a:pt x="1613" y="841"/>
                  </a:cubicBezTo>
                  <a:cubicBezTo>
                    <a:pt x="1646" y="824"/>
                    <a:pt x="1646" y="824"/>
                    <a:pt x="1646" y="824"/>
                  </a:cubicBezTo>
                  <a:cubicBezTo>
                    <a:pt x="1668" y="813"/>
                    <a:pt x="1690" y="802"/>
                    <a:pt x="1712" y="790"/>
                  </a:cubicBezTo>
                  <a:cubicBezTo>
                    <a:pt x="1885" y="696"/>
                    <a:pt x="2051" y="590"/>
                    <a:pt x="2227" y="500"/>
                  </a:cubicBezTo>
                  <a:cubicBezTo>
                    <a:pt x="2315" y="455"/>
                    <a:pt x="2405" y="414"/>
                    <a:pt x="2496" y="378"/>
                  </a:cubicBezTo>
                  <a:cubicBezTo>
                    <a:pt x="2588" y="341"/>
                    <a:pt x="2681" y="309"/>
                    <a:pt x="2775" y="278"/>
                  </a:cubicBezTo>
                  <a:cubicBezTo>
                    <a:pt x="2868" y="248"/>
                    <a:pt x="2963" y="219"/>
                    <a:pt x="3057" y="190"/>
                  </a:cubicBezTo>
                  <a:cubicBezTo>
                    <a:pt x="3151" y="161"/>
                    <a:pt x="3244" y="128"/>
                    <a:pt x="3338" y="99"/>
                  </a:cubicBezTo>
                  <a:cubicBezTo>
                    <a:pt x="3385" y="84"/>
                    <a:pt x="3432" y="70"/>
                    <a:pt x="3480" y="58"/>
                  </a:cubicBezTo>
                  <a:cubicBezTo>
                    <a:pt x="3528" y="46"/>
                    <a:pt x="3576" y="35"/>
                    <a:pt x="3625" y="26"/>
                  </a:cubicBezTo>
                  <a:cubicBezTo>
                    <a:pt x="3649" y="21"/>
                    <a:pt x="3673" y="18"/>
                    <a:pt x="3698" y="15"/>
                  </a:cubicBezTo>
                  <a:cubicBezTo>
                    <a:pt x="3722" y="12"/>
                    <a:pt x="3747" y="8"/>
                    <a:pt x="3771" y="7"/>
                  </a:cubicBezTo>
                  <a:cubicBezTo>
                    <a:pt x="3820" y="2"/>
                    <a:pt x="3870" y="0"/>
                    <a:pt x="3919" y="3"/>
                  </a:cubicBezTo>
                  <a:cubicBezTo>
                    <a:pt x="4018" y="9"/>
                    <a:pt x="4117" y="33"/>
                    <a:pt x="4203" y="83"/>
                  </a:cubicBezTo>
                  <a:cubicBezTo>
                    <a:pt x="4224" y="95"/>
                    <a:pt x="4246" y="107"/>
                    <a:pt x="4267" y="121"/>
                  </a:cubicBezTo>
                  <a:cubicBezTo>
                    <a:pt x="4287" y="134"/>
                    <a:pt x="4308" y="148"/>
                    <a:pt x="4328" y="163"/>
                  </a:cubicBezTo>
                  <a:cubicBezTo>
                    <a:pt x="4447" y="250"/>
                    <a:pt x="4447" y="250"/>
                    <a:pt x="4447" y="250"/>
                  </a:cubicBezTo>
                  <a:cubicBezTo>
                    <a:pt x="4526" y="308"/>
                    <a:pt x="4606" y="366"/>
                    <a:pt x="4690" y="418"/>
                  </a:cubicBezTo>
                  <a:cubicBezTo>
                    <a:pt x="4732" y="444"/>
                    <a:pt x="4774" y="469"/>
                    <a:pt x="4818" y="492"/>
                  </a:cubicBezTo>
                  <a:cubicBezTo>
                    <a:pt x="4861" y="515"/>
                    <a:pt x="4906" y="535"/>
                    <a:pt x="4953" y="551"/>
                  </a:cubicBezTo>
                  <a:cubicBezTo>
                    <a:pt x="4999" y="567"/>
                    <a:pt x="5046" y="580"/>
                    <a:pt x="5095" y="590"/>
                  </a:cubicBezTo>
                  <a:cubicBezTo>
                    <a:pt x="5143" y="599"/>
                    <a:pt x="5192" y="605"/>
                    <a:pt x="5241" y="608"/>
                  </a:cubicBezTo>
                  <a:cubicBezTo>
                    <a:pt x="5339" y="615"/>
                    <a:pt x="5437" y="607"/>
                    <a:pt x="5535" y="593"/>
                  </a:cubicBezTo>
                  <a:cubicBezTo>
                    <a:pt x="5632" y="578"/>
                    <a:pt x="5728" y="556"/>
                    <a:pt x="5823" y="531"/>
                  </a:cubicBezTo>
                  <a:cubicBezTo>
                    <a:pt x="5918" y="506"/>
                    <a:pt x="6013" y="478"/>
                    <a:pt x="6107" y="450"/>
                  </a:cubicBezTo>
                  <a:cubicBezTo>
                    <a:pt x="6249" y="407"/>
                    <a:pt x="6249" y="407"/>
                    <a:pt x="6249" y="407"/>
                  </a:cubicBezTo>
                  <a:cubicBezTo>
                    <a:pt x="6296" y="393"/>
                    <a:pt x="6342" y="377"/>
                    <a:pt x="6389" y="362"/>
                  </a:cubicBezTo>
                  <a:cubicBezTo>
                    <a:pt x="6483" y="332"/>
                    <a:pt x="6579" y="306"/>
                    <a:pt x="6678" y="298"/>
                  </a:cubicBezTo>
                  <a:cubicBezTo>
                    <a:pt x="6727" y="294"/>
                    <a:pt x="6777" y="295"/>
                    <a:pt x="6826" y="300"/>
                  </a:cubicBezTo>
                  <a:cubicBezTo>
                    <a:pt x="6875" y="305"/>
                    <a:pt x="6924" y="314"/>
                    <a:pt x="6972" y="326"/>
                  </a:cubicBezTo>
                  <a:cubicBezTo>
                    <a:pt x="7068" y="349"/>
                    <a:pt x="7161" y="381"/>
                    <a:pt x="7254" y="412"/>
                  </a:cubicBezTo>
                  <a:cubicBezTo>
                    <a:pt x="7301" y="428"/>
                    <a:pt x="7348" y="442"/>
                    <a:pt x="7395" y="457"/>
                  </a:cubicBezTo>
                  <a:cubicBezTo>
                    <a:pt x="7536" y="502"/>
                    <a:pt x="7536" y="502"/>
                    <a:pt x="7536" y="502"/>
                  </a:cubicBezTo>
                  <a:cubicBezTo>
                    <a:pt x="7630" y="531"/>
                    <a:pt x="7725" y="559"/>
                    <a:pt x="7820" y="583"/>
                  </a:cubicBezTo>
                  <a:cubicBezTo>
                    <a:pt x="7916" y="607"/>
                    <a:pt x="8012" y="626"/>
                    <a:pt x="8109" y="643"/>
                  </a:cubicBezTo>
                  <a:cubicBezTo>
                    <a:pt x="8206" y="660"/>
                    <a:pt x="8304" y="674"/>
                    <a:pt x="8402" y="684"/>
                  </a:cubicBezTo>
                  <a:cubicBezTo>
                    <a:pt x="8598" y="704"/>
                    <a:pt x="8796" y="709"/>
                    <a:pt x="8992" y="694"/>
                  </a:cubicBezTo>
                  <a:cubicBezTo>
                    <a:pt x="8796" y="709"/>
                    <a:pt x="8598" y="705"/>
                    <a:pt x="8402" y="686"/>
                  </a:cubicBezTo>
                  <a:cubicBezTo>
                    <a:pt x="8304" y="676"/>
                    <a:pt x="8206" y="662"/>
                    <a:pt x="8109" y="646"/>
                  </a:cubicBezTo>
                  <a:cubicBezTo>
                    <a:pt x="8012" y="629"/>
                    <a:pt x="7915" y="610"/>
                    <a:pt x="7819" y="586"/>
                  </a:cubicBezTo>
                  <a:cubicBezTo>
                    <a:pt x="7724" y="562"/>
                    <a:pt x="7629" y="534"/>
                    <a:pt x="7535" y="505"/>
                  </a:cubicBezTo>
                  <a:cubicBezTo>
                    <a:pt x="7394" y="461"/>
                    <a:pt x="7394" y="461"/>
                    <a:pt x="7394" y="461"/>
                  </a:cubicBezTo>
                  <a:cubicBezTo>
                    <a:pt x="7347" y="447"/>
                    <a:pt x="7300" y="432"/>
                    <a:pt x="7253" y="416"/>
                  </a:cubicBezTo>
                  <a:cubicBezTo>
                    <a:pt x="7159" y="386"/>
                    <a:pt x="7066" y="353"/>
                    <a:pt x="6970" y="330"/>
                  </a:cubicBezTo>
                  <a:cubicBezTo>
                    <a:pt x="6923" y="319"/>
                    <a:pt x="6874" y="310"/>
                    <a:pt x="6825" y="305"/>
                  </a:cubicBezTo>
                  <a:cubicBezTo>
                    <a:pt x="6776" y="300"/>
                    <a:pt x="6727" y="299"/>
                    <a:pt x="6678" y="303"/>
                  </a:cubicBezTo>
                  <a:cubicBezTo>
                    <a:pt x="6580" y="311"/>
                    <a:pt x="6485" y="337"/>
                    <a:pt x="6391" y="367"/>
                  </a:cubicBezTo>
                  <a:cubicBezTo>
                    <a:pt x="6344" y="382"/>
                    <a:pt x="6297" y="398"/>
                    <a:pt x="6250" y="413"/>
                  </a:cubicBezTo>
                  <a:cubicBezTo>
                    <a:pt x="6109" y="455"/>
                    <a:pt x="6109" y="455"/>
                    <a:pt x="6109" y="455"/>
                  </a:cubicBezTo>
                  <a:cubicBezTo>
                    <a:pt x="6014" y="484"/>
                    <a:pt x="5920" y="512"/>
                    <a:pt x="5825" y="537"/>
                  </a:cubicBezTo>
                  <a:cubicBezTo>
                    <a:pt x="5729" y="562"/>
                    <a:pt x="5633" y="584"/>
                    <a:pt x="5535" y="599"/>
                  </a:cubicBezTo>
                  <a:cubicBezTo>
                    <a:pt x="5438" y="614"/>
                    <a:pt x="5339" y="621"/>
                    <a:pt x="5240" y="615"/>
                  </a:cubicBezTo>
                  <a:cubicBezTo>
                    <a:pt x="5191" y="612"/>
                    <a:pt x="5142" y="606"/>
                    <a:pt x="5093" y="596"/>
                  </a:cubicBezTo>
                  <a:cubicBezTo>
                    <a:pt x="5045" y="587"/>
                    <a:pt x="4997" y="574"/>
                    <a:pt x="4950" y="557"/>
                  </a:cubicBezTo>
                  <a:cubicBezTo>
                    <a:pt x="4904" y="541"/>
                    <a:pt x="4858" y="521"/>
                    <a:pt x="4815" y="498"/>
                  </a:cubicBezTo>
                  <a:cubicBezTo>
                    <a:pt x="4771" y="475"/>
                    <a:pt x="4728" y="450"/>
                    <a:pt x="4686" y="424"/>
                  </a:cubicBezTo>
                  <a:cubicBezTo>
                    <a:pt x="4602" y="372"/>
                    <a:pt x="4522" y="314"/>
                    <a:pt x="4443" y="256"/>
                  </a:cubicBezTo>
                  <a:cubicBezTo>
                    <a:pt x="4323" y="169"/>
                    <a:pt x="4323" y="169"/>
                    <a:pt x="4323" y="169"/>
                  </a:cubicBezTo>
                  <a:cubicBezTo>
                    <a:pt x="4303" y="154"/>
                    <a:pt x="4283" y="140"/>
                    <a:pt x="4263" y="127"/>
                  </a:cubicBezTo>
                  <a:cubicBezTo>
                    <a:pt x="4242" y="113"/>
                    <a:pt x="4221" y="101"/>
                    <a:pt x="4200" y="89"/>
                  </a:cubicBezTo>
                  <a:cubicBezTo>
                    <a:pt x="4114" y="40"/>
                    <a:pt x="4017" y="16"/>
                    <a:pt x="3919" y="10"/>
                  </a:cubicBezTo>
                  <a:cubicBezTo>
                    <a:pt x="3870" y="7"/>
                    <a:pt x="3821" y="9"/>
                    <a:pt x="3772" y="13"/>
                  </a:cubicBezTo>
                  <a:cubicBezTo>
                    <a:pt x="3747" y="15"/>
                    <a:pt x="3723" y="18"/>
                    <a:pt x="3699" y="21"/>
                  </a:cubicBezTo>
                  <a:cubicBezTo>
                    <a:pt x="3674" y="25"/>
                    <a:pt x="3650" y="28"/>
                    <a:pt x="3626" y="33"/>
                  </a:cubicBezTo>
                  <a:cubicBezTo>
                    <a:pt x="3577" y="41"/>
                    <a:pt x="3529" y="52"/>
                    <a:pt x="3482" y="64"/>
                  </a:cubicBezTo>
                  <a:cubicBezTo>
                    <a:pt x="3434" y="77"/>
                    <a:pt x="3387" y="90"/>
                    <a:pt x="3340" y="105"/>
                  </a:cubicBezTo>
                  <a:cubicBezTo>
                    <a:pt x="3246" y="134"/>
                    <a:pt x="3153" y="167"/>
                    <a:pt x="3058" y="196"/>
                  </a:cubicBezTo>
                  <a:cubicBezTo>
                    <a:pt x="2964" y="225"/>
                    <a:pt x="2870" y="253"/>
                    <a:pt x="2776" y="283"/>
                  </a:cubicBezTo>
                  <a:cubicBezTo>
                    <a:pt x="2683" y="314"/>
                    <a:pt x="2590" y="346"/>
                    <a:pt x="2498" y="383"/>
                  </a:cubicBezTo>
                  <a:cubicBezTo>
                    <a:pt x="2407" y="419"/>
                    <a:pt x="2317" y="460"/>
                    <a:pt x="2229" y="505"/>
                  </a:cubicBezTo>
                  <a:cubicBezTo>
                    <a:pt x="2054" y="595"/>
                    <a:pt x="1887" y="700"/>
                    <a:pt x="1714" y="794"/>
                  </a:cubicBezTo>
                  <a:cubicBezTo>
                    <a:pt x="1692" y="806"/>
                    <a:pt x="1670" y="817"/>
                    <a:pt x="1648" y="828"/>
                  </a:cubicBezTo>
                  <a:cubicBezTo>
                    <a:pt x="1615" y="845"/>
                    <a:pt x="1615" y="845"/>
                    <a:pt x="1615" y="845"/>
                  </a:cubicBezTo>
                  <a:cubicBezTo>
                    <a:pt x="1604" y="851"/>
                    <a:pt x="1593" y="856"/>
                    <a:pt x="1582" y="861"/>
                  </a:cubicBezTo>
                  <a:cubicBezTo>
                    <a:pt x="1537" y="882"/>
                    <a:pt x="1493" y="903"/>
                    <a:pt x="1447" y="921"/>
                  </a:cubicBezTo>
                  <a:cubicBezTo>
                    <a:pt x="1356" y="960"/>
                    <a:pt x="1263" y="992"/>
                    <a:pt x="1169" y="1021"/>
                  </a:cubicBezTo>
                  <a:cubicBezTo>
                    <a:pt x="1121" y="1035"/>
                    <a:pt x="1074" y="1049"/>
                    <a:pt x="1026" y="1061"/>
                  </a:cubicBezTo>
                  <a:cubicBezTo>
                    <a:pt x="990" y="1070"/>
                    <a:pt x="990" y="1070"/>
                    <a:pt x="990" y="1070"/>
                  </a:cubicBezTo>
                  <a:cubicBezTo>
                    <a:pt x="978" y="1073"/>
                    <a:pt x="966" y="1076"/>
                    <a:pt x="954" y="1078"/>
                  </a:cubicBezTo>
                  <a:cubicBezTo>
                    <a:pt x="882" y="1094"/>
                    <a:pt x="882" y="1094"/>
                    <a:pt x="882" y="1094"/>
                  </a:cubicBezTo>
                  <a:cubicBezTo>
                    <a:pt x="858" y="1099"/>
                    <a:pt x="834" y="1103"/>
                    <a:pt x="809" y="1108"/>
                  </a:cubicBezTo>
                  <a:cubicBezTo>
                    <a:pt x="773" y="1114"/>
                    <a:pt x="773" y="1114"/>
                    <a:pt x="773" y="1114"/>
                  </a:cubicBezTo>
                  <a:cubicBezTo>
                    <a:pt x="755" y="1118"/>
                    <a:pt x="755" y="1118"/>
                    <a:pt x="755" y="1118"/>
                  </a:cubicBezTo>
                  <a:cubicBezTo>
                    <a:pt x="737" y="1120"/>
                    <a:pt x="737" y="1120"/>
                    <a:pt x="737" y="1120"/>
                  </a:cubicBezTo>
                  <a:cubicBezTo>
                    <a:pt x="664" y="1131"/>
                    <a:pt x="664" y="1131"/>
                    <a:pt x="664" y="1131"/>
                  </a:cubicBezTo>
                  <a:cubicBezTo>
                    <a:pt x="645" y="1134"/>
                    <a:pt x="645" y="1134"/>
                    <a:pt x="645" y="1134"/>
                  </a:cubicBezTo>
                  <a:cubicBezTo>
                    <a:pt x="627" y="1136"/>
                    <a:pt x="627" y="1136"/>
                    <a:pt x="627" y="1136"/>
                  </a:cubicBezTo>
                  <a:cubicBezTo>
                    <a:pt x="590" y="1141"/>
                    <a:pt x="590" y="1141"/>
                    <a:pt x="590" y="1141"/>
                  </a:cubicBezTo>
                  <a:cubicBezTo>
                    <a:pt x="394" y="1165"/>
                    <a:pt x="197" y="1171"/>
                    <a:pt x="0" y="11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3" name="Freeform 13"/>
            <p:cNvSpPr/>
            <p:nvPr>
              <p:custDataLst>
                <p:tags r:id="rId11"/>
              </p:custDataLst>
            </p:nvPr>
          </p:nvSpPr>
          <p:spPr bwMode="auto">
            <a:xfrm>
              <a:off x="2" y="1088"/>
              <a:ext cx="5755" cy="825"/>
            </a:xfrm>
            <a:custGeom>
              <a:avLst/>
              <a:gdLst>
                <a:gd name="T0" fmla="*/ 595 w 8992"/>
                <a:gd name="T1" fmla="*/ 1257 h 1287"/>
                <a:gd name="T2" fmla="*/ 1248 w 8992"/>
                <a:gd name="T3" fmla="*/ 1109 h 1287"/>
                <a:gd name="T4" fmla="*/ 1388 w 8992"/>
                <a:gd name="T5" fmla="*/ 1059 h 1287"/>
                <a:gd name="T6" fmla="*/ 1491 w 8992"/>
                <a:gd name="T7" fmla="*/ 1016 h 1287"/>
                <a:gd name="T8" fmla="*/ 1593 w 8992"/>
                <a:gd name="T9" fmla="*/ 969 h 1287"/>
                <a:gd name="T10" fmla="*/ 1725 w 8992"/>
                <a:gd name="T11" fmla="*/ 900 h 1287"/>
                <a:gd name="T12" fmla="*/ 2510 w 8992"/>
                <a:gd name="T13" fmla="*/ 470 h 1287"/>
                <a:gd name="T14" fmla="*/ 3062 w 8992"/>
                <a:gd name="T15" fmla="*/ 246 h 1287"/>
                <a:gd name="T16" fmla="*/ 3621 w 8992"/>
                <a:gd name="T17" fmla="*/ 37 h 1287"/>
                <a:gd name="T18" fmla="*/ 3917 w 8992"/>
                <a:gd name="T19" fmla="*/ 3 h 1287"/>
                <a:gd name="T20" fmla="*/ 4065 w 8992"/>
                <a:gd name="T21" fmla="*/ 27 h 1287"/>
                <a:gd name="T22" fmla="*/ 4169 w 8992"/>
                <a:gd name="T23" fmla="*/ 69 h 1287"/>
                <a:gd name="T24" fmla="*/ 4263 w 8992"/>
                <a:gd name="T25" fmla="*/ 131 h 1287"/>
                <a:gd name="T26" fmla="*/ 4435 w 8992"/>
                <a:gd name="T27" fmla="*/ 274 h 1287"/>
                <a:gd name="T28" fmla="*/ 4788 w 8992"/>
                <a:gd name="T29" fmla="*/ 546 h 1287"/>
                <a:gd name="T30" fmla="*/ 5207 w 8992"/>
                <a:gd name="T31" fmla="*/ 689 h 1287"/>
                <a:gd name="T32" fmla="*/ 5503 w 8992"/>
                <a:gd name="T33" fmla="*/ 687 h 1287"/>
                <a:gd name="T34" fmla="*/ 5940 w 8992"/>
                <a:gd name="T35" fmla="*/ 595 h 1287"/>
                <a:gd name="T36" fmla="*/ 6225 w 8992"/>
                <a:gd name="T37" fmla="*/ 508 h 1287"/>
                <a:gd name="T38" fmla="*/ 6655 w 8992"/>
                <a:gd name="T39" fmla="*/ 384 h 1287"/>
                <a:gd name="T40" fmla="*/ 6951 w 8992"/>
                <a:gd name="T41" fmla="*/ 409 h 1287"/>
                <a:gd name="T42" fmla="*/ 7378 w 8992"/>
                <a:gd name="T43" fmla="*/ 543 h 1287"/>
                <a:gd name="T44" fmla="*/ 7807 w 8992"/>
                <a:gd name="T45" fmla="*/ 667 h 1287"/>
                <a:gd name="T46" fmla="*/ 8396 w 8992"/>
                <a:gd name="T47" fmla="*/ 761 h 1287"/>
                <a:gd name="T48" fmla="*/ 8396 w 8992"/>
                <a:gd name="T49" fmla="*/ 763 h 1287"/>
                <a:gd name="T50" fmla="*/ 7807 w 8992"/>
                <a:gd name="T51" fmla="*/ 671 h 1287"/>
                <a:gd name="T52" fmla="*/ 7377 w 8992"/>
                <a:gd name="T53" fmla="*/ 547 h 1287"/>
                <a:gd name="T54" fmla="*/ 6950 w 8992"/>
                <a:gd name="T55" fmla="*/ 414 h 1287"/>
                <a:gd name="T56" fmla="*/ 6655 w 8992"/>
                <a:gd name="T57" fmla="*/ 389 h 1287"/>
                <a:gd name="T58" fmla="*/ 6227 w 8992"/>
                <a:gd name="T59" fmla="*/ 513 h 1287"/>
                <a:gd name="T60" fmla="*/ 5942 w 8992"/>
                <a:gd name="T61" fmla="*/ 601 h 1287"/>
                <a:gd name="T62" fmla="*/ 5504 w 8992"/>
                <a:gd name="T63" fmla="*/ 693 h 1287"/>
                <a:gd name="T64" fmla="*/ 5206 w 8992"/>
                <a:gd name="T65" fmla="*/ 696 h 1287"/>
                <a:gd name="T66" fmla="*/ 4785 w 8992"/>
                <a:gd name="T67" fmla="*/ 552 h 1287"/>
                <a:gd name="T68" fmla="*/ 4430 w 8992"/>
                <a:gd name="T69" fmla="*/ 279 h 1287"/>
                <a:gd name="T70" fmla="*/ 4258 w 8992"/>
                <a:gd name="T71" fmla="*/ 136 h 1287"/>
                <a:gd name="T72" fmla="*/ 4165 w 8992"/>
                <a:gd name="T73" fmla="*/ 75 h 1287"/>
                <a:gd name="T74" fmla="*/ 4063 w 8992"/>
                <a:gd name="T75" fmla="*/ 33 h 1287"/>
                <a:gd name="T76" fmla="*/ 3917 w 8992"/>
                <a:gd name="T77" fmla="*/ 9 h 1287"/>
                <a:gd name="T78" fmla="*/ 3622 w 8992"/>
                <a:gd name="T79" fmla="*/ 43 h 1287"/>
                <a:gd name="T80" fmla="*/ 3064 w 8992"/>
                <a:gd name="T81" fmla="*/ 251 h 1287"/>
                <a:gd name="T82" fmla="*/ 2244 w 8992"/>
                <a:gd name="T83" fmla="*/ 607 h 1287"/>
                <a:gd name="T84" fmla="*/ 1661 w 8992"/>
                <a:gd name="T85" fmla="*/ 939 h 1287"/>
                <a:gd name="T86" fmla="*/ 1527 w 8992"/>
                <a:gd name="T87" fmla="*/ 1004 h 1287"/>
                <a:gd name="T88" fmla="*/ 1459 w 8992"/>
                <a:gd name="T89" fmla="*/ 1034 h 1287"/>
                <a:gd name="T90" fmla="*/ 1320 w 8992"/>
                <a:gd name="T91" fmla="*/ 1088 h 1287"/>
                <a:gd name="T92" fmla="*/ 1179 w 8992"/>
                <a:gd name="T93" fmla="*/ 1136 h 1287"/>
                <a:gd name="T94" fmla="*/ 0 w 8992"/>
                <a:gd name="T95" fmla="*/ 1277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92" h="1287">
                  <a:moveTo>
                    <a:pt x="0" y="1277"/>
                  </a:moveTo>
                  <a:cubicBezTo>
                    <a:pt x="198" y="1287"/>
                    <a:pt x="398" y="1281"/>
                    <a:pt x="595" y="1257"/>
                  </a:cubicBezTo>
                  <a:cubicBezTo>
                    <a:pt x="793" y="1234"/>
                    <a:pt x="988" y="1191"/>
                    <a:pt x="1177" y="1133"/>
                  </a:cubicBezTo>
                  <a:cubicBezTo>
                    <a:pt x="1201" y="1126"/>
                    <a:pt x="1225" y="1117"/>
                    <a:pt x="1248" y="1109"/>
                  </a:cubicBezTo>
                  <a:cubicBezTo>
                    <a:pt x="1272" y="1102"/>
                    <a:pt x="1295" y="1094"/>
                    <a:pt x="1318" y="1085"/>
                  </a:cubicBezTo>
                  <a:cubicBezTo>
                    <a:pt x="1388" y="1059"/>
                    <a:pt x="1388" y="1059"/>
                    <a:pt x="1388" y="1059"/>
                  </a:cubicBezTo>
                  <a:cubicBezTo>
                    <a:pt x="1411" y="1050"/>
                    <a:pt x="1434" y="1040"/>
                    <a:pt x="1457" y="1030"/>
                  </a:cubicBezTo>
                  <a:cubicBezTo>
                    <a:pt x="1491" y="1016"/>
                    <a:pt x="1491" y="1016"/>
                    <a:pt x="1491" y="1016"/>
                  </a:cubicBezTo>
                  <a:cubicBezTo>
                    <a:pt x="1503" y="1011"/>
                    <a:pt x="1514" y="1005"/>
                    <a:pt x="1525" y="1000"/>
                  </a:cubicBezTo>
                  <a:cubicBezTo>
                    <a:pt x="1593" y="969"/>
                    <a:pt x="1593" y="969"/>
                    <a:pt x="1593" y="969"/>
                  </a:cubicBezTo>
                  <a:cubicBezTo>
                    <a:pt x="1615" y="958"/>
                    <a:pt x="1637" y="946"/>
                    <a:pt x="1659" y="935"/>
                  </a:cubicBezTo>
                  <a:cubicBezTo>
                    <a:pt x="1681" y="924"/>
                    <a:pt x="1703" y="912"/>
                    <a:pt x="1725" y="900"/>
                  </a:cubicBezTo>
                  <a:cubicBezTo>
                    <a:pt x="1899" y="805"/>
                    <a:pt x="2067" y="697"/>
                    <a:pt x="2242" y="603"/>
                  </a:cubicBezTo>
                  <a:cubicBezTo>
                    <a:pt x="2330" y="555"/>
                    <a:pt x="2419" y="511"/>
                    <a:pt x="2510" y="470"/>
                  </a:cubicBezTo>
                  <a:cubicBezTo>
                    <a:pt x="2600" y="429"/>
                    <a:pt x="2692" y="392"/>
                    <a:pt x="2785" y="355"/>
                  </a:cubicBezTo>
                  <a:cubicBezTo>
                    <a:pt x="2877" y="318"/>
                    <a:pt x="2970" y="283"/>
                    <a:pt x="3062" y="246"/>
                  </a:cubicBezTo>
                  <a:cubicBezTo>
                    <a:pt x="3154" y="208"/>
                    <a:pt x="3245" y="167"/>
                    <a:pt x="3337" y="130"/>
                  </a:cubicBezTo>
                  <a:cubicBezTo>
                    <a:pt x="3429" y="93"/>
                    <a:pt x="3524" y="60"/>
                    <a:pt x="3621" y="37"/>
                  </a:cubicBezTo>
                  <a:cubicBezTo>
                    <a:pt x="3669" y="25"/>
                    <a:pt x="3718" y="16"/>
                    <a:pt x="3768" y="10"/>
                  </a:cubicBezTo>
                  <a:cubicBezTo>
                    <a:pt x="3817" y="3"/>
                    <a:pt x="3867" y="0"/>
                    <a:pt x="3917" y="3"/>
                  </a:cubicBezTo>
                  <a:cubicBezTo>
                    <a:pt x="3942" y="4"/>
                    <a:pt x="3967" y="6"/>
                    <a:pt x="3991" y="10"/>
                  </a:cubicBezTo>
                  <a:cubicBezTo>
                    <a:pt x="4016" y="14"/>
                    <a:pt x="4041" y="19"/>
                    <a:pt x="4065" y="27"/>
                  </a:cubicBezTo>
                  <a:cubicBezTo>
                    <a:pt x="4089" y="34"/>
                    <a:pt x="4112" y="42"/>
                    <a:pt x="4135" y="53"/>
                  </a:cubicBezTo>
                  <a:cubicBezTo>
                    <a:pt x="4146" y="57"/>
                    <a:pt x="4157" y="64"/>
                    <a:pt x="4169" y="69"/>
                  </a:cubicBezTo>
                  <a:cubicBezTo>
                    <a:pt x="4179" y="76"/>
                    <a:pt x="4190" y="81"/>
                    <a:pt x="4201" y="88"/>
                  </a:cubicBezTo>
                  <a:cubicBezTo>
                    <a:pt x="4222" y="102"/>
                    <a:pt x="4243" y="115"/>
                    <a:pt x="4263" y="131"/>
                  </a:cubicBezTo>
                  <a:cubicBezTo>
                    <a:pt x="4283" y="146"/>
                    <a:pt x="4302" y="161"/>
                    <a:pt x="4321" y="177"/>
                  </a:cubicBezTo>
                  <a:cubicBezTo>
                    <a:pt x="4359" y="209"/>
                    <a:pt x="4397" y="242"/>
                    <a:pt x="4435" y="274"/>
                  </a:cubicBezTo>
                  <a:cubicBezTo>
                    <a:pt x="4510" y="338"/>
                    <a:pt x="4586" y="403"/>
                    <a:pt x="4666" y="462"/>
                  </a:cubicBezTo>
                  <a:cubicBezTo>
                    <a:pt x="4706" y="492"/>
                    <a:pt x="4746" y="520"/>
                    <a:pt x="4788" y="546"/>
                  </a:cubicBezTo>
                  <a:cubicBezTo>
                    <a:pt x="4830" y="573"/>
                    <a:pt x="4874" y="596"/>
                    <a:pt x="4920" y="615"/>
                  </a:cubicBezTo>
                  <a:cubicBezTo>
                    <a:pt x="5011" y="654"/>
                    <a:pt x="5108" y="679"/>
                    <a:pt x="5207" y="689"/>
                  </a:cubicBezTo>
                  <a:cubicBezTo>
                    <a:pt x="5256" y="695"/>
                    <a:pt x="5305" y="697"/>
                    <a:pt x="5355" y="696"/>
                  </a:cubicBezTo>
                  <a:cubicBezTo>
                    <a:pt x="5405" y="696"/>
                    <a:pt x="5454" y="692"/>
                    <a:pt x="5503" y="687"/>
                  </a:cubicBezTo>
                  <a:cubicBezTo>
                    <a:pt x="5602" y="676"/>
                    <a:pt x="5700" y="656"/>
                    <a:pt x="5796" y="633"/>
                  </a:cubicBezTo>
                  <a:cubicBezTo>
                    <a:pt x="5844" y="621"/>
                    <a:pt x="5892" y="608"/>
                    <a:pt x="5940" y="595"/>
                  </a:cubicBezTo>
                  <a:cubicBezTo>
                    <a:pt x="5988" y="582"/>
                    <a:pt x="6036" y="567"/>
                    <a:pt x="6083" y="552"/>
                  </a:cubicBezTo>
                  <a:cubicBezTo>
                    <a:pt x="6225" y="508"/>
                    <a:pt x="6225" y="508"/>
                    <a:pt x="6225" y="508"/>
                  </a:cubicBezTo>
                  <a:cubicBezTo>
                    <a:pt x="6273" y="492"/>
                    <a:pt x="6319" y="475"/>
                    <a:pt x="6366" y="458"/>
                  </a:cubicBezTo>
                  <a:cubicBezTo>
                    <a:pt x="6459" y="425"/>
                    <a:pt x="6555" y="394"/>
                    <a:pt x="6655" y="384"/>
                  </a:cubicBezTo>
                  <a:cubicBezTo>
                    <a:pt x="6704" y="378"/>
                    <a:pt x="6754" y="379"/>
                    <a:pt x="6804" y="384"/>
                  </a:cubicBezTo>
                  <a:cubicBezTo>
                    <a:pt x="6853" y="388"/>
                    <a:pt x="6903" y="398"/>
                    <a:pt x="6951" y="409"/>
                  </a:cubicBezTo>
                  <a:cubicBezTo>
                    <a:pt x="7048" y="433"/>
                    <a:pt x="7142" y="467"/>
                    <a:pt x="7236" y="498"/>
                  </a:cubicBezTo>
                  <a:cubicBezTo>
                    <a:pt x="7283" y="514"/>
                    <a:pt x="7330" y="528"/>
                    <a:pt x="7378" y="543"/>
                  </a:cubicBezTo>
                  <a:cubicBezTo>
                    <a:pt x="7520" y="587"/>
                    <a:pt x="7520" y="587"/>
                    <a:pt x="7520" y="587"/>
                  </a:cubicBezTo>
                  <a:cubicBezTo>
                    <a:pt x="7615" y="616"/>
                    <a:pt x="7711" y="644"/>
                    <a:pt x="7807" y="667"/>
                  </a:cubicBezTo>
                  <a:cubicBezTo>
                    <a:pt x="7904" y="691"/>
                    <a:pt x="8002" y="708"/>
                    <a:pt x="8100" y="724"/>
                  </a:cubicBezTo>
                  <a:cubicBezTo>
                    <a:pt x="8198" y="739"/>
                    <a:pt x="8297" y="752"/>
                    <a:pt x="8396" y="761"/>
                  </a:cubicBezTo>
                  <a:cubicBezTo>
                    <a:pt x="8594" y="779"/>
                    <a:pt x="8793" y="782"/>
                    <a:pt x="8992" y="768"/>
                  </a:cubicBezTo>
                  <a:cubicBezTo>
                    <a:pt x="8793" y="783"/>
                    <a:pt x="8594" y="780"/>
                    <a:pt x="8396" y="763"/>
                  </a:cubicBezTo>
                  <a:cubicBezTo>
                    <a:pt x="8297" y="754"/>
                    <a:pt x="8198" y="742"/>
                    <a:pt x="8100" y="727"/>
                  </a:cubicBezTo>
                  <a:cubicBezTo>
                    <a:pt x="8001" y="711"/>
                    <a:pt x="7903" y="694"/>
                    <a:pt x="7807" y="671"/>
                  </a:cubicBezTo>
                  <a:cubicBezTo>
                    <a:pt x="7710" y="648"/>
                    <a:pt x="7614" y="620"/>
                    <a:pt x="7519" y="591"/>
                  </a:cubicBezTo>
                  <a:cubicBezTo>
                    <a:pt x="7377" y="547"/>
                    <a:pt x="7377" y="547"/>
                    <a:pt x="7377" y="547"/>
                  </a:cubicBezTo>
                  <a:cubicBezTo>
                    <a:pt x="7329" y="533"/>
                    <a:pt x="7282" y="518"/>
                    <a:pt x="7234" y="502"/>
                  </a:cubicBezTo>
                  <a:cubicBezTo>
                    <a:pt x="7140" y="471"/>
                    <a:pt x="7046" y="437"/>
                    <a:pt x="6950" y="414"/>
                  </a:cubicBezTo>
                  <a:cubicBezTo>
                    <a:pt x="6902" y="402"/>
                    <a:pt x="6853" y="393"/>
                    <a:pt x="6803" y="388"/>
                  </a:cubicBezTo>
                  <a:cubicBezTo>
                    <a:pt x="6754" y="384"/>
                    <a:pt x="6704" y="383"/>
                    <a:pt x="6655" y="389"/>
                  </a:cubicBezTo>
                  <a:cubicBezTo>
                    <a:pt x="6556" y="399"/>
                    <a:pt x="6461" y="430"/>
                    <a:pt x="6368" y="463"/>
                  </a:cubicBezTo>
                  <a:cubicBezTo>
                    <a:pt x="6321" y="480"/>
                    <a:pt x="6274" y="497"/>
                    <a:pt x="6227" y="513"/>
                  </a:cubicBezTo>
                  <a:cubicBezTo>
                    <a:pt x="6085" y="558"/>
                    <a:pt x="6085" y="558"/>
                    <a:pt x="6085" y="558"/>
                  </a:cubicBezTo>
                  <a:cubicBezTo>
                    <a:pt x="6037" y="573"/>
                    <a:pt x="5990" y="587"/>
                    <a:pt x="5942" y="601"/>
                  </a:cubicBezTo>
                  <a:cubicBezTo>
                    <a:pt x="5894" y="614"/>
                    <a:pt x="5846" y="627"/>
                    <a:pt x="5798" y="639"/>
                  </a:cubicBezTo>
                  <a:cubicBezTo>
                    <a:pt x="5701" y="662"/>
                    <a:pt x="5603" y="682"/>
                    <a:pt x="5504" y="693"/>
                  </a:cubicBezTo>
                  <a:cubicBezTo>
                    <a:pt x="5455" y="699"/>
                    <a:pt x="5405" y="702"/>
                    <a:pt x="5355" y="703"/>
                  </a:cubicBezTo>
                  <a:cubicBezTo>
                    <a:pt x="5305" y="703"/>
                    <a:pt x="5255" y="702"/>
                    <a:pt x="5206" y="696"/>
                  </a:cubicBezTo>
                  <a:cubicBezTo>
                    <a:pt x="5107" y="685"/>
                    <a:pt x="5009" y="661"/>
                    <a:pt x="4917" y="622"/>
                  </a:cubicBezTo>
                  <a:cubicBezTo>
                    <a:pt x="4871" y="602"/>
                    <a:pt x="4827" y="579"/>
                    <a:pt x="4785" y="552"/>
                  </a:cubicBezTo>
                  <a:cubicBezTo>
                    <a:pt x="4742" y="526"/>
                    <a:pt x="4701" y="497"/>
                    <a:pt x="4661" y="468"/>
                  </a:cubicBezTo>
                  <a:cubicBezTo>
                    <a:pt x="4581" y="409"/>
                    <a:pt x="4505" y="344"/>
                    <a:pt x="4430" y="279"/>
                  </a:cubicBezTo>
                  <a:cubicBezTo>
                    <a:pt x="4392" y="247"/>
                    <a:pt x="4355" y="215"/>
                    <a:pt x="4316" y="183"/>
                  </a:cubicBezTo>
                  <a:cubicBezTo>
                    <a:pt x="4297" y="167"/>
                    <a:pt x="4278" y="151"/>
                    <a:pt x="4258" y="136"/>
                  </a:cubicBezTo>
                  <a:cubicBezTo>
                    <a:pt x="4239" y="121"/>
                    <a:pt x="4218" y="108"/>
                    <a:pt x="4197" y="94"/>
                  </a:cubicBezTo>
                  <a:cubicBezTo>
                    <a:pt x="4187" y="87"/>
                    <a:pt x="4176" y="82"/>
                    <a:pt x="4165" y="75"/>
                  </a:cubicBezTo>
                  <a:cubicBezTo>
                    <a:pt x="4154" y="70"/>
                    <a:pt x="4143" y="64"/>
                    <a:pt x="4132" y="59"/>
                  </a:cubicBezTo>
                  <a:cubicBezTo>
                    <a:pt x="4110" y="49"/>
                    <a:pt x="4086" y="40"/>
                    <a:pt x="4063" y="33"/>
                  </a:cubicBezTo>
                  <a:cubicBezTo>
                    <a:pt x="4039" y="26"/>
                    <a:pt x="4015" y="21"/>
                    <a:pt x="3990" y="17"/>
                  </a:cubicBezTo>
                  <a:cubicBezTo>
                    <a:pt x="3966" y="13"/>
                    <a:pt x="3941" y="11"/>
                    <a:pt x="3917" y="9"/>
                  </a:cubicBezTo>
                  <a:cubicBezTo>
                    <a:pt x="3867" y="7"/>
                    <a:pt x="3818" y="10"/>
                    <a:pt x="3768" y="16"/>
                  </a:cubicBezTo>
                  <a:cubicBezTo>
                    <a:pt x="3719" y="22"/>
                    <a:pt x="3670" y="32"/>
                    <a:pt x="3622" y="43"/>
                  </a:cubicBezTo>
                  <a:cubicBezTo>
                    <a:pt x="3526" y="66"/>
                    <a:pt x="3432" y="99"/>
                    <a:pt x="3340" y="136"/>
                  </a:cubicBezTo>
                  <a:cubicBezTo>
                    <a:pt x="3247" y="173"/>
                    <a:pt x="3157" y="214"/>
                    <a:pt x="3064" y="251"/>
                  </a:cubicBezTo>
                  <a:cubicBezTo>
                    <a:pt x="2972" y="288"/>
                    <a:pt x="2879" y="324"/>
                    <a:pt x="2787" y="360"/>
                  </a:cubicBezTo>
                  <a:cubicBezTo>
                    <a:pt x="2602" y="433"/>
                    <a:pt x="2419" y="512"/>
                    <a:pt x="2244" y="607"/>
                  </a:cubicBezTo>
                  <a:cubicBezTo>
                    <a:pt x="2070" y="701"/>
                    <a:pt x="1902" y="808"/>
                    <a:pt x="1727" y="904"/>
                  </a:cubicBezTo>
                  <a:cubicBezTo>
                    <a:pt x="1705" y="916"/>
                    <a:pt x="1683" y="927"/>
                    <a:pt x="1661" y="939"/>
                  </a:cubicBezTo>
                  <a:cubicBezTo>
                    <a:pt x="1639" y="950"/>
                    <a:pt x="1617" y="962"/>
                    <a:pt x="1595" y="972"/>
                  </a:cubicBezTo>
                  <a:cubicBezTo>
                    <a:pt x="1527" y="1004"/>
                    <a:pt x="1527" y="1004"/>
                    <a:pt x="1527" y="1004"/>
                  </a:cubicBezTo>
                  <a:cubicBezTo>
                    <a:pt x="1516" y="1009"/>
                    <a:pt x="1505" y="1015"/>
                    <a:pt x="1493" y="1019"/>
                  </a:cubicBezTo>
                  <a:cubicBezTo>
                    <a:pt x="1459" y="1034"/>
                    <a:pt x="1459" y="1034"/>
                    <a:pt x="1459" y="1034"/>
                  </a:cubicBezTo>
                  <a:cubicBezTo>
                    <a:pt x="1436" y="1043"/>
                    <a:pt x="1413" y="1053"/>
                    <a:pt x="1390" y="1062"/>
                  </a:cubicBezTo>
                  <a:cubicBezTo>
                    <a:pt x="1320" y="1088"/>
                    <a:pt x="1320" y="1088"/>
                    <a:pt x="1320" y="1088"/>
                  </a:cubicBezTo>
                  <a:cubicBezTo>
                    <a:pt x="1297" y="1098"/>
                    <a:pt x="1273" y="1105"/>
                    <a:pt x="1249" y="1113"/>
                  </a:cubicBezTo>
                  <a:cubicBezTo>
                    <a:pt x="1226" y="1121"/>
                    <a:pt x="1202" y="1129"/>
                    <a:pt x="1179" y="1136"/>
                  </a:cubicBezTo>
                  <a:cubicBezTo>
                    <a:pt x="988" y="1194"/>
                    <a:pt x="793" y="1236"/>
                    <a:pt x="595" y="1259"/>
                  </a:cubicBezTo>
                  <a:cubicBezTo>
                    <a:pt x="398" y="1283"/>
                    <a:pt x="198" y="1287"/>
                    <a:pt x="0" y="12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4" name="Freeform 14"/>
            <p:cNvSpPr/>
            <p:nvPr>
              <p:custDataLst>
                <p:tags r:id="rId12"/>
              </p:custDataLst>
            </p:nvPr>
          </p:nvSpPr>
          <p:spPr bwMode="auto">
            <a:xfrm>
              <a:off x="2" y="1067"/>
              <a:ext cx="5754" cy="895"/>
            </a:xfrm>
            <a:custGeom>
              <a:avLst/>
              <a:gdLst>
                <a:gd name="T0" fmla="*/ 75 w 8991"/>
                <a:gd name="T1" fmla="*/ 1393 h 1397"/>
                <a:gd name="T2" fmla="*/ 150 w 8991"/>
                <a:gd name="T3" fmla="*/ 1395 h 1397"/>
                <a:gd name="T4" fmla="*/ 301 w 8991"/>
                <a:gd name="T5" fmla="*/ 1395 h 1397"/>
                <a:gd name="T6" fmla="*/ 1189 w 8991"/>
                <a:gd name="T7" fmla="*/ 1246 h 1397"/>
                <a:gd name="T8" fmla="*/ 1296 w 8991"/>
                <a:gd name="T9" fmla="*/ 1210 h 1397"/>
                <a:gd name="T10" fmla="*/ 1402 w 8991"/>
                <a:gd name="T11" fmla="*/ 1170 h 1397"/>
                <a:gd name="T12" fmla="*/ 1506 w 8991"/>
                <a:gd name="T13" fmla="*/ 1126 h 1397"/>
                <a:gd name="T14" fmla="*/ 1608 w 8991"/>
                <a:gd name="T15" fmla="*/ 1078 h 1397"/>
                <a:gd name="T16" fmla="*/ 1708 w 8991"/>
                <a:gd name="T17" fmla="*/ 1026 h 1397"/>
                <a:gd name="T18" fmla="*/ 2260 w 8991"/>
                <a:gd name="T19" fmla="*/ 702 h 1397"/>
                <a:gd name="T20" fmla="*/ 3069 w 8991"/>
                <a:gd name="T21" fmla="*/ 298 h 1397"/>
                <a:gd name="T22" fmla="*/ 3474 w 8991"/>
                <a:gd name="T23" fmla="*/ 96 h 1397"/>
                <a:gd name="T24" fmla="*/ 3763 w 8991"/>
                <a:gd name="T25" fmla="*/ 11 h 1397"/>
                <a:gd name="T26" fmla="*/ 3914 w 8991"/>
                <a:gd name="T27" fmla="*/ 1 h 1397"/>
                <a:gd name="T28" fmla="*/ 4133 w 8991"/>
                <a:gd name="T29" fmla="*/ 54 h 1397"/>
                <a:gd name="T30" fmla="*/ 4314 w 8991"/>
                <a:gd name="T31" fmla="*/ 191 h 1397"/>
                <a:gd name="T32" fmla="*/ 4639 w 8991"/>
                <a:gd name="T33" fmla="*/ 504 h 1397"/>
                <a:gd name="T34" fmla="*/ 5168 w 8991"/>
                <a:gd name="T35" fmla="*/ 769 h 1397"/>
                <a:gd name="T36" fmla="*/ 5468 w 8991"/>
                <a:gd name="T37" fmla="*/ 780 h 1397"/>
                <a:gd name="T38" fmla="*/ 6056 w 8991"/>
                <a:gd name="T39" fmla="*/ 656 h 1397"/>
                <a:gd name="T40" fmla="*/ 6339 w 8991"/>
                <a:gd name="T41" fmla="*/ 554 h 1397"/>
                <a:gd name="T42" fmla="*/ 6778 w 8991"/>
                <a:gd name="T43" fmla="*/ 466 h 1397"/>
                <a:gd name="T44" fmla="*/ 7215 w 8991"/>
                <a:gd name="T45" fmla="*/ 582 h 1397"/>
                <a:gd name="T46" fmla="*/ 7502 w 8991"/>
                <a:gd name="T47" fmla="*/ 672 h 1397"/>
                <a:gd name="T48" fmla="*/ 8089 w 8991"/>
                <a:gd name="T49" fmla="*/ 804 h 1397"/>
                <a:gd name="T50" fmla="*/ 8991 w 8991"/>
                <a:gd name="T51" fmla="*/ 841 h 1397"/>
                <a:gd name="T52" fmla="*/ 8089 w 8991"/>
                <a:gd name="T53" fmla="*/ 806 h 1397"/>
                <a:gd name="T54" fmla="*/ 7501 w 8991"/>
                <a:gd name="T55" fmla="*/ 676 h 1397"/>
                <a:gd name="T56" fmla="*/ 7213 w 8991"/>
                <a:gd name="T57" fmla="*/ 586 h 1397"/>
                <a:gd name="T58" fmla="*/ 6778 w 8991"/>
                <a:gd name="T59" fmla="*/ 471 h 1397"/>
                <a:gd name="T60" fmla="*/ 6341 w 8991"/>
                <a:gd name="T61" fmla="*/ 559 h 1397"/>
                <a:gd name="T62" fmla="*/ 6057 w 8991"/>
                <a:gd name="T63" fmla="*/ 661 h 1397"/>
                <a:gd name="T64" fmla="*/ 5468 w 8991"/>
                <a:gd name="T65" fmla="*/ 786 h 1397"/>
                <a:gd name="T66" fmla="*/ 5167 w 8991"/>
                <a:gd name="T67" fmla="*/ 776 h 1397"/>
                <a:gd name="T68" fmla="*/ 4752 w 8991"/>
                <a:gd name="T69" fmla="*/ 605 h 1397"/>
                <a:gd name="T70" fmla="*/ 4416 w 8991"/>
                <a:gd name="T71" fmla="*/ 302 h 1397"/>
                <a:gd name="T72" fmla="*/ 4193 w 8991"/>
                <a:gd name="T73" fmla="*/ 100 h 1397"/>
                <a:gd name="T74" fmla="*/ 4061 w 8991"/>
                <a:gd name="T75" fmla="*/ 32 h 1397"/>
                <a:gd name="T76" fmla="*/ 3839 w 8991"/>
                <a:gd name="T77" fmla="*/ 9 h 1397"/>
                <a:gd name="T78" fmla="*/ 3618 w 8991"/>
                <a:gd name="T79" fmla="*/ 51 h 1397"/>
                <a:gd name="T80" fmla="*/ 3339 w 8991"/>
                <a:gd name="T81" fmla="*/ 164 h 1397"/>
                <a:gd name="T82" fmla="*/ 2800 w 8991"/>
                <a:gd name="T83" fmla="*/ 433 h 1397"/>
                <a:gd name="T84" fmla="*/ 1743 w 8991"/>
                <a:gd name="T85" fmla="*/ 1011 h 1397"/>
                <a:gd name="T86" fmla="*/ 1677 w 8991"/>
                <a:gd name="T87" fmla="*/ 1047 h 1397"/>
                <a:gd name="T88" fmla="*/ 1541 w 8991"/>
                <a:gd name="T89" fmla="*/ 1113 h 1397"/>
                <a:gd name="T90" fmla="*/ 1472 w 8991"/>
                <a:gd name="T91" fmla="*/ 1144 h 1397"/>
                <a:gd name="T92" fmla="*/ 1333 w 8991"/>
                <a:gd name="T93" fmla="*/ 1200 h 1397"/>
                <a:gd name="T94" fmla="*/ 1262 w 8991"/>
                <a:gd name="T95" fmla="*/ 1226 h 1397"/>
                <a:gd name="T96" fmla="*/ 601 w 8991"/>
                <a:gd name="T97" fmla="*/ 1375 h 1397"/>
                <a:gd name="T98" fmla="*/ 225 w 8991"/>
                <a:gd name="T99" fmla="*/ 1397 h 1397"/>
                <a:gd name="T100" fmla="*/ 112 w 8991"/>
                <a:gd name="T101" fmla="*/ 1395 h 1397"/>
                <a:gd name="T102" fmla="*/ 0 w 8991"/>
                <a:gd name="T103" fmla="*/ 1388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91" h="1397">
                  <a:moveTo>
                    <a:pt x="0" y="1388"/>
                  </a:moveTo>
                  <a:cubicBezTo>
                    <a:pt x="75" y="1393"/>
                    <a:pt x="75" y="1393"/>
                    <a:pt x="75" y="1393"/>
                  </a:cubicBezTo>
                  <a:cubicBezTo>
                    <a:pt x="87" y="1393"/>
                    <a:pt x="100" y="1394"/>
                    <a:pt x="112" y="1395"/>
                  </a:cubicBezTo>
                  <a:cubicBezTo>
                    <a:pt x="150" y="1395"/>
                    <a:pt x="150" y="1395"/>
                    <a:pt x="150" y="1395"/>
                  </a:cubicBezTo>
                  <a:cubicBezTo>
                    <a:pt x="175" y="1396"/>
                    <a:pt x="200" y="1397"/>
                    <a:pt x="225" y="1396"/>
                  </a:cubicBezTo>
                  <a:cubicBezTo>
                    <a:pt x="301" y="1395"/>
                    <a:pt x="301" y="1395"/>
                    <a:pt x="301" y="1395"/>
                  </a:cubicBezTo>
                  <a:cubicBezTo>
                    <a:pt x="401" y="1392"/>
                    <a:pt x="501" y="1386"/>
                    <a:pt x="601" y="1374"/>
                  </a:cubicBezTo>
                  <a:cubicBezTo>
                    <a:pt x="801" y="1351"/>
                    <a:pt x="997" y="1306"/>
                    <a:pt x="1189" y="1246"/>
                  </a:cubicBezTo>
                  <a:cubicBezTo>
                    <a:pt x="1260" y="1222"/>
                    <a:pt x="1260" y="1222"/>
                    <a:pt x="1260" y="1222"/>
                  </a:cubicBezTo>
                  <a:cubicBezTo>
                    <a:pt x="1296" y="1210"/>
                    <a:pt x="1296" y="1210"/>
                    <a:pt x="1296" y="1210"/>
                  </a:cubicBezTo>
                  <a:cubicBezTo>
                    <a:pt x="1331" y="1197"/>
                    <a:pt x="1331" y="1197"/>
                    <a:pt x="1331" y="1197"/>
                  </a:cubicBezTo>
                  <a:cubicBezTo>
                    <a:pt x="1402" y="1170"/>
                    <a:pt x="1402" y="1170"/>
                    <a:pt x="1402" y="1170"/>
                  </a:cubicBezTo>
                  <a:cubicBezTo>
                    <a:pt x="1471" y="1140"/>
                    <a:pt x="1471" y="1140"/>
                    <a:pt x="1471" y="1140"/>
                  </a:cubicBezTo>
                  <a:cubicBezTo>
                    <a:pt x="1506" y="1126"/>
                    <a:pt x="1506" y="1126"/>
                    <a:pt x="1506" y="1126"/>
                  </a:cubicBezTo>
                  <a:cubicBezTo>
                    <a:pt x="1540" y="1110"/>
                    <a:pt x="1540" y="1110"/>
                    <a:pt x="1540" y="1110"/>
                  </a:cubicBezTo>
                  <a:cubicBezTo>
                    <a:pt x="1608" y="1078"/>
                    <a:pt x="1608" y="1078"/>
                    <a:pt x="1608" y="1078"/>
                  </a:cubicBezTo>
                  <a:cubicBezTo>
                    <a:pt x="1675" y="1043"/>
                    <a:pt x="1675" y="1043"/>
                    <a:pt x="1675" y="1043"/>
                  </a:cubicBezTo>
                  <a:cubicBezTo>
                    <a:pt x="1708" y="1026"/>
                    <a:pt x="1708" y="1026"/>
                    <a:pt x="1708" y="1026"/>
                  </a:cubicBezTo>
                  <a:cubicBezTo>
                    <a:pt x="1741" y="1008"/>
                    <a:pt x="1741" y="1008"/>
                    <a:pt x="1741" y="1008"/>
                  </a:cubicBezTo>
                  <a:cubicBezTo>
                    <a:pt x="1917" y="910"/>
                    <a:pt x="2086" y="801"/>
                    <a:pt x="2260" y="702"/>
                  </a:cubicBezTo>
                  <a:cubicBezTo>
                    <a:pt x="2435" y="602"/>
                    <a:pt x="2616" y="514"/>
                    <a:pt x="2798" y="428"/>
                  </a:cubicBezTo>
                  <a:cubicBezTo>
                    <a:pt x="2888" y="385"/>
                    <a:pt x="2979" y="343"/>
                    <a:pt x="3069" y="298"/>
                  </a:cubicBezTo>
                  <a:cubicBezTo>
                    <a:pt x="3159" y="253"/>
                    <a:pt x="3247" y="203"/>
                    <a:pt x="3337" y="159"/>
                  </a:cubicBezTo>
                  <a:cubicBezTo>
                    <a:pt x="3382" y="136"/>
                    <a:pt x="3427" y="115"/>
                    <a:pt x="3474" y="96"/>
                  </a:cubicBezTo>
                  <a:cubicBezTo>
                    <a:pt x="3520" y="77"/>
                    <a:pt x="3568" y="60"/>
                    <a:pt x="3616" y="45"/>
                  </a:cubicBezTo>
                  <a:cubicBezTo>
                    <a:pt x="3664" y="31"/>
                    <a:pt x="3713" y="19"/>
                    <a:pt x="3763" y="11"/>
                  </a:cubicBezTo>
                  <a:cubicBezTo>
                    <a:pt x="3788" y="7"/>
                    <a:pt x="3813" y="4"/>
                    <a:pt x="3838" y="2"/>
                  </a:cubicBezTo>
                  <a:cubicBezTo>
                    <a:pt x="3863" y="0"/>
                    <a:pt x="3889" y="0"/>
                    <a:pt x="3914" y="1"/>
                  </a:cubicBezTo>
                  <a:cubicBezTo>
                    <a:pt x="3964" y="2"/>
                    <a:pt x="4015" y="10"/>
                    <a:pt x="4063" y="25"/>
                  </a:cubicBezTo>
                  <a:cubicBezTo>
                    <a:pt x="4087" y="33"/>
                    <a:pt x="4110" y="43"/>
                    <a:pt x="4133" y="54"/>
                  </a:cubicBezTo>
                  <a:cubicBezTo>
                    <a:pt x="4155" y="66"/>
                    <a:pt x="4178" y="79"/>
                    <a:pt x="4198" y="94"/>
                  </a:cubicBezTo>
                  <a:cubicBezTo>
                    <a:pt x="4240" y="122"/>
                    <a:pt x="4277" y="156"/>
                    <a:pt x="4314" y="191"/>
                  </a:cubicBezTo>
                  <a:cubicBezTo>
                    <a:pt x="4350" y="226"/>
                    <a:pt x="4385" y="261"/>
                    <a:pt x="4421" y="296"/>
                  </a:cubicBezTo>
                  <a:cubicBezTo>
                    <a:pt x="4492" y="367"/>
                    <a:pt x="4563" y="438"/>
                    <a:pt x="4639" y="504"/>
                  </a:cubicBezTo>
                  <a:cubicBezTo>
                    <a:pt x="4715" y="570"/>
                    <a:pt x="4793" y="633"/>
                    <a:pt x="4883" y="678"/>
                  </a:cubicBezTo>
                  <a:cubicBezTo>
                    <a:pt x="4973" y="723"/>
                    <a:pt x="5069" y="753"/>
                    <a:pt x="5168" y="769"/>
                  </a:cubicBezTo>
                  <a:cubicBezTo>
                    <a:pt x="5218" y="778"/>
                    <a:pt x="5268" y="782"/>
                    <a:pt x="5318" y="784"/>
                  </a:cubicBezTo>
                  <a:cubicBezTo>
                    <a:pt x="5368" y="785"/>
                    <a:pt x="5418" y="784"/>
                    <a:pt x="5468" y="780"/>
                  </a:cubicBezTo>
                  <a:cubicBezTo>
                    <a:pt x="5568" y="773"/>
                    <a:pt x="5667" y="757"/>
                    <a:pt x="5765" y="735"/>
                  </a:cubicBezTo>
                  <a:cubicBezTo>
                    <a:pt x="5863" y="713"/>
                    <a:pt x="5960" y="686"/>
                    <a:pt x="6056" y="656"/>
                  </a:cubicBezTo>
                  <a:cubicBezTo>
                    <a:pt x="6103" y="641"/>
                    <a:pt x="6151" y="625"/>
                    <a:pt x="6198" y="609"/>
                  </a:cubicBezTo>
                  <a:cubicBezTo>
                    <a:pt x="6246" y="592"/>
                    <a:pt x="6292" y="573"/>
                    <a:pt x="6339" y="554"/>
                  </a:cubicBezTo>
                  <a:cubicBezTo>
                    <a:pt x="6432" y="517"/>
                    <a:pt x="6527" y="481"/>
                    <a:pt x="6628" y="469"/>
                  </a:cubicBezTo>
                  <a:cubicBezTo>
                    <a:pt x="6678" y="462"/>
                    <a:pt x="6728" y="461"/>
                    <a:pt x="6778" y="466"/>
                  </a:cubicBezTo>
                  <a:cubicBezTo>
                    <a:pt x="6829" y="470"/>
                    <a:pt x="6878" y="479"/>
                    <a:pt x="6927" y="491"/>
                  </a:cubicBezTo>
                  <a:cubicBezTo>
                    <a:pt x="7025" y="515"/>
                    <a:pt x="7120" y="550"/>
                    <a:pt x="7215" y="582"/>
                  </a:cubicBezTo>
                  <a:cubicBezTo>
                    <a:pt x="7262" y="598"/>
                    <a:pt x="7310" y="613"/>
                    <a:pt x="7358" y="628"/>
                  </a:cubicBezTo>
                  <a:cubicBezTo>
                    <a:pt x="7406" y="642"/>
                    <a:pt x="7454" y="657"/>
                    <a:pt x="7502" y="672"/>
                  </a:cubicBezTo>
                  <a:cubicBezTo>
                    <a:pt x="7598" y="701"/>
                    <a:pt x="7695" y="728"/>
                    <a:pt x="7793" y="750"/>
                  </a:cubicBezTo>
                  <a:cubicBezTo>
                    <a:pt x="7891" y="773"/>
                    <a:pt x="7990" y="789"/>
                    <a:pt x="8089" y="804"/>
                  </a:cubicBezTo>
                  <a:cubicBezTo>
                    <a:pt x="8189" y="818"/>
                    <a:pt x="8289" y="829"/>
                    <a:pt x="8389" y="837"/>
                  </a:cubicBezTo>
                  <a:cubicBezTo>
                    <a:pt x="8589" y="853"/>
                    <a:pt x="8790" y="855"/>
                    <a:pt x="8991" y="841"/>
                  </a:cubicBezTo>
                  <a:cubicBezTo>
                    <a:pt x="8790" y="856"/>
                    <a:pt x="8589" y="854"/>
                    <a:pt x="8389" y="839"/>
                  </a:cubicBezTo>
                  <a:cubicBezTo>
                    <a:pt x="8288" y="831"/>
                    <a:pt x="8189" y="820"/>
                    <a:pt x="8089" y="806"/>
                  </a:cubicBezTo>
                  <a:cubicBezTo>
                    <a:pt x="7990" y="792"/>
                    <a:pt x="7890" y="776"/>
                    <a:pt x="7792" y="754"/>
                  </a:cubicBezTo>
                  <a:cubicBezTo>
                    <a:pt x="7694" y="731"/>
                    <a:pt x="7597" y="704"/>
                    <a:pt x="7501" y="676"/>
                  </a:cubicBezTo>
                  <a:cubicBezTo>
                    <a:pt x="7453" y="661"/>
                    <a:pt x="7405" y="646"/>
                    <a:pt x="7357" y="632"/>
                  </a:cubicBezTo>
                  <a:cubicBezTo>
                    <a:pt x="7309" y="617"/>
                    <a:pt x="7261" y="602"/>
                    <a:pt x="7213" y="586"/>
                  </a:cubicBezTo>
                  <a:cubicBezTo>
                    <a:pt x="7118" y="554"/>
                    <a:pt x="7024" y="520"/>
                    <a:pt x="6926" y="496"/>
                  </a:cubicBezTo>
                  <a:cubicBezTo>
                    <a:pt x="6877" y="484"/>
                    <a:pt x="6828" y="475"/>
                    <a:pt x="6778" y="471"/>
                  </a:cubicBezTo>
                  <a:cubicBezTo>
                    <a:pt x="6728" y="466"/>
                    <a:pt x="6678" y="467"/>
                    <a:pt x="6628" y="473"/>
                  </a:cubicBezTo>
                  <a:cubicBezTo>
                    <a:pt x="6529" y="486"/>
                    <a:pt x="6434" y="522"/>
                    <a:pt x="6341" y="559"/>
                  </a:cubicBezTo>
                  <a:cubicBezTo>
                    <a:pt x="6294" y="578"/>
                    <a:pt x="6248" y="597"/>
                    <a:pt x="6200" y="614"/>
                  </a:cubicBezTo>
                  <a:cubicBezTo>
                    <a:pt x="6153" y="631"/>
                    <a:pt x="6105" y="646"/>
                    <a:pt x="6057" y="661"/>
                  </a:cubicBezTo>
                  <a:cubicBezTo>
                    <a:pt x="5961" y="691"/>
                    <a:pt x="5864" y="719"/>
                    <a:pt x="5766" y="741"/>
                  </a:cubicBezTo>
                  <a:cubicBezTo>
                    <a:pt x="5668" y="762"/>
                    <a:pt x="5569" y="779"/>
                    <a:pt x="5468" y="786"/>
                  </a:cubicBezTo>
                  <a:cubicBezTo>
                    <a:pt x="5418" y="790"/>
                    <a:pt x="5368" y="792"/>
                    <a:pt x="5317" y="790"/>
                  </a:cubicBezTo>
                  <a:cubicBezTo>
                    <a:pt x="5267" y="788"/>
                    <a:pt x="5217" y="784"/>
                    <a:pt x="5167" y="776"/>
                  </a:cubicBezTo>
                  <a:cubicBezTo>
                    <a:pt x="5068" y="760"/>
                    <a:pt x="4970" y="729"/>
                    <a:pt x="4880" y="684"/>
                  </a:cubicBezTo>
                  <a:cubicBezTo>
                    <a:pt x="4835" y="661"/>
                    <a:pt x="4792" y="635"/>
                    <a:pt x="4752" y="605"/>
                  </a:cubicBezTo>
                  <a:cubicBezTo>
                    <a:pt x="4711" y="575"/>
                    <a:pt x="4672" y="543"/>
                    <a:pt x="4634" y="510"/>
                  </a:cubicBezTo>
                  <a:cubicBezTo>
                    <a:pt x="4558" y="444"/>
                    <a:pt x="4487" y="373"/>
                    <a:pt x="4416" y="302"/>
                  </a:cubicBezTo>
                  <a:cubicBezTo>
                    <a:pt x="4380" y="266"/>
                    <a:pt x="4345" y="231"/>
                    <a:pt x="4308" y="196"/>
                  </a:cubicBezTo>
                  <a:cubicBezTo>
                    <a:pt x="4272" y="161"/>
                    <a:pt x="4235" y="128"/>
                    <a:pt x="4193" y="100"/>
                  </a:cubicBezTo>
                  <a:cubicBezTo>
                    <a:pt x="4174" y="84"/>
                    <a:pt x="4152" y="72"/>
                    <a:pt x="4130" y="60"/>
                  </a:cubicBezTo>
                  <a:cubicBezTo>
                    <a:pt x="4108" y="49"/>
                    <a:pt x="4084" y="40"/>
                    <a:pt x="4061" y="32"/>
                  </a:cubicBezTo>
                  <a:cubicBezTo>
                    <a:pt x="4013" y="17"/>
                    <a:pt x="3964" y="9"/>
                    <a:pt x="3914" y="7"/>
                  </a:cubicBezTo>
                  <a:cubicBezTo>
                    <a:pt x="3889" y="6"/>
                    <a:pt x="3864" y="7"/>
                    <a:pt x="3839" y="9"/>
                  </a:cubicBezTo>
                  <a:cubicBezTo>
                    <a:pt x="3814" y="11"/>
                    <a:pt x="3789" y="14"/>
                    <a:pt x="3764" y="18"/>
                  </a:cubicBezTo>
                  <a:cubicBezTo>
                    <a:pt x="3715" y="26"/>
                    <a:pt x="3666" y="38"/>
                    <a:pt x="3618" y="51"/>
                  </a:cubicBezTo>
                  <a:cubicBezTo>
                    <a:pt x="3570" y="66"/>
                    <a:pt x="3523" y="83"/>
                    <a:pt x="3476" y="102"/>
                  </a:cubicBezTo>
                  <a:cubicBezTo>
                    <a:pt x="3430" y="121"/>
                    <a:pt x="3384" y="142"/>
                    <a:pt x="3339" y="164"/>
                  </a:cubicBezTo>
                  <a:cubicBezTo>
                    <a:pt x="3249" y="209"/>
                    <a:pt x="3162" y="258"/>
                    <a:pt x="3072" y="303"/>
                  </a:cubicBezTo>
                  <a:cubicBezTo>
                    <a:pt x="2982" y="348"/>
                    <a:pt x="2891" y="390"/>
                    <a:pt x="2800" y="433"/>
                  </a:cubicBezTo>
                  <a:cubicBezTo>
                    <a:pt x="2618" y="519"/>
                    <a:pt x="2437" y="606"/>
                    <a:pt x="2263" y="706"/>
                  </a:cubicBezTo>
                  <a:cubicBezTo>
                    <a:pt x="2088" y="805"/>
                    <a:pt x="1919" y="914"/>
                    <a:pt x="1743" y="1011"/>
                  </a:cubicBezTo>
                  <a:cubicBezTo>
                    <a:pt x="1710" y="1029"/>
                    <a:pt x="1710" y="1029"/>
                    <a:pt x="1710" y="1029"/>
                  </a:cubicBezTo>
                  <a:cubicBezTo>
                    <a:pt x="1677" y="1047"/>
                    <a:pt x="1677" y="1047"/>
                    <a:pt x="1677" y="1047"/>
                  </a:cubicBezTo>
                  <a:cubicBezTo>
                    <a:pt x="1610" y="1081"/>
                    <a:pt x="1610" y="1081"/>
                    <a:pt x="1610" y="1081"/>
                  </a:cubicBezTo>
                  <a:cubicBezTo>
                    <a:pt x="1541" y="1113"/>
                    <a:pt x="1541" y="1113"/>
                    <a:pt x="1541" y="1113"/>
                  </a:cubicBezTo>
                  <a:cubicBezTo>
                    <a:pt x="1507" y="1129"/>
                    <a:pt x="1507" y="1129"/>
                    <a:pt x="1507" y="1129"/>
                  </a:cubicBezTo>
                  <a:cubicBezTo>
                    <a:pt x="1472" y="1144"/>
                    <a:pt x="1472" y="1144"/>
                    <a:pt x="1472" y="1144"/>
                  </a:cubicBezTo>
                  <a:cubicBezTo>
                    <a:pt x="1403" y="1174"/>
                    <a:pt x="1403" y="1174"/>
                    <a:pt x="1403" y="1174"/>
                  </a:cubicBezTo>
                  <a:cubicBezTo>
                    <a:pt x="1333" y="1200"/>
                    <a:pt x="1333" y="1200"/>
                    <a:pt x="1333" y="1200"/>
                  </a:cubicBezTo>
                  <a:cubicBezTo>
                    <a:pt x="1297" y="1214"/>
                    <a:pt x="1297" y="1214"/>
                    <a:pt x="1297" y="1214"/>
                  </a:cubicBezTo>
                  <a:cubicBezTo>
                    <a:pt x="1262" y="1226"/>
                    <a:pt x="1262" y="1226"/>
                    <a:pt x="1262" y="1226"/>
                  </a:cubicBezTo>
                  <a:cubicBezTo>
                    <a:pt x="1190" y="1250"/>
                    <a:pt x="1190" y="1250"/>
                    <a:pt x="1190" y="1250"/>
                  </a:cubicBezTo>
                  <a:cubicBezTo>
                    <a:pt x="998" y="1309"/>
                    <a:pt x="801" y="1353"/>
                    <a:pt x="601" y="1375"/>
                  </a:cubicBezTo>
                  <a:cubicBezTo>
                    <a:pt x="502" y="1388"/>
                    <a:pt x="401" y="1394"/>
                    <a:pt x="301" y="1396"/>
                  </a:cubicBezTo>
                  <a:cubicBezTo>
                    <a:pt x="225" y="1397"/>
                    <a:pt x="225" y="1397"/>
                    <a:pt x="225" y="1397"/>
                  </a:cubicBezTo>
                  <a:cubicBezTo>
                    <a:pt x="200" y="1397"/>
                    <a:pt x="175" y="1396"/>
                    <a:pt x="150" y="1396"/>
                  </a:cubicBezTo>
                  <a:cubicBezTo>
                    <a:pt x="112" y="1395"/>
                    <a:pt x="112" y="1395"/>
                    <a:pt x="112" y="1395"/>
                  </a:cubicBezTo>
                  <a:cubicBezTo>
                    <a:pt x="100" y="1395"/>
                    <a:pt x="87" y="1394"/>
                    <a:pt x="75" y="1393"/>
                  </a:cubicBezTo>
                  <a:lnTo>
                    <a:pt x="0" y="13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47" name="Freeform 15"/>
            <p:cNvSpPr/>
            <p:nvPr>
              <p:custDataLst>
                <p:tags r:id="rId13"/>
              </p:custDataLst>
            </p:nvPr>
          </p:nvSpPr>
          <p:spPr bwMode="auto">
            <a:xfrm>
              <a:off x="1" y="1044"/>
              <a:ext cx="5755" cy="987"/>
            </a:xfrm>
            <a:custGeom>
              <a:avLst/>
              <a:gdLst>
                <a:gd name="T0" fmla="*/ 1203 w 8991"/>
                <a:gd name="T1" fmla="*/ 1362 h 1541"/>
                <a:gd name="T2" fmla="*/ 2282 w 8991"/>
                <a:gd name="T3" fmla="*/ 802 h 1541"/>
                <a:gd name="T4" fmla="*/ 3078 w 8991"/>
                <a:gd name="T5" fmla="*/ 350 h 1541"/>
                <a:gd name="T6" fmla="*/ 3471 w 8991"/>
                <a:gd name="T7" fmla="*/ 115 h 1541"/>
                <a:gd name="T8" fmla="*/ 3759 w 8991"/>
                <a:gd name="T9" fmla="*/ 15 h 1541"/>
                <a:gd name="T10" fmla="*/ 3949 w 8991"/>
                <a:gd name="T11" fmla="*/ 3 h 1541"/>
                <a:gd name="T12" fmla="*/ 4062 w 8991"/>
                <a:gd name="T13" fmla="*/ 28 h 1541"/>
                <a:gd name="T14" fmla="*/ 4148 w 8991"/>
                <a:gd name="T15" fmla="*/ 69 h 1541"/>
                <a:gd name="T16" fmla="*/ 4195 w 8991"/>
                <a:gd name="T17" fmla="*/ 103 h 1541"/>
                <a:gd name="T18" fmla="*/ 4253 w 8991"/>
                <a:gd name="T19" fmla="*/ 153 h 1541"/>
                <a:gd name="T20" fmla="*/ 4407 w 8991"/>
                <a:gd name="T21" fmla="*/ 322 h 1541"/>
                <a:gd name="T22" fmla="*/ 4845 w 8991"/>
                <a:gd name="T23" fmla="*/ 742 h 1541"/>
                <a:gd name="T24" fmla="*/ 5429 w 8991"/>
                <a:gd name="T25" fmla="*/ 877 h 1541"/>
                <a:gd name="T26" fmla="*/ 6025 w 8991"/>
                <a:gd name="T27" fmla="*/ 763 h 1541"/>
                <a:gd name="T28" fmla="*/ 6310 w 8991"/>
                <a:gd name="T29" fmla="*/ 655 h 1541"/>
                <a:gd name="T30" fmla="*/ 6751 w 8991"/>
                <a:gd name="T31" fmla="*/ 551 h 1541"/>
                <a:gd name="T32" fmla="*/ 7192 w 8991"/>
                <a:gd name="T33" fmla="*/ 668 h 1541"/>
                <a:gd name="T34" fmla="*/ 7483 w 8991"/>
                <a:gd name="T35" fmla="*/ 758 h 1541"/>
                <a:gd name="T36" fmla="*/ 8079 w 8991"/>
                <a:gd name="T37" fmla="*/ 886 h 1541"/>
                <a:gd name="T38" fmla="*/ 8991 w 8991"/>
                <a:gd name="T39" fmla="*/ 918 h 1541"/>
                <a:gd name="T40" fmla="*/ 8078 w 8991"/>
                <a:gd name="T41" fmla="*/ 889 h 1541"/>
                <a:gd name="T42" fmla="*/ 7482 w 8991"/>
                <a:gd name="T43" fmla="*/ 762 h 1541"/>
                <a:gd name="T44" fmla="*/ 7191 w 8991"/>
                <a:gd name="T45" fmla="*/ 672 h 1541"/>
                <a:gd name="T46" fmla="*/ 6750 w 8991"/>
                <a:gd name="T47" fmla="*/ 556 h 1541"/>
                <a:gd name="T48" fmla="*/ 6312 w 8991"/>
                <a:gd name="T49" fmla="*/ 660 h 1541"/>
                <a:gd name="T50" fmla="*/ 6027 w 8991"/>
                <a:gd name="T51" fmla="*/ 769 h 1541"/>
                <a:gd name="T52" fmla="*/ 5429 w 8991"/>
                <a:gd name="T53" fmla="*/ 883 h 1541"/>
                <a:gd name="T54" fmla="*/ 4841 w 8991"/>
                <a:gd name="T55" fmla="*/ 748 h 1541"/>
                <a:gd name="T56" fmla="*/ 4606 w 8991"/>
                <a:gd name="T57" fmla="*/ 553 h 1541"/>
                <a:gd name="T58" fmla="*/ 4300 w 8991"/>
                <a:gd name="T59" fmla="*/ 213 h 1541"/>
                <a:gd name="T60" fmla="*/ 4220 w 8991"/>
                <a:gd name="T61" fmla="*/ 132 h 1541"/>
                <a:gd name="T62" fmla="*/ 4160 w 8991"/>
                <a:gd name="T63" fmla="*/ 85 h 1541"/>
                <a:gd name="T64" fmla="*/ 4128 w 8991"/>
                <a:gd name="T65" fmla="*/ 65 h 1541"/>
                <a:gd name="T66" fmla="*/ 3986 w 8991"/>
                <a:gd name="T67" fmla="*/ 15 h 1541"/>
                <a:gd name="T68" fmla="*/ 3911 w 8991"/>
                <a:gd name="T69" fmla="*/ 8 h 1541"/>
                <a:gd name="T70" fmla="*/ 3474 w 8991"/>
                <a:gd name="T71" fmla="*/ 121 h 1541"/>
                <a:gd name="T72" fmla="*/ 3081 w 8991"/>
                <a:gd name="T73" fmla="*/ 355 h 1541"/>
                <a:gd name="T74" fmla="*/ 2285 w 8991"/>
                <a:gd name="T75" fmla="*/ 806 h 1541"/>
                <a:gd name="T76" fmla="*/ 1204 w 8991"/>
                <a:gd name="T77" fmla="*/ 1365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91" h="1541">
                  <a:moveTo>
                    <a:pt x="0" y="1503"/>
                  </a:moveTo>
                  <a:cubicBezTo>
                    <a:pt x="406" y="1539"/>
                    <a:pt x="817" y="1488"/>
                    <a:pt x="1203" y="1362"/>
                  </a:cubicBezTo>
                  <a:cubicBezTo>
                    <a:pt x="1396" y="1298"/>
                    <a:pt x="1583" y="1217"/>
                    <a:pt x="1760" y="1117"/>
                  </a:cubicBezTo>
                  <a:cubicBezTo>
                    <a:pt x="1937" y="1017"/>
                    <a:pt x="2108" y="906"/>
                    <a:pt x="2282" y="802"/>
                  </a:cubicBezTo>
                  <a:cubicBezTo>
                    <a:pt x="2457" y="697"/>
                    <a:pt x="2636" y="600"/>
                    <a:pt x="2814" y="502"/>
                  </a:cubicBezTo>
                  <a:cubicBezTo>
                    <a:pt x="2902" y="452"/>
                    <a:pt x="2991" y="403"/>
                    <a:pt x="3078" y="350"/>
                  </a:cubicBezTo>
                  <a:cubicBezTo>
                    <a:pt x="3165" y="297"/>
                    <a:pt x="3249" y="240"/>
                    <a:pt x="3337" y="188"/>
                  </a:cubicBezTo>
                  <a:cubicBezTo>
                    <a:pt x="3381" y="163"/>
                    <a:pt x="3425" y="138"/>
                    <a:pt x="3471" y="115"/>
                  </a:cubicBezTo>
                  <a:cubicBezTo>
                    <a:pt x="3517" y="93"/>
                    <a:pt x="3564" y="73"/>
                    <a:pt x="3612" y="56"/>
                  </a:cubicBezTo>
                  <a:cubicBezTo>
                    <a:pt x="3660" y="39"/>
                    <a:pt x="3709" y="26"/>
                    <a:pt x="3759" y="15"/>
                  </a:cubicBezTo>
                  <a:cubicBezTo>
                    <a:pt x="3809" y="5"/>
                    <a:pt x="3860" y="0"/>
                    <a:pt x="3911" y="1"/>
                  </a:cubicBezTo>
                  <a:cubicBezTo>
                    <a:pt x="3924" y="1"/>
                    <a:pt x="3937" y="3"/>
                    <a:pt x="3949" y="3"/>
                  </a:cubicBezTo>
                  <a:cubicBezTo>
                    <a:pt x="3962" y="5"/>
                    <a:pt x="3975" y="6"/>
                    <a:pt x="3987" y="9"/>
                  </a:cubicBezTo>
                  <a:cubicBezTo>
                    <a:pt x="4013" y="13"/>
                    <a:pt x="4038" y="19"/>
                    <a:pt x="4062" y="28"/>
                  </a:cubicBezTo>
                  <a:cubicBezTo>
                    <a:pt x="4086" y="36"/>
                    <a:pt x="4109" y="47"/>
                    <a:pt x="4132" y="59"/>
                  </a:cubicBezTo>
                  <a:cubicBezTo>
                    <a:pt x="4148" y="69"/>
                    <a:pt x="4148" y="69"/>
                    <a:pt x="4148" y="69"/>
                  </a:cubicBezTo>
                  <a:cubicBezTo>
                    <a:pt x="4154" y="72"/>
                    <a:pt x="4159" y="76"/>
                    <a:pt x="4164" y="79"/>
                  </a:cubicBezTo>
                  <a:cubicBezTo>
                    <a:pt x="4175" y="86"/>
                    <a:pt x="4185" y="95"/>
                    <a:pt x="4195" y="103"/>
                  </a:cubicBezTo>
                  <a:cubicBezTo>
                    <a:pt x="4205" y="111"/>
                    <a:pt x="4215" y="118"/>
                    <a:pt x="4225" y="127"/>
                  </a:cubicBezTo>
                  <a:cubicBezTo>
                    <a:pt x="4234" y="135"/>
                    <a:pt x="4244" y="144"/>
                    <a:pt x="4253" y="153"/>
                  </a:cubicBezTo>
                  <a:cubicBezTo>
                    <a:pt x="4271" y="170"/>
                    <a:pt x="4289" y="189"/>
                    <a:pt x="4306" y="208"/>
                  </a:cubicBezTo>
                  <a:cubicBezTo>
                    <a:pt x="4340" y="245"/>
                    <a:pt x="4374" y="284"/>
                    <a:pt x="4407" y="322"/>
                  </a:cubicBezTo>
                  <a:cubicBezTo>
                    <a:pt x="4474" y="399"/>
                    <a:pt x="4540" y="476"/>
                    <a:pt x="4611" y="548"/>
                  </a:cubicBezTo>
                  <a:cubicBezTo>
                    <a:pt x="4682" y="620"/>
                    <a:pt x="4757" y="691"/>
                    <a:pt x="4845" y="742"/>
                  </a:cubicBezTo>
                  <a:cubicBezTo>
                    <a:pt x="4932" y="794"/>
                    <a:pt x="5028" y="830"/>
                    <a:pt x="5127" y="851"/>
                  </a:cubicBezTo>
                  <a:cubicBezTo>
                    <a:pt x="5226" y="873"/>
                    <a:pt x="5327" y="880"/>
                    <a:pt x="5429" y="877"/>
                  </a:cubicBezTo>
                  <a:cubicBezTo>
                    <a:pt x="5530" y="874"/>
                    <a:pt x="5631" y="860"/>
                    <a:pt x="5731" y="840"/>
                  </a:cubicBezTo>
                  <a:cubicBezTo>
                    <a:pt x="5830" y="821"/>
                    <a:pt x="5928" y="794"/>
                    <a:pt x="6025" y="763"/>
                  </a:cubicBezTo>
                  <a:cubicBezTo>
                    <a:pt x="6074" y="748"/>
                    <a:pt x="6122" y="731"/>
                    <a:pt x="6169" y="713"/>
                  </a:cubicBezTo>
                  <a:cubicBezTo>
                    <a:pt x="6217" y="696"/>
                    <a:pt x="6263" y="675"/>
                    <a:pt x="6310" y="655"/>
                  </a:cubicBezTo>
                  <a:cubicBezTo>
                    <a:pt x="6402" y="614"/>
                    <a:pt x="6497" y="573"/>
                    <a:pt x="6598" y="557"/>
                  </a:cubicBezTo>
                  <a:cubicBezTo>
                    <a:pt x="6649" y="549"/>
                    <a:pt x="6700" y="547"/>
                    <a:pt x="6751" y="551"/>
                  </a:cubicBezTo>
                  <a:cubicBezTo>
                    <a:pt x="6802" y="555"/>
                    <a:pt x="6852" y="564"/>
                    <a:pt x="6902" y="576"/>
                  </a:cubicBezTo>
                  <a:cubicBezTo>
                    <a:pt x="7001" y="600"/>
                    <a:pt x="7096" y="635"/>
                    <a:pt x="7192" y="668"/>
                  </a:cubicBezTo>
                  <a:cubicBezTo>
                    <a:pt x="7240" y="685"/>
                    <a:pt x="7289" y="699"/>
                    <a:pt x="7337" y="714"/>
                  </a:cubicBezTo>
                  <a:cubicBezTo>
                    <a:pt x="7386" y="729"/>
                    <a:pt x="7435" y="744"/>
                    <a:pt x="7483" y="758"/>
                  </a:cubicBezTo>
                  <a:cubicBezTo>
                    <a:pt x="7581" y="787"/>
                    <a:pt x="7679" y="814"/>
                    <a:pt x="7778" y="836"/>
                  </a:cubicBezTo>
                  <a:cubicBezTo>
                    <a:pt x="7877" y="858"/>
                    <a:pt x="7978" y="873"/>
                    <a:pt x="8079" y="886"/>
                  </a:cubicBezTo>
                  <a:cubicBezTo>
                    <a:pt x="8179" y="899"/>
                    <a:pt x="8280" y="910"/>
                    <a:pt x="8382" y="916"/>
                  </a:cubicBezTo>
                  <a:cubicBezTo>
                    <a:pt x="8585" y="930"/>
                    <a:pt x="8788" y="931"/>
                    <a:pt x="8991" y="918"/>
                  </a:cubicBezTo>
                  <a:cubicBezTo>
                    <a:pt x="8788" y="931"/>
                    <a:pt x="8585" y="931"/>
                    <a:pt x="8382" y="918"/>
                  </a:cubicBezTo>
                  <a:cubicBezTo>
                    <a:pt x="8280" y="912"/>
                    <a:pt x="8179" y="902"/>
                    <a:pt x="8078" y="889"/>
                  </a:cubicBezTo>
                  <a:cubicBezTo>
                    <a:pt x="7977" y="876"/>
                    <a:pt x="7877" y="861"/>
                    <a:pt x="7777" y="839"/>
                  </a:cubicBezTo>
                  <a:cubicBezTo>
                    <a:pt x="7678" y="818"/>
                    <a:pt x="7580" y="791"/>
                    <a:pt x="7482" y="762"/>
                  </a:cubicBezTo>
                  <a:cubicBezTo>
                    <a:pt x="7433" y="748"/>
                    <a:pt x="7385" y="733"/>
                    <a:pt x="7336" y="718"/>
                  </a:cubicBezTo>
                  <a:cubicBezTo>
                    <a:pt x="7288" y="703"/>
                    <a:pt x="7239" y="689"/>
                    <a:pt x="7191" y="672"/>
                  </a:cubicBezTo>
                  <a:cubicBezTo>
                    <a:pt x="7095" y="640"/>
                    <a:pt x="6999" y="604"/>
                    <a:pt x="6900" y="580"/>
                  </a:cubicBezTo>
                  <a:cubicBezTo>
                    <a:pt x="6851" y="568"/>
                    <a:pt x="6801" y="559"/>
                    <a:pt x="6750" y="556"/>
                  </a:cubicBezTo>
                  <a:cubicBezTo>
                    <a:pt x="6700" y="552"/>
                    <a:pt x="6649" y="554"/>
                    <a:pt x="6599" y="562"/>
                  </a:cubicBezTo>
                  <a:cubicBezTo>
                    <a:pt x="6499" y="578"/>
                    <a:pt x="6405" y="619"/>
                    <a:pt x="6312" y="660"/>
                  </a:cubicBezTo>
                  <a:cubicBezTo>
                    <a:pt x="6265" y="680"/>
                    <a:pt x="6219" y="701"/>
                    <a:pt x="6171" y="719"/>
                  </a:cubicBezTo>
                  <a:cubicBezTo>
                    <a:pt x="6123" y="737"/>
                    <a:pt x="6075" y="753"/>
                    <a:pt x="6027" y="769"/>
                  </a:cubicBezTo>
                  <a:cubicBezTo>
                    <a:pt x="5930" y="800"/>
                    <a:pt x="5832" y="826"/>
                    <a:pt x="5732" y="846"/>
                  </a:cubicBezTo>
                  <a:cubicBezTo>
                    <a:pt x="5632" y="866"/>
                    <a:pt x="5531" y="880"/>
                    <a:pt x="5429" y="883"/>
                  </a:cubicBezTo>
                  <a:cubicBezTo>
                    <a:pt x="5327" y="886"/>
                    <a:pt x="5225" y="880"/>
                    <a:pt x="5125" y="858"/>
                  </a:cubicBezTo>
                  <a:cubicBezTo>
                    <a:pt x="5026" y="836"/>
                    <a:pt x="4929" y="800"/>
                    <a:pt x="4841" y="748"/>
                  </a:cubicBezTo>
                  <a:cubicBezTo>
                    <a:pt x="4797" y="722"/>
                    <a:pt x="4755" y="692"/>
                    <a:pt x="4717" y="658"/>
                  </a:cubicBezTo>
                  <a:cubicBezTo>
                    <a:pt x="4678" y="625"/>
                    <a:pt x="4642" y="590"/>
                    <a:pt x="4606" y="553"/>
                  </a:cubicBezTo>
                  <a:cubicBezTo>
                    <a:pt x="4534" y="481"/>
                    <a:pt x="4468" y="404"/>
                    <a:pt x="4401" y="327"/>
                  </a:cubicBezTo>
                  <a:cubicBezTo>
                    <a:pt x="4368" y="289"/>
                    <a:pt x="4335" y="250"/>
                    <a:pt x="4300" y="213"/>
                  </a:cubicBezTo>
                  <a:cubicBezTo>
                    <a:pt x="4283" y="194"/>
                    <a:pt x="4266" y="175"/>
                    <a:pt x="4248" y="158"/>
                  </a:cubicBezTo>
                  <a:cubicBezTo>
                    <a:pt x="4239" y="149"/>
                    <a:pt x="4229" y="140"/>
                    <a:pt x="4220" y="132"/>
                  </a:cubicBezTo>
                  <a:cubicBezTo>
                    <a:pt x="4210" y="124"/>
                    <a:pt x="4200" y="116"/>
                    <a:pt x="4190" y="108"/>
                  </a:cubicBezTo>
                  <a:cubicBezTo>
                    <a:pt x="4180" y="100"/>
                    <a:pt x="4171" y="92"/>
                    <a:pt x="4160" y="85"/>
                  </a:cubicBezTo>
                  <a:cubicBezTo>
                    <a:pt x="4155" y="82"/>
                    <a:pt x="4150" y="78"/>
                    <a:pt x="4145" y="75"/>
                  </a:cubicBezTo>
                  <a:cubicBezTo>
                    <a:pt x="4128" y="65"/>
                    <a:pt x="4128" y="65"/>
                    <a:pt x="4128" y="65"/>
                  </a:cubicBezTo>
                  <a:cubicBezTo>
                    <a:pt x="4106" y="53"/>
                    <a:pt x="4083" y="42"/>
                    <a:pt x="4059" y="34"/>
                  </a:cubicBezTo>
                  <a:cubicBezTo>
                    <a:pt x="4036" y="26"/>
                    <a:pt x="4011" y="19"/>
                    <a:pt x="3986" y="15"/>
                  </a:cubicBezTo>
                  <a:cubicBezTo>
                    <a:pt x="3974" y="13"/>
                    <a:pt x="3961" y="12"/>
                    <a:pt x="3949" y="10"/>
                  </a:cubicBezTo>
                  <a:cubicBezTo>
                    <a:pt x="3936" y="9"/>
                    <a:pt x="3924" y="8"/>
                    <a:pt x="3911" y="8"/>
                  </a:cubicBezTo>
                  <a:cubicBezTo>
                    <a:pt x="3810" y="5"/>
                    <a:pt x="3710" y="30"/>
                    <a:pt x="3614" y="62"/>
                  </a:cubicBezTo>
                  <a:cubicBezTo>
                    <a:pt x="3566" y="79"/>
                    <a:pt x="3519" y="99"/>
                    <a:pt x="3474" y="121"/>
                  </a:cubicBezTo>
                  <a:cubicBezTo>
                    <a:pt x="3428" y="144"/>
                    <a:pt x="3384" y="168"/>
                    <a:pt x="3340" y="194"/>
                  </a:cubicBezTo>
                  <a:cubicBezTo>
                    <a:pt x="3252" y="245"/>
                    <a:pt x="3168" y="302"/>
                    <a:pt x="3081" y="355"/>
                  </a:cubicBezTo>
                  <a:cubicBezTo>
                    <a:pt x="2994" y="408"/>
                    <a:pt x="2905" y="457"/>
                    <a:pt x="2816" y="507"/>
                  </a:cubicBezTo>
                  <a:cubicBezTo>
                    <a:pt x="2638" y="605"/>
                    <a:pt x="2459" y="701"/>
                    <a:pt x="2285" y="806"/>
                  </a:cubicBezTo>
                  <a:cubicBezTo>
                    <a:pt x="2110" y="910"/>
                    <a:pt x="1940" y="1021"/>
                    <a:pt x="1762" y="1120"/>
                  </a:cubicBezTo>
                  <a:cubicBezTo>
                    <a:pt x="1585" y="1220"/>
                    <a:pt x="1398" y="1302"/>
                    <a:pt x="1204" y="1365"/>
                  </a:cubicBezTo>
                  <a:cubicBezTo>
                    <a:pt x="817" y="1490"/>
                    <a:pt x="406" y="1541"/>
                    <a:pt x="0" y="15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0" name="Freeform 16"/>
            <p:cNvSpPr/>
            <p:nvPr>
              <p:custDataLst>
                <p:tags r:id="rId14"/>
              </p:custDataLst>
            </p:nvPr>
          </p:nvSpPr>
          <p:spPr bwMode="auto">
            <a:xfrm>
              <a:off x="1" y="1022"/>
              <a:ext cx="5755" cy="1046"/>
            </a:xfrm>
            <a:custGeom>
              <a:avLst/>
              <a:gdLst>
                <a:gd name="T0" fmla="*/ 116 w 8991"/>
                <a:gd name="T1" fmla="*/ 1627 h 1633"/>
                <a:gd name="T2" fmla="*/ 231 w 8991"/>
                <a:gd name="T3" fmla="*/ 1631 h 1633"/>
                <a:gd name="T4" fmla="*/ 347 w 8991"/>
                <a:gd name="T5" fmla="*/ 1631 h 1633"/>
                <a:gd name="T6" fmla="*/ 540 w 8991"/>
                <a:gd name="T7" fmla="*/ 1620 h 1633"/>
                <a:gd name="T8" fmla="*/ 693 w 8991"/>
                <a:gd name="T9" fmla="*/ 1602 h 1633"/>
                <a:gd name="T10" fmla="*/ 883 w 8991"/>
                <a:gd name="T11" fmla="*/ 1568 h 1633"/>
                <a:gd name="T12" fmla="*/ 1291 w 8991"/>
                <a:gd name="T13" fmla="*/ 1450 h 1633"/>
                <a:gd name="T14" fmla="*/ 1363 w 8991"/>
                <a:gd name="T15" fmla="*/ 1423 h 1633"/>
                <a:gd name="T16" fmla="*/ 1435 w 8991"/>
                <a:gd name="T17" fmla="*/ 1394 h 1633"/>
                <a:gd name="T18" fmla="*/ 1575 w 8991"/>
                <a:gd name="T19" fmla="*/ 1331 h 1633"/>
                <a:gd name="T20" fmla="*/ 1747 w 8991"/>
                <a:gd name="T21" fmla="*/ 1242 h 1633"/>
                <a:gd name="T22" fmla="*/ 2830 w 8991"/>
                <a:gd name="T23" fmla="*/ 571 h 1633"/>
                <a:gd name="T24" fmla="*/ 3466 w 8991"/>
                <a:gd name="T25" fmla="*/ 133 h 1633"/>
                <a:gd name="T26" fmla="*/ 3829 w 8991"/>
                <a:gd name="T27" fmla="*/ 4 h 1633"/>
                <a:gd name="T28" fmla="*/ 4191 w 8991"/>
                <a:gd name="T29" fmla="*/ 110 h 1633"/>
                <a:gd name="T30" fmla="*/ 4580 w 8991"/>
                <a:gd name="T31" fmla="*/ 590 h 1633"/>
                <a:gd name="T32" fmla="*/ 4802 w 8991"/>
                <a:gd name="T33" fmla="*/ 802 h 1633"/>
                <a:gd name="T34" fmla="*/ 5385 w 8991"/>
                <a:gd name="T35" fmla="*/ 972 h 1633"/>
                <a:gd name="T36" fmla="*/ 6136 w 8991"/>
                <a:gd name="T37" fmla="*/ 819 h 1633"/>
                <a:gd name="T38" fmla="*/ 6565 w 8991"/>
                <a:gd name="T39" fmla="*/ 645 h 1633"/>
                <a:gd name="T40" fmla="*/ 7166 w 8991"/>
                <a:gd name="T41" fmla="*/ 752 h 1633"/>
                <a:gd name="T42" fmla="*/ 7760 w 8991"/>
                <a:gd name="T43" fmla="*/ 920 h 1633"/>
                <a:gd name="T44" fmla="*/ 8991 w 8991"/>
                <a:gd name="T45" fmla="*/ 993 h 1633"/>
                <a:gd name="T46" fmla="*/ 7760 w 8991"/>
                <a:gd name="T47" fmla="*/ 924 h 1633"/>
                <a:gd name="T48" fmla="*/ 7165 w 8991"/>
                <a:gd name="T49" fmla="*/ 756 h 1633"/>
                <a:gd name="T50" fmla="*/ 6566 w 8991"/>
                <a:gd name="T51" fmla="*/ 650 h 1633"/>
                <a:gd name="T52" fmla="*/ 6138 w 8991"/>
                <a:gd name="T53" fmla="*/ 824 h 1633"/>
                <a:gd name="T54" fmla="*/ 5385 w 8991"/>
                <a:gd name="T55" fmla="*/ 979 h 1633"/>
                <a:gd name="T56" fmla="*/ 4798 w 8991"/>
                <a:gd name="T57" fmla="*/ 808 h 1633"/>
                <a:gd name="T58" fmla="*/ 4575 w 8991"/>
                <a:gd name="T59" fmla="*/ 595 h 1633"/>
                <a:gd name="T60" fmla="*/ 4186 w 8991"/>
                <a:gd name="T61" fmla="*/ 115 h 1633"/>
                <a:gd name="T62" fmla="*/ 3830 w 8991"/>
                <a:gd name="T63" fmla="*/ 11 h 1633"/>
                <a:gd name="T64" fmla="*/ 3470 w 8991"/>
                <a:gd name="T65" fmla="*/ 139 h 1633"/>
                <a:gd name="T66" fmla="*/ 2833 w 8991"/>
                <a:gd name="T67" fmla="*/ 576 h 1633"/>
                <a:gd name="T68" fmla="*/ 1749 w 8991"/>
                <a:gd name="T69" fmla="*/ 1246 h 1633"/>
                <a:gd name="T70" fmla="*/ 1577 w 8991"/>
                <a:gd name="T71" fmla="*/ 1334 h 1633"/>
                <a:gd name="T72" fmla="*/ 1436 w 8991"/>
                <a:gd name="T73" fmla="*/ 1398 h 1633"/>
                <a:gd name="T74" fmla="*/ 1364 w 8991"/>
                <a:gd name="T75" fmla="*/ 1427 h 1633"/>
                <a:gd name="T76" fmla="*/ 1292 w 8991"/>
                <a:gd name="T77" fmla="*/ 1454 h 1633"/>
                <a:gd name="T78" fmla="*/ 884 w 8991"/>
                <a:gd name="T79" fmla="*/ 1570 h 1633"/>
                <a:gd name="T80" fmla="*/ 693 w 8991"/>
                <a:gd name="T81" fmla="*/ 1604 h 1633"/>
                <a:gd name="T82" fmla="*/ 540 w 8991"/>
                <a:gd name="T83" fmla="*/ 1622 h 1633"/>
                <a:gd name="T84" fmla="*/ 347 w 8991"/>
                <a:gd name="T85" fmla="*/ 1632 h 1633"/>
                <a:gd name="T86" fmla="*/ 231 w 8991"/>
                <a:gd name="T87" fmla="*/ 1632 h 1633"/>
                <a:gd name="T88" fmla="*/ 116 w 8991"/>
                <a:gd name="T89" fmla="*/ 1627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91" h="1633">
                  <a:moveTo>
                    <a:pt x="0" y="1617"/>
                  </a:moveTo>
                  <a:cubicBezTo>
                    <a:pt x="77" y="1624"/>
                    <a:pt x="77" y="1624"/>
                    <a:pt x="77" y="1624"/>
                  </a:cubicBezTo>
                  <a:cubicBezTo>
                    <a:pt x="90" y="1625"/>
                    <a:pt x="103" y="1626"/>
                    <a:pt x="116" y="1627"/>
                  </a:cubicBezTo>
                  <a:cubicBezTo>
                    <a:pt x="154" y="1629"/>
                    <a:pt x="154" y="1629"/>
                    <a:pt x="154" y="1629"/>
                  </a:cubicBezTo>
                  <a:cubicBezTo>
                    <a:pt x="193" y="1630"/>
                    <a:pt x="193" y="1630"/>
                    <a:pt x="193" y="1630"/>
                  </a:cubicBezTo>
                  <a:cubicBezTo>
                    <a:pt x="206" y="1631"/>
                    <a:pt x="219" y="1632"/>
                    <a:pt x="231" y="1631"/>
                  </a:cubicBezTo>
                  <a:cubicBezTo>
                    <a:pt x="309" y="1632"/>
                    <a:pt x="309" y="1632"/>
                    <a:pt x="309" y="1632"/>
                  </a:cubicBezTo>
                  <a:cubicBezTo>
                    <a:pt x="315" y="1632"/>
                    <a:pt x="321" y="1632"/>
                    <a:pt x="328" y="1632"/>
                  </a:cubicBezTo>
                  <a:cubicBezTo>
                    <a:pt x="347" y="1631"/>
                    <a:pt x="347" y="1631"/>
                    <a:pt x="347" y="1631"/>
                  </a:cubicBezTo>
                  <a:cubicBezTo>
                    <a:pt x="386" y="1630"/>
                    <a:pt x="386" y="1630"/>
                    <a:pt x="386" y="1630"/>
                  </a:cubicBezTo>
                  <a:cubicBezTo>
                    <a:pt x="412" y="1629"/>
                    <a:pt x="437" y="1628"/>
                    <a:pt x="463" y="1626"/>
                  </a:cubicBezTo>
                  <a:cubicBezTo>
                    <a:pt x="540" y="1620"/>
                    <a:pt x="540" y="1620"/>
                    <a:pt x="540" y="1620"/>
                  </a:cubicBezTo>
                  <a:cubicBezTo>
                    <a:pt x="566" y="1618"/>
                    <a:pt x="591" y="1615"/>
                    <a:pt x="617" y="1612"/>
                  </a:cubicBezTo>
                  <a:cubicBezTo>
                    <a:pt x="655" y="1607"/>
                    <a:pt x="655" y="1607"/>
                    <a:pt x="655" y="1607"/>
                  </a:cubicBezTo>
                  <a:cubicBezTo>
                    <a:pt x="693" y="1602"/>
                    <a:pt x="693" y="1602"/>
                    <a:pt x="693" y="1602"/>
                  </a:cubicBezTo>
                  <a:cubicBezTo>
                    <a:pt x="769" y="1590"/>
                    <a:pt x="769" y="1590"/>
                    <a:pt x="769" y="1590"/>
                  </a:cubicBezTo>
                  <a:cubicBezTo>
                    <a:pt x="845" y="1575"/>
                    <a:pt x="845" y="1575"/>
                    <a:pt x="845" y="1575"/>
                  </a:cubicBezTo>
                  <a:cubicBezTo>
                    <a:pt x="858" y="1573"/>
                    <a:pt x="871" y="1571"/>
                    <a:pt x="883" y="1568"/>
                  </a:cubicBezTo>
                  <a:cubicBezTo>
                    <a:pt x="921" y="1559"/>
                    <a:pt x="921" y="1559"/>
                    <a:pt x="921" y="1559"/>
                  </a:cubicBezTo>
                  <a:cubicBezTo>
                    <a:pt x="1021" y="1537"/>
                    <a:pt x="1120" y="1508"/>
                    <a:pt x="1218" y="1476"/>
                  </a:cubicBezTo>
                  <a:cubicBezTo>
                    <a:pt x="1291" y="1450"/>
                    <a:pt x="1291" y="1450"/>
                    <a:pt x="1291" y="1450"/>
                  </a:cubicBezTo>
                  <a:cubicBezTo>
                    <a:pt x="1309" y="1444"/>
                    <a:pt x="1309" y="1444"/>
                    <a:pt x="1309" y="1444"/>
                  </a:cubicBezTo>
                  <a:cubicBezTo>
                    <a:pt x="1327" y="1437"/>
                    <a:pt x="1327" y="1437"/>
                    <a:pt x="1327" y="1437"/>
                  </a:cubicBezTo>
                  <a:cubicBezTo>
                    <a:pt x="1363" y="1423"/>
                    <a:pt x="1363" y="1423"/>
                    <a:pt x="1363" y="1423"/>
                  </a:cubicBezTo>
                  <a:cubicBezTo>
                    <a:pt x="1399" y="1409"/>
                    <a:pt x="1399" y="1409"/>
                    <a:pt x="1399" y="1409"/>
                  </a:cubicBezTo>
                  <a:cubicBezTo>
                    <a:pt x="1417" y="1402"/>
                    <a:pt x="1417" y="1402"/>
                    <a:pt x="1417" y="1402"/>
                  </a:cubicBezTo>
                  <a:cubicBezTo>
                    <a:pt x="1435" y="1394"/>
                    <a:pt x="1435" y="1394"/>
                    <a:pt x="1435" y="1394"/>
                  </a:cubicBezTo>
                  <a:cubicBezTo>
                    <a:pt x="1505" y="1363"/>
                    <a:pt x="1505" y="1363"/>
                    <a:pt x="1505" y="1363"/>
                  </a:cubicBezTo>
                  <a:cubicBezTo>
                    <a:pt x="1517" y="1358"/>
                    <a:pt x="1529" y="1353"/>
                    <a:pt x="1540" y="1347"/>
                  </a:cubicBezTo>
                  <a:cubicBezTo>
                    <a:pt x="1575" y="1331"/>
                    <a:pt x="1575" y="1331"/>
                    <a:pt x="1575" y="1331"/>
                  </a:cubicBezTo>
                  <a:cubicBezTo>
                    <a:pt x="1598" y="1319"/>
                    <a:pt x="1622" y="1309"/>
                    <a:pt x="1645" y="1297"/>
                  </a:cubicBezTo>
                  <a:cubicBezTo>
                    <a:pt x="1713" y="1261"/>
                    <a:pt x="1713" y="1261"/>
                    <a:pt x="1713" y="1261"/>
                  </a:cubicBezTo>
                  <a:cubicBezTo>
                    <a:pt x="1724" y="1255"/>
                    <a:pt x="1736" y="1249"/>
                    <a:pt x="1747" y="1242"/>
                  </a:cubicBezTo>
                  <a:cubicBezTo>
                    <a:pt x="1758" y="1236"/>
                    <a:pt x="1769" y="1230"/>
                    <a:pt x="1780" y="1223"/>
                  </a:cubicBezTo>
                  <a:cubicBezTo>
                    <a:pt x="1960" y="1122"/>
                    <a:pt x="2132" y="1008"/>
                    <a:pt x="2306" y="898"/>
                  </a:cubicBezTo>
                  <a:cubicBezTo>
                    <a:pt x="2480" y="788"/>
                    <a:pt x="2656" y="682"/>
                    <a:pt x="2830" y="571"/>
                  </a:cubicBezTo>
                  <a:cubicBezTo>
                    <a:pt x="2917" y="515"/>
                    <a:pt x="3003" y="459"/>
                    <a:pt x="3086" y="398"/>
                  </a:cubicBezTo>
                  <a:cubicBezTo>
                    <a:pt x="3169" y="338"/>
                    <a:pt x="3250" y="274"/>
                    <a:pt x="3335" y="216"/>
                  </a:cubicBezTo>
                  <a:cubicBezTo>
                    <a:pt x="3378" y="186"/>
                    <a:pt x="3422" y="159"/>
                    <a:pt x="3466" y="133"/>
                  </a:cubicBezTo>
                  <a:cubicBezTo>
                    <a:pt x="3511" y="108"/>
                    <a:pt x="3558" y="85"/>
                    <a:pt x="3606" y="66"/>
                  </a:cubicBezTo>
                  <a:cubicBezTo>
                    <a:pt x="3653" y="46"/>
                    <a:pt x="3703" y="31"/>
                    <a:pt x="3753" y="18"/>
                  </a:cubicBezTo>
                  <a:cubicBezTo>
                    <a:pt x="3778" y="12"/>
                    <a:pt x="3804" y="8"/>
                    <a:pt x="3829" y="4"/>
                  </a:cubicBezTo>
                  <a:cubicBezTo>
                    <a:pt x="3855" y="2"/>
                    <a:pt x="3881" y="0"/>
                    <a:pt x="3907" y="1"/>
                  </a:cubicBezTo>
                  <a:cubicBezTo>
                    <a:pt x="3959" y="2"/>
                    <a:pt x="4011" y="10"/>
                    <a:pt x="4059" y="29"/>
                  </a:cubicBezTo>
                  <a:cubicBezTo>
                    <a:pt x="4108" y="46"/>
                    <a:pt x="4152" y="76"/>
                    <a:pt x="4191" y="110"/>
                  </a:cubicBezTo>
                  <a:cubicBezTo>
                    <a:pt x="4230" y="144"/>
                    <a:pt x="4264" y="183"/>
                    <a:pt x="4296" y="224"/>
                  </a:cubicBezTo>
                  <a:cubicBezTo>
                    <a:pt x="4328" y="264"/>
                    <a:pt x="4360" y="305"/>
                    <a:pt x="4391" y="346"/>
                  </a:cubicBezTo>
                  <a:cubicBezTo>
                    <a:pt x="4453" y="428"/>
                    <a:pt x="4514" y="511"/>
                    <a:pt x="4580" y="590"/>
                  </a:cubicBezTo>
                  <a:cubicBezTo>
                    <a:pt x="4614" y="629"/>
                    <a:pt x="4648" y="667"/>
                    <a:pt x="4684" y="704"/>
                  </a:cubicBezTo>
                  <a:cubicBezTo>
                    <a:pt x="4702" y="722"/>
                    <a:pt x="4721" y="739"/>
                    <a:pt x="4741" y="756"/>
                  </a:cubicBezTo>
                  <a:cubicBezTo>
                    <a:pt x="4761" y="772"/>
                    <a:pt x="4781" y="788"/>
                    <a:pt x="4802" y="802"/>
                  </a:cubicBezTo>
                  <a:cubicBezTo>
                    <a:pt x="4844" y="832"/>
                    <a:pt x="4889" y="857"/>
                    <a:pt x="4936" y="878"/>
                  </a:cubicBezTo>
                  <a:cubicBezTo>
                    <a:pt x="4982" y="900"/>
                    <a:pt x="5031" y="918"/>
                    <a:pt x="5080" y="931"/>
                  </a:cubicBezTo>
                  <a:cubicBezTo>
                    <a:pt x="5179" y="959"/>
                    <a:pt x="5282" y="971"/>
                    <a:pt x="5385" y="972"/>
                  </a:cubicBezTo>
                  <a:cubicBezTo>
                    <a:pt x="5487" y="973"/>
                    <a:pt x="5590" y="964"/>
                    <a:pt x="5691" y="946"/>
                  </a:cubicBezTo>
                  <a:cubicBezTo>
                    <a:pt x="5793" y="928"/>
                    <a:pt x="5892" y="902"/>
                    <a:pt x="5990" y="871"/>
                  </a:cubicBezTo>
                  <a:cubicBezTo>
                    <a:pt x="6039" y="855"/>
                    <a:pt x="6088" y="838"/>
                    <a:pt x="6136" y="819"/>
                  </a:cubicBezTo>
                  <a:cubicBezTo>
                    <a:pt x="6184" y="800"/>
                    <a:pt x="6230" y="778"/>
                    <a:pt x="6276" y="756"/>
                  </a:cubicBezTo>
                  <a:cubicBezTo>
                    <a:pt x="6323" y="734"/>
                    <a:pt x="6369" y="711"/>
                    <a:pt x="6417" y="692"/>
                  </a:cubicBezTo>
                  <a:cubicBezTo>
                    <a:pt x="6465" y="672"/>
                    <a:pt x="6514" y="656"/>
                    <a:pt x="6565" y="645"/>
                  </a:cubicBezTo>
                  <a:cubicBezTo>
                    <a:pt x="6615" y="635"/>
                    <a:pt x="6668" y="632"/>
                    <a:pt x="6719" y="635"/>
                  </a:cubicBezTo>
                  <a:cubicBezTo>
                    <a:pt x="6771" y="637"/>
                    <a:pt x="6822" y="646"/>
                    <a:pt x="6872" y="658"/>
                  </a:cubicBezTo>
                  <a:cubicBezTo>
                    <a:pt x="6973" y="682"/>
                    <a:pt x="7069" y="719"/>
                    <a:pt x="7166" y="752"/>
                  </a:cubicBezTo>
                  <a:cubicBezTo>
                    <a:pt x="7215" y="769"/>
                    <a:pt x="7264" y="784"/>
                    <a:pt x="7313" y="799"/>
                  </a:cubicBezTo>
                  <a:cubicBezTo>
                    <a:pt x="7363" y="814"/>
                    <a:pt x="7412" y="829"/>
                    <a:pt x="7461" y="844"/>
                  </a:cubicBezTo>
                  <a:cubicBezTo>
                    <a:pt x="7560" y="872"/>
                    <a:pt x="7660" y="899"/>
                    <a:pt x="7760" y="920"/>
                  </a:cubicBezTo>
                  <a:cubicBezTo>
                    <a:pt x="7861" y="942"/>
                    <a:pt x="7963" y="956"/>
                    <a:pt x="8065" y="968"/>
                  </a:cubicBezTo>
                  <a:cubicBezTo>
                    <a:pt x="8168" y="980"/>
                    <a:pt x="8270" y="989"/>
                    <a:pt x="8373" y="995"/>
                  </a:cubicBezTo>
                  <a:cubicBezTo>
                    <a:pt x="8579" y="1006"/>
                    <a:pt x="8785" y="1005"/>
                    <a:pt x="8991" y="993"/>
                  </a:cubicBezTo>
                  <a:cubicBezTo>
                    <a:pt x="8785" y="1006"/>
                    <a:pt x="8579" y="1007"/>
                    <a:pt x="8373" y="996"/>
                  </a:cubicBezTo>
                  <a:cubicBezTo>
                    <a:pt x="8270" y="991"/>
                    <a:pt x="8167" y="982"/>
                    <a:pt x="8065" y="971"/>
                  </a:cubicBezTo>
                  <a:cubicBezTo>
                    <a:pt x="7963" y="959"/>
                    <a:pt x="7861" y="945"/>
                    <a:pt x="7760" y="924"/>
                  </a:cubicBezTo>
                  <a:cubicBezTo>
                    <a:pt x="7659" y="903"/>
                    <a:pt x="7559" y="876"/>
                    <a:pt x="7460" y="847"/>
                  </a:cubicBezTo>
                  <a:cubicBezTo>
                    <a:pt x="7411" y="833"/>
                    <a:pt x="7362" y="818"/>
                    <a:pt x="7312" y="803"/>
                  </a:cubicBezTo>
                  <a:cubicBezTo>
                    <a:pt x="7263" y="788"/>
                    <a:pt x="7214" y="773"/>
                    <a:pt x="7165" y="756"/>
                  </a:cubicBezTo>
                  <a:cubicBezTo>
                    <a:pt x="7068" y="723"/>
                    <a:pt x="6971" y="686"/>
                    <a:pt x="6871" y="663"/>
                  </a:cubicBezTo>
                  <a:cubicBezTo>
                    <a:pt x="6821" y="651"/>
                    <a:pt x="6770" y="642"/>
                    <a:pt x="6719" y="639"/>
                  </a:cubicBezTo>
                  <a:cubicBezTo>
                    <a:pt x="6668" y="637"/>
                    <a:pt x="6616" y="640"/>
                    <a:pt x="6566" y="650"/>
                  </a:cubicBezTo>
                  <a:cubicBezTo>
                    <a:pt x="6515" y="661"/>
                    <a:pt x="6467" y="677"/>
                    <a:pt x="6419" y="696"/>
                  </a:cubicBezTo>
                  <a:cubicBezTo>
                    <a:pt x="6371" y="716"/>
                    <a:pt x="6325" y="738"/>
                    <a:pt x="6279" y="761"/>
                  </a:cubicBezTo>
                  <a:cubicBezTo>
                    <a:pt x="6232" y="783"/>
                    <a:pt x="6186" y="805"/>
                    <a:pt x="6138" y="824"/>
                  </a:cubicBezTo>
                  <a:cubicBezTo>
                    <a:pt x="6090" y="843"/>
                    <a:pt x="6041" y="860"/>
                    <a:pt x="5992" y="876"/>
                  </a:cubicBezTo>
                  <a:cubicBezTo>
                    <a:pt x="5894" y="908"/>
                    <a:pt x="5794" y="934"/>
                    <a:pt x="5692" y="952"/>
                  </a:cubicBezTo>
                  <a:cubicBezTo>
                    <a:pt x="5591" y="970"/>
                    <a:pt x="5488" y="979"/>
                    <a:pt x="5385" y="979"/>
                  </a:cubicBezTo>
                  <a:cubicBezTo>
                    <a:pt x="5281" y="977"/>
                    <a:pt x="5178" y="965"/>
                    <a:pt x="5078" y="938"/>
                  </a:cubicBezTo>
                  <a:cubicBezTo>
                    <a:pt x="5029" y="924"/>
                    <a:pt x="4980" y="906"/>
                    <a:pt x="4933" y="885"/>
                  </a:cubicBezTo>
                  <a:cubicBezTo>
                    <a:pt x="4886" y="863"/>
                    <a:pt x="4841" y="838"/>
                    <a:pt x="4798" y="808"/>
                  </a:cubicBezTo>
                  <a:cubicBezTo>
                    <a:pt x="4777" y="794"/>
                    <a:pt x="4756" y="778"/>
                    <a:pt x="4736" y="761"/>
                  </a:cubicBezTo>
                  <a:cubicBezTo>
                    <a:pt x="4717" y="744"/>
                    <a:pt x="4697" y="727"/>
                    <a:pt x="4679" y="709"/>
                  </a:cubicBezTo>
                  <a:cubicBezTo>
                    <a:pt x="4643" y="672"/>
                    <a:pt x="4608" y="634"/>
                    <a:pt x="4575" y="595"/>
                  </a:cubicBezTo>
                  <a:cubicBezTo>
                    <a:pt x="4508" y="516"/>
                    <a:pt x="4447" y="433"/>
                    <a:pt x="4385" y="351"/>
                  </a:cubicBezTo>
                  <a:cubicBezTo>
                    <a:pt x="4354" y="310"/>
                    <a:pt x="4323" y="268"/>
                    <a:pt x="4291" y="228"/>
                  </a:cubicBezTo>
                  <a:cubicBezTo>
                    <a:pt x="4258" y="188"/>
                    <a:pt x="4225" y="149"/>
                    <a:pt x="4186" y="115"/>
                  </a:cubicBezTo>
                  <a:cubicBezTo>
                    <a:pt x="4148" y="82"/>
                    <a:pt x="4105" y="53"/>
                    <a:pt x="4057" y="35"/>
                  </a:cubicBezTo>
                  <a:cubicBezTo>
                    <a:pt x="4009" y="17"/>
                    <a:pt x="3958" y="8"/>
                    <a:pt x="3907" y="7"/>
                  </a:cubicBezTo>
                  <a:cubicBezTo>
                    <a:pt x="3881" y="7"/>
                    <a:pt x="3856" y="9"/>
                    <a:pt x="3830" y="11"/>
                  </a:cubicBezTo>
                  <a:cubicBezTo>
                    <a:pt x="3805" y="14"/>
                    <a:pt x="3779" y="19"/>
                    <a:pt x="3754" y="25"/>
                  </a:cubicBezTo>
                  <a:cubicBezTo>
                    <a:pt x="3705" y="37"/>
                    <a:pt x="3655" y="52"/>
                    <a:pt x="3608" y="72"/>
                  </a:cubicBezTo>
                  <a:cubicBezTo>
                    <a:pt x="3561" y="91"/>
                    <a:pt x="3514" y="113"/>
                    <a:pt x="3470" y="139"/>
                  </a:cubicBezTo>
                  <a:cubicBezTo>
                    <a:pt x="3425" y="164"/>
                    <a:pt x="3381" y="192"/>
                    <a:pt x="3339" y="221"/>
                  </a:cubicBezTo>
                  <a:cubicBezTo>
                    <a:pt x="3254" y="279"/>
                    <a:pt x="3173" y="343"/>
                    <a:pt x="3090" y="403"/>
                  </a:cubicBezTo>
                  <a:cubicBezTo>
                    <a:pt x="3006" y="463"/>
                    <a:pt x="2920" y="520"/>
                    <a:pt x="2833" y="576"/>
                  </a:cubicBezTo>
                  <a:cubicBezTo>
                    <a:pt x="2659" y="686"/>
                    <a:pt x="2482" y="792"/>
                    <a:pt x="2308" y="902"/>
                  </a:cubicBezTo>
                  <a:cubicBezTo>
                    <a:pt x="2134" y="1012"/>
                    <a:pt x="1962" y="1126"/>
                    <a:pt x="1783" y="1227"/>
                  </a:cubicBezTo>
                  <a:cubicBezTo>
                    <a:pt x="1771" y="1234"/>
                    <a:pt x="1760" y="1240"/>
                    <a:pt x="1749" y="1246"/>
                  </a:cubicBezTo>
                  <a:cubicBezTo>
                    <a:pt x="1738" y="1252"/>
                    <a:pt x="1726" y="1259"/>
                    <a:pt x="1715" y="1264"/>
                  </a:cubicBezTo>
                  <a:cubicBezTo>
                    <a:pt x="1646" y="1300"/>
                    <a:pt x="1646" y="1300"/>
                    <a:pt x="1646" y="1300"/>
                  </a:cubicBezTo>
                  <a:cubicBezTo>
                    <a:pt x="1624" y="1313"/>
                    <a:pt x="1600" y="1323"/>
                    <a:pt x="1577" y="1334"/>
                  </a:cubicBezTo>
                  <a:cubicBezTo>
                    <a:pt x="1542" y="1351"/>
                    <a:pt x="1542" y="1351"/>
                    <a:pt x="1542" y="1351"/>
                  </a:cubicBezTo>
                  <a:cubicBezTo>
                    <a:pt x="1531" y="1357"/>
                    <a:pt x="1519" y="1362"/>
                    <a:pt x="1507" y="1367"/>
                  </a:cubicBezTo>
                  <a:cubicBezTo>
                    <a:pt x="1436" y="1398"/>
                    <a:pt x="1436" y="1398"/>
                    <a:pt x="1436" y="1398"/>
                  </a:cubicBezTo>
                  <a:cubicBezTo>
                    <a:pt x="1418" y="1405"/>
                    <a:pt x="1418" y="1405"/>
                    <a:pt x="1418" y="1405"/>
                  </a:cubicBezTo>
                  <a:cubicBezTo>
                    <a:pt x="1400" y="1413"/>
                    <a:pt x="1400" y="1413"/>
                    <a:pt x="1400" y="1413"/>
                  </a:cubicBezTo>
                  <a:cubicBezTo>
                    <a:pt x="1364" y="1427"/>
                    <a:pt x="1364" y="1427"/>
                    <a:pt x="1364" y="1427"/>
                  </a:cubicBezTo>
                  <a:cubicBezTo>
                    <a:pt x="1328" y="1441"/>
                    <a:pt x="1328" y="1441"/>
                    <a:pt x="1328" y="1441"/>
                  </a:cubicBezTo>
                  <a:cubicBezTo>
                    <a:pt x="1310" y="1448"/>
                    <a:pt x="1310" y="1448"/>
                    <a:pt x="1310" y="1448"/>
                  </a:cubicBezTo>
                  <a:cubicBezTo>
                    <a:pt x="1292" y="1454"/>
                    <a:pt x="1292" y="1454"/>
                    <a:pt x="1292" y="1454"/>
                  </a:cubicBezTo>
                  <a:cubicBezTo>
                    <a:pt x="1219" y="1479"/>
                    <a:pt x="1219" y="1479"/>
                    <a:pt x="1219" y="1479"/>
                  </a:cubicBezTo>
                  <a:cubicBezTo>
                    <a:pt x="1121" y="1511"/>
                    <a:pt x="1022" y="1540"/>
                    <a:pt x="921" y="1562"/>
                  </a:cubicBezTo>
                  <a:cubicBezTo>
                    <a:pt x="884" y="1570"/>
                    <a:pt x="884" y="1570"/>
                    <a:pt x="884" y="1570"/>
                  </a:cubicBezTo>
                  <a:cubicBezTo>
                    <a:pt x="871" y="1573"/>
                    <a:pt x="858" y="1575"/>
                    <a:pt x="846" y="1578"/>
                  </a:cubicBezTo>
                  <a:cubicBezTo>
                    <a:pt x="770" y="1592"/>
                    <a:pt x="770" y="1592"/>
                    <a:pt x="770" y="1592"/>
                  </a:cubicBezTo>
                  <a:cubicBezTo>
                    <a:pt x="693" y="1604"/>
                    <a:pt x="693" y="1604"/>
                    <a:pt x="693" y="1604"/>
                  </a:cubicBezTo>
                  <a:cubicBezTo>
                    <a:pt x="655" y="1609"/>
                    <a:pt x="655" y="1609"/>
                    <a:pt x="655" y="1609"/>
                  </a:cubicBezTo>
                  <a:cubicBezTo>
                    <a:pt x="617" y="1614"/>
                    <a:pt x="617" y="1614"/>
                    <a:pt x="617" y="1614"/>
                  </a:cubicBezTo>
                  <a:cubicBezTo>
                    <a:pt x="591" y="1616"/>
                    <a:pt x="566" y="1620"/>
                    <a:pt x="540" y="1622"/>
                  </a:cubicBezTo>
                  <a:cubicBezTo>
                    <a:pt x="463" y="1627"/>
                    <a:pt x="463" y="1627"/>
                    <a:pt x="463" y="1627"/>
                  </a:cubicBezTo>
                  <a:cubicBezTo>
                    <a:pt x="437" y="1630"/>
                    <a:pt x="412" y="1630"/>
                    <a:pt x="386" y="1631"/>
                  </a:cubicBezTo>
                  <a:cubicBezTo>
                    <a:pt x="347" y="1632"/>
                    <a:pt x="347" y="1632"/>
                    <a:pt x="347" y="1632"/>
                  </a:cubicBezTo>
                  <a:cubicBezTo>
                    <a:pt x="328" y="1633"/>
                    <a:pt x="328" y="1633"/>
                    <a:pt x="328" y="1633"/>
                  </a:cubicBezTo>
                  <a:cubicBezTo>
                    <a:pt x="321" y="1633"/>
                    <a:pt x="315" y="1633"/>
                    <a:pt x="309" y="1633"/>
                  </a:cubicBezTo>
                  <a:cubicBezTo>
                    <a:pt x="231" y="1632"/>
                    <a:pt x="231" y="1632"/>
                    <a:pt x="231" y="1632"/>
                  </a:cubicBezTo>
                  <a:cubicBezTo>
                    <a:pt x="218" y="1632"/>
                    <a:pt x="206" y="1632"/>
                    <a:pt x="193" y="1631"/>
                  </a:cubicBezTo>
                  <a:cubicBezTo>
                    <a:pt x="154" y="1629"/>
                    <a:pt x="154" y="1629"/>
                    <a:pt x="154" y="1629"/>
                  </a:cubicBezTo>
                  <a:cubicBezTo>
                    <a:pt x="116" y="1627"/>
                    <a:pt x="116" y="1627"/>
                    <a:pt x="116" y="1627"/>
                  </a:cubicBezTo>
                  <a:cubicBezTo>
                    <a:pt x="103" y="1627"/>
                    <a:pt x="90" y="1625"/>
                    <a:pt x="77" y="1624"/>
                  </a:cubicBezTo>
                  <a:lnTo>
                    <a:pt x="0" y="16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3" name="Freeform 17"/>
            <p:cNvSpPr/>
            <p:nvPr>
              <p:custDataLst>
                <p:tags r:id="rId15"/>
              </p:custDataLst>
            </p:nvPr>
          </p:nvSpPr>
          <p:spPr bwMode="auto">
            <a:xfrm>
              <a:off x="1" y="999"/>
              <a:ext cx="5754" cy="1122"/>
            </a:xfrm>
            <a:custGeom>
              <a:avLst/>
              <a:gdLst>
                <a:gd name="T0" fmla="*/ 117 w 8990"/>
                <a:gd name="T1" fmla="*/ 1743 h 1752"/>
                <a:gd name="T2" fmla="*/ 215 w 8990"/>
                <a:gd name="T3" fmla="*/ 1749 h 1752"/>
                <a:gd name="T4" fmla="*/ 352 w 8990"/>
                <a:gd name="T5" fmla="*/ 1750 h 1752"/>
                <a:gd name="T6" fmla="*/ 469 w 8990"/>
                <a:gd name="T7" fmla="*/ 1746 h 1752"/>
                <a:gd name="T8" fmla="*/ 664 w 8990"/>
                <a:gd name="T9" fmla="*/ 1727 h 1752"/>
                <a:gd name="T10" fmla="*/ 933 w 8990"/>
                <a:gd name="T11" fmla="*/ 1677 h 1752"/>
                <a:gd name="T12" fmla="*/ 1009 w 8990"/>
                <a:gd name="T13" fmla="*/ 1658 h 1752"/>
                <a:gd name="T14" fmla="*/ 1160 w 8990"/>
                <a:gd name="T15" fmla="*/ 1615 h 1752"/>
                <a:gd name="T16" fmla="*/ 1381 w 8990"/>
                <a:gd name="T17" fmla="*/ 1536 h 1752"/>
                <a:gd name="T18" fmla="*/ 1525 w 8990"/>
                <a:gd name="T19" fmla="*/ 1474 h 1752"/>
                <a:gd name="T20" fmla="*/ 1665 w 8990"/>
                <a:gd name="T21" fmla="*/ 1405 h 1752"/>
                <a:gd name="T22" fmla="*/ 2331 w 8990"/>
                <a:gd name="T23" fmla="*/ 993 h 1752"/>
                <a:gd name="T24" fmla="*/ 3334 w 8990"/>
                <a:gd name="T25" fmla="*/ 243 h 1752"/>
                <a:gd name="T26" fmla="*/ 3746 w 8990"/>
                <a:gd name="T27" fmla="*/ 22 h 1752"/>
                <a:gd name="T28" fmla="*/ 4056 w 8990"/>
                <a:gd name="T29" fmla="*/ 31 h 1752"/>
                <a:gd name="T30" fmla="*/ 4373 w 8990"/>
                <a:gd name="T31" fmla="*/ 371 h 1752"/>
                <a:gd name="T32" fmla="*/ 4757 w 8990"/>
                <a:gd name="T33" fmla="*/ 862 h 1752"/>
                <a:gd name="T34" fmla="*/ 5336 w 8990"/>
                <a:gd name="T35" fmla="*/ 1068 h 1752"/>
                <a:gd name="T36" fmla="*/ 6099 w 8990"/>
                <a:gd name="T37" fmla="*/ 927 h 1752"/>
                <a:gd name="T38" fmla="*/ 6528 w 8990"/>
                <a:gd name="T39" fmla="*/ 736 h 1752"/>
                <a:gd name="T40" fmla="*/ 6684 w 8990"/>
                <a:gd name="T41" fmla="*/ 720 h 1752"/>
                <a:gd name="T42" fmla="*/ 7287 w 8990"/>
                <a:gd name="T43" fmla="*/ 884 h 1752"/>
                <a:gd name="T44" fmla="*/ 8051 w 8990"/>
                <a:gd name="T45" fmla="*/ 1050 h 1752"/>
                <a:gd name="T46" fmla="*/ 8363 w 8990"/>
                <a:gd name="T47" fmla="*/ 1076 h 1752"/>
                <a:gd name="T48" fmla="*/ 7436 w 8990"/>
                <a:gd name="T49" fmla="*/ 933 h 1752"/>
                <a:gd name="T50" fmla="*/ 6839 w 8990"/>
                <a:gd name="T51" fmla="*/ 746 h 1752"/>
                <a:gd name="T52" fmla="*/ 6606 w 8990"/>
                <a:gd name="T53" fmla="*/ 727 h 1752"/>
                <a:gd name="T54" fmla="*/ 6243 w 8990"/>
                <a:gd name="T55" fmla="*/ 864 h 1752"/>
                <a:gd name="T56" fmla="*/ 5649 w 8990"/>
                <a:gd name="T57" fmla="*/ 1058 h 1752"/>
                <a:gd name="T58" fmla="*/ 4884 w 8990"/>
                <a:gd name="T59" fmla="*/ 954 h 1752"/>
                <a:gd name="T60" fmla="*/ 4543 w 8990"/>
                <a:gd name="T61" fmla="*/ 635 h 1752"/>
                <a:gd name="T62" fmla="*/ 4181 w 8990"/>
                <a:gd name="T63" fmla="*/ 124 h 1752"/>
                <a:gd name="T64" fmla="*/ 3902 w 8990"/>
                <a:gd name="T65" fmla="*/ 7 h 1752"/>
                <a:gd name="T66" fmla="*/ 3465 w 8990"/>
                <a:gd name="T67" fmla="*/ 157 h 1752"/>
                <a:gd name="T68" fmla="*/ 2851 w 8990"/>
                <a:gd name="T69" fmla="*/ 642 h 1752"/>
                <a:gd name="T70" fmla="*/ 1737 w 8990"/>
                <a:gd name="T71" fmla="*/ 1372 h 1752"/>
                <a:gd name="T72" fmla="*/ 1597 w 8990"/>
                <a:gd name="T73" fmla="*/ 1444 h 1752"/>
                <a:gd name="T74" fmla="*/ 1419 w 8990"/>
                <a:gd name="T75" fmla="*/ 1525 h 1752"/>
                <a:gd name="T76" fmla="*/ 1235 w 8990"/>
                <a:gd name="T77" fmla="*/ 1594 h 1752"/>
                <a:gd name="T78" fmla="*/ 1086 w 8990"/>
                <a:gd name="T79" fmla="*/ 1641 h 1752"/>
                <a:gd name="T80" fmla="*/ 972 w 8990"/>
                <a:gd name="T81" fmla="*/ 1671 h 1752"/>
                <a:gd name="T82" fmla="*/ 703 w 8990"/>
                <a:gd name="T83" fmla="*/ 1723 h 1752"/>
                <a:gd name="T84" fmla="*/ 547 w 8990"/>
                <a:gd name="T85" fmla="*/ 1742 h 1752"/>
                <a:gd name="T86" fmla="*/ 391 w 8990"/>
                <a:gd name="T87" fmla="*/ 1750 h 1752"/>
                <a:gd name="T88" fmla="*/ 234 w 8990"/>
                <a:gd name="T89" fmla="*/ 1750 h 1752"/>
                <a:gd name="T90" fmla="*/ 156 w 8990"/>
                <a:gd name="T91" fmla="*/ 1746 h 1752"/>
                <a:gd name="T92" fmla="*/ 0 w 8990"/>
                <a:gd name="T93" fmla="*/ 1732 h 1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990" h="1752">
                  <a:moveTo>
                    <a:pt x="0" y="1732"/>
                  </a:moveTo>
                  <a:cubicBezTo>
                    <a:pt x="78" y="1740"/>
                    <a:pt x="78" y="1740"/>
                    <a:pt x="78" y="1740"/>
                  </a:cubicBezTo>
                  <a:cubicBezTo>
                    <a:pt x="91" y="1741"/>
                    <a:pt x="104" y="1743"/>
                    <a:pt x="117" y="1743"/>
                  </a:cubicBezTo>
                  <a:cubicBezTo>
                    <a:pt x="156" y="1746"/>
                    <a:pt x="156" y="1746"/>
                    <a:pt x="156" y="1746"/>
                  </a:cubicBezTo>
                  <a:cubicBezTo>
                    <a:pt x="195" y="1748"/>
                    <a:pt x="195" y="1748"/>
                    <a:pt x="195" y="1748"/>
                  </a:cubicBezTo>
                  <a:cubicBezTo>
                    <a:pt x="215" y="1749"/>
                    <a:pt x="215" y="1749"/>
                    <a:pt x="215" y="1749"/>
                  </a:cubicBezTo>
                  <a:cubicBezTo>
                    <a:pt x="221" y="1750"/>
                    <a:pt x="228" y="1749"/>
                    <a:pt x="234" y="1750"/>
                  </a:cubicBezTo>
                  <a:cubicBezTo>
                    <a:pt x="313" y="1751"/>
                    <a:pt x="313" y="1751"/>
                    <a:pt x="313" y="1751"/>
                  </a:cubicBezTo>
                  <a:cubicBezTo>
                    <a:pt x="326" y="1751"/>
                    <a:pt x="339" y="1751"/>
                    <a:pt x="352" y="1750"/>
                  </a:cubicBezTo>
                  <a:cubicBezTo>
                    <a:pt x="391" y="1749"/>
                    <a:pt x="391" y="1749"/>
                    <a:pt x="391" y="1749"/>
                  </a:cubicBezTo>
                  <a:cubicBezTo>
                    <a:pt x="430" y="1748"/>
                    <a:pt x="430" y="1748"/>
                    <a:pt x="430" y="1748"/>
                  </a:cubicBezTo>
                  <a:cubicBezTo>
                    <a:pt x="443" y="1748"/>
                    <a:pt x="456" y="1746"/>
                    <a:pt x="469" y="1746"/>
                  </a:cubicBezTo>
                  <a:cubicBezTo>
                    <a:pt x="547" y="1740"/>
                    <a:pt x="547" y="1740"/>
                    <a:pt x="547" y="1740"/>
                  </a:cubicBezTo>
                  <a:cubicBezTo>
                    <a:pt x="625" y="1731"/>
                    <a:pt x="625" y="1731"/>
                    <a:pt x="625" y="1731"/>
                  </a:cubicBezTo>
                  <a:cubicBezTo>
                    <a:pt x="638" y="1730"/>
                    <a:pt x="651" y="1729"/>
                    <a:pt x="664" y="1727"/>
                  </a:cubicBezTo>
                  <a:cubicBezTo>
                    <a:pt x="703" y="1721"/>
                    <a:pt x="703" y="1721"/>
                    <a:pt x="703" y="1721"/>
                  </a:cubicBezTo>
                  <a:cubicBezTo>
                    <a:pt x="728" y="1717"/>
                    <a:pt x="754" y="1713"/>
                    <a:pt x="780" y="1709"/>
                  </a:cubicBezTo>
                  <a:cubicBezTo>
                    <a:pt x="831" y="1699"/>
                    <a:pt x="883" y="1690"/>
                    <a:pt x="933" y="1677"/>
                  </a:cubicBezTo>
                  <a:cubicBezTo>
                    <a:pt x="971" y="1668"/>
                    <a:pt x="971" y="1668"/>
                    <a:pt x="971" y="1668"/>
                  </a:cubicBezTo>
                  <a:cubicBezTo>
                    <a:pt x="991" y="1664"/>
                    <a:pt x="991" y="1664"/>
                    <a:pt x="991" y="1664"/>
                  </a:cubicBezTo>
                  <a:cubicBezTo>
                    <a:pt x="1009" y="1658"/>
                    <a:pt x="1009" y="1658"/>
                    <a:pt x="1009" y="1658"/>
                  </a:cubicBezTo>
                  <a:cubicBezTo>
                    <a:pt x="1085" y="1638"/>
                    <a:pt x="1085" y="1638"/>
                    <a:pt x="1085" y="1638"/>
                  </a:cubicBezTo>
                  <a:cubicBezTo>
                    <a:pt x="1098" y="1634"/>
                    <a:pt x="1110" y="1630"/>
                    <a:pt x="1122" y="1626"/>
                  </a:cubicBezTo>
                  <a:cubicBezTo>
                    <a:pt x="1160" y="1615"/>
                    <a:pt x="1160" y="1615"/>
                    <a:pt x="1160" y="1615"/>
                  </a:cubicBezTo>
                  <a:cubicBezTo>
                    <a:pt x="1185" y="1607"/>
                    <a:pt x="1210" y="1599"/>
                    <a:pt x="1234" y="1590"/>
                  </a:cubicBezTo>
                  <a:cubicBezTo>
                    <a:pt x="1308" y="1564"/>
                    <a:pt x="1308" y="1564"/>
                    <a:pt x="1308" y="1564"/>
                  </a:cubicBezTo>
                  <a:cubicBezTo>
                    <a:pt x="1332" y="1555"/>
                    <a:pt x="1357" y="1545"/>
                    <a:pt x="1381" y="1536"/>
                  </a:cubicBezTo>
                  <a:cubicBezTo>
                    <a:pt x="1417" y="1521"/>
                    <a:pt x="1417" y="1521"/>
                    <a:pt x="1417" y="1521"/>
                  </a:cubicBezTo>
                  <a:cubicBezTo>
                    <a:pt x="1429" y="1516"/>
                    <a:pt x="1441" y="1511"/>
                    <a:pt x="1453" y="1506"/>
                  </a:cubicBezTo>
                  <a:cubicBezTo>
                    <a:pt x="1525" y="1474"/>
                    <a:pt x="1525" y="1474"/>
                    <a:pt x="1525" y="1474"/>
                  </a:cubicBezTo>
                  <a:cubicBezTo>
                    <a:pt x="1595" y="1440"/>
                    <a:pt x="1595" y="1440"/>
                    <a:pt x="1595" y="1440"/>
                  </a:cubicBezTo>
                  <a:cubicBezTo>
                    <a:pt x="1631" y="1423"/>
                    <a:pt x="1631" y="1423"/>
                    <a:pt x="1631" y="1423"/>
                  </a:cubicBezTo>
                  <a:cubicBezTo>
                    <a:pt x="1665" y="1405"/>
                    <a:pt x="1665" y="1405"/>
                    <a:pt x="1665" y="1405"/>
                  </a:cubicBezTo>
                  <a:cubicBezTo>
                    <a:pt x="1735" y="1368"/>
                    <a:pt x="1735" y="1368"/>
                    <a:pt x="1735" y="1368"/>
                  </a:cubicBezTo>
                  <a:cubicBezTo>
                    <a:pt x="1757" y="1356"/>
                    <a:pt x="1780" y="1343"/>
                    <a:pt x="1803" y="1330"/>
                  </a:cubicBezTo>
                  <a:cubicBezTo>
                    <a:pt x="1984" y="1226"/>
                    <a:pt x="2157" y="1109"/>
                    <a:pt x="2331" y="993"/>
                  </a:cubicBezTo>
                  <a:cubicBezTo>
                    <a:pt x="2505" y="877"/>
                    <a:pt x="2679" y="761"/>
                    <a:pt x="2847" y="638"/>
                  </a:cubicBezTo>
                  <a:cubicBezTo>
                    <a:pt x="2932" y="576"/>
                    <a:pt x="3014" y="512"/>
                    <a:pt x="3094" y="445"/>
                  </a:cubicBezTo>
                  <a:cubicBezTo>
                    <a:pt x="3174" y="377"/>
                    <a:pt x="3251" y="307"/>
                    <a:pt x="3334" y="243"/>
                  </a:cubicBezTo>
                  <a:cubicBezTo>
                    <a:pt x="3375" y="210"/>
                    <a:pt x="3417" y="179"/>
                    <a:pt x="3461" y="151"/>
                  </a:cubicBezTo>
                  <a:cubicBezTo>
                    <a:pt x="3505" y="123"/>
                    <a:pt x="3551" y="97"/>
                    <a:pt x="3599" y="75"/>
                  </a:cubicBezTo>
                  <a:cubicBezTo>
                    <a:pt x="3646" y="53"/>
                    <a:pt x="3696" y="36"/>
                    <a:pt x="3746" y="22"/>
                  </a:cubicBezTo>
                  <a:cubicBezTo>
                    <a:pt x="3797" y="8"/>
                    <a:pt x="3849" y="0"/>
                    <a:pt x="3902" y="1"/>
                  </a:cubicBezTo>
                  <a:cubicBezTo>
                    <a:pt x="3928" y="1"/>
                    <a:pt x="3955" y="3"/>
                    <a:pt x="3980" y="8"/>
                  </a:cubicBezTo>
                  <a:cubicBezTo>
                    <a:pt x="4006" y="14"/>
                    <a:pt x="4032" y="21"/>
                    <a:pt x="4056" y="31"/>
                  </a:cubicBezTo>
                  <a:cubicBezTo>
                    <a:pt x="4105" y="51"/>
                    <a:pt x="4149" y="82"/>
                    <a:pt x="4186" y="119"/>
                  </a:cubicBezTo>
                  <a:cubicBezTo>
                    <a:pt x="4223" y="156"/>
                    <a:pt x="4256" y="198"/>
                    <a:pt x="4286" y="241"/>
                  </a:cubicBezTo>
                  <a:cubicBezTo>
                    <a:pt x="4316" y="283"/>
                    <a:pt x="4345" y="327"/>
                    <a:pt x="4373" y="371"/>
                  </a:cubicBezTo>
                  <a:cubicBezTo>
                    <a:pt x="4431" y="458"/>
                    <a:pt x="4487" y="546"/>
                    <a:pt x="4548" y="631"/>
                  </a:cubicBezTo>
                  <a:cubicBezTo>
                    <a:pt x="4579" y="673"/>
                    <a:pt x="4611" y="714"/>
                    <a:pt x="4646" y="753"/>
                  </a:cubicBezTo>
                  <a:cubicBezTo>
                    <a:pt x="4679" y="793"/>
                    <a:pt x="4717" y="829"/>
                    <a:pt x="4757" y="862"/>
                  </a:cubicBezTo>
                  <a:cubicBezTo>
                    <a:pt x="4798" y="894"/>
                    <a:pt x="4842" y="923"/>
                    <a:pt x="4887" y="948"/>
                  </a:cubicBezTo>
                  <a:cubicBezTo>
                    <a:pt x="4933" y="972"/>
                    <a:pt x="4981" y="993"/>
                    <a:pt x="5030" y="1010"/>
                  </a:cubicBezTo>
                  <a:cubicBezTo>
                    <a:pt x="5129" y="1044"/>
                    <a:pt x="5232" y="1062"/>
                    <a:pt x="5336" y="1068"/>
                  </a:cubicBezTo>
                  <a:cubicBezTo>
                    <a:pt x="5441" y="1074"/>
                    <a:pt x="5545" y="1067"/>
                    <a:pt x="5648" y="1052"/>
                  </a:cubicBezTo>
                  <a:cubicBezTo>
                    <a:pt x="5751" y="1037"/>
                    <a:pt x="5853" y="1012"/>
                    <a:pt x="5952" y="980"/>
                  </a:cubicBezTo>
                  <a:cubicBezTo>
                    <a:pt x="6002" y="964"/>
                    <a:pt x="6051" y="946"/>
                    <a:pt x="6099" y="927"/>
                  </a:cubicBezTo>
                  <a:cubicBezTo>
                    <a:pt x="6148" y="907"/>
                    <a:pt x="6194" y="884"/>
                    <a:pt x="6241" y="860"/>
                  </a:cubicBezTo>
                  <a:cubicBezTo>
                    <a:pt x="6287" y="836"/>
                    <a:pt x="6333" y="811"/>
                    <a:pt x="6381" y="789"/>
                  </a:cubicBezTo>
                  <a:cubicBezTo>
                    <a:pt x="6428" y="767"/>
                    <a:pt x="6477" y="749"/>
                    <a:pt x="6528" y="736"/>
                  </a:cubicBezTo>
                  <a:cubicBezTo>
                    <a:pt x="6554" y="730"/>
                    <a:pt x="6580" y="725"/>
                    <a:pt x="6606" y="723"/>
                  </a:cubicBezTo>
                  <a:cubicBezTo>
                    <a:pt x="6619" y="721"/>
                    <a:pt x="6632" y="721"/>
                    <a:pt x="6645" y="720"/>
                  </a:cubicBezTo>
                  <a:cubicBezTo>
                    <a:pt x="6658" y="719"/>
                    <a:pt x="6671" y="720"/>
                    <a:pt x="6684" y="720"/>
                  </a:cubicBezTo>
                  <a:cubicBezTo>
                    <a:pt x="6737" y="721"/>
                    <a:pt x="6789" y="729"/>
                    <a:pt x="6840" y="741"/>
                  </a:cubicBezTo>
                  <a:cubicBezTo>
                    <a:pt x="6942" y="765"/>
                    <a:pt x="7040" y="802"/>
                    <a:pt x="7138" y="837"/>
                  </a:cubicBezTo>
                  <a:cubicBezTo>
                    <a:pt x="7188" y="854"/>
                    <a:pt x="7237" y="870"/>
                    <a:pt x="7287" y="884"/>
                  </a:cubicBezTo>
                  <a:cubicBezTo>
                    <a:pt x="7338" y="899"/>
                    <a:pt x="7387" y="915"/>
                    <a:pt x="7438" y="929"/>
                  </a:cubicBezTo>
                  <a:cubicBezTo>
                    <a:pt x="7538" y="958"/>
                    <a:pt x="7639" y="985"/>
                    <a:pt x="7741" y="1006"/>
                  </a:cubicBezTo>
                  <a:cubicBezTo>
                    <a:pt x="7844" y="1027"/>
                    <a:pt x="7947" y="1039"/>
                    <a:pt x="8051" y="1050"/>
                  </a:cubicBezTo>
                  <a:cubicBezTo>
                    <a:pt x="8155" y="1061"/>
                    <a:pt x="8259" y="1069"/>
                    <a:pt x="8363" y="1074"/>
                  </a:cubicBezTo>
                  <a:cubicBezTo>
                    <a:pt x="8572" y="1083"/>
                    <a:pt x="8781" y="1081"/>
                    <a:pt x="8990" y="1069"/>
                  </a:cubicBezTo>
                  <a:cubicBezTo>
                    <a:pt x="8781" y="1082"/>
                    <a:pt x="8572" y="1085"/>
                    <a:pt x="8363" y="1076"/>
                  </a:cubicBezTo>
                  <a:cubicBezTo>
                    <a:pt x="8259" y="1071"/>
                    <a:pt x="8155" y="1064"/>
                    <a:pt x="8051" y="1053"/>
                  </a:cubicBezTo>
                  <a:cubicBezTo>
                    <a:pt x="7947" y="1042"/>
                    <a:pt x="7843" y="1030"/>
                    <a:pt x="7741" y="1009"/>
                  </a:cubicBezTo>
                  <a:cubicBezTo>
                    <a:pt x="7638" y="988"/>
                    <a:pt x="7537" y="962"/>
                    <a:pt x="7436" y="933"/>
                  </a:cubicBezTo>
                  <a:cubicBezTo>
                    <a:pt x="7386" y="919"/>
                    <a:pt x="7336" y="903"/>
                    <a:pt x="7286" y="888"/>
                  </a:cubicBezTo>
                  <a:cubicBezTo>
                    <a:pt x="7236" y="874"/>
                    <a:pt x="7186" y="858"/>
                    <a:pt x="7137" y="841"/>
                  </a:cubicBezTo>
                  <a:cubicBezTo>
                    <a:pt x="7038" y="807"/>
                    <a:pt x="6941" y="769"/>
                    <a:pt x="6839" y="746"/>
                  </a:cubicBezTo>
                  <a:cubicBezTo>
                    <a:pt x="6788" y="734"/>
                    <a:pt x="6736" y="726"/>
                    <a:pt x="6684" y="725"/>
                  </a:cubicBezTo>
                  <a:cubicBezTo>
                    <a:pt x="6671" y="725"/>
                    <a:pt x="6658" y="724"/>
                    <a:pt x="6645" y="725"/>
                  </a:cubicBezTo>
                  <a:cubicBezTo>
                    <a:pt x="6632" y="726"/>
                    <a:pt x="6619" y="726"/>
                    <a:pt x="6606" y="727"/>
                  </a:cubicBezTo>
                  <a:cubicBezTo>
                    <a:pt x="6581" y="730"/>
                    <a:pt x="6555" y="734"/>
                    <a:pt x="6530" y="741"/>
                  </a:cubicBezTo>
                  <a:cubicBezTo>
                    <a:pt x="6479" y="753"/>
                    <a:pt x="6430" y="772"/>
                    <a:pt x="6383" y="794"/>
                  </a:cubicBezTo>
                  <a:cubicBezTo>
                    <a:pt x="6336" y="816"/>
                    <a:pt x="6290" y="840"/>
                    <a:pt x="6243" y="864"/>
                  </a:cubicBezTo>
                  <a:cubicBezTo>
                    <a:pt x="6197" y="889"/>
                    <a:pt x="6150" y="912"/>
                    <a:pt x="6101" y="932"/>
                  </a:cubicBezTo>
                  <a:cubicBezTo>
                    <a:pt x="6053" y="952"/>
                    <a:pt x="6004" y="970"/>
                    <a:pt x="5954" y="986"/>
                  </a:cubicBezTo>
                  <a:cubicBezTo>
                    <a:pt x="5855" y="1018"/>
                    <a:pt x="5753" y="1042"/>
                    <a:pt x="5649" y="1058"/>
                  </a:cubicBezTo>
                  <a:cubicBezTo>
                    <a:pt x="5546" y="1073"/>
                    <a:pt x="5441" y="1080"/>
                    <a:pt x="5336" y="1074"/>
                  </a:cubicBezTo>
                  <a:cubicBezTo>
                    <a:pt x="5232" y="1068"/>
                    <a:pt x="5128" y="1050"/>
                    <a:pt x="5028" y="1016"/>
                  </a:cubicBezTo>
                  <a:cubicBezTo>
                    <a:pt x="4979" y="999"/>
                    <a:pt x="4930" y="978"/>
                    <a:pt x="4884" y="954"/>
                  </a:cubicBezTo>
                  <a:cubicBezTo>
                    <a:pt x="4838" y="929"/>
                    <a:pt x="4794" y="900"/>
                    <a:pt x="4753" y="867"/>
                  </a:cubicBezTo>
                  <a:cubicBezTo>
                    <a:pt x="4712" y="835"/>
                    <a:pt x="4674" y="797"/>
                    <a:pt x="4640" y="758"/>
                  </a:cubicBezTo>
                  <a:cubicBezTo>
                    <a:pt x="4606" y="718"/>
                    <a:pt x="4574" y="677"/>
                    <a:pt x="4543" y="635"/>
                  </a:cubicBezTo>
                  <a:cubicBezTo>
                    <a:pt x="4481" y="550"/>
                    <a:pt x="4424" y="462"/>
                    <a:pt x="4367" y="375"/>
                  </a:cubicBezTo>
                  <a:cubicBezTo>
                    <a:pt x="4339" y="331"/>
                    <a:pt x="4310" y="288"/>
                    <a:pt x="4280" y="245"/>
                  </a:cubicBezTo>
                  <a:cubicBezTo>
                    <a:pt x="4250" y="202"/>
                    <a:pt x="4218" y="161"/>
                    <a:pt x="4181" y="124"/>
                  </a:cubicBezTo>
                  <a:cubicBezTo>
                    <a:pt x="4144" y="88"/>
                    <a:pt x="4101" y="57"/>
                    <a:pt x="4053" y="37"/>
                  </a:cubicBezTo>
                  <a:cubicBezTo>
                    <a:pt x="4029" y="27"/>
                    <a:pt x="4004" y="20"/>
                    <a:pt x="3979" y="15"/>
                  </a:cubicBezTo>
                  <a:cubicBezTo>
                    <a:pt x="3954" y="10"/>
                    <a:pt x="3928" y="8"/>
                    <a:pt x="3902" y="7"/>
                  </a:cubicBezTo>
                  <a:cubicBezTo>
                    <a:pt x="3850" y="7"/>
                    <a:pt x="3798" y="15"/>
                    <a:pt x="3748" y="28"/>
                  </a:cubicBezTo>
                  <a:cubicBezTo>
                    <a:pt x="3698" y="43"/>
                    <a:pt x="3648" y="59"/>
                    <a:pt x="3601" y="81"/>
                  </a:cubicBezTo>
                  <a:cubicBezTo>
                    <a:pt x="3554" y="103"/>
                    <a:pt x="3508" y="128"/>
                    <a:pt x="3465" y="157"/>
                  </a:cubicBezTo>
                  <a:cubicBezTo>
                    <a:pt x="3421" y="185"/>
                    <a:pt x="3378" y="215"/>
                    <a:pt x="3337" y="247"/>
                  </a:cubicBezTo>
                  <a:cubicBezTo>
                    <a:pt x="3255" y="312"/>
                    <a:pt x="3178" y="382"/>
                    <a:pt x="3098" y="449"/>
                  </a:cubicBezTo>
                  <a:cubicBezTo>
                    <a:pt x="3018" y="517"/>
                    <a:pt x="2935" y="581"/>
                    <a:pt x="2851" y="642"/>
                  </a:cubicBezTo>
                  <a:cubicBezTo>
                    <a:pt x="2682" y="766"/>
                    <a:pt x="2508" y="881"/>
                    <a:pt x="2334" y="998"/>
                  </a:cubicBezTo>
                  <a:cubicBezTo>
                    <a:pt x="2160" y="1113"/>
                    <a:pt x="1986" y="1230"/>
                    <a:pt x="1805" y="1334"/>
                  </a:cubicBezTo>
                  <a:cubicBezTo>
                    <a:pt x="1782" y="1347"/>
                    <a:pt x="1759" y="1359"/>
                    <a:pt x="1737" y="1372"/>
                  </a:cubicBezTo>
                  <a:cubicBezTo>
                    <a:pt x="1667" y="1409"/>
                    <a:pt x="1667" y="1409"/>
                    <a:pt x="1667" y="1409"/>
                  </a:cubicBezTo>
                  <a:cubicBezTo>
                    <a:pt x="1633" y="1427"/>
                    <a:pt x="1633" y="1427"/>
                    <a:pt x="1633" y="1427"/>
                  </a:cubicBezTo>
                  <a:cubicBezTo>
                    <a:pt x="1597" y="1444"/>
                    <a:pt x="1597" y="1444"/>
                    <a:pt x="1597" y="1444"/>
                  </a:cubicBezTo>
                  <a:cubicBezTo>
                    <a:pt x="1527" y="1478"/>
                    <a:pt x="1527" y="1478"/>
                    <a:pt x="1527" y="1478"/>
                  </a:cubicBezTo>
                  <a:cubicBezTo>
                    <a:pt x="1455" y="1509"/>
                    <a:pt x="1455" y="1509"/>
                    <a:pt x="1455" y="1509"/>
                  </a:cubicBezTo>
                  <a:cubicBezTo>
                    <a:pt x="1443" y="1514"/>
                    <a:pt x="1431" y="1520"/>
                    <a:pt x="1419" y="1525"/>
                  </a:cubicBezTo>
                  <a:cubicBezTo>
                    <a:pt x="1382" y="1539"/>
                    <a:pt x="1382" y="1539"/>
                    <a:pt x="1382" y="1539"/>
                  </a:cubicBezTo>
                  <a:cubicBezTo>
                    <a:pt x="1358" y="1549"/>
                    <a:pt x="1334" y="1559"/>
                    <a:pt x="1309" y="1568"/>
                  </a:cubicBezTo>
                  <a:cubicBezTo>
                    <a:pt x="1235" y="1594"/>
                    <a:pt x="1235" y="1594"/>
                    <a:pt x="1235" y="1594"/>
                  </a:cubicBezTo>
                  <a:cubicBezTo>
                    <a:pt x="1211" y="1603"/>
                    <a:pt x="1186" y="1610"/>
                    <a:pt x="1161" y="1618"/>
                  </a:cubicBezTo>
                  <a:cubicBezTo>
                    <a:pt x="1123" y="1630"/>
                    <a:pt x="1123" y="1630"/>
                    <a:pt x="1123" y="1630"/>
                  </a:cubicBezTo>
                  <a:cubicBezTo>
                    <a:pt x="1111" y="1634"/>
                    <a:pt x="1098" y="1638"/>
                    <a:pt x="1086" y="1641"/>
                  </a:cubicBezTo>
                  <a:cubicBezTo>
                    <a:pt x="1010" y="1661"/>
                    <a:pt x="1010" y="1661"/>
                    <a:pt x="1010" y="1661"/>
                  </a:cubicBezTo>
                  <a:cubicBezTo>
                    <a:pt x="991" y="1666"/>
                    <a:pt x="991" y="1666"/>
                    <a:pt x="991" y="1666"/>
                  </a:cubicBezTo>
                  <a:cubicBezTo>
                    <a:pt x="972" y="1671"/>
                    <a:pt x="972" y="1671"/>
                    <a:pt x="972" y="1671"/>
                  </a:cubicBezTo>
                  <a:cubicBezTo>
                    <a:pt x="934" y="1680"/>
                    <a:pt x="934" y="1680"/>
                    <a:pt x="934" y="1680"/>
                  </a:cubicBezTo>
                  <a:cubicBezTo>
                    <a:pt x="883" y="1692"/>
                    <a:pt x="832" y="1701"/>
                    <a:pt x="780" y="1711"/>
                  </a:cubicBezTo>
                  <a:cubicBezTo>
                    <a:pt x="755" y="1716"/>
                    <a:pt x="729" y="1719"/>
                    <a:pt x="703" y="1723"/>
                  </a:cubicBezTo>
                  <a:cubicBezTo>
                    <a:pt x="664" y="1729"/>
                    <a:pt x="664" y="1729"/>
                    <a:pt x="664" y="1729"/>
                  </a:cubicBezTo>
                  <a:cubicBezTo>
                    <a:pt x="651" y="1731"/>
                    <a:pt x="638" y="1732"/>
                    <a:pt x="625" y="1733"/>
                  </a:cubicBezTo>
                  <a:cubicBezTo>
                    <a:pt x="547" y="1742"/>
                    <a:pt x="547" y="1742"/>
                    <a:pt x="547" y="1742"/>
                  </a:cubicBezTo>
                  <a:cubicBezTo>
                    <a:pt x="469" y="1747"/>
                    <a:pt x="469" y="1747"/>
                    <a:pt x="469" y="1747"/>
                  </a:cubicBezTo>
                  <a:cubicBezTo>
                    <a:pt x="456" y="1748"/>
                    <a:pt x="443" y="1749"/>
                    <a:pt x="430" y="1749"/>
                  </a:cubicBezTo>
                  <a:cubicBezTo>
                    <a:pt x="391" y="1750"/>
                    <a:pt x="391" y="1750"/>
                    <a:pt x="391" y="1750"/>
                  </a:cubicBezTo>
                  <a:cubicBezTo>
                    <a:pt x="352" y="1751"/>
                    <a:pt x="352" y="1751"/>
                    <a:pt x="352" y="1751"/>
                  </a:cubicBezTo>
                  <a:cubicBezTo>
                    <a:pt x="339" y="1752"/>
                    <a:pt x="326" y="1752"/>
                    <a:pt x="313" y="1752"/>
                  </a:cubicBezTo>
                  <a:cubicBezTo>
                    <a:pt x="234" y="1750"/>
                    <a:pt x="234" y="1750"/>
                    <a:pt x="234" y="1750"/>
                  </a:cubicBezTo>
                  <a:cubicBezTo>
                    <a:pt x="228" y="1750"/>
                    <a:pt x="221" y="1750"/>
                    <a:pt x="215" y="1750"/>
                  </a:cubicBezTo>
                  <a:cubicBezTo>
                    <a:pt x="195" y="1749"/>
                    <a:pt x="195" y="1749"/>
                    <a:pt x="195" y="1749"/>
                  </a:cubicBezTo>
                  <a:cubicBezTo>
                    <a:pt x="156" y="1746"/>
                    <a:pt x="156" y="1746"/>
                    <a:pt x="156" y="1746"/>
                  </a:cubicBezTo>
                  <a:cubicBezTo>
                    <a:pt x="117" y="1744"/>
                    <a:pt x="117" y="1744"/>
                    <a:pt x="117" y="1744"/>
                  </a:cubicBezTo>
                  <a:cubicBezTo>
                    <a:pt x="104" y="1743"/>
                    <a:pt x="91" y="1741"/>
                    <a:pt x="78" y="1740"/>
                  </a:cubicBezTo>
                  <a:lnTo>
                    <a:pt x="0" y="17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6" name="Freeform 18"/>
            <p:cNvSpPr/>
            <p:nvPr>
              <p:custDataLst>
                <p:tags r:id="rId16"/>
              </p:custDataLst>
            </p:nvPr>
          </p:nvSpPr>
          <p:spPr bwMode="auto">
            <a:xfrm>
              <a:off x="1" y="976"/>
              <a:ext cx="5753" cy="1198"/>
            </a:xfrm>
            <a:custGeom>
              <a:avLst/>
              <a:gdLst>
                <a:gd name="T0" fmla="*/ 99 w 8989"/>
                <a:gd name="T1" fmla="*/ 1857 h 1870"/>
                <a:gd name="T2" fmla="*/ 158 w 8989"/>
                <a:gd name="T3" fmla="*/ 1862 h 1870"/>
                <a:gd name="T4" fmla="*/ 237 w 8989"/>
                <a:gd name="T5" fmla="*/ 1867 h 1870"/>
                <a:gd name="T6" fmla="*/ 396 w 8989"/>
                <a:gd name="T7" fmla="*/ 1867 h 1870"/>
                <a:gd name="T8" fmla="*/ 555 w 8989"/>
                <a:gd name="T9" fmla="*/ 1859 h 1870"/>
                <a:gd name="T10" fmla="*/ 986 w 8989"/>
                <a:gd name="T11" fmla="*/ 1784 h 1870"/>
                <a:gd name="T12" fmla="*/ 1176 w 8989"/>
                <a:gd name="T13" fmla="*/ 1729 h 1870"/>
                <a:gd name="T14" fmla="*/ 1326 w 8989"/>
                <a:gd name="T15" fmla="*/ 1676 h 1870"/>
                <a:gd name="T16" fmla="*/ 1473 w 8989"/>
                <a:gd name="T17" fmla="*/ 1615 h 1870"/>
                <a:gd name="T18" fmla="*/ 1758 w 8989"/>
                <a:gd name="T19" fmla="*/ 1474 h 1870"/>
                <a:gd name="T20" fmla="*/ 2865 w 8989"/>
                <a:gd name="T21" fmla="*/ 700 h 1870"/>
                <a:gd name="T22" fmla="*/ 3101 w 8989"/>
                <a:gd name="T23" fmla="*/ 488 h 1870"/>
                <a:gd name="T24" fmla="*/ 3455 w 8989"/>
                <a:gd name="T25" fmla="*/ 168 h 1870"/>
                <a:gd name="T26" fmla="*/ 3573 w 8989"/>
                <a:gd name="T27" fmla="*/ 93 h 1870"/>
                <a:gd name="T28" fmla="*/ 3627 w 8989"/>
                <a:gd name="T29" fmla="*/ 67 h 1870"/>
                <a:gd name="T30" fmla="*/ 3701 w 8989"/>
                <a:gd name="T31" fmla="*/ 37 h 1870"/>
                <a:gd name="T32" fmla="*/ 3797 w 8989"/>
                <a:gd name="T33" fmla="*/ 10 h 1870"/>
                <a:gd name="T34" fmla="*/ 3976 w 8989"/>
                <a:gd name="T35" fmla="*/ 8 h 1870"/>
                <a:gd name="T36" fmla="*/ 4137 w 8989"/>
                <a:gd name="T37" fmla="*/ 86 h 1870"/>
                <a:gd name="T38" fmla="*/ 4274 w 8989"/>
                <a:gd name="T39" fmla="*/ 256 h 1870"/>
                <a:gd name="T40" fmla="*/ 4606 w 8989"/>
                <a:gd name="T41" fmla="*/ 799 h 1870"/>
                <a:gd name="T42" fmla="*/ 5285 w 8989"/>
                <a:gd name="T43" fmla="*/ 1161 h 1870"/>
                <a:gd name="T44" fmla="*/ 6060 w 8989"/>
                <a:gd name="T45" fmla="*/ 1035 h 1870"/>
                <a:gd name="T46" fmla="*/ 6490 w 8989"/>
                <a:gd name="T47" fmla="*/ 827 h 1870"/>
                <a:gd name="T48" fmla="*/ 6567 w 8989"/>
                <a:gd name="T49" fmla="*/ 810 h 1870"/>
                <a:gd name="T50" fmla="*/ 6627 w 8989"/>
                <a:gd name="T51" fmla="*/ 804 h 1870"/>
                <a:gd name="T52" fmla="*/ 7108 w 8989"/>
                <a:gd name="T53" fmla="*/ 919 h 1870"/>
                <a:gd name="T54" fmla="*/ 7721 w 8989"/>
                <a:gd name="T55" fmla="*/ 1089 h 1870"/>
                <a:gd name="T56" fmla="*/ 8036 w 8989"/>
                <a:gd name="T57" fmla="*/ 1132 h 1870"/>
                <a:gd name="T58" fmla="*/ 8353 w 8989"/>
                <a:gd name="T59" fmla="*/ 1154 h 1870"/>
                <a:gd name="T60" fmla="*/ 7877 w 8989"/>
                <a:gd name="T61" fmla="*/ 1118 h 1870"/>
                <a:gd name="T62" fmla="*/ 7258 w 8989"/>
                <a:gd name="T63" fmla="*/ 972 h 1870"/>
                <a:gd name="T64" fmla="*/ 6647 w 8989"/>
                <a:gd name="T65" fmla="*/ 809 h 1870"/>
                <a:gd name="T66" fmla="*/ 6588 w 8989"/>
                <a:gd name="T67" fmla="*/ 812 h 1870"/>
                <a:gd name="T68" fmla="*/ 6529 w 8989"/>
                <a:gd name="T69" fmla="*/ 822 h 1870"/>
                <a:gd name="T70" fmla="*/ 6205 w 8989"/>
                <a:gd name="T71" fmla="*/ 969 h 1870"/>
                <a:gd name="T72" fmla="*/ 5602 w 8989"/>
                <a:gd name="T73" fmla="*/ 1163 h 1870"/>
                <a:gd name="T74" fmla="*/ 4707 w 8989"/>
                <a:gd name="T75" fmla="*/ 922 h 1870"/>
                <a:gd name="T76" fmla="*/ 4349 w 8989"/>
                <a:gd name="T77" fmla="*/ 397 h 1870"/>
                <a:gd name="T78" fmla="*/ 4147 w 8989"/>
                <a:gd name="T79" fmla="*/ 104 h 1870"/>
                <a:gd name="T80" fmla="*/ 4050 w 8989"/>
                <a:gd name="T81" fmla="*/ 39 h 1870"/>
                <a:gd name="T82" fmla="*/ 3818 w 8989"/>
                <a:gd name="T83" fmla="*/ 13 h 1870"/>
                <a:gd name="T84" fmla="*/ 3741 w 8989"/>
                <a:gd name="T85" fmla="*/ 31 h 1870"/>
                <a:gd name="T86" fmla="*/ 3666 w 8989"/>
                <a:gd name="T87" fmla="*/ 57 h 1870"/>
                <a:gd name="T88" fmla="*/ 3594 w 8989"/>
                <a:gd name="T89" fmla="*/ 90 h 1870"/>
                <a:gd name="T90" fmla="*/ 3525 w 8989"/>
                <a:gd name="T91" fmla="*/ 129 h 1870"/>
                <a:gd name="T92" fmla="*/ 3335 w 8989"/>
                <a:gd name="T93" fmla="*/ 272 h 1870"/>
                <a:gd name="T94" fmla="*/ 2989 w 8989"/>
                <a:gd name="T95" fmla="*/ 601 h 1870"/>
                <a:gd name="T96" fmla="*/ 1829 w 8989"/>
                <a:gd name="T97" fmla="*/ 1438 h 1870"/>
                <a:gd name="T98" fmla="*/ 1547 w 8989"/>
                <a:gd name="T99" fmla="*/ 1586 h 1870"/>
                <a:gd name="T100" fmla="*/ 1402 w 8989"/>
                <a:gd name="T101" fmla="*/ 1650 h 1870"/>
                <a:gd name="T102" fmla="*/ 1215 w 8989"/>
                <a:gd name="T103" fmla="*/ 1720 h 1870"/>
                <a:gd name="T104" fmla="*/ 1025 w 8989"/>
                <a:gd name="T105" fmla="*/ 1777 h 1870"/>
                <a:gd name="T106" fmla="*/ 634 w 8989"/>
                <a:gd name="T107" fmla="*/ 1852 h 1870"/>
                <a:gd name="T108" fmla="*/ 436 w 8989"/>
                <a:gd name="T109" fmla="*/ 1868 h 1870"/>
                <a:gd name="T110" fmla="*/ 317 w 8989"/>
                <a:gd name="T111" fmla="*/ 1870 h 1870"/>
                <a:gd name="T112" fmla="*/ 198 w 8989"/>
                <a:gd name="T113" fmla="*/ 1865 h 1870"/>
                <a:gd name="T114" fmla="*/ 108 w 8989"/>
                <a:gd name="T115" fmla="*/ 1859 h 1870"/>
                <a:gd name="T116" fmla="*/ 0 w 8989"/>
                <a:gd name="T117" fmla="*/ 1845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9" h="1870">
                  <a:moveTo>
                    <a:pt x="0" y="1845"/>
                  </a:moveTo>
                  <a:cubicBezTo>
                    <a:pt x="79" y="1855"/>
                    <a:pt x="79" y="1855"/>
                    <a:pt x="79" y="1855"/>
                  </a:cubicBezTo>
                  <a:cubicBezTo>
                    <a:pt x="99" y="1857"/>
                    <a:pt x="99" y="1857"/>
                    <a:pt x="99" y="1857"/>
                  </a:cubicBezTo>
                  <a:cubicBezTo>
                    <a:pt x="108" y="1858"/>
                    <a:pt x="108" y="1858"/>
                    <a:pt x="108" y="1858"/>
                  </a:cubicBezTo>
                  <a:cubicBezTo>
                    <a:pt x="118" y="1859"/>
                    <a:pt x="118" y="1859"/>
                    <a:pt x="118" y="1859"/>
                  </a:cubicBezTo>
                  <a:cubicBezTo>
                    <a:pt x="158" y="1862"/>
                    <a:pt x="158" y="1862"/>
                    <a:pt x="158" y="1862"/>
                  </a:cubicBezTo>
                  <a:cubicBezTo>
                    <a:pt x="198" y="1865"/>
                    <a:pt x="198" y="1865"/>
                    <a:pt x="198" y="1865"/>
                  </a:cubicBezTo>
                  <a:cubicBezTo>
                    <a:pt x="217" y="1866"/>
                    <a:pt x="217" y="1866"/>
                    <a:pt x="217" y="1866"/>
                  </a:cubicBezTo>
                  <a:cubicBezTo>
                    <a:pt x="237" y="1867"/>
                    <a:pt x="237" y="1867"/>
                    <a:pt x="237" y="1867"/>
                  </a:cubicBezTo>
                  <a:cubicBezTo>
                    <a:pt x="317" y="1869"/>
                    <a:pt x="317" y="1869"/>
                    <a:pt x="317" y="1869"/>
                  </a:cubicBezTo>
                  <a:cubicBezTo>
                    <a:pt x="330" y="1869"/>
                    <a:pt x="343" y="1868"/>
                    <a:pt x="357" y="1868"/>
                  </a:cubicBezTo>
                  <a:cubicBezTo>
                    <a:pt x="396" y="1867"/>
                    <a:pt x="396" y="1867"/>
                    <a:pt x="396" y="1867"/>
                  </a:cubicBezTo>
                  <a:cubicBezTo>
                    <a:pt x="436" y="1867"/>
                    <a:pt x="436" y="1867"/>
                    <a:pt x="436" y="1867"/>
                  </a:cubicBezTo>
                  <a:cubicBezTo>
                    <a:pt x="449" y="1866"/>
                    <a:pt x="463" y="1865"/>
                    <a:pt x="476" y="1864"/>
                  </a:cubicBezTo>
                  <a:cubicBezTo>
                    <a:pt x="502" y="1862"/>
                    <a:pt x="529" y="1861"/>
                    <a:pt x="555" y="1859"/>
                  </a:cubicBezTo>
                  <a:cubicBezTo>
                    <a:pt x="634" y="1850"/>
                    <a:pt x="634" y="1850"/>
                    <a:pt x="634" y="1850"/>
                  </a:cubicBezTo>
                  <a:cubicBezTo>
                    <a:pt x="739" y="1837"/>
                    <a:pt x="844" y="1819"/>
                    <a:pt x="947" y="1793"/>
                  </a:cubicBezTo>
                  <a:cubicBezTo>
                    <a:pt x="986" y="1784"/>
                    <a:pt x="986" y="1784"/>
                    <a:pt x="986" y="1784"/>
                  </a:cubicBezTo>
                  <a:cubicBezTo>
                    <a:pt x="999" y="1781"/>
                    <a:pt x="1011" y="1777"/>
                    <a:pt x="1024" y="1774"/>
                  </a:cubicBezTo>
                  <a:cubicBezTo>
                    <a:pt x="1101" y="1753"/>
                    <a:pt x="1101" y="1753"/>
                    <a:pt x="1101" y="1753"/>
                  </a:cubicBezTo>
                  <a:cubicBezTo>
                    <a:pt x="1176" y="1729"/>
                    <a:pt x="1176" y="1729"/>
                    <a:pt x="1176" y="1729"/>
                  </a:cubicBezTo>
                  <a:cubicBezTo>
                    <a:pt x="1214" y="1717"/>
                    <a:pt x="1214" y="1717"/>
                    <a:pt x="1214" y="1717"/>
                  </a:cubicBezTo>
                  <a:cubicBezTo>
                    <a:pt x="1252" y="1703"/>
                    <a:pt x="1252" y="1703"/>
                    <a:pt x="1252" y="1703"/>
                  </a:cubicBezTo>
                  <a:cubicBezTo>
                    <a:pt x="1277" y="1694"/>
                    <a:pt x="1302" y="1685"/>
                    <a:pt x="1326" y="1676"/>
                  </a:cubicBezTo>
                  <a:cubicBezTo>
                    <a:pt x="1400" y="1646"/>
                    <a:pt x="1400" y="1646"/>
                    <a:pt x="1400" y="1646"/>
                  </a:cubicBezTo>
                  <a:cubicBezTo>
                    <a:pt x="1412" y="1641"/>
                    <a:pt x="1425" y="1637"/>
                    <a:pt x="1437" y="1631"/>
                  </a:cubicBezTo>
                  <a:cubicBezTo>
                    <a:pt x="1473" y="1615"/>
                    <a:pt x="1473" y="1615"/>
                    <a:pt x="1473" y="1615"/>
                  </a:cubicBezTo>
                  <a:cubicBezTo>
                    <a:pt x="1497" y="1604"/>
                    <a:pt x="1522" y="1594"/>
                    <a:pt x="1546" y="1583"/>
                  </a:cubicBezTo>
                  <a:cubicBezTo>
                    <a:pt x="1593" y="1559"/>
                    <a:pt x="1641" y="1537"/>
                    <a:pt x="1688" y="1511"/>
                  </a:cubicBezTo>
                  <a:cubicBezTo>
                    <a:pt x="1711" y="1499"/>
                    <a:pt x="1735" y="1487"/>
                    <a:pt x="1758" y="1474"/>
                  </a:cubicBezTo>
                  <a:cubicBezTo>
                    <a:pt x="1781" y="1461"/>
                    <a:pt x="1804" y="1448"/>
                    <a:pt x="1827" y="1434"/>
                  </a:cubicBezTo>
                  <a:cubicBezTo>
                    <a:pt x="2010" y="1327"/>
                    <a:pt x="2185" y="1208"/>
                    <a:pt x="2359" y="1085"/>
                  </a:cubicBezTo>
                  <a:cubicBezTo>
                    <a:pt x="2532" y="962"/>
                    <a:pt x="2702" y="836"/>
                    <a:pt x="2865" y="700"/>
                  </a:cubicBezTo>
                  <a:cubicBezTo>
                    <a:pt x="2906" y="666"/>
                    <a:pt x="2946" y="632"/>
                    <a:pt x="2985" y="596"/>
                  </a:cubicBezTo>
                  <a:cubicBezTo>
                    <a:pt x="3005" y="579"/>
                    <a:pt x="3025" y="561"/>
                    <a:pt x="3044" y="543"/>
                  </a:cubicBezTo>
                  <a:cubicBezTo>
                    <a:pt x="3063" y="524"/>
                    <a:pt x="3083" y="506"/>
                    <a:pt x="3101" y="488"/>
                  </a:cubicBezTo>
                  <a:cubicBezTo>
                    <a:pt x="3177" y="414"/>
                    <a:pt x="3251" y="337"/>
                    <a:pt x="3331" y="267"/>
                  </a:cubicBezTo>
                  <a:cubicBezTo>
                    <a:pt x="3351" y="249"/>
                    <a:pt x="3371" y="233"/>
                    <a:pt x="3392" y="216"/>
                  </a:cubicBezTo>
                  <a:cubicBezTo>
                    <a:pt x="3413" y="199"/>
                    <a:pt x="3433" y="183"/>
                    <a:pt x="3455" y="168"/>
                  </a:cubicBezTo>
                  <a:cubicBezTo>
                    <a:pt x="3477" y="152"/>
                    <a:pt x="3499" y="138"/>
                    <a:pt x="3522" y="123"/>
                  </a:cubicBezTo>
                  <a:cubicBezTo>
                    <a:pt x="3533" y="116"/>
                    <a:pt x="3545" y="110"/>
                    <a:pt x="3556" y="103"/>
                  </a:cubicBezTo>
                  <a:cubicBezTo>
                    <a:pt x="3562" y="100"/>
                    <a:pt x="3568" y="96"/>
                    <a:pt x="3573" y="93"/>
                  </a:cubicBezTo>
                  <a:cubicBezTo>
                    <a:pt x="3591" y="84"/>
                    <a:pt x="3591" y="84"/>
                    <a:pt x="3591" y="84"/>
                  </a:cubicBezTo>
                  <a:cubicBezTo>
                    <a:pt x="3609" y="75"/>
                    <a:pt x="3609" y="75"/>
                    <a:pt x="3609" y="75"/>
                  </a:cubicBezTo>
                  <a:cubicBezTo>
                    <a:pt x="3615" y="72"/>
                    <a:pt x="3621" y="69"/>
                    <a:pt x="3627" y="67"/>
                  </a:cubicBezTo>
                  <a:cubicBezTo>
                    <a:pt x="3664" y="51"/>
                    <a:pt x="3664" y="51"/>
                    <a:pt x="3664" y="51"/>
                  </a:cubicBezTo>
                  <a:cubicBezTo>
                    <a:pt x="3670" y="48"/>
                    <a:pt x="3676" y="46"/>
                    <a:pt x="3682" y="44"/>
                  </a:cubicBezTo>
                  <a:cubicBezTo>
                    <a:pt x="3701" y="37"/>
                    <a:pt x="3701" y="37"/>
                    <a:pt x="3701" y="37"/>
                  </a:cubicBezTo>
                  <a:cubicBezTo>
                    <a:pt x="3714" y="32"/>
                    <a:pt x="3726" y="28"/>
                    <a:pt x="3739" y="24"/>
                  </a:cubicBezTo>
                  <a:cubicBezTo>
                    <a:pt x="3752" y="20"/>
                    <a:pt x="3765" y="17"/>
                    <a:pt x="3778" y="14"/>
                  </a:cubicBezTo>
                  <a:cubicBezTo>
                    <a:pt x="3784" y="12"/>
                    <a:pt x="3791" y="11"/>
                    <a:pt x="3797" y="10"/>
                  </a:cubicBezTo>
                  <a:cubicBezTo>
                    <a:pt x="3804" y="8"/>
                    <a:pt x="3810" y="7"/>
                    <a:pt x="3817" y="6"/>
                  </a:cubicBezTo>
                  <a:cubicBezTo>
                    <a:pt x="3843" y="2"/>
                    <a:pt x="3870" y="0"/>
                    <a:pt x="3897" y="0"/>
                  </a:cubicBezTo>
                  <a:cubicBezTo>
                    <a:pt x="3923" y="0"/>
                    <a:pt x="3950" y="3"/>
                    <a:pt x="3976" y="8"/>
                  </a:cubicBezTo>
                  <a:cubicBezTo>
                    <a:pt x="4003" y="13"/>
                    <a:pt x="4028" y="22"/>
                    <a:pt x="4053" y="32"/>
                  </a:cubicBezTo>
                  <a:cubicBezTo>
                    <a:pt x="4077" y="44"/>
                    <a:pt x="4100" y="57"/>
                    <a:pt x="4121" y="73"/>
                  </a:cubicBezTo>
                  <a:cubicBezTo>
                    <a:pt x="4127" y="77"/>
                    <a:pt x="4132" y="82"/>
                    <a:pt x="4137" y="86"/>
                  </a:cubicBezTo>
                  <a:cubicBezTo>
                    <a:pt x="4142" y="90"/>
                    <a:pt x="4147" y="95"/>
                    <a:pt x="4152" y="99"/>
                  </a:cubicBezTo>
                  <a:cubicBezTo>
                    <a:pt x="4162" y="108"/>
                    <a:pt x="4171" y="118"/>
                    <a:pt x="4180" y="128"/>
                  </a:cubicBezTo>
                  <a:cubicBezTo>
                    <a:pt x="4216" y="167"/>
                    <a:pt x="4246" y="211"/>
                    <a:pt x="4274" y="256"/>
                  </a:cubicBezTo>
                  <a:cubicBezTo>
                    <a:pt x="4302" y="302"/>
                    <a:pt x="4329" y="348"/>
                    <a:pt x="4355" y="394"/>
                  </a:cubicBezTo>
                  <a:cubicBezTo>
                    <a:pt x="4408" y="486"/>
                    <a:pt x="4459" y="579"/>
                    <a:pt x="4516" y="668"/>
                  </a:cubicBezTo>
                  <a:cubicBezTo>
                    <a:pt x="4544" y="713"/>
                    <a:pt x="4574" y="757"/>
                    <a:pt x="4606" y="799"/>
                  </a:cubicBezTo>
                  <a:cubicBezTo>
                    <a:pt x="4637" y="842"/>
                    <a:pt x="4672" y="881"/>
                    <a:pt x="4711" y="917"/>
                  </a:cubicBezTo>
                  <a:cubicBezTo>
                    <a:pt x="4789" y="989"/>
                    <a:pt x="4880" y="1046"/>
                    <a:pt x="4978" y="1085"/>
                  </a:cubicBezTo>
                  <a:cubicBezTo>
                    <a:pt x="5076" y="1126"/>
                    <a:pt x="5180" y="1150"/>
                    <a:pt x="5285" y="1161"/>
                  </a:cubicBezTo>
                  <a:cubicBezTo>
                    <a:pt x="5390" y="1172"/>
                    <a:pt x="5497" y="1170"/>
                    <a:pt x="5602" y="1157"/>
                  </a:cubicBezTo>
                  <a:cubicBezTo>
                    <a:pt x="5707" y="1145"/>
                    <a:pt x="5811" y="1122"/>
                    <a:pt x="5912" y="1090"/>
                  </a:cubicBezTo>
                  <a:cubicBezTo>
                    <a:pt x="5962" y="1074"/>
                    <a:pt x="6012" y="1055"/>
                    <a:pt x="6060" y="1035"/>
                  </a:cubicBezTo>
                  <a:cubicBezTo>
                    <a:pt x="6109" y="1014"/>
                    <a:pt x="6156" y="990"/>
                    <a:pt x="6203" y="965"/>
                  </a:cubicBezTo>
                  <a:cubicBezTo>
                    <a:pt x="6249" y="939"/>
                    <a:pt x="6295" y="912"/>
                    <a:pt x="6342" y="888"/>
                  </a:cubicBezTo>
                  <a:cubicBezTo>
                    <a:pt x="6390" y="864"/>
                    <a:pt x="6438" y="842"/>
                    <a:pt x="6490" y="827"/>
                  </a:cubicBezTo>
                  <a:cubicBezTo>
                    <a:pt x="6502" y="824"/>
                    <a:pt x="6515" y="819"/>
                    <a:pt x="6528" y="817"/>
                  </a:cubicBezTo>
                  <a:cubicBezTo>
                    <a:pt x="6548" y="813"/>
                    <a:pt x="6548" y="813"/>
                    <a:pt x="6548" y="813"/>
                  </a:cubicBezTo>
                  <a:cubicBezTo>
                    <a:pt x="6554" y="812"/>
                    <a:pt x="6561" y="811"/>
                    <a:pt x="6567" y="810"/>
                  </a:cubicBezTo>
                  <a:cubicBezTo>
                    <a:pt x="6574" y="809"/>
                    <a:pt x="6581" y="808"/>
                    <a:pt x="6587" y="807"/>
                  </a:cubicBezTo>
                  <a:cubicBezTo>
                    <a:pt x="6607" y="806"/>
                    <a:pt x="6607" y="806"/>
                    <a:pt x="6607" y="806"/>
                  </a:cubicBezTo>
                  <a:cubicBezTo>
                    <a:pt x="6627" y="804"/>
                    <a:pt x="6627" y="804"/>
                    <a:pt x="6627" y="804"/>
                  </a:cubicBezTo>
                  <a:cubicBezTo>
                    <a:pt x="6647" y="804"/>
                    <a:pt x="6647" y="804"/>
                    <a:pt x="6647" y="804"/>
                  </a:cubicBezTo>
                  <a:cubicBezTo>
                    <a:pt x="6700" y="804"/>
                    <a:pt x="6753" y="811"/>
                    <a:pt x="6805" y="823"/>
                  </a:cubicBezTo>
                  <a:cubicBezTo>
                    <a:pt x="6909" y="845"/>
                    <a:pt x="7009" y="884"/>
                    <a:pt x="7108" y="919"/>
                  </a:cubicBezTo>
                  <a:cubicBezTo>
                    <a:pt x="7158" y="937"/>
                    <a:pt x="7209" y="953"/>
                    <a:pt x="7260" y="968"/>
                  </a:cubicBezTo>
                  <a:cubicBezTo>
                    <a:pt x="7412" y="1013"/>
                    <a:pt x="7412" y="1013"/>
                    <a:pt x="7412" y="1013"/>
                  </a:cubicBezTo>
                  <a:cubicBezTo>
                    <a:pt x="7514" y="1043"/>
                    <a:pt x="7617" y="1069"/>
                    <a:pt x="7721" y="1089"/>
                  </a:cubicBezTo>
                  <a:cubicBezTo>
                    <a:pt x="7773" y="1100"/>
                    <a:pt x="7825" y="1108"/>
                    <a:pt x="7878" y="1115"/>
                  </a:cubicBezTo>
                  <a:cubicBezTo>
                    <a:pt x="7957" y="1124"/>
                    <a:pt x="7957" y="1124"/>
                    <a:pt x="7957" y="1124"/>
                  </a:cubicBezTo>
                  <a:cubicBezTo>
                    <a:pt x="7983" y="1127"/>
                    <a:pt x="8009" y="1130"/>
                    <a:pt x="8036" y="1132"/>
                  </a:cubicBezTo>
                  <a:cubicBezTo>
                    <a:pt x="8141" y="1142"/>
                    <a:pt x="8247" y="1148"/>
                    <a:pt x="8353" y="1152"/>
                  </a:cubicBezTo>
                  <a:cubicBezTo>
                    <a:pt x="8565" y="1160"/>
                    <a:pt x="8777" y="1156"/>
                    <a:pt x="8989" y="1145"/>
                  </a:cubicBezTo>
                  <a:cubicBezTo>
                    <a:pt x="8777" y="1156"/>
                    <a:pt x="8565" y="1161"/>
                    <a:pt x="8353" y="1154"/>
                  </a:cubicBezTo>
                  <a:cubicBezTo>
                    <a:pt x="8247" y="1150"/>
                    <a:pt x="8141" y="1144"/>
                    <a:pt x="8036" y="1135"/>
                  </a:cubicBezTo>
                  <a:cubicBezTo>
                    <a:pt x="8009" y="1132"/>
                    <a:pt x="7983" y="1129"/>
                    <a:pt x="7956" y="1127"/>
                  </a:cubicBezTo>
                  <a:cubicBezTo>
                    <a:pt x="7877" y="1118"/>
                    <a:pt x="7877" y="1118"/>
                    <a:pt x="7877" y="1118"/>
                  </a:cubicBezTo>
                  <a:cubicBezTo>
                    <a:pt x="7825" y="1112"/>
                    <a:pt x="7772" y="1103"/>
                    <a:pt x="7720" y="1093"/>
                  </a:cubicBezTo>
                  <a:cubicBezTo>
                    <a:pt x="7616" y="1073"/>
                    <a:pt x="7513" y="1046"/>
                    <a:pt x="7411" y="1017"/>
                  </a:cubicBezTo>
                  <a:cubicBezTo>
                    <a:pt x="7258" y="972"/>
                    <a:pt x="7258" y="972"/>
                    <a:pt x="7258" y="972"/>
                  </a:cubicBezTo>
                  <a:cubicBezTo>
                    <a:pt x="7208" y="958"/>
                    <a:pt x="7157" y="941"/>
                    <a:pt x="7107" y="923"/>
                  </a:cubicBezTo>
                  <a:cubicBezTo>
                    <a:pt x="7007" y="888"/>
                    <a:pt x="6908" y="850"/>
                    <a:pt x="6804" y="827"/>
                  </a:cubicBezTo>
                  <a:cubicBezTo>
                    <a:pt x="6753" y="816"/>
                    <a:pt x="6700" y="809"/>
                    <a:pt x="6647" y="809"/>
                  </a:cubicBezTo>
                  <a:cubicBezTo>
                    <a:pt x="6627" y="809"/>
                    <a:pt x="6627" y="809"/>
                    <a:pt x="6627" y="809"/>
                  </a:cubicBezTo>
                  <a:cubicBezTo>
                    <a:pt x="6608" y="811"/>
                    <a:pt x="6608" y="811"/>
                    <a:pt x="6608" y="811"/>
                  </a:cubicBezTo>
                  <a:cubicBezTo>
                    <a:pt x="6588" y="812"/>
                    <a:pt x="6588" y="812"/>
                    <a:pt x="6588" y="812"/>
                  </a:cubicBezTo>
                  <a:cubicBezTo>
                    <a:pt x="6581" y="813"/>
                    <a:pt x="6575" y="814"/>
                    <a:pt x="6568" y="815"/>
                  </a:cubicBezTo>
                  <a:cubicBezTo>
                    <a:pt x="6562" y="816"/>
                    <a:pt x="6555" y="816"/>
                    <a:pt x="6549" y="818"/>
                  </a:cubicBezTo>
                  <a:cubicBezTo>
                    <a:pt x="6529" y="822"/>
                    <a:pt x="6529" y="822"/>
                    <a:pt x="6529" y="822"/>
                  </a:cubicBezTo>
                  <a:cubicBezTo>
                    <a:pt x="6516" y="824"/>
                    <a:pt x="6504" y="828"/>
                    <a:pt x="6491" y="832"/>
                  </a:cubicBezTo>
                  <a:cubicBezTo>
                    <a:pt x="6440" y="846"/>
                    <a:pt x="6392" y="868"/>
                    <a:pt x="6345" y="893"/>
                  </a:cubicBezTo>
                  <a:cubicBezTo>
                    <a:pt x="6298" y="917"/>
                    <a:pt x="6252" y="943"/>
                    <a:pt x="6205" y="969"/>
                  </a:cubicBezTo>
                  <a:cubicBezTo>
                    <a:pt x="6159" y="995"/>
                    <a:pt x="6112" y="1019"/>
                    <a:pt x="6063" y="1040"/>
                  </a:cubicBezTo>
                  <a:cubicBezTo>
                    <a:pt x="6014" y="1061"/>
                    <a:pt x="5964" y="1079"/>
                    <a:pt x="5913" y="1095"/>
                  </a:cubicBezTo>
                  <a:cubicBezTo>
                    <a:pt x="5812" y="1127"/>
                    <a:pt x="5708" y="1151"/>
                    <a:pt x="5602" y="1163"/>
                  </a:cubicBezTo>
                  <a:cubicBezTo>
                    <a:pt x="5497" y="1176"/>
                    <a:pt x="5390" y="1178"/>
                    <a:pt x="5284" y="1167"/>
                  </a:cubicBezTo>
                  <a:cubicBezTo>
                    <a:pt x="5179" y="1156"/>
                    <a:pt x="5074" y="1132"/>
                    <a:pt x="4975" y="1092"/>
                  </a:cubicBezTo>
                  <a:cubicBezTo>
                    <a:pt x="4877" y="1051"/>
                    <a:pt x="4785" y="994"/>
                    <a:pt x="4707" y="922"/>
                  </a:cubicBezTo>
                  <a:cubicBezTo>
                    <a:pt x="4667" y="886"/>
                    <a:pt x="4632" y="846"/>
                    <a:pt x="4600" y="804"/>
                  </a:cubicBezTo>
                  <a:cubicBezTo>
                    <a:pt x="4568" y="761"/>
                    <a:pt x="4538" y="717"/>
                    <a:pt x="4510" y="672"/>
                  </a:cubicBezTo>
                  <a:cubicBezTo>
                    <a:pt x="4453" y="583"/>
                    <a:pt x="4402" y="489"/>
                    <a:pt x="4349" y="397"/>
                  </a:cubicBezTo>
                  <a:cubicBezTo>
                    <a:pt x="4323" y="351"/>
                    <a:pt x="4296" y="305"/>
                    <a:pt x="4268" y="260"/>
                  </a:cubicBezTo>
                  <a:cubicBezTo>
                    <a:pt x="4240" y="215"/>
                    <a:pt x="4211" y="171"/>
                    <a:pt x="4175" y="133"/>
                  </a:cubicBezTo>
                  <a:cubicBezTo>
                    <a:pt x="4166" y="123"/>
                    <a:pt x="4157" y="114"/>
                    <a:pt x="4147" y="104"/>
                  </a:cubicBezTo>
                  <a:cubicBezTo>
                    <a:pt x="4142" y="100"/>
                    <a:pt x="4137" y="96"/>
                    <a:pt x="4132" y="92"/>
                  </a:cubicBezTo>
                  <a:cubicBezTo>
                    <a:pt x="4127" y="87"/>
                    <a:pt x="4122" y="83"/>
                    <a:pt x="4117" y="79"/>
                  </a:cubicBezTo>
                  <a:cubicBezTo>
                    <a:pt x="4096" y="63"/>
                    <a:pt x="4073" y="50"/>
                    <a:pt x="4050" y="39"/>
                  </a:cubicBezTo>
                  <a:cubicBezTo>
                    <a:pt x="4026" y="28"/>
                    <a:pt x="4001" y="20"/>
                    <a:pt x="3975" y="14"/>
                  </a:cubicBezTo>
                  <a:cubicBezTo>
                    <a:pt x="3949" y="10"/>
                    <a:pt x="3923" y="6"/>
                    <a:pt x="3897" y="7"/>
                  </a:cubicBezTo>
                  <a:cubicBezTo>
                    <a:pt x="3870" y="7"/>
                    <a:pt x="3844" y="8"/>
                    <a:pt x="3818" y="13"/>
                  </a:cubicBezTo>
                  <a:cubicBezTo>
                    <a:pt x="3811" y="14"/>
                    <a:pt x="3805" y="15"/>
                    <a:pt x="3798" y="16"/>
                  </a:cubicBezTo>
                  <a:cubicBezTo>
                    <a:pt x="3792" y="18"/>
                    <a:pt x="3785" y="19"/>
                    <a:pt x="3779" y="20"/>
                  </a:cubicBezTo>
                  <a:cubicBezTo>
                    <a:pt x="3766" y="24"/>
                    <a:pt x="3753" y="27"/>
                    <a:pt x="3741" y="31"/>
                  </a:cubicBezTo>
                  <a:cubicBezTo>
                    <a:pt x="3728" y="34"/>
                    <a:pt x="3716" y="39"/>
                    <a:pt x="3703" y="43"/>
                  </a:cubicBezTo>
                  <a:cubicBezTo>
                    <a:pt x="3685" y="50"/>
                    <a:pt x="3685" y="50"/>
                    <a:pt x="3685" y="50"/>
                  </a:cubicBezTo>
                  <a:cubicBezTo>
                    <a:pt x="3678" y="52"/>
                    <a:pt x="3672" y="54"/>
                    <a:pt x="3666" y="57"/>
                  </a:cubicBezTo>
                  <a:cubicBezTo>
                    <a:pt x="3630" y="73"/>
                    <a:pt x="3630" y="73"/>
                    <a:pt x="3630" y="73"/>
                  </a:cubicBezTo>
                  <a:cubicBezTo>
                    <a:pt x="3624" y="75"/>
                    <a:pt x="3618" y="78"/>
                    <a:pt x="3612" y="81"/>
                  </a:cubicBezTo>
                  <a:cubicBezTo>
                    <a:pt x="3594" y="90"/>
                    <a:pt x="3594" y="90"/>
                    <a:pt x="3594" y="90"/>
                  </a:cubicBezTo>
                  <a:cubicBezTo>
                    <a:pt x="3577" y="99"/>
                    <a:pt x="3577" y="99"/>
                    <a:pt x="3577" y="99"/>
                  </a:cubicBezTo>
                  <a:cubicBezTo>
                    <a:pt x="3571" y="102"/>
                    <a:pt x="3565" y="105"/>
                    <a:pt x="3559" y="109"/>
                  </a:cubicBezTo>
                  <a:cubicBezTo>
                    <a:pt x="3548" y="115"/>
                    <a:pt x="3536" y="122"/>
                    <a:pt x="3525" y="129"/>
                  </a:cubicBezTo>
                  <a:cubicBezTo>
                    <a:pt x="3503" y="143"/>
                    <a:pt x="3480" y="157"/>
                    <a:pt x="3459" y="173"/>
                  </a:cubicBezTo>
                  <a:cubicBezTo>
                    <a:pt x="3437" y="188"/>
                    <a:pt x="3417" y="204"/>
                    <a:pt x="3396" y="221"/>
                  </a:cubicBezTo>
                  <a:cubicBezTo>
                    <a:pt x="3375" y="238"/>
                    <a:pt x="3355" y="254"/>
                    <a:pt x="3335" y="272"/>
                  </a:cubicBezTo>
                  <a:cubicBezTo>
                    <a:pt x="3255" y="342"/>
                    <a:pt x="3182" y="418"/>
                    <a:pt x="3106" y="492"/>
                  </a:cubicBezTo>
                  <a:cubicBezTo>
                    <a:pt x="3087" y="511"/>
                    <a:pt x="3067" y="529"/>
                    <a:pt x="3048" y="547"/>
                  </a:cubicBezTo>
                  <a:cubicBezTo>
                    <a:pt x="3028" y="565"/>
                    <a:pt x="3009" y="583"/>
                    <a:pt x="2989" y="601"/>
                  </a:cubicBezTo>
                  <a:cubicBezTo>
                    <a:pt x="2950" y="636"/>
                    <a:pt x="2909" y="671"/>
                    <a:pt x="2869" y="705"/>
                  </a:cubicBezTo>
                  <a:cubicBezTo>
                    <a:pt x="2706" y="841"/>
                    <a:pt x="2535" y="967"/>
                    <a:pt x="2361" y="1089"/>
                  </a:cubicBezTo>
                  <a:cubicBezTo>
                    <a:pt x="2188" y="1211"/>
                    <a:pt x="2012" y="1331"/>
                    <a:pt x="1829" y="1438"/>
                  </a:cubicBezTo>
                  <a:cubicBezTo>
                    <a:pt x="1806" y="1451"/>
                    <a:pt x="1783" y="1465"/>
                    <a:pt x="1760" y="1477"/>
                  </a:cubicBezTo>
                  <a:cubicBezTo>
                    <a:pt x="1737" y="1490"/>
                    <a:pt x="1713" y="1502"/>
                    <a:pt x="1690" y="1515"/>
                  </a:cubicBezTo>
                  <a:cubicBezTo>
                    <a:pt x="1643" y="1541"/>
                    <a:pt x="1595" y="1563"/>
                    <a:pt x="1547" y="1586"/>
                  </a:cubicBezTo>
                  <a:cubicBezTo>
                    <a:pt x="1524" y="1598"/>
                    <a:pt x="1499" y="1608"/>
                    <a:pt x="1475" y="1619"/>
                  </a:cubicBezTo>
                  <a:cubicBezTo>
                    <a:pt x="1438" y="1635"/>
                    <a:pt x="1438" y="1635"/>
                    <a:pt x="1438" y="1635"/>
                  </a:cubicBezTo>
                  <a:cubicBezTo>
                    <a:pt x="1426" y="1640"/>
                    <a:pt x="1414" y="1645"/>
                    <a:pt x="1402" y="1650"/>
                  </a:cubicBezTo>
                  <a:cubicBezTo>
                    <a:pt x="1328" y="1680"/>
                    <a:pt x="1328" y="1680"/>
                    <a:pt x="1328" y="1680"/>
                  </a:cubicBezTo>
                  <a:cubicBezTo>
                    <a:pt x="1303" y="1689"/>
                    <a:pt x="1278" y="1698"/>
                    <a:pt x="1253" y="1707"/>
                  </a:cubicBezTo>
                  <a:cubicBezTo>
                    <a:pt x="1215" y="1720"/>
                    <a:pt x="1215" y="1720"/>
                    <a:pt x="1215" y="1720"/>
                  </a:cubicBezTo>
                  <a:cubicBezTo>
                    <a:pt x="1177" y="1732"/>
                    <a:pt x="1177" y="1732"/>
                    <a:pt x="1177" y="1732"/>
                  </a:cubicBezTo>
                  <a:cubicBezTo>
                    <a:pt x="1101" y="1756"/>
                    <a:pt x="1101" y="1756"/>
                    <a:pt x="1101" y="1756"/>
                  </a:cubicBezTo>
                  <a:cubicBezTo>
                    <a:pt x="1025" y="1777"/>
                    <a:pt x="1025" y="1777"/>
                    <a:pt x="1025" y="1777"/>
                  </a:cubicBezTo>
                  <a:cubicBezTo>
                    <a:pt x="1012" y="1780"/>
                    <a:pt x="999" y="1784"/>
                    <a:pt x="986" y="1787"/>
                  </a:cubicBezTo>
                  <a:cubicBezTo>
                    <a:pt x="948" y="1796"/>
                    <a:pt x="948" y="1796"/>
                    <a:pt x="948" y="1796"/>
                  </a:cubicBezTo>
                  <a:cubicBezTo>
                    <a:pt x="844" y="1821"/>
                    <a:pt x="740" y="1839"/>
                    <a:pt x="634" y="1852"/>
                  </a:cubicBezTo>
                  <a:cubicBezTo>
                    <a:pt x="555" y="1860"/>
                    <a:pt x="555" y="1860"/>
                    <a:pt x="555" y="1860"/>
                  </a:cubicBezTo>
                  <a:cubicBezTo>
                    <a:pt x="529" y="1862"/>
                    <a:pt x="502" y="1864"/>
                    <a:pt x="476" y="1865"/>
                  </a:cubicBezTo>
                  <a:cubicBezTo>
                    <a:pt x="463" y="1866"/>
                    <a:pt x="449" y="1867"/>
                    <a:pt x="436" y="1868"/>
                  </a:cubicBezTo>
                  <a:cubicBezTo>
                    <a:pt x="396" y="1869"/>
                    <a:pt x="396" y="1869"/>
                    <a:pt x="396" y="1869"/>
                  </a:cubicBezTo>
                  <a:cubicBezTo>
                    <a:pt x="357" y="1869"/>
                    <a:pt x="357" y="1869"/>
                    <a:pt x="357" y="1869"/>
                  </a:cubicBezTo>
                  <a:cubicBezTo>
                    <a:pt x="343" y="1869"/>
                    <a:pt x="330" y="1870"/>
                    <a:pt x="317" y="1870"/>
                  </a:cubicBezTo>
                  <a:cubicBezTo>
                    <a:pt x="237" y="1867"/>
                    <a:pt x="237" y="1867"/>
                    <a:pt x="237" y="1867"/>
                  </a:cubicBezTo>
                  <a:cubicBezTo>
                    <a:pt x="217" y="1867"/>
                    <a:pt x="217" y="1867"/>
                    <a:pt x="217" y="1867"/>
                  </a:cubicBezTo>
                  <a:cubicBezTo>
                    <a:pt x="198" y="1865"/>
                    <a:pt x="198" y="1865"/>
                    <a:pt x="198" y="1865"/>
                  </a:cubicBezTo>
                  <a:cubicBezTo>
                    <a:pt x="158" y="1862"/>
                    <a:pt x="158" y="1862"/>
                    <a:pt x="158" y="1862"/>
                  </a:cubicBezTo>
                  <a:cubicBezTo>
                    <a:pt x="118" y="1859"/>
                    <a:pt x="118" y="1859"/>
                    <a:pt x="118" y="1859"/>
                  </a:cubicBezTo>
                  <a:cubicBezTo>
                    <a:pt x="108" y="1859"/>
                    <a:pt x="108" y="1859"/>
                    <a:pt x="108" y="1859"/>
                  </a:cubicBezTo>
                  <a:cubicBezTo>
                    <a:pt x="99" y="1858"/>
                    <a:pt x="99" y="1858"/>
                    <a:pt x="99" y="1858"/>
                  </a:cubicBezTo>
                  <a:cubicBezTo>
                    <a:pt x="79" y="1855"/>
                    <a:pt x="79" y="1855"/>
                    <a:pt x="79" y="1855"/>
                  </a:cubicBezTo>
                  <a:lnTo>
                    <a:pt x="0" y="18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59" name="Freeform 19"/>
            <p:cNvSpPr/>
            <p:nvPr>
              <p:custDataLst>
                <p:tags r:id="rId17"/>
              </p:custDataLst>
            </p:nvPr>
          </p:nvSpPr>
          <p:spPr bwMode="auto">
            <a:xfrm>
              <a:off x="1" y="953"/>
              <a:ext cx="5753" cy="1274"/>
            </a:xfrm>
            <a:custGeom>
              <a:avLst/>
              <a:gdLst>
                <a:gd name="T0" fmla="*/ 402 w 8989"/>
                <a:gd name="T1" fmla="*/ 1988 h 1990"/>
                <a:gd name="T2" fmla="*/ 523 w 8989"/>
                <a:gd name="T3" fmla="*/ 1982 h 1990"/>
                <a:gd name="T4" fmla="*/ 664 w 8989"/>
                <a:gd name="T5" fmla="*/ 1968 h 1990"/>
                <a:gd name="T6" fmla="*/ 804 w 8989"/>
                <a:gd name="T7" fmla="*/ 1946 h 1990"/>
                <a:gd name="T8" fmla="*/ 1001 w 8989"/>
                <a:gd name="T9" fmla="*/ 1902 h 1990"/>
                <a:gd name="T10" fmla="*/ 1270 w 8989"/>
                <a:gd name="T11" fmla="*/ 1817 h 1990"/>
                <a:gd name="T12" fmla="*/ 2883 w 8989"/>
                <a:gd name="T13" fmla="*/ 762 h 1990"/>
                <a:gd name="T14" fmla="*/ 3328 w 8989"/>
                <a:gd name="T15" fmla="*/ 293 h 1990"/>
                <a:gd name="T16" fmla="*/ 3481 w 8989"/>
                <a:gd name="T17" fmla="*/ 161 h 1990"/>
                <a:gd name="T18" fmla="*/ 3655 w 8989"/>
                <a:gd name="T19" fmla="*/ 58 h 1990"/>
                <a:gd name="T20" fmla="*/ 3731 w 8989"/>
                <a:gd name="T21" fmla="*/ 28 h 1990"/>
                <a:gd name="T22" fmla="*/ 3810 w 8989"/>
                <a:gd name="T23" fmla="*/ 8 h 1990"/>
                <a:gd name="T24" fmla="*/ 3881 w 8989"/>
                <a:gd name="T25" fmla="*/ 1 h 1990"/>
                <a:gd name="T26" fmla="*/ 4067 w 8989"/>
                <a:gd name="T27" fmla="*/ 45 h 1990"/>
                <a:gd name="T28" fmla="*/ 4101 w 8989"/>
                <a:gd name="T29" fmla="*/ 68 h 1990"/>
                <a:gd name="T30" fmla="*/ 4174 w 8989"/>
                <a:gd name="T31" fmla="*/ 138 h 1990"/>
                <a:gd name="T32" fmla="*/ 4483 w 8989"/>
                <a:gd name="T33" fmla="*/ 707 h 1990"/>
                <a:gd name="T34" fmla="*/ 4923 w 8989"/>
                <a:gd name="T35" fmla="*/ 1160 h 1990"/>
                <a:gd name="T36" fmla="*/ 6019 w 8989"/>
                <a:gd name="T37" fmla="*/ 1146 h 1990"/>
                <a:gd name="T38" fmla="*/ 6163 w 8989"/>
                <a:gd name="T39" fmla="*/ 1073 h 1990"/>
                <a:gd name="T40" fmla="*/ 6468 w 8989"/>
                <a:gd name="T41" fmla="*/ 915 h 1990"/>
                <a:gd name="T42" fmla="*/ 6547 w 8989"/>
                <a:gd name="T43" fmla="*/ 897 h 1990"/>
                <a:gd name="T44" fmla="*/ 6607 w 8989"/>
                <a:gd name="T45" fmla="*/ 891 h 1990"/>
                <a:gd name="T46" fmla="*/ 7230 w 8989"/>
                <a:gd name="T47" fmla="*/ 1054 h 1990"/>
                <a:gd name="T48" fmla="*/ 8020 w 8989"/>
                <a:gd name="T49" fmla="*/ 1215 h 1990"/>
                <a:gd name="T50" fmla="*/ 8342 w 8989"/>
                <a:gd name="T51" fmla="*/ 1234 h 1990"/>
                <a:gd name="T52" fmla="*/ 7384 w 8989"/>
                <a:gd name="T53" fmla="*/ 1103 h 1990"/>
                <a:gd name="T54" fmla="*/ 6768 w 8989"/>
                <a:gd name="T55" fmla="*/ 910 h 1990"/>
                <a:gd name="T56" fmla="*/ 6567 w 8989"/>
                <a:gd name="T57" fmla="*/ 899 h 1990"/>
                <a:gd name="T58" fmla="*/ 6488 w 8989"/>
                <a:gd name="T59" fmla="*/ 914 h 1990"/>
                <a:gd name="T60" fmla="*/ 6305 w 8989"/>
                <a:gd name="T61" fmla="*/ 995 h 1990"/>
                <a:gd name="T62" fmla="*/ 6058 w 8989"/>
                <a:gd name="T63" fmla="*/ 1135 h 1990"/>
                <a:gd name="T64" fmla="*/ 5229 w 8989"/>
                <a:gd name="T65" fmla="*/ 1261 h 1990"/>
                <a:gd name="T66" fmla="*/ 4645 w 8989"/>
                <a:gd name="T67" fmla="*/ 962 h 1990"/>
                <a:gd name="T68" fmla="*/ 4582 w 8989"/>
                <a:gd name="T69" fmla="*/ 882 h 1990"/>
                <a:gd name="T70" fmla="*/ 4330 w 8989"/>
                <a:gd name="T71" fmla="*/ 421 h 1990"/>
                <a:gd name="T72" fmla="*/ 4142 w 8989"/>
                <a:gd name="T73" fmla="*/ 113 h 1990"/>
                <a:gd name="T74" fmla="*/ 4089 w 8989"/>
                <a:gd name="T75" fmla="*/ 67 h 1990"/>
                <a:gd name="T76" fmla="*/ 4046 w 8989"/>
                <a:gd name="T77" fmla="*/ 42 h 1990"/>
                <a:gd name="T78" fmla="*/ 3871 w 8989"/>
                <a:gd name="T79" fmla="*/ 8 h 1990"/>
                <a:gd name="T80" fmla="*/ 3772 w 8989"/>
                <a:gd name="T81" fmla="*/ 23 h 1990"/>
                <a:gd name="T82" fmla="*/ 3714 w 8989"/>
                <a:gd name="T83" fmla="*/ 41 h 1990"/>
                <a:gd name="T84" fmla="*/ 3586 w 8989"/>
                <a:gd name="T85" fmla="*/ 100 h 1990"/>
                <a:gd name="T86" fmla="*/ 3469 w 8989"/>
                <a:gd name="T87" fmla="*/ 178 h 1990"/>
                <a:gd name="T88" fmla="*/ 3112 w 8989"/>
                <a:gd name="T89" fmla="*/ 534 h 1990"/>
                <a:gd name="T90" fmla="*/ 2390 w 8989"/>
                <a:gd name="T91" fmla="*/ 1180 h 1990"/>
                <a:gd name="T92" fmla="*/ 1118 w 8989"/>
                <a:gd name="T93" fmla="*/ 1872 h 1990"/>
                <a:gd name="T94" fmla="*/ 962 w 8989"/>
                <a:gd name="T95" fmla="*/ 1914 h 1990"/>
                <a:gd name="T96" fmla="*/ 724 w 8989"/>
                <a:gd name="T97" fmla="*/ 1961 h 1990"/>
                <a:gd name="T98" fmla="*/ 644 w 8989"/>
                <a:gd name="T99" fmla="*/ 1972 h 1990"/>
                <a:gd name="T100" fmla="*/ 483 w 8989"/>
                <a:gd name="T101" fmla="*/ 1986 h 1990"/>
                <a:gd name="T102" fmla="*/ 321 w 8989"/>
                <a:gd name="T103" fmla="*/ 1989 h 1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89" h="1990">
                  <a:moveTo>
                    <a:pt x="0" y="1961"/>
                  </a:moveTo>
                  <a:cubicBezTo>
                    <a:pt x="106" y="1977"/>
                    <a:pt x="214" y="1987"/>
                    <a:pt x="321" y="1989"/>
                  </a:cubicBezTo>
                  <a:cubicBezTo>
                    <a:pt x="348" y="1989"/>
                    <a:pt x="375" y="1988"/>
                    <a:pt x="402" y="1988"/>
                  </a:cubicBezTo>
                  <a:cubicBezTo>
                    <a:pt x="416" y="1987"/>
                    <a:pt x="429" y="1987"/>
                    <a:pt x="443" y="1987"/>
                  </a:cubicBezTo>
                  <a:cubicBezTo>
                    <a:pt x="483" y="1985"/>
                    <a:pt x="483" y="1985"/>
                    <a:pt x="483" y="1985"/>
                  </a:cubicBezTo>
                  <a:cubicBezTo>
                    <a:pt x="523" y="1982"/>
                    <a:pt x="523" y="1982"/>
                    <a:pt x="523" y="1982"/>
                  </a:cubicBezTo>
                  <a:cubicBezTo>
                    <a:pt x="537" y="1981"/>
                    <a:pt x="550" y="1981"/>
                    <a:pt x="564" y="1979"/>
                  </a:cubicBezTo>
                  <a:cubicBezTo>
                    <a:pt x="644" y="1970"/>
                    <a:pt x="644" y="1970"/>
                    <a:pt x="644" y="1970"/>
                  </a:cubicBezTo>
                  <a:cubicBezTo>
                    <a:pt x="664" y="1968"/>
                    <a:pt x="664" y="1968"/>
                    <a:pt x="664" y="1968"/>
                  </a:cubicBezTo>
                  <a:cubicBezTo>
                    <a:pt x="684" y="1965"/>
                    <a:pt x="684" y="1965"/>
                    <a:pt x="684" y="1965"/>
                  </a:cubicBezTo>
                  <a:cubicBezTo>
                    <a:pt x="724" y="1959"/>
                    <a:pt x="724" y="1959"/>
                    <a:pt x="724" y="1959"/>
                  </a:cubicBezTo>
                  <a:cubicBezTo>
                    <a:pt x="750" y="1955"/>
                    <a:pt x="777" y="1951"/>
                    <a:pt x="804" y="1946"/>
                  </a:cubicBezTo>
                  <a:cubicBezTo>
                    <a:pt x="883" y="1930"/>
                    <a:pt x="883" y="1930"/>
                    <a:pt x="883" y="1930"/>
                  </a:cubicBezTo>
                  <a:cubicBezTo>
                    <a:pt x="909" y="1924"/>
                    <a:pt x="935" y="1918"/>
                    <a:pt x="961" y="1912"/>
                  </a:cubicBezTo>
                  <a:cubicBezTo>
                    <a:pt x="974" y="1908"/>
                    <a:pt x="988" y="1905"/>
                    <a:pt x="1001" y="1902"/>
                  </a:cubicBezTo>
                  <a:cubicBezTo>
                    <a:pt x="1040" y="1891"/>
                    <a:pt x="1040" y="1891"/>
                    <a:pt x="1040" y="1891"/>
                  </a:cubicBezTo>
                  <a:cubicBezTo>
                    <a:pt x="1065" y="1884"/>
                    <a:pt x="1092" y="1877"/>
                    <a:pt x="1117" y="1869"/>
                  </a:cubicBezTo>
                  <a:cubicBezTo>
                    <a:pt x="1168" y="1852"/>
                    <a:pt x="1220" y="1837"/>
                    <a:pt x="1270" y="1817"/>
                  </a:cubicBezTo>
                  <a:cubicBezTo>
                    <a:pt x="1473" y="1745"/>
                    <a:pt x="1667" y="1649"/>
                    <a:pt x="1853" y="1539"/>
                  </a:cubicBezTo>
                  <a:cubicBezTo>
                    <a:pt x="2038" y="1429"/>
                    <a:pt x="2215" y="1306"/>
                    <a:pt x="2387" y="1176"/>
                  </a:cubicBezTo>
                  <a:cubicBezTo>
                    <a:pt x="2559" y="1046"/>
                    <a:pt x="2726" y="910"/>
                    <a:pt x="2883" y="762"/>
                  </a:cubicBezTo>
                  <a:cubicBezTo>
                    <a:pt x="2922" y="725"/>
                    <a:pt x="2960" y="687"/>
                    <a:pt x="2998" y="648"/>
                  </a:cubicBezTo>
                  <a:cubicBezTo>
                    <a:pt x="3035" y="610"/>
                    <a:pt x="3072" y="570"/>
                    <a:pt x="3108" y="530"/>
                  </a:cubicBezTo>
                  <a:cubicBezTo>
                    <a:pt x="3180" y="450"/>
                    <a:pt x="3251" y="369"/>
                    <a:pt x="3328" y="293"/>
                  </a:cubicBezTo>
                  <a:cubicBezTo>
                    <a:pt x="3367" y="255"/>
                    <a:pt x="3406" y="219"/>
                    <a:pt x="3449" y="185"/>
                  </a:cubicBezTo>
                  <a:cubicBezTo>
                    <a:pt x="3465" y="173"/>
                    <a:pt x="3465" y="173"/>
                    <a:pt x="3465" y="173"/>
                  </a:cubicBezTo>
                  <a:cubicBezTo>
                    <a:pt x="3481" y="161"/>
                    <a:pt x="3481" y="161"/>
                    <a:pt x="3481" y="161"/>
                  </a:cubicBezTo>
                  <a:cubicBezTo>
                    <a:pt x="3492" y="153"/>
                    <a:pt x="3503" y="145"/>
                    <a:pt x="3514" y="137"/>
                  </a:cubicBezTo>
                  <a:cubicBezTo>
                    <a:pt x="3537" y="123"/>
                    <a:pt x="3559" y="107"/>
                    <a:pt x="3583" y="95"/>
                  </a:cubicBezTo>
                  <a:cubicBezTo>
                    <a:pt x="3606" y="81"/>
                    <a:pt x="3631" y="70"/>
                    <a:pt x="3655" y="58"/>
                  </a:cubicBezTo>
                  <a:cubicBezTo>
                    <a:pt x="3668" y="52"/>
                    <a:pt x="3681" y="48"/>
                    <a:pt x="3693" y="42"/>
                  </a:cubicBezTo>
                  <a:cubicBezTo>
                    <a:pt x="3712" y="35"/>
                    <a:pt x="3712" y="35"/>
                    <a:pt x="3712" y="35"/>
                  </a:cubicBezTo>
                  <a:cubicBezTo>
                    <a:pt x="3731" y="28"/>
                    <a:pt x="3731" y="28"/>
                    <a:pt x="3731" y="28"/>
                  </a:cubicBezTo>
                  <a:cubicBezTo>
                    <a:pt x="3737" y="26"/>
                    <a:pt x="3744" y="24"/>
                    <a:pt x="3750" y="22"/>
                  </a:cubicBezTo>
                  <a:cubicBezTo>
                    <a:pt x="3757" y="21"/>
                    <a:pt x="3763" y="19"/>
                    <a:pt x="3770" y="17"/>
                  </a:cubicBezTo>
                  <a:cubicBezTo>
                    <a:pt x="3783" y="14"/>
                    <a:pt x="3796" y="10"/>
                    <a:pt x="3810" y="8"/>
                  </a:cubicBezTo>
                  <a:cubicBezTo>
                    <a:pt x="3823" y="6"/>
                    <a:pt x="3837" y="4"/>
                    <a:pt x="3850" y="3"/>
                  </a:cubicBezTo>
                  <a:cubicBezTo>
                    <a:pt x="3857" y="2"/>
                    <a:pt x="3864" y="2"/>
                    <a:pt x="3870" y="1"/>
                  </a:cubicBezTo>
                  <a:cubicBezTo>
                    <a:pt x="3881" y="1"/>
                    <a:pt x="3881" y="1"/>
                    <a:pt x="3881" y="1"/>
                  </a:cubicBezTo>
                  <a:cubicBezTo>
                    <a:pt x="3891" y="1"/>
                    <a:pt x="3891" y="1"/>
                    <a:pt x="3891" y="1"/>
                  </a:cubicBezTo>
                  <a:cubicBezTo>
                    <a:pt x="3945" y="0"/>
                    <a:pt x="4000" y="12"/>
                    <a:pt x="4049" y="36"/>
                  </a:cubicBezTo>
                  <a:cubicBezTo>
                    <a:pt x="4067" y="45"/>
                    <a:pt x="4067" y="45"/>
                    <a:pt x="4067" y="45"/>
                  </a:cubicBezTo>
                  <a:cubicBezTo>
                    <a:pt x="4084" y="56"/>
                    <a:pt x="4084" y="56"/>
                    <a:pt x="4084" y="56"/>
                  </a:cubicBezTo>
                  <a:cubicBezTo>
                    <a:pt x="4087" y="58"/>
                    <a:pt x="4090" y="60"/>
                    <a:pt x="4093" y="62"/>
                  </a:cubicBezTo>
                  <a:cubicBezTo>
                    <a:pt x="4101" y="68"/>
                    <a:pt x="4101" y="68"/>
                    <a:pt x="4101" y="68"/>
                  </a:cubicBezTo>
                  <a:cubicBezTo>
                    <a:pt x="4106" y="72"/>
                    <a:pt x="4112" y="76"/>
                    <a:pt x="4117" y="80"/>
                  </a:cubicBezTo>
                  <a:cubicBezTo>
                    <a:pt x="4127" y="89"/>
                    <a:pt x="4137" y="98"/>
                    <a:pt x="4147" y="108"/>
                  </a:cubicBezTo>
                  <a:cubicBezTo>
                    <a:pt x="4156" y="118"/>
                    <a:pt x="4165" y="128"/>
                    <a:pt x="4174" y="138"/>
                  </a:cubicBezTo>
                  <a:cubicBezTo>
                    <a:pt x="4209" y="180"/>
                    <a:pt x="4237" y="227"/>
                    <a:pt x="4262" y="274"/>
                  </a:cubicBezTo>
                  <a:cubicBezTo>
                    <a:pt x="4288" y="322"/>
                    <a:pt x="4313" y="370"/>
                    <a:pt x="4337" y="418"/>
                  </a:cubicBezTo>
                  <a:cubicBezTo>
                    <a:pt x="4385" y="515"/>
                    <a:pt x="4431" y="612"/>
                    <a:pt x="4483" y="707"/>
                  </a:cubicBezTo>
                  <a:cubicBezTo>
                    <a:pt x="4508" y="754"/>
                    <a:pt x="4536" y="800"/>
                    <a:pt x="4565" y="845"/>
                  </a:cubicBezTo>
                  <a:cubicBezTo>
                    <a:pt x="4595" y="890"/>
                    <a:pt x="4627" y="933"/>
                    <a:pt x="4664" y="972"/>
                  </a:cubicBezTo>
                  <a:cubicBezTo>
                    <a:pt x="4738" y="1051"/>
                    <a:pt x="4827" y="1113"/>
                    <a:pt x="4923" y="1160"/>
                  </a:cubicBezTo>
                  <a:cubicBezTo>
                    <a:pt x="5020" y="1207"/>
                    <a:pt x="5124" y="1238"/>
                    <a:pt x="5230" y="1254"/>
                  </a:cubicBezTo>
                  <a:cubicBezTo>
                    <a:pt x="5443" y="1287"/>
                    <a:pt x="5663" y="1266"/>
                    <a:pt x="5868" y="1202"/>
                  </a:cubicBezTo>
                  <a:cubicBezTo>
                    <a:pt x="5919" y="1186"/>
                    <a:pt x="5970" y="1168"/>
                    <a:pt x="6019" y="1146"/>
                  </a:cubicBezTo>
                  <a:cubicBezTo>
                    <a:pt x="6032" y="1141"/>
                    <a:pt x="6044" y="1136"/>
                    <a:pt x="6056" y="1130"/>
                  </a:cubicBezTo>
                  <a:cubicBezTo>
                    <a:pt x="6068" y="1124"/>
                    <a:pt x="6080" y="1118"/>
                    <a:pt x="6092" y="1112"/>
                  </a:cubicBezTo>
                  <a:cubicBezTo>
                    <a:pt x="6116" y="1100"/>
                    <a:pt x="6140" y="1087"/>
                    <a:pt x="6163" y="1073"/>
                  </a:cubicBezTo>
                  <a:cubicBezTo>
                    <a:pt x="6209" y="1046"/>
                    <a:pt x="6255" y="1017"/>
                    <a:pt x="6302" y="991"/>
                  </a:cubicBezTo>
                  <a:cubicBezTo>
                    <a:pt x="6349" y="964"/>
                    <a:pt x="6397" y="940"/>
                    <a:pt x="6448" y="922"/>
                  </a:cubicBezTo>
                  <a:cubicBezTo>
                    <a:pt x="6455" y="919"/>
                    <a:pt x="6461" y="917"/>
                    <a:pt x="6468" y="915"/>
                  </a:cubicBezTo>
                  <a:cubicBezTo>
                    <a:pt x="6487" y="909"/>
                    <a:pt x="6487" y="909"/>
                    <a:pt x="6487" y="909"/>
                  </a:cubicBezTo>
                  <a:cubicBezTo>
                    <a:pt x="6500" y="906"/>
                    <a:pt x="6513" y="903"/>
                    <a:pt x="6527" y="900"/>
                  </a:cubicBezTo>
                  <a:cubicBezTo>
                    <a:pt x="6547" y="897"/>
                    <a:pt x="6547" y="897"/>
                    <a:pt x="6547" y="897"/>
                  </a:cubicBezTo>
                  <a:cubicBezTo>
                    <a:pt x="6553" y="896"/>
                    <a:pt x="6560" y="895"/>
                    <a:pt x="6567" y="894"/>
                  </a:cubicBezTo>
                  <a:cubicBezTo>
                    <a:pt x="6587" y="892"/>
                    <a:pt x="6587" y="892"/>
                    <a:pt x="6587" y="892"/>
                  </a:cubicBezTo>
                  <a:cubicBezTo>
                    <a:pt x="6594" y="892"/>
                    <a:pt x="6601" y="891"/>
                    <a:pt x="6607" y="891"/>
                  </a:cubicBezTo>
                  <a:cubicBezTo>
                    <a:pt x="6661" y="889"/>
                    <a:pt x="6716" y="895"/>
                    <a:pt x="6768" y="906"/>
                  </a:cubicBezTo>
                  <a:cubicBezTo>
                    <a:pt x="6875" y="927"/>
                    <a:pt x="6975" y="967"/>
                    <a:pt x="7077" y="1003"/>
                  </a:cubicBezTo>
                  <a:cubicBezTo>
                    <a:pt x="7127" y="1022"/>
                    <a:pt x="7178" y="1039"/>
                    <a:pt x="7230" y="1054"/>
                  </a:cubicBezTo>
                  <a:cubicBezTo>
                    <a:pt x="7385" y="1099"/>
                    <a:pt x="7385" y="1099"/>
                    <a:pt x="7385" y="1099"/>
                  </a:cubicBezTo>
                  <a:cubicBezTo>
                    <a:pt x="7489" y="1129"/>
                    <a:pt x="7593" y="1155"/>
                    <a:pt x="7699" y="1175"/>
                  </a:cubicBezTo>
                  <a:cubicBezTo>
                    <a:pt x="7805" y="1196"/>
                    <a:pt x="7912" y="1207"/>
                    <a:pt x="8020" y="1215"/>
                  </a:cubicBezTo>
                  <a:cubicBezTo>
                    <a:pt x="8127" y="1224"/>
                    <a:pt x="8235" y="1229"/>
                    <a:pt x="8342" y="1232"/>
                  </a:cubicBezTo>
                  <a:cubicBezTo>
                    <a:pt x="8558" y="1238"/>
                    <a:pt x="8773" y="1233"/>
                    <a:pt x="8989" y="1222"/>
                  </a:cubicBezTo>
                  <a:cubicBezTo>
                    <a:pt x="8773" y="1233"/>
                    <a:pt x="8558" y="1239"/>
                    <a:pt x="8342" y="1234"/>
                  </a:cubicBezTo>
                  <a:cubicBezTo>
                    <a:pt x="8234" y="1232"/>
                    <a:pt x="8127" y="1226"/>
                    <a:pt x="8019" y="1218"/>
                  </a:cubicBezTo>
                  <a:cubicBezTo>
                    <a:pt x="7912" y="1210"/>
                    <a:pt x="7804" y="1199"/>
                    <a:pt x="7698" y="1179"/>
                  </a:cubicBezTo>
                  <a:cubicBezTo>
                    <a:pt x="7592" y="1159"/>
                    <a:pt x="7488" y="1132"/>
                    <a:pt x="7384" y="1103"/>
                  </a:cubicBezTo>
                  <a:cubicBezTo>
                    <a:pt x="7229" y="1058"/>
                    <a:pt x="7229" y="1058"/>
                    <a:pt x="7229" y="1058"/>
                  </a:cubicBezTo>
                  <a:cubicBezTo>
                    <a:pt x="7177" y="1043"/>
                    <a:pt x="7126" y="1026"/>
                    <a:pt x="7075" y="1007"/>
                  </a:cubicBezTo>
                  <a:cubicBezTo>
                    <a:pt x="6974" y="971"/>
                    <a:pt x="6873" y="931"/>
                    <a:pt x="6768" y="910"/>
                  </a:cubicBezTo>
                  <a:cubicBezTo>
                    <a:pt x="6715" y="900"/>
                    <a:pt x="6661" y="894"/>
                    <a:pt x="6607" y="896"/>
                  </a:cubicBezTo>
                  <a:cubicBezTo>
                    <a:pt x="6601" y="896"/>
                    <a:pt x="6594" y="897"/>
                    <a:pt x="6587" y="897"/>
                  </a:cubicBezTo>
                  <a:cubicBezTo>
                    <a:pt x="6567" y="899"/>
                    <a:pt x="6567" y="899"/>
                    <a:pt x="6567" y="899"/>
                  </a:cubicBezTo>
                  <a:cubicBezTo>
                    <a:pt x="6561" y="899"/>
                    <a:pt x="6554" y="901"/>
                    <a:pt x="6547" y="902"/>
                  </a:cubicBezTo>
                  <a:cubicBezTo>
                    <a:pt x="6528" y="905"/>
                    <a:pt x="6528" y="905"/>
                    <a:pt x="6528" y="905"/>
                  </a:cubicBezTo>
                  <a:cubicBezTo>
                    <a:pt x="6515" y="908"/>
                    <a:pt x="6501" y="911"/>
                    <a:pt x="6488" y="914"/>
                  </a:cubicBezTo>
                  <a:cubicBezTo>
                    <a:pt x="6469" y="920"/>
                    <a:pt x="6469" y="920"/>
                    <a:pt x="6469" y="920"/>
                  </a:cubicBezTo>
                  <a:cubicBezTo>
                    <a:pt x="6463" y="922"/>
                    <a:pt x="6456" y="924"/>
                    <a:pt x="6450" y="926"/>
                  </a:cubicBezTo>
                  <a:cubicBezTo>
                    <a:pt x="6399" y="944"/>
                    <a:pt x="6351" y="969"/>
                    <a:pt x="6305" y="995"/>
                  </a:cubicBezTo>
                  <a:cubicBezTo>
                    <a:pt x="6258" y="1022"/>
                    <a:pt x="6212" y="1051"/>
                    <a:pt x="6166" y="1078"/>
                  </a:cubicBezTo>
                  <a:cubicBezTo>
                    <a:pt x="6142" y="1091"/>
                    <a:pt x="6119" y="1105"/>
                    <a:pt x="6095" y="1117"/>
                  </a:cubicBezTo>
                  <a:cubicBezTo>
                    <a:pt x="6083" y="1123"/>
                    <a:pt x="6071" y="1129"/>
                    <a:pt x="6058" y="1135"/>
                  </a:cubicBezTo>
                  <a:cubicBezTo>
                    <a:pt x="6046" y="1141"/>
                    <a:pt x="6034" y="1146"/>
                    <a:pt x="6021" y="1151"/>
                  </a:cubicBezTo>
                  <a:cubicBezTo>
                    <a:pt x="5972" y="1173"/>
                    <a:pt x="5921" y="1191"/>
                    <a:pt x="5870" y="1207"/>
                  </a:cubicBezTo>
                  <a:cubicBezTo>
                    <a:pt x="5664" y="1271"/>
                    <a:pt x="5443" y="1293"/>
                    <a:pt x="5229" y="1261"/>
                  </a:cubicBezTo>
                  <a:cubicBezTo>
                    <a:pt x="5123" y="1244"/>
                    <a:pt x="5018" y="1213"/>
                    <a:pt x="4920" y="1166"/>
                  </a:cubicBezTo>
                  <a:cubicBezTo>
                    <a:pt x="4823" y="1119"/>
                    <a:pt x="4733" y="1056"/>
                    <a:pt x="4659" y="977"/>
                  </a:cubicBezTo>
                  <a:cubicBezTo>
                    <a:pt x="4655" y="972"/>
                    <a:pt x="4650" y="967"/>
                    <a:pt x="4645" y="962"/>
                  </a:cubicBezTo>
                  <a:cubicBezTo>
                    <a:pt x="4632" y="947"/>
                    <a:pt x="4632" y="947"/>
                    <a:pt x="4632" y="947"/>
                  </a:cubicBezTo>
                  <a:cubicBezTo>
                    <a:pt x="4623" y="937"/>
                    <a:pt x="4615" y="926"/>
                    <a:pt x="4606" y="915"/>
                  </a:cubicBezTo>
                  <a:cubicBezTo>
                    <a:pt x="4598" y="904"/>
                    <a:pt x="4590" y="893"/>
                    <a:pt x="4582" y="882"/>
                  </a:cubicBezTo>
                  <a:cubicBezTo>
                    <a:pt x="4560" y="849"/>
                    <a:pt x="4560" y="849"/>
                    <a:pt x="4560" y="849"/>
                  </a:cubicBezTo>
                  <a:cubicBezTo>
                    <a:pt x="4530" y="804"/>
                    <a:pt x="4502" y="757"/>
                    <a:pt x="4476" y="710"/>
                  </a:cubicBezTo>
                  <a:cubicBezTo>
                    <a:pt x="4424" y="615"/>
                    <a:pt x="4378" y="518"/>
                    <a:pt x="4330" y="421"/>
                  </a:cubicBezTo>
                  <a:cubicBezTo>
                    <a:pt x="4306" y="373"/>
                    <a:pt x="4282" y="325"/>
                    <a:pt x="4256" y="278"/>
                  </a:cubicBezTo>
                  <a:cubicBezTo>
                    <a:pt x="4230" y="230"/>
                    <a:pt x="4203" y="184"/>
                    <a:pt x="4168" y="143"/>
                  </a:cubicBezTo>
                  <a:cubicBezTo>
                    <a:pt x="4160" y="133"/>
                    <a:pt x="4151" y="123"/>
                    <a:pt x="4142" y="113"/>
                  </a:cubicBezTo>
                  <a:cubicBezTo>
                    <a:pt x="4132" y="103"/>
                    <a:pt x="4122" y="95"/>
                    <a:pt x="4112" y="86"/>
                  </a:cubicBezTo>
                  <a:cubicBezTo>
                    <a:pt x="4107" y="81"/>
                    <a:pt x="4102" y="78"/>
                    <a:pt x="4097" y="73"/>
                  </a:cubicBezTo>
                  <a:cubicBezTo>
                    <a:pt x="4089" y="67"/>
                    <a:pt x="4089" y="67"/>
                    <a:pt x="4089" y="67"/>
                  </a:cubicBezTo>
                  <a:cubicBezTo>
                    <a:pt x="4086" y="65"/>
                    <a:pt x="4083" y="64"/>
                    <a:pt x="4080" y="62"/>
                  </a:cubicBezTo>
                  <a:cubicBezTo>
                    <a:pt x="4063" y="51"/>
                    <a:pt x="4063" y="51"/>
                    <a:pt x="4063" y="51"/>
                  </a:cubicBezTo>
                  <a:cubicBezTo>
                    <a:pt x="4046" y="42"/>
                    <a:pt x="4046" y="42"/>
                    <a:pt x="4046" y="42"/>
                  </a:cubicBezTo>
                  <a:cubicBezTo>
                    <a:pt x="3998" y="18"/>
                    <a:pt x="3944" y="7"/>
                    <a:pt x="3891" y="8"/>
                  </a:cubicBezTo>
                  <a:cubicBezTo>
                    <a:pt x="3881" y="8"/>
                    <a:pt x="3881" y="8"/>
                    <a:pt x="3881" y="8"/>
                  </a:cubicBezTo>
                  <a:cubicBezTo>
                    <a:pt x="3871" y="8"/>
                    <a:pt x="3871" y="8"/>
                    <a:pt x="3871" y="8"/>
                  </a:cubicBezTo>
                  <a:cubicBezTo>
                    <a:pt x="3864" y="9"/>
                    <a:pt x="3857" y="9"/>
                    <a:pt x="3851" y="9"/>
                  </a:cubicBezTo>
                  <a:cubicBezTo>
                    <a:pt x="3837" y="11"/>
                    <a:pt x="3824" y="12"/>
                    <a:pt x="3811" y="15"/>
                  </a:cubicBezTo>
                  <a:cubicBezTo>
                    <a:pt x="3798" y="17"/>
                    <a:pt x="3785" y="20"/>
                    <a:pt x="3772" y="23"/>
                  </a:cubicBezTo>
                  <a:cubicBezTo>
                    <a:pt x="3765" y="25"/>
                    <a:pt x="3759" y="27"/>
                    <a:pt x="3752" y="29"/>
                  </a:cubicBezTo>
                  <a:cubicBezTo>
                    <a:pt x="3746" y="31"/>
                    <a:pt x="3739" y="32"/>
                    <a:pt x="3733" y="35"/>
                  </a:cubicBezTo>
                  <a:cubicBezTo>
                    <a:pt x="3714" y="41"/>
                    <a:pt x="3714" y="41"/>
                    <a:pt x="3714" y="41"/>
                  </a:cubicBezTo>
                  <a:cubicBezTo>
                    <a:pt x="3695" y="49"/>
                    <a:pt x="3695" y="49"/>
                    <a:pt x="3695" y="49"/>
                  </a:cubicBezTo>
                  <a:cubicBezTo>
                    <a:pt x="3683" y="54"/>
                    <a:pt x="3670" y="58"/>
                    <a:pt x="3658" y="64"/>
                  </a:cubicBezTo>
                  <a:cubicBezTo>
                    <a:pt x="3634" y="76"/>
                    <a:pt x="3609" y="86"/>
                    <a:pt x="3586" y="100"/>
                  </a:cubicBezTo>
                  <a:cubicBezTo>
                    <a:pt x="3563" y="113"/>
                    <a:pt x="3540" y="128"/>
                    <a:pt x="3518" y="142"/>
                  </a:cubicBezTo>
                  <a:cubicBezTo>
                    <a:pt x="3507" y="150"/>
                    <a:pt x="3496" y="158"/>
                    <a:pt x="3485" y="166"/>
                  </a:cubicBezTo>
                  <a:cubicBezTo>
                    <a:pt x="3469" y="178"/>
                    <a:pt x="3469" y="178"/>
                    <a:pt x="3469" y="178"/>
                  </a:cubicBezTo>
                  <a:cubicBezTo>
                    <a:pt x="3453" y="190"/>
                    <a:pt x="3453" y="190"/>
                    <a:pt x="3453" y="190"/>
                  </a:cubicBezTo>
                  <a:cubicBezTo>
                    <a:pt x="3410" y="223"/>
                    <a:pt x="3371" y="260"/>
                    <a:pt x="3332" y="297"/>
                  </a:cubicBezTo>
                  <a:cubicBezTo>
                    <a:pt x="3255" y="373"/>
                    <a:pt x="3185" y="454"/>
                    <a:pt x="3112" y="534"/>
                  </a:cubicBezTo>
                  <a:cubicBezTo>
                    <a:pt x="3076" y="574"/>
                    <a:pt x="3040" y="614"/>
                    <a:pt x="3002" y="652"/>
                  </a:cubicBezTo>
                  <a:cubicBezTo>
                    <a:pt x="2964" y="691"/>
                    <a:pt x="2926" y="729"/>
                    <a:pt x="2886" y="766"/>
                  </a:cubicBezTo>
                  <a:cubicBezTo>
                    <a:pt x="2730" y="914"/>
                    <a:pt x="2562" y="1050"/>
                    <a:pt x="2390" y="1180"/>
                  </a:cubicBezTo>
                  <a:cubicBezTo>
                    <a:pt x="2218" y="1310"/>
                    <a:pt x="2040" y="1433"/>
                    <a:pt x="1855" y="1543"/>
                  </a:cubicBezTo>
                  <a:cubicBezTo>
                    <a:pt x="1669" y="1652"/>
                    <a:pt x="1475" y="1748"/>
                    <a:pt x="1272" y="1821"/>
                  </a:cubicBezTo>
                  <a:cubicBezTo>
                    <a:pt x="1221" y="1840"/>
                    <a:pt x="1169" y="1855"/>
                    <a:pt x="1118" y="1872"/>
                  </a:cubicBezTo>
                  <a:cubicBezTo>
                    <a:pt x="1092" y="1880"/>
                    <a:pt x="1066" y="1887"/>
                    <a:pt x="1040" y="1894"/>
                  </a:cubicBezTo>
                  <a:cubicBezTo>
                    <a:pt x="1001" y="1905"/>
                    <a:pt x="1001" y="1905"/>
                    <a:pt x="1001" y="1905"/>
                  </a:cubicBezTo>
                  <a:cubicBezTo>
                    <a:pt x="988" y="1908"/>
                    <a:pt x="975" y="1911"/>
                    <a:pt x="962" y="1914"/>
                  </a:cubicBezTo>
                  <a:cubicBezTo>
                    <a:pt x="936" y="1920"/>
                    <a:pt x="910" y="1927"/>
                    <a:pt x="883" y="1933"/>
                  </a:cubicBezTo>
                  <a:cubicBezTo>
                    <a:pt x="804" y="1948"/>
                    <a:pt x="804" y="1948"/>
                    <a:pt x="804" y="1948"/>
                  </a:cubicBezTo>
                  <a:cubicBezTo>
                    <a:pt x="778" y="1954"/>
                    <a:pt x="751" y="1957"/>
                    <a:pt x="724" y="1961"/>
                  </a:cubicBezTo>
                  <a:cubicBezTo>
                    <a:pt x="684" y="1967"/>
                    <a:pt x="684" y="1967"/>
                    <a:pt x="684" y="1967"/>
                  </a:cubicBezTo>
                  <a:cubicBezTo>
                    <a:pt x="664" y="1970"/>
                    <a:pt x="664" y="1970"/>
                    <a:pt x="664" y="1970"/>
                  </a:cubicBezTo>
                  <a:cubicBezTo>
                    <a:pt x="644" y="1972"/>
                    <a:pt x="644" y="1972"/>
                    <a:pt x="644" y="1972"/>
                  </a:cubicBezTo>
                  <a:cubicBezTo>
                    <a:pt x="564" y="1981"/>
                    <a:pt x="564" y="1981"/>
                    <a:pt x="564" y="1981"/>
                  </a:cubicBezTo>
                  <a:cubicBezTo>
                    <a:pt x="550" y="1982"/>
                    <a:pt x="537" y="1983"/>
                    <a:pt x="523" y="1983"/>
                  </a:cubicBezTo>
                  <a:cubicBezTo>
                    <a:pt x="483" y="1986"/>
                    <a:pt x="483" y="1986"/>
                    <a:pt x="483" y="1986"/>
                  </a:cubicBezTo>
                  <a:cubicBezTo>
                    <a:pt x="443" y="1988"/>
                    <a:pt x="443" y="1988"/>
                    <a:pt x="443" y="1988"/>
                  </a:cubicBezTo>
                  <a:cubicBezTo>
                    <a:pt x="429" y="1989"/>
                    <a:pt x="416" y="1989"/>
                    <a:pt x="402" y="1989"/>
                  </a:cubicBezTo>
                  <a:cubicBezTo>
                    <a:pt x="375" y="1989"/>
                    <a:pt x="348" y="1990"/>
                    <a:pt x="321" y="1989"/>
                  </a:cubicBezTo>
                  <a:cubicBezTo>
                    <a:pt x="214" y="1988"/>
                    <a:pt x="106" y="1978"/>
                    <a:pt x="0" y="19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3" name="Freeform 20"/>
            <p:cNvSpPr/>
            <p:nvPr>
              <p:custDataLst>
                <p:tags r:id="rId18"/>
              </p:custDataLst>
            </p:nvPr>
          </p:nvSpPr>
          <p:spPr bwMode="auto">
            <a:xfrm>
              <a:off x="1" y="929"/>
              <a:ext cx="5753" cy="1351"/>
            </a:xfrm>
            <a:custGeom>
              <a:avLst/>
              <a:gdLst>
                <a:gd name="T0" fmla="*/ 409 w 8989"/>
                <a:gd name="T1" fmla="*/ 2107 h 2109"/>
                <a:gd name="T2" fmla="*/ 533 w 8989"/>
                <a:gd name="T3" fmla="*/ 2102 h 2109"/>
                <a:gd name="T4" fmla="*/ 655 w 8989"/>
                <a:gd name="T5" fmla="*/ 2090 h 2109"/>
                <a:gd name="T6" fmla="*/ 1368 w 8989"/>
                <a:gd name="T7" fmla="*/ 1900 h 2109"/>
                <a:gd name="T8" fmla="*/ 1556 w 8989"/>
                <a:gd name="T9" fmla="*/ 1818 h 2109"/>
                <a:gd name="T10" fmla="*/ 1738 w 8989"/>
                <a:gd name="T11" fmla="*/ 1724 h 2109"/>
                <a:gd name="T12" fmla="*/ 2900 w 8989"/>
                <a:gd name="T13" fmla="*/ 819 h 2109"/>
                <a:gd name="T14" fmla="*/ 3325 w 8989"/>
                <a:gd name="T15" fmla="*/ 317 h 2109"/>
                <a:gd name="T16" fmla="*/ 3611 w 8989"/>
                <a:gd name="T17" fmla="*/ 83 h 2109"/>
                <a:gd name="T18" fmla="*/ 3704 w 8989"/>
                <a:gd name="T19" fmla="*/ 39 h 2109"/>
                <a:gd name="T20" fmla="*/ 3844 w 8989"/>
                <a:gd name="T21" fmla="*/ 3 h 2109"/>
                <a:gd name="T22" fmla="*/ 3968 w 8989"/>
                <a:gd name="T23" fmla="*/ 9 h 2109"/>
                <a:gd name="T24" fmla="*/ 4063 w 8989"/>
                <a:gd name="T25" fmla="*/ 49 h 2109"/>
                <a:gd name="T26" fmla="*/ 4113 w 8989"/>
                <a:gd name="T27" fmla="*/ 86 h 2109"/>
                <a:gd name="T28" fmla="*/ 4319 w 8989"/>
                <a:gd name="T29" fmla="*/ 440 h 2109"/>
                <a:gd name="T30" fmla="*/ 4618 w 8989"/>
                <a:gd name="T31" fmla="*/ 1023 h 2109"/>
                <a:gd name="T32" fmla="*/ 5500 w 8989"/>
                <a:gd name="T33" fmla="*/ 1369 h 2109"/>
                <a:gd name="T34" fmla="*/ 6123 w 8989"/>
                <a:gd name="T35" fmla="*/ 1183 h 2109"/>
                <a:gd name="T36" fmla="*/ 6566 w 8989"/>
                <a:gd name="T37" fmla="*/ 978 h 2109"/>
                <a:gd name="T38" fmla="*/ 7358 w 8989"/>
                <a:gd name="T39" fmla="*/ 1184 h 2109"/>
                <a:gd name="T40" fmla="*/ 7921 w 8989"/>
                <a:gd name="T41" fmla="*/ 1292 h 2109"/>
                <a:gd name="T42" fmla="*/ 8989 w 8989"/>
                <a:gd name="T43" fmla="*/ 1298 h 2109"/>
                <a:gd name="T44" fmla="*/ 7921 w 8989"/>
                <a:gd name="T45" fmla="*/ 1295 h 2109"/>
                <a:gd name="T46" fmla="*/ 7357 w 8989"/>
                <a:gd name="T47" fmla="*/ 1188 h 2109"/>
                <a:gd name="T48" fmla="*/ 6567 w 8989"/>
                <a:gd name="T49" fmla="*/ 983 h 2109"/>
                <a:gd name="T50" fmla="*/ 6125 w 8989"/>
                <a:gd name="T51" fmla="*/ 1187 h 2109"/>
                <a:gd name="T52" fmla="*/ 5501 w 8989"/>
                <a:gd name="T53" fmla="*/ 1375 h 2109"/>
                <a:gd name="T54" fmla="*/ 4612 w 8989"/>
                <a:gd name="T55" fmla="*/ 1027 h 2109"/>
                <a:gd name="T56" fmla="*/ 4312 w 8989"/>
                <a:gd name="T57" fmla="*/ 443 h 2109"/>
                <a:gd name="T58" fmla="*/ 4108 w 8989"/>
                <a:gd name="T59" fmla="*/ 92 h 2109"/>
                <a:gd name="T60" fmla="*/ 4060 w 8989"/>
                <a:gd name="T61" fmla="*/ 55 h 2109"/>
                <a:gd name="T62" fmla="*/ 3966 w 8989"/>
                <a:gd name="T63" fmla="*/ 16 h 2109"/>
                <a:gd name="T64" fmla="*/ 3845 w 8989"/>
                <a:gd name="T65" fmla="*/ 10 h 2109"/>
                <a:gd name="T66" fmla="*/ 3707 w 8989"/>
                <a:gd name="T67" fmla="*/ 45 h 2109"/>
                <a:gd name="T68" fmla="*/ 3614 w 8989"/>
                <a:gd name="T69" fmla="*/ 89 h 2109"/>
                <a:gd name="T70" fmla="*/ 3330 w 8989"/>
                <a:gd name="T71" fmla="*/ 321 h 2109"/>
                <a:gd name="T72" fmla="*/ 2905 w 8989"/>
                <a:gd name="T73" fmla="*/ 822 h 2109"/>
                <a:gd name="T74" fmla="*/ 1740 w 8989"/>
                <a:gd name="T75" fmla="*/ 1728 h 2109"/>
                <a:gd name="T76" fmla="*/ 1557 w 8989"/>
                <a:gd name="T77" fmla="*/ 1822 h 2109"/>
                <a:gd name="T78" fmla="*/ 1369 w 8989"/>
                <a:gd name="T79" fmla="*/ 1904 h 2109"/>
                <a:gd name="T80" fmla="*/ 655 w 8989"/>
                <a:gd name="T81" fmla="*/ 2092 h 2109"/>
                <a:gd name="T82" fmla="*/ 533 w 8989"/>
                <a:gd name="T83" fmla="*/ 2103 h 2109"/>
                <a:gd name="T84" fmla="*/ 409 w 8989"/>
                <a:gd name="T85" fmla="*/ 2108 h 2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989" h="2109">
                  <a:moveTo>
                    <a:pt x="0" y="2076"/>
                  </a:moveTo>
                  <a:cubicBezTo>
                    <a:pt x="109" y="2094"/>
                    <a:pt x="218" y="2105"/>
                    <a:pt x="327" y="2108"/>
                  </a:cubicBezTo>
                  <a:cubicBezTo>
                    <a:pt x="355" y="2108"/>
                    <a:pt x="382" y="2107"/>
                    <a:pt x="409" y="2107"/>
                  </a:cubicBezTo>
                  <a:cubicBezTo>
                    <a:pt x="423" y="2107"/>
                    <a:pt x="437" y="2107"/>
                    <a:pt x="451" y="2106"/>
                  </a:cubicBezTo>
                  <a:cubicBezTo>
                    <a:pt x="492" y="2104"/>
                    <a:pt x="492" y="2104"/>
                    <a:pt x="492" y="2104"/>
                  </a:cubicBezTo>
                  <a:cubicBezTo>
                    <a:pt x="533" y="2102"/>
                    <a:pt x="533" y="2102"/>
                    <a:pt x="533" y="2102"/>
                  </a:cubicBezTo>
                  <a:cubicBezTo>
                    <a:pt x="553" y="2100"/>
                    <a:pt x="553" y="2100"/>
                    <a:pt x="553" y="2100"/>
                  </a:cubicBezTo>
                  <a:cubicBezTo>
                    <a:pt x="560" y="2100"/>
                    <a:pt x="567" y="2099"/>
                    <a:pt x="573" y="2098"/>
                  </a:cubicBezTo>
                  <a:cubicBezTo>
                    <a:pt x="655" y="2090"/>
                    <a:pt x="655" y="2090"/>
                    <a:pt x="655" y="2090"/>
                  </a:cubicBezTo>
                  <a:cubicBezTo>
                    <a:pt x="873" y="2062"/>
                    <a:pt x="1086" y="2007"/>
                    <a:pt x="1291" y="1930"/>
                  </a:cubicBezTo>
                  <a:cubicBezTo>
                    <a:pt x="1330" y="1916"/>
                    <a:pt x="1330" y="1916"/>
                    <a:pt x="1330" y="1916"/>
                  </a:cubicBezTo>
                  <a:cubicBezTo>
                    <a:pt x="1342" y="1911"/>
                    <a:pt x="1355" y="1905"/>
                    <a:pt x="1368" y="1900"/>
                  </a:cubicBezTo>
                  <a:cubicBezTo>
                    <a:pt x="1444" y="1869"/>
                    <a:pt x="1444" y="1869"/>
                    <a:pt x="1444" y="1869"/>
                  </a:cubicBezTo>
                  <a:cubicBezTo>
                    <a:pt x="1518" y="1835"/>
                    <a:pt x="1518" y="1835"/>
                    <a:pt x="1518" y="1835"/>
                  </a:cubicBezTo>
                  <a:cubicBezTo>
                    <a:pt x="1531" y="1830"/>
                    <a:pt x="1543" y="1824"/>
                    <a:pt x="1556" y="1818"/>
                  </a:cubicBezTo>
                  <a:cubicBezTo>
                    <a:pt x="1593" y="1800"/>
                    <a:pt x="1593" y="1800"/>
                    <a:pt x="1593" y="1800"/>
                  </a:cubicBezTo>
                  <a:cubicBezTo>
                    <a:pt x="1617" y="1788"/>
                    <a:pt x="1642" y="1776"/>
                    <a:pt x="1666" y="1763"/>
                  </a:cubicBezTo>
                  <a:cubicBezTo>
                    <a:pt x="1738" y="1724"/>
                    <a:pt x="1738" y="1724"/>
                    <a:pt x="1738" y="1724"/>
                  </a:cubicBezTo>
                  <a:cubicBezTo>
                    <a:pt x="1787" y="1698"/>
                    <a:pt x="1834" y="1671"/>
                    <a:pt x="1881" y="1642"/>
                  </a:cubicBezTo>
                  <a:cubicBezTo>
                    <a:pt x="2068" y="1529"/>
                    <a:pt x="2247" y="1401"/>
                    <a:pt x="2418" y="1264"/>
                  </a:cubicBezTo>
                  <a:cubicBezTo>
                    <a:pt x="2588" y="1126"/>
                    <a:pt x="2751" y="978"/>
                    <a:pt x="2900" y="819"/>
                  </a:cubicBezTo>
                  <a:cubicBezTo>
                    <a:pt x="2976" y="739"/>
                    <a:pt x="3047" y="655"/>
                    <a:pt x="3115" y="570"/>
                  </a:cubicBezTo>
                  <a:cubicBezTo>
                    <a:pt x="3149" y="527"/>
                    <a:pt x="3183" y="484"/>
                    <a:pt x="3218" y="441"/>
                  </a:cubicBezTo>
                  <a:cubicBezTo>
                    <a:pt x="3252" y="399"/>
                    <a:pt x="3288" y="357"/>
                    <a:pt x="3325" y="317"/>
                  </a:cubicBezTo>
                  <a:cubicBezTo>
                    <a:pt x="3400" y="236"/>
                    <a:pt x="3481" y="161"/>
                    <a:pt x="3576" y="104"/>
                  </a:cubicBezTo>
                  <a:cubicBezTo>
                    <a:pt x="3593" y="93"/>
                    <a:pt x="3593" y="93"/>
                    <a:pt x="3593" y="93"/>
                  </a:cubicBezTo>
                  <a:cubicBezTo>
                    <a:pt x="3599" y="89"/>
                    <a:pt x="3605" y="86"/>
                    <a:pt x="3611" y="83"/>
                  </a:cubicBezTo>
                  <a:cubicBezTo>
                    <a:pt x="3648" y="64"/>
                    <a:pt x="3648" y="64"/>
                    <a:pt x="3648" y="64"/>
                  </a:cubicBezTo>
                  <a:cubicBezTo>
                    <a:pt x="3685" y="47"/>
                    <a:pt x="3685" y="47"/>
                    <a:pt x="3685" y="47"/>
                  </a:cubicBezTo>
                  <a:cubicBezTo>
                    <a:pt x="3692" y="44"/>
                    <a:pt x="3698" y="41"/>
                    <a:pt x="3704" y="39"/>
                  </a:cubicBezTo>
                  <a:cubicBezTo>
                    <a:pt x="3724" y="32"/>
                    <a:pt x="3724" y="32"/>
                    <a:pt x="3724" y="32"/>
                  </a:cubicBezTo>
                  <a:cubicBezTo>
                    <a:pt x="3750" y="22"/>
                    <a:pt x="3776" y="14"/>
                    <a:pt x="3803" y="9"/>
                  </a:cubicBezTo>
                  <a:cubicBezTo>
                    <a:pt x="3817" y="6"/>
                    <a:pt x="3830" y="5"/>
                    <a:pt x="3844" y="3"/>
                  </a:cubicBezTo>
                  <a:cubicBezTo>
                    <a:pt x="3858" y="2"/>
                    <a:pt x="3872" y="0"/>
                    <a:pt x="3885" y="1"/>
                  </a:cubicBezTo>
                  <a:cubicBezTo>
                    <a:pt x="3899" y="0"/>
                    <a:pt x="3913" y="2"/>
                    <a:pt x="3927" y="2"/>
                  </a:cubicBezTo>
                  <a:cubicBezTo>
                    <a:pt x="3940" y="4"/>
                    <a:pt x="3954" y="6"/>
                    <a:pt x="3968" y="9"/>
                  </a:cubicBezTo>
                  <a:cubicBezTo>
                    <a:pt x="3981" y="12"/>
                    <a:pt x="3994" y="17"/>
                    <a:pt x="4008" y="21"/>
                  </a:cubicBezTo>
                  <a:cubicBezTo>
                    <a:pt x="4020" y="27"/>
                    <a:pt x="4033" y="31"/>
                    <a:pt x="4045" y="38"/>
                  </a:cubicBezTo>
                  <a:cubicBezTo>
                    <a:pt x="4051" y="42"/>
                    <a:pt x="4058" y="45"/>
                    <a:pt x="4063" y="49"/>
                  </a:cubicBezTo>
                  <a:cubicBezTo>
                    <a:pt x="4081" y="60"/>
                    <a:pt x="4081" y="60"/>
                    <a:pt x="4081" y="60"/>
                  </a:cubicBezTo>
                  <a:cubicBezTo>
                    <a:pt x="4086" y="64"/>
                    <a:pt x="4092" y="69"/>
                    <a:pt x="4097" y="73"/>
                  </a:cubicBezTo>
                  <a:cubicBezTo>
                    <a:pt x="4102" y="77"/>
                    <a:pt x="4108" y="81"/>
                    <a:pt x="4113" y="86"/>
                  </a:cubicBezTo>
                  <a:cubicBezTo>
                    <a:pt x="4133" y="105"/>
                    <a:pt x="4152" y="126"/>
                    <a:pt x="4168" y="148"/>
                  </a:cubicBezTo>
                  <a:cubicBezTo>
                    <a:pt x="4201" y="192"/>
                    <a:pt x="4227" y="241"/>
                    <a:pt x="4251" y="290"/>
                  </a:cubicBezTo>
                  <a:cubicBezTo>
                    <a:pt x="4275" y="340"/>
                    <a:pt x="4297" y="390"/>
                    <a:pt x="4319" y="440"/>
                  </a:cubicBezTo>
                  <a:cubicBezTo>
                    <a:pt x="4362" y="541"/>
                    <a:pt x="4403" y="643"/>
                    <a:pt x="4450" y="742"/>
                  </a:cubicBezTo>
                  <a:cubicBezTo>
                    <a:pt x="4474" y="791"/>
                    <a:pt x="4499" y="840"/>
                    <a:pt x="4526" y="887"/>
                  </a:cubicBezTo>
                  <a:cubicBezTo>
                    <a:pt x="4554" y="935"/>
                    <a:pt x="4583" y="981"/>
                    <a:pt x="4618" y="1023"/>
                  </a:cubicBezTo>
                  <a:cubicBezTo>
                    <a:pt x="4687" y="1107"/>
                    <a:pt x="4773" y="1178"/>
                    <a:pt x="4868" y="1231"/>
                  </a:cubicBezTo>
                  <a:cubicBezTo>
                    <a:pt x="4963" y="1285"/>
                    <a:pt x="5067" y="1322"/>
                    <a:pt x="5174" y="1345"/>
                  </a:cubicBezTo>
                  <a:cubicBezTo>
                    <a:pt x="5281" y="1367"/>
                    <a:pt x="5391" y="1375"/>
                    <a:pt x="5500" y="1369"/>
                  </a:cubicBezTo>
                  <a:cubicBezTo>
                    <a:pt x="5610" y="1364"/>
                    <a:pt x="5718" y="1345"/>
                    <a:pt x="5823" y="1314"/>
                  </a:cubicBezTo>
                  <a:cubicBezTo>
                    <a:pt x="5875" y="1298"/>
                    <a:pt x="5927" y="1280"/>
                    <a:pt x="5977" y="1258"/>
                  </a:cubicBezTo>
                  <a:cubicBezTo>
                    <a:pt x="6027" y="1237"/>
                    <a:pt x="6076" y="1211"/>
                    <a:pt x="6123" y="1183"/>
                  </a:cubicBezTo>
                  <a:cubicBezTo>
                    <a:pt x="6169" y="1154"/>
                    <a:pt x="6215" y="1124"/>
                    <a:pt x="6261" y="1095"/>
                  </a:cubicBezTo>
                  <a:cubicBezTo>
                    <a:pt x="6308" y="1066"/>
                    <a:pt x="6356" y="1038"/>
                    <a:pt x="6407" y="1017"/>
                  </a:cubicBezTo>
                  <a:cubicBezTo>
                    <a:pt x="6457" y="996"/>
                    <a:pt x="6511" y="982"/>
                    <a:pt x="6566" y="978"/>
                  </a:cubicBezTo>
                  <a:cubicBezTo>
                    <a:pt x="6621" y="974"/>
                    <a:pt x="6676" y="978"/>
                    <a:pt x="6730" y="988"/>
                  </a:cubicBezTo>
                  <a:cubicBezTo>
                    <a:pt x="6839" y="1007"/>
                    <a:pt x="6942" y="1048"/>
                    <a:pt x="7044" y="1086"/>
                  </a:cubicBezTo>
                  <a:cubicBezTo>
                    <a:pt x="7147" y="1125"/>
                    <a:pt x="7253" y="1152"/>
                    <a:pt x="7358" y="1184"/>
                  </a:cubicBezTo>
                  <a:cubicBezTo>
                    <a:pt x="7463" y="1213"/>
                    <a:pt x="7569" y="1240"/>
                    <a:pt x="7677" y="1260"/>
                  </a:cubicBezTo>
                  <a:cubicBezTo>
                    <a:pt x="7731" y="1270"/>
                    <a:pt x="7785" y="1278"/>
                    <a:pt x="7840" y="1284"/>
                  </a:cubicBezTo>
                  <a:cubicBezTo>
                    <a:pt x="7867" y="1287"/>
                    <a:pt x="7894" y="1289"/>
                    <a:pt x="7921" y="1292"/>
                  </a:cubicBezTo>
                  <a:cubicBezTo>
                    <a:pt x="8003" y="1298"/>
                    <a:pt x="8003" y="1298"/>
                    <a:pt x="8003" y="1298"/>
                  </a:cubicBezTo>
                  <a:cubicBezTo>
                    <a:pt x="8113" y="1305"/>
                    <a:pt x="8222" y="1310"/>
                    <a:pt x="8332" y="1312"/>
                  </a:cubicBezTo>
                  <a:cubicBezTo>
                    <a:pt x="8551" y="1315"/>
                    <a:pt x="8770" y="1308"/>
                    <a:pt x="8989" y="1298"/>
                  </a:cubicBezTo>
                  <a:cubicBezTo>
                    <a:pt x="8770" y="1309"/>
                    <a:pt x="8551" y="1316"/>
                    <a:pt x="8332" y="1313"/>
                  </a:cubicBezTo>
                  <a:cubicBezTo>
                    <a:pt x="8222" y="1312"/>
                    <a:pt x="8113" y="1308"/>
                    <a:pt x="8003" y="1301"/>
                  </a:cubicBezTo>
                  <a:cubicBezTo>
                    <a:pt x="7921" y="1295"/>
                    <a:pt x="7921" y="1295"/>
                    <a:pt x="7921" y="1295"/>
                  </a:cubicBezTo>
                  <a:cubicBezTo>
                    <a:pt x="7894" y="1292"/>
                    <a:pt x="7867" y="1290"/>
                    <a:pt x="7839" y="1287"/>
                  </a:cubicBezTo>
                  <a:cubicBezTo>
                    <a:pt x="7785" y="1282"/>
                    <a:pt x="7730" y="1273"/>
                    <a:pt x="7677" y="1264"/>
                  </a:cubicBezTo>
                  <a:cubicBezTo>
                    <a:pt x="7569" y="1244"/>
                    <a:pt x="7462" y="1217"/>
                    <a:pt x="7357" y="1188"/>
                  </a:cubicBezTo>
                  <a:cubicBezTo>
                    <a:pt x="7252" y="1156"/>
                    <a:pt x="7145" y="1129"/>
                    <a:pt x="7043" y="1090"/>
                  </a:cubicBezTo>
                  <a:cubicBezTo>
                    <a:pt x="6940" y="1052"/>
                    <a:pt x="6837" y="1012"/>
                    <a:pt x="6730" y="992"/>
                  </a:cubicBezTo>
                  <a:cubicBezTo>
                    <a:pt x="6676" y="983"/>
                    <a:pt x="6621" y="978"/>
                    <a:pt x="6567" y="983"/>
                  </a:cubicBezTo>
                  <a:cubicBezTo>
                    <a:pt x="6512" y="987"/>
                    <a:pt x="6459" y="1001"/>
                    <a:pt x="6409" y="1022"/>
                  </a:cubicBezTo>
                  <a:cubicBezTo>
                    <a:pt x="6358" y="1043"/>
                    <a:pt x="6310" y="1070"/>
                    <a:pt x="6264" y="1099"/>
                  </a:cubicBezTo>
                  <a:cubicBezTo>
                    <a:pt x="6218" y="1128"/>
                    <a:pt x="6172" y="1159"/>
                    <a:pt x="6125" y="1187"/>
                  </a:cubicBezTo>
                  <a:cubicBezTo>
                    <a:pt x="6079" y="1216"/>
                    <a:pt x="6030" y="1241"/>
                    <a:pt x="5979" y="1263"/>
                  </a:cubicBezTo>
                  <a:cubicBezTo>
                    <a:pt x="5929" y="1285"/>
                    <a:pt x="5877" y="1304"/>
                    <a:pt x="5824" y="1319"/>
                  </a:cubicBezTo>
                  <a:cubicBezTo>
                    <a:pt x="5719" y="1351"/>
                    <a:pt x="5610" y="1370"/>
                    <a:pt x="5501" y="1375"/>
                  </a:cubicBezTo>
                  <a:cubicBezTo>
                    <a:pt x="5391" y="1381"/>
                    <a:pt x="5281" y="1373"/>
                    <a:pt x="5173" y="1351"/>
                  </a:cubicBezTo>
                  <a:cubicBezTo>
                    <a:pt x="5065" y="1328"/>
                    <a:pt x="4961" y="1291"/>
                    <a:pt x="4865" y="1237"/>
                  </a:cubicBezTo>
                  <a:cubicBezTo>
                    <a:pt x="4769" y="1183"/>
                    <a:pt x="4682" y="1112"/>
                    <a:pt x="4612" y="1027"/>
                  </a:cubicBezTo>
                  <a:cubicBezTo>
                    <a:pt x="4577" y="985"/>
                    <a:pt x="4548" y="938"/>
                    <a:pt x="4520" y="891"/>
                  </a:cubicBezTo>
                  <a:cubicBezTo>
                    <a:pt x="4493" y="843"/>
                    <a:pt x="4468" y="794"/>
                    <a:pt x="4444" y="745"/>
                  </a:cubicBezTo>
                  <a:cubicBezTo>
                    <a:pt x="4397" y="646"/>
                    <a:pt x="4355" y="544"/>
                    <a:pt x="4312" y="443"/>
                  </a:cubicBezTo>
                  <a:cubicBezTo>
                    <a:pt x="4290" y="393"/>
                    <a:pt x="4268" y="343"/>
                    <a:pt x="4244" y="294"/>
                  </a:cubicBezTo>
                  <a:cubicBezTo>
                    <a:pt x="4221" y="244"/>
                    <a:pt x="4195" y="196"/>
                    <a:pt x="4162" y="152"/>
                  </a:cubicBezTo>
                  <a:cubicBezTo>
                    <a:pt x="4146" y="130"/>
                    <a:pt x="4128" y="110"/>
                    <a:pt x="4108" y="92"/>
                  </a:cubicBezTo>
                  <a:cubicBezTo>
                    <a:pt x="4103" y="87"/>
                    <a:pt x="4098" y="83"/>
                    <a:pt x="4093" y="78"/>
                  </a:cubicBezTo>
                  <a:cubicBezTo>
                    <a:pt x="4087" y="74"/>
                    <a:pt x="4082" y="69"/>
                    <a:pt x="4077" y="66"/>
                  </a:cubicBezTo>
                  <a:cubicBezTo>
                    <a:pt x="4060" y="55"/>
                    <a:pt x="4060" y="55"/>
                    <a:pt x="4060" y="55"/>
                  </a:cubicBezTo>
                  <a:cubicBezTo>
                    <a:pt x="4054" y="51"/>
                    <a:pt x="4048" y="48"/>
                    <a:pt x="4042" y="45"/>
                  </a:cubicBezTo>
                  <a:cubicBezTo>
                    <a:pt x="4030" y="38"/>
                    <a:pt x="4018" y="33"/>
                    <a:pt x="4005" y="28"/>
                  </a:cubicBezTo>
                  <a:cubicBezTo>
                    <a:pt x="3992" y="23"/>
                    <a:pt x="3979" y="19"/>
                    <a:pt x="3966" y="16"/>
                  </a:cubicBezTo>
                  <a:cubicBezTo>
                    <a:pt x="3953" y="13"/>
                    <a:pt x="3939" y="11"/>
                    <a:pt x="3926" y="9"/>
                  </a:cubicBezTo>
                  <a:cubicBezTo>
                    <a:pt x="3913" y="8"/>
                    <a:pt x="3899" y="7"/>
                    <a:pt x="3885" y="8"/>
                  </a:cubicBezTo>
                  <a:cubicBezTo>
                    <a:pt x="3872" y="7"/>
                    <a:pt x="3858" y="9"/>
                    <a:pt x="3845" y="10"/>
                  </a:cubicBezTo>
                  <a:cubicBezTo>
                    <a:pt x="3831" y="12"/>
                    <a:pt x="3818" y="13"/>
                    <a:pt x="3804" y="16"/>
                  </a:cubicBezTo>
                  <a:cubicBezTo>
                    <a:pt x="3778" y="21"/>
                    <a:pt x="3752" y="29"/>
                    <a:pt x="3726" y="38"/>
                  </a:cubicBezTo>
                  <a:cubicBezTo>
                    <a:pt x="3707" y="45"/>
                    <a:pt x="3707" y="45"/>
                    <a:pt x="3707" y="45"/>
                  </a:cubicBezTo>
                  <a:cubicBezTo>
                    <a:pt x="3700" y="47"/>
                    <a:pt x="3694" y="50"/>
                    <a:pt x="3688" y="53"/>
                  </a:cubicBezTo>
                  <a:cubicBezTo>
                    <a:pt x="3651" y="70"/>
                    <a:pt x="3651" y="70"/>
                    <a:pt x="3651" y="70"/>
                  </a:cubicBezTo>
                  <a:cubicBezTo>
                    <a:pt x="3614" y="89"/>
                    <a:pt x="3614" y="89"/>
                    <a:pt x="3614" y="89"/>
                  </a:cubicBezTo>
                  <a:cubicBezTo>
                    <a:pt x="3608" y="92"/>
                    <a:pt x="3602" y="95"/>
                    <a:pt x="3596" y="99"/>
                  </a:cubicBezTo>
                  <a:cubicBezTo>
                    <a:pt x="3579" y="109"/>
                    <a:pt x="3579" y="109"/>
                    <a:pt x="3579" y="109"/>
                  </a:cubicBezTo>
                  <a:cubicBezTo>
                    <a:pt x="3485" y="166"/>
                    <a:pt x="3404" y="241"/>
                    <a:pt x="3330" y="321"/>
                  </a:cubicBezTo>
                  <a:cubicBezTo>
                    <a:pt x="3293" y="361"/>
                    <a:pt x="3257" y="403"/>
                    <a:pt x="3222" y="445"/>
                  </a:cubicBezTo>
                  <a:cubicBezTo>
                    <a:pt x="3188" y="487"/>
                    <a:pt x="3153" y="530"/>
                    <a:pt x="3119" y="573"/>
                  </a:cubicBezTo>
                  <a:cubicBezTo>
                    <a:pt x="3051" y="659"/>
                    <a:pt x="2980" y="743"/>
                    <a:pt x="2905" y="822"/>
                  </a:cubicBezTo>
                  <a:cubicBezTo>
                    <a:pt x="2754" y="982"/>
                    <a:pt x="2592" y="1130"/>
                    <a:pt x="2421" y="1268"/>
                  </a:cubicBezTo>
                  <a:cubicBezTo>
                    <a:pt x="2250" y="1405"/>
                    <a:pt x="2071" y="1533"/>
                    <a:pt x="1883" y="1646"/>
                  </a:cubicBezTo>
                  <a:cubicBezTo>
                    <a:pt x="1836" y="1674"/>
                    <a:pt x="1789" y="1702"/>
                    <a:pt x="1740" y="1728"/>
                  </a:cubicBezTo>
                  <a:cubicBezTo>
                    <a:pt x="1668" y="1767"/>
                    <a:pt x="1668" y="1767"/>
                    <a:pt x="1668" y="1767"/>
                  </a:cubicBezTo>
                  <a:cubicBezTo>
                    <a:pt x="1644" y="1780"/>
                    <a:pt x="1619" y="1791"/>
                    <a:pt x="1594" y="1804"/>
                  </a:cubicBezTo>
                  <a:cubicBezTo>
                    <a:pt x="1557" y="1822"/>
                    <a:pt x="1557" y="1822"/>
                    <a:pt x="1557" y="1822"/>
                  </a:cubicBezTo>
                  <a:cubicBezTo>
                    <a:pt x="1545" y="1828"/>
                    <a:pt x="1533" y="1833"/>
                    <a:pt x="1520" y="1839"/>
                  </a:cubicBezTo>
                  <a:cubicBezTo>
                    <a:pt x="1445" y="1873"/>
                    <a:pt x="1445" y="1873"/>
                    <a:pt x="1445" y="1873"/>
                  </a:cubicBezTo>
                  <a:cubicBezTo>
                    <a:pt x="1369" y="1904"/>
                    <a:pt x="1369" y="1904"/>
                    <a:pt x="1369" y="1904"/>
                  </a:cubicBezTo>
                  <a:cubicBezTo>
                    <a:pt x="1356" y="1909"/>
                    <a:pt x="1344" y="1914"/>
                    <a:pt x="1331" y="1919"/>
                  </a:cubicBezTo>
                  <a:cubicBezTo>
                    <a:pt x="1292" y="1933"/>
                    <a:pt x="1292" y="1933"/>
                    <a:pt x="1292" y="1933"/>
                  </a:cubicBezTo>
                  <a:cubicBezTo>
                    <a:pt x="1087" y="2010"/>
                    <a:pt x="873" y="2064"/>
                    <a:pt x="655" y="2092"/>
                  </a:cubicBezTo>
                  <a:cubicBezTo>
                    <a:pt x="574" y="2100"/>
                    <a:pt x="574" y="2100"/>
                    <a:pt x="574" y="2100"/>
                  </a:cubicBezTo>
                  <a:cubicBezTo>
                    <a:pt x="567" y="2101"/>
                    <a:pt x="560" y="2101"/>
                    <a:pt x="553" y="2102"/>
                  </a:cubicBezTo>
                  <a:cubicBezTo>
                    <a:pt x="533" y="2103"/>
                    <a:pt x="533" y="2103"/>
                    <a:pt x="533" y="2103"/>
                  </a:cubicBezTo>
                  <a:cubicBezTo>
                    <a:pt x="492" y="2105"/>
                    <a:pt x="492" y="2105"/>
                    <a:pt x="492" y="2105"/>
                  </a:cubicBezTo>
                  <a:cubicBezTo>
                    <a:pt x="451" y="2108"/>
                    <a:pt x="451" y="2108"/>
                    <a:pt x="451" y="2108"/>
                  </a:cubicBezTo>
                  <a:cubicBezTo>
                    <a:pt x="437" y="2108"/>
                    <a:pt x="423" y="2108"/>
                    <a:pt x="409" y="2108"/>
                  </a:cubicBezTo>
                  <a:cubicBezTo>
                    <a:pt x="382" y="2108"/>
                    <a:pt x="355" y="2109"/>
                    <a:pt x="327" y="2109"/>
                  </a:cubicBezTo>
                  <a:cubicBezTo>
                    <a:pt x="218" y="2106"/>
                    <a:pt x="108" y="2094"/>
                    <a:pt x="0" y="20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4" name="Freeform 21"/>
            <p:cNvSpPr/>
            <p:nvPr>
              <p:custDataLst>
                <p:tags r:id="rId19"/>
              </p:custDataLst>
            </p:nvPr>
          </p:nvSpPr>
          <p:spPr bwMode="auto">
            <a:xfrm>
              <a:off x="1" y="906"/>
              <a:ext cx="5752" cy="1428"/>
            </a:xfrm>
            <a:custGeom>
              <a:avLst/>
              <a:gdLst>
                <a:gd name="T0" fmla="*/ 416 w 8988"/>
                <a:gd name="T1" fmla="*/ 2227 h 2228"/>
                <a:gd name="T2" fmla="*/ 624 w 8988"/>
                <a:gd name="T3" fmla="*/ 2214 h 2228"/>
                <a:gd name="T4" fmla="*/ 1034 w 8988"/>
                <a:gd name="T5" fmla="*/ 2134 h 2228"/>
                <a:gd name="T6" fmla="*/ 1154 w 8988"/>
                <a:gd name="T7" fmla="*/ 2098 h 2228"/>
                <a:gd name="T8" fmla="*/ 1312 w 8988"/>
                <a:gd name="T9" fmla="*/ 2042 h 2228"/>
                <a:gd name="T10" fmla="*/ 1389 w 8988"/>
                <a:gd name="T11" fmla="*/ 2011 h 2228"/>
                <a:gd name="T12" fmla="*/ 1580 w 8988"/>
                <a:gd name="T13" fmla="*/ 1926 h 2228"/>
                <a:gd name="T14" fmla="*/ 1692 w 8988"/>
                <a:gd name="T15" fmla="*/ 1869 h 2228"/>
                <a:gd name="T16" fmla="*/ 1874 w 8988"/>
                <a:gd name="T17" fmla="*/ 1766 h 2228"/>
                <a:gd name="T18" fmla="*/ 2253 w 8988"/>
                <a:gd name="T19" fmla="*/ 1507 h 2228"/>
                <a:gd name="T20" fmla="*/ 2447 w 8988"/>
                <a:gd name="T21" fmla="*/ 1349 h 2228"/>
                <a:gd name="T22" fmla="*/ 3020 w 8988"/>
                <a:gd name="T23" fmla="*/ 742 h 2228"/>
                <a:gd name="T24" fmla="*/ 3376 w 8988"/>
                <a:gd name="T25" fmla="*/ 277 h 2228"/>
                <a:gd name="T26" fmla="*/ 3451 w 8988"/>
                <a:gd name="T27" fmla="*/ 204 h 2228"/>
                <a:gd name="T28" fmla="*/ 3532 w 8988"/>
                <a:gd name="T29" fmla="*/ 137 h 2228"/>
                <a:gd name="T30" fmla="*/ 3602 w 8988"/>
                <a:gd name="T31" fmla="*/ 91 h 2228"/>
                <a:gd name="T32" fmla="*/ 3879 w 8988"/>
                <a:gd name="T33" fmla="*/ 1 h 2228"/>
                <a:gd name="T34" fmla="*/ 4050 w 8988"/>
                <a:gd name="T35" fmla="*/ 46 h 2228"/>
                <a:gd name="T36" fmla="*/ 4107 w 8988"/>
                <a:gd name="T37" fmla="*/ 93 h 2228"/>
                <a:gd name="T38" fmla="*/ 4161 w 8988"/>
                <a:gd name="T39" fmla="*/ 158 h 2228"/>
                <a:gd name="T40" fmla="*/ 4418 w 8988"/>
                <a:gd name="T41" fmla="*/ 775 h 2228"/>
                <a:gd name="T42" fmla="*/ 4680 w 8988"/>
                <a:gd name="T43" fmla="*/ 1197 h 2228"/>
                <a:gd name="T44" fmla="*/ 5775 w 8988"/>
                <a:gd name="T45" fmla="*/ 1426 h 2228"/>
                <a:gd name="T46" fmla="*/ 6080 w 8988"/>
                <a:gd name="T47" fmla="*/ 1294 h 2228"/>
                <a:gd name="T48" fmla="*/ 6401 w 8988"/>
                <a:gd name="T49" fmla="*/ 1098 h 2228"/>
                <a:gd name="T50" fmla="*/ 6690 w 8988"/>
                <a:gd name="T51" fmla="*/ 1070 h 2228"/>
                <a:gd name="T52" fmla="*/ 7653 w 8988"/>
                <a:gd name="T53" fmla="*/ 1345 h 2228"/>
                <a:gd name="T54" fmla="*/ 8320 w 8988"/>
                <a:gd name="T55" fmla="*/ 1391 h 2228"/>
                <a:gd name="T56" fmla="*/ 7985 w 8988"/>
                <a:gd name="T57" fmla="*/ 1383 h 2228"/>
                <a:gd name="T58" fmla="*/ 7327 w 8988"/>
                <a:gd name="T59" fmla="*/ 1272 h 2228"/>
                <a:gd name="T60" fmla="*/ 6523 w 8988"/>
                <a:gd name="T61" fmla="*/ 1071 h 2228"/>
                <a:gd name="T62" fmla="*/ 6010 w 8988"/>
                <a:gd name="T63" fmla="*/ 1340 h 2228"/>
                <a:gd name="T64" fmla="*/ 5113 w 8988"/>
                <a:gd name="T65" fmla="*/ 1439 h 2228"/>
                <a:gd name="T66" fmla="*/ 4565 w 8988"/>
                <a:gd name="T67" fmla="*/ 1075 h 2228"/>
                <a:gd name="T68" fmla="*/ 4292 w 8988"/>
                <a:gd name="T69" fmla="*/ 465 h 2228"/>
                <a:gd name="T70" fmla="*/ 4130 w 8988"/>
                <a:gd name="T71" fmla="*/ 128 h 2228"/>
                <a:gd name="T72" fmla="*/ 4072 w 8988"/>
                <a:gd name="T73" fmla="*/ 70 h 2228"/>
                <a:gd name="T74" fmla="*/ 4037 w 8988"/>
                <a:gd name="T75" fmla="*/ 47 h 2228"/>
                <a:gd name="T76" fmla="*/ 3717 w 8988"/>
                <a:gd name="T77" fmla="*/ 41 h 2228"/>
                <a:gd name="T78" fmla="*/ 3587 w 8988"/>
                <a:gd name="T79" fmla="*/ 107 h 2228"/>
                <a:gd name="T80" fmla="*/ 3503 w 8988"/>
                <a:gd name="T81" fmla="*/ 168 h 2228"/>
                <a:gd name="T82" fmla="*/ 3440 w 8988"/>
                <a:gd name="T83" fmla="*/ 222 h 2228"/>
                <a:gd name="T84" fmla="*/ 3325 w 8988"/>
                <a:gd name="T85" fmla="*/ 344 h 2228"/>
                <a:gd name="T86" fmla="*/ 2974 w 8988"/>
                <a:gd name="T87" fmla="*/ 812 h 2228"/>
                <a:gd name="T88" fmla="*/ 2387 w 8988"/>
                <a:gd name="T89" fmla="*/ 1406 h 2228"/>
                <a:gd name="T90" fmla="*/ 2189 w 8988"/>
                <a:gd name="T91" fmla="*/ 1561 h 2228"/>
                <a:gd name="T92" fmla="*/ 1840 w 8988"/>
                <a:gd name="T93" fmla="*/ 1791 h 2228"/>
                <a:gd name="T94" fmla="*/ 1656 w 8988"/>
                <a:gd name="T95" fmla="*/ 1892 h 2228"/>
                <a:gd name="T96" fmla="*/ 1544 w 8988"/>
                <a:gd name="T97" fmla="*/ 1947 h 2228"/>
                <a:gd name="T98" fmla="*/ 1372 w 8988"/>
                <a:gd name="T99" fmla="*/ 2023 h 2228"/>
                <a:gd name="T100" fmla="*/ 1274 w 8988"/>
                <a:gd name="T101" fmla="*/ 2061 h 2228"/>
                <a:gd name="T102" fmla="*/ 1075 w 8988"/>
                <a:gd name="T103" fmla="*/ 2126 h 2228"/>
                <a:gd name="T104" fmla="*/ 994 w 8988"/>
                <a:gd name="T105" fmla="*/ 2148 h 2228"/>
                <a:gd name="T106" fmla="*/ 583 w 8988"/>
                <a:gd name="T107" fmla="*/ 2219 h 2228"/>
                <a:gd name="T108" fmla="*/ 332 w 8988"/>
                <a:gd name="T109" fmla="*/ 2227 h 2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988" h="2228">
                  <a:moveTo>
                    <a:pt x="0" y="2191"/>
                  </a:moveTo>
                  <a:cubicBezTo>
                    <a:pt x="110" y="2211"/>
                    <a:pt x="221" y="2223"/>
                    <a:pt x="332" y="2226"/>
                  </a:cubicBezTo>
                  <a:cubicBezTo>
                    <a:pt x="416" y="2227"/>
                    <a:pt x="416" y="2227"/>
                    <a:pt x="416" y="2227"/>
                  </a:cubicBezTo>
                  <a:cubicBezTo>
                    <a:pt x="444" y="2226"/>
                    <a:pt x="472" y="2225"/>
                    <a:pt x="499" y="2224"/>
                  </a:cubicBezTo>
                  <a:cubicBezTo>
                    <a:pt x="527" y="2223"/>
                    <a:pt x="555" y="2220"/>
                    <a:pt x="583" y="2218"/>
                  </a:cubicBezTo>
                  <a:cubicBezTo>
                    <a:pt x="624" y="2214"/>
                    <a:pt x="624" y="2214"/>
                    <a:pt x="624" y="2214"/>
                  </a:cubicBezTo>
                  <a:cubicBezTo>
                    <a:pt x="638" y="2213"/>
                    <a:pt x="652" y="2210"/>
                    <a:pt x="666" y="2209"/>
                  </a:cubicBezTo>
                  <a:cubicBezTo>
                    <a:pt x="777" y="2196"/>
                    <a:pt x="886" y="2173"/>
                    <a:pt x="994" y="2145"/>
                  </a:cubicBezTo>
                  <a:cubicBezTo>
                    <a:pt x="1034" y="2134"/>
                    <a:pt x="1034" y="2134"/>
                    <a:pt x="1034" y="2134"/>
                  </a:cubicBezTo>
                  <a:cubicBezTo>
                    <a:pt x="1054" y="2129"/>
                    <a:pt x="1054" y="2129"/>
                    <a:pt x="1054" y="2129"/>
                  </a:cubicBezTo>
                  <a:cubicBezTo>
                    <a:pt x="1061" y="2127"/>
                    <a:pt x="1068" y="2125"/>
                    <a:pt x="1074" y="2123"/>
                  </a:cubicBezTo>
                  <a:cubicBezTo>
                    <a:pt x="1154" y="2098"/>
                    <a:pt x="1154" y="2098"/>
                    <a:pt x="1154" y="2098"/>
                  </a:cubicBezTo>
                  <a:cubicBezTo>
                    <a:pt x="1181" y="2090"/>
                    <a:pt x="1207" y="2080"/>
                    <a:pt x="1233" y="2071"/>
                  </a:cubicBezTo>
                  <a:cubicBezTo>
                    <a:pt x="1246" y="2067"/>
                    <a:pt x="1260" y="2062"/>
                    <a:pt x="1273" y="2057"/>
                  </a:cubicBezTo>
                  <a:cubicBezTo>
                    <a:pt x="1312" y="2042"/>
                    <a:pt x="1312" y="2042"/>
                    <a:pt x="1312" y="2042"/>
                  </a:cubicBezTo>
                  <a:cubicBezTo>
                    <a:pt x="1351" y="2027"/>
                    <a:pt x="1351" y="2027"/>
                    <a:pt x="1351" y="2027"/>
                  </a:cubicBezTo>
                  <a:cubicBezTo>
                    <a:pt x="1370" y="2020"/>
                    <a:pt x="1370" y="2020"/>
                    <a:pt x="1370" y="2020"/>
                  </a:cubicBezTo>
                  <a:cubicBezTo>
                    <a:pt x="1389" y="2011"/>
                    <a:pt x="1389" y="2011"/>
                    <a:pt x="1389" y="2011"/>
                  </a:cubicBezTo>
                  <a:cubicBezTo>
                    <a:pt x="1466" y="1979"/>
                    <a:pt x="1466" y="1979"/>
                    <a:pt x="1466" y="1979"/>
                  </a:cubicBezTo>
                  <a:cubicBezTo>
                    <a:pt x="1492" y="1967"/>
                    <a:pt x="1517" y="1955"/>
                    <a:pt x="1542" y="1944"/>
                  </a:cubicBezTo>
                  <a:cubicBezTo>
                    <a:pt x="1555" y="1938"/>
                    <a:pt x="1568" y="1932"/>
                    <a:pt x="1580" y="1926"/>
                  </a:cubicBezTo>
                  <a:cubicBezTo>
                    <a:pt x="1617" y="1907"/>
                    <a:pt x="1617" y="1907"/>
                    <a:pt x="1617" y="1907"/>
                  </a:cubicBezTo>
                  <a:cubicBezTo>
                    <a:pt x="1655" y="1888"/>
                    <a:pt x="1655" y="1888"/>
                    <a:pt x="1655" y="1888"/>
                  </a:cubicBezTo>
                  <a:cubicBezTo>
                    <a:pt x="1667" y="1882"/>
                    <a:pt x="1680" y="1876"/>
                    <a:pt x="1692" y="1869"/>
                  </a:cubicBezTo>
                  <a:cubicBezTo>
                    <a:pt x="1765" y="1829"/>
                    <a:pt x="1765" y="1829"/>
                    <a:pt x="1765" y="1829"/>
                  </a:cubicBezTo>
                  <a:cubicBezTo>
                    <a:pt x="1790" y="1816"/>
                    <a:pt x="1813" y="1801"/>
                    <a:pt x="1838" y="1787"/>
                  </a:cubicBezTo>
                  <a:cubicBezTo>
                    <a:pt x="1874" y="1766"/>
                    <a:pt x="1874" y="1766"/>
                    <a:pt x="1874" y="1766"/>
                  </a:cubicBezTo>
                  <a:cubicBezTo>
                    <a:pt x="1909" y="1744"/>
                    <a:pt x="1909" y="1744"/>
                    <a:pt x="1909" y="1744"/>
                  </a:cubicBezTo>
                  <a:cubicBezTo>
                    <a:pt x="2004" y="1686"/>
                    <a:pt x="2096" y="1623"/>
                    <a:pt x="2186" y="1557"/>
                  </a:cubicBezTo>
                  <a:cubicBezTo>
                    <a:pt x="2253" y="1507"/>
                    <a:pt x="2253" y="1507"/>
                    <a:pt x="2253" y="1507"/>
                  </a:cubicBezTo>
                  <a:cubicBezTo>
                    <a:pt x="2319" y="1455"/>
                    <a:pt x="2319" y="1455"/>
                    <a:pt x="2319" y="1455"/>
                  </a:cubicBezTo>
                  <a:cubicBezTo>
                    <a:pt x="2341" y="1438"/>
                    <a:pt x="2362" y="1420"/>
                    <a:pt x="2384" y="1403"/>
                  </a:cubicBezTo>
                  <a:cubicBezTo>
                    <a:pt x="2405" y="1385"/>
                    <a:pt x="2427" y="1367"/>
                    <a:pt x="2447" y="1349"/>
                  </a:cubicBezTo>
                  <a:cubicBezTo>
                    <a:pt x="2616" y="1203"/>
                    <a:pt x="2773" y="1044"/>
                    <a:pt x="2916" y="873"/>
                  </a:cubicBezTo>
                  <a:cubicBezTo>
                    <a:pt x="2969" y="808"/>
                    <a:pt x="2969" y="808"/>
                    <a:pt x="2969" y="808"/>
                  </a:cubicBezTo>
                  <a:cubicBezTo>
                    <a:pt x="3020" y="742"/>
                    <a:pt x="3020" y="742"/>
                    <a:pt x="3020" y="742"/>
                  </a:cubicBezTo>
                  <a:cubicBezTo>
                    <a:pt x="3054" y="698"/>
                    <a:pt x="3087" y="652"/>
                    <a:pt x="3119" y="607"/>
                  </a:cubicBezTo>
                  <a:cubicBezTo>
                    <a:pt x="3184" y="516"/>
                    <a:pt x="3249" y="425"/>
                    <a:pt x="3321" y="340"/>
                  </a:cubicBezTo>
                  <a:cubicBezTo>
                    <a:pt x="3339" y="319"/>
                    <a:pt x="3357" y="297"/>
                    <a:pt x="3376" y="277"/>
                  </a:cubicBezTo>
                  <a:cubicBezTo>
                    <a:pt x="3386" y="267"/>
                    <a:pt x="3395" y="257"/>
                    <a:pt x="3405" y="247"/>
                  </a:cubicBezTo>
                  <a:cubicBezTo>
                    <a:pt x="3435" y="218"/>
                    <a:pt x="3435" y="218"/>
                    <a:pt x="3435" y="218"/>
                  </a:cubicBezTo>
                  <a:cubicBezTo>
                    <a:pt x="3440" y="213"/>
                    <a:pt x="3446" y="208"/>
                    <a:pt x="3451" y="204"/>
                  </a:cubicBezTo>
                  <a:cubicBezTo>
                    <a:pt x="3467" y="190"/>
                    <a:pt x="3467" y="190"/>
                    <a:pt x="3467" y="190"/>
                  </a:cubicBezTo>
                  <a:cubicBezTo>
                    <a:pt x="3477" y="180"/>
                    <a:pt x="3488" y="171"/>
                    <a:pt x="3499" y="163"/>
                  </a:cubicBezTo>
                  <a:cubicBezTo>
                    <a:pt x="3532" y="137"/>
                    <a:pt x="3532" y="137"/>
                    <a:pt x="3532" y="137"/>
                  </a:cubicBezTo>
                  <a:cubicBezTo>
                    <a:pt x="3543" y="129"/>
                    <a:pt x="3555" y="121"/>
                    <a:pt x="3566" y="113"/>
                  </a:cubicBezTo>
                  <a:cubicBezTo>
                    <a:pt x="3584" y="101"/>
                    <a:pt x="3584" y="101"/>
                    <a:pt x="3584" y="101"/>
                  </a:cubicBezTo>
                  <a:cubicBezTo>
                    <a:pt x="3602" y="91"/>
                    <a:pt x="3602" y="91"/>
                    <a:pt x="3602" y="91"/>
                  </a:cubicBezTo>
                  <a:cubicBezTo>
                    <a:pt x="3614" y="84"/>
                    <a:pt x="3626" y="76"/>
                    <a:pt x="3638" y="70"/>
                  </a:cubicBezTo>
                  <a:cubicBezTo>
                    <a:pt x="3664" y="58"/>
                    <a:pt x="3688" y="45"/>
                    <a:pt x="3715" y="35"/>
                  </a:cubicBezTo>
                  <a:cubicBezTo>
                    <a:pt x="3767" y="15"/>
                    <a:pt x="3822" y="1"/>
                    <a:pt x="3879" y="1"/>
                  </a:cubicBezTo>
                  <a:cubicBezTo>
                    <a:pt x="3907" y="0"/>
                    <a:pt x="3935" y="3"/>
                    <a:pt x="3962" y="10"/>
                  </a:cubicBezTo>
                  <a:cubicBezTo>
                    <a:pt x="3990" y="17"/>
                    <a:pt x="4016" y="27"/>
                    <a:pt x="4041" y="41"/>
                  </a:cubicBezTo>
                  <a:cubicBezTo>
                    <a:pt x="4050" y="46"/>
                    <a:pt x="4050" y="46"/>
                    <a:pt x="4050" y="46"/>
                  </a:cubicBezTo>
                  <a:cubicBezTo>
                    <a:pt x="4053" y="48"/>
                    <a:pt x="4056" y="50"/>
                    <a:pt x="4059" y="52"/>
                  </a:cubicBezTo>
                  <a:cubicBezTo>
                    <a:pt x="4064" y="56"/>
                    <a:pt x="4070" y="60"/>
                    <a:pt x="4076" y="64"/>
                  </a:cubicBezTo>
                  <a:cubicBezTo>
                    <a:pt x="4086" y="74"/>
                    <a:pt x="4098" y="82"/>
                    <a:pt x="4107" y="93"/>
                  </a:cubicBezTo>
                  <a:cubicBezTo>
                    <a:pt x="4112" y="98"/>
                    <a:pt x="4117" y="103"/>
                    <a:pt x="4122" y="108"/>
                  </a:cubicBezTo>
                  <a:cubicBezTo>
                    <a:pt x="4127" y="113"/>
                    <a:pt x="4131" y="118"/>
                    <a:pt x="4136" y="124"/>
                  </a:cubicBezTo>
                  <a:cubicBezTo>
                    <a:pt x="4145" y="135"/>
                    <a:pt x="4153" y="146"/>
                    <a:pt x="4161" y="158"/>
                  </a:cubicBezTo>
                  <a:cubicBezTo>
                    <a:pt x="4192" y="204"/>
                    <a:pt x="4216" y="255"/>
                    <a:pt x="4238" y="307"/>
                  </a:cubicBezTo>
                  <a:cubicBezTo>
                    <a:pt x="4260" y="358"/>
                    <a:pt x="4280" y="410"/>
                    <a:pt x="4299" y="462"/>
                  </a:cubicBezTo>
                  <a:cubicBezTo>
                    <a:pt x="4339" y="567"/>
                    <a:pt x="4375" y="672"/>
                    <a:pt x="4418" y="775"/>
                  </a:cubicBezTo>
                  <a:cubicBezTo>
                    <a:pt x="4439" y="827"/>
                    <a:pt x="4461" y="878"/>
                    <a:pt x="4486" y="928"/>
                  </a:cubicBezTo>
                  <a:cubicBezTo>
                    <a:pt x="4511" y="977"/>
                    <a:pt x="4538" y="1026"/>
                    <a:pt x="4571" y="1071"/>
                  </a:cubicBezTo>
                  <a:cubicBezTo>
                    <a:pt x="4603" y="1117"/>
                    <a:pt x="4640" y="1159"/>
                    <a:pt x="4680" y="1197"/>
                  </a:cubicBezTo>
                  <a:cubicBezTo>
                    <a:pt x="4720" y="1235"/>
                    <a:pt x="4764" y="1269"/>
                    <a:pt x="4811" y="1300"/>
                  </a:cubicBezTo>
                  <a:cubicBezTo>
                    <a:pt x="4904" y="1360"/>
                    <a:pt x="5007" y="1404"/>
                    <a:pt x="5115" y="1433"/>
                  </a:cubicBezTo>
                  <a:cubicBezTo>
                    <a:pt x="5330" y="1490"/>
                    <a:pt x="5560" y="1486"/>
                    <a:pt x="5775" y="1426"/>
                  </a:cubicBezTo>
                  <a:cubicBezTo>
                    <a:pt x="5828" y="1411"/>
                    <a:pt x="5881" y="1393"/>
                    <a:pt x="5932" y="1371"/>
                  </a:cubicBezTo>
                  <a:cubicBezTo>
                    <a:pt x="5957" y="1360"/>
                    <a:pt x="5983" y="1348"/>
                    <a:pt x="6007" y="1335"/>
                  </a:cubicBezTo>
                  <a:cubicBezTo>
                    <a:pt x="6032" y="1323"/>
                    <a:pt x="6056" y="1309"/>
                    <a:pt x="6080" y="1294"/>
                  </a:cubicBezTo>
                  <a:cubicBezTo>
                    <a:pt x="6174" y="1235"/>
                    <a:pt x="6261" y="1164"/>
                    <a:pt x="6362" y="1115"/>
                  </a:cubicBezTo>
                  <a:cubicBezTo>
                    <a:pt x="6369" y="1112"/>
                    <a:pt x="6375" y="1109"/>
                    <a:pt x="6382" y="1107"/>
                  </a:cubicBezTo>
                  <a:cubicBezTo>
                    <a:pt x="6401" y="1098"/>
                    <a:pt x="6401" y="1098"/>
                    <a:pt x="6401" y="1098"/>
                  </a:cubicBezTo>
                  <a:cubicBezTo>
                    <a:pt x="6414" y="1093"/>
                    <a:pt x="6427" y="1089"/>
                    <a:pt x="6440" y="1084"/>
                  </a:cubicBezTo>
                  <a:cubicBezTo>
                    <a:pt x="6467" y="1076"/>
                    <a:pt x="6495" y="1069"/>
                    <a:pt x="6522" y="1066"/>
                  </a:cubicBezTo>
                  <a:cubicBezTo>
                    <a:pt x="6578" y="1059"/>
                    <a:pt x="6634" y="1061"/>
                    <a:pt x="6690" y="1070"/>
                  </a:cubicBezTo>
                  <a:cubicBezTo>
                    <a:pt x="6800" y="1087"/>
                    <a:pt x="6905" y="1128"/>
                    <a:pt x="7009" y="1167"/>
                  </a:cubicBezTo>
                  <a:cubicBezTo>
                    <a:pt x="7113" y="1208"/>
                    <a:pt x="7221" y="1237"/>
                    <a:pt x="7328" y="1268"/>
                  </a:cubicBezTo>
                  <a:cubicBezTo>
                    <a:pt x="7435" y="1298"/>
                    <a:pt x="7544" y="1325"/>
                    <a:pt x="7653" y="1345"/>
                  </a:cubicBezTo>
                  <a:cubicBezTo>
                    <a:pt x="7708" y="1355"/>
                    <a:pt x="7763" y="1363"/>
                    <a:pt x="7819" y="1368"/>
                  </a:cubicBezTo>
                  <a:cubicBezTo>
                    <a:pt x="7874" y="1373"/>
                    <a:pt x="7930" y="1377"/>
                    <a:pt x="7985" y="1381"/>
                  </a:cubicBezTo>
                  <a:cubicBezTo>
                    <a:pt x="8097" y="1387"/>
                    <a:pt x="8208" y="1390"/>
                    <a:pt x="8320" y="1391"/>
                  </a:cubicBezTo>
                  <a:cubicBezTo>
                    <a:pt x="8543" y="1392"/>
                    <a:pt x="8765" y="1384"/>
                    <a:pt x="8988" y="1375"/>
                  </a:cubicBezTo>
                  <a:cubicBezTo>
                    <a:pt x="8765" y="1385"/>
                    <a:pt x="8543" y="1394"/>
                    <a:pt x="8320" y="1393"/>
                  </a:cubicBezTo>
                  <a:cubicBezTo>
                    <a:pt x="8208" y="1392"/>
                    <a:pt x="8097" y="1390"/>
                    <a:pt x="7985" y="1383"/>
                  </a:cubicBezTo>
                  <a:cubicBezTo>
                    <a:pt x="7930" y="1380"/>
                    <a:pt x="7874" y="1377"/>
                    <a:pt x="7818" y="1371"/>
                  </a:cubicBezTo>
                  <a:cubicBezTo>
                    <a:pt x="7763" y="1366"/>
                    <a:pt x="7708" y="1358"/>
                    <a:pt x="7653" y="1348"/>
                  </a:cubicBezTo>
                  <a:cubicBezTo>
                    <a:pt x="7543" y="1329"/>
                    <a:pt x="7434" y="1302"/>
                    <a:pt x="7327" y="1272"/>
                  </a:cubicBezTo>
                  <a:cubicBezTo>
                    <a:pt x="7220" y="1241"/>
                    <a:pt x="7112" y="1212"/>
                    <a:pt x="7008" y="1171"/>
                  </a:cubicBezTo>
                  <a:cubicBezTo>
                    <a:pt x="6904" y="1133"/>
                    <a:pt x="6799" y="1092"/>
                    <a:pt x="6689" y="1074"/>
                  </a:cubicBezTo>
                  <a:cubicBezTo>
                    <a:pt x="6634" y="1066"/>
                    <a:pt x="6578" y="1064"/>
                    <a:pt x="6523" y="1071"/>
                  </a:cubicBezTo>
                  <a:cubicBezTo>
                    <a:pt x="6468" y="1078"/>
                    <a:pt x="6414" y="1095"/>
                    <a:pt x="6365" y="1120"/>
                  </a:cubicBezTo>
                  <a:cubicBezTo>
                    <a:pt x="6264" y="1168"/>
                    <a:pt x="6177" y="1239"/>
                    <a:pt x="6083" y="1298"/>
                  </a:cubicBezTo>
                  <a:cubicBezTo>
                    <a:pt x="6059" y="1313"/>
                    <a:pt x="6035" y="1327"/>
                    <a:pt x="6010" y="1340"/>
                  </a:cubicBezTo>
                  <a:cubicBezTo>
                    <a:pt x="5985" y="1353"/>
                    <a:pt x="5960" y="1365"/>
                    <a:pt x="5934" y="1376"/>
                  </a:cubicBezTo>
                  <a:cubicBezTo>
                    <a:pt x="5883" y="1398"/>
                    <a:pt x="5830" y="1417"/>
                    <a:pt x="5776" y="1432"/>
                  </a:cubicBezTo>
                  <a:cubicBezTo>
                    <a:pt x="5561" y="1492"/>
                    <a:pt x="5330" y="1496"/>
                    <a:pt x="5113" y="1439"/>
                  </a:cubicBezTo>
                  <a:cubicBezTo>
                    <a:pt x="5005" y="1410"/>
                    <a:pt x="4901" y="1366"/>
                    <a:pt x="4807" y="1305"/>
                  </a:cubicBezTo>
                  <a:cubicBezTo>
                    <a:pt x="4760" y="1275"/>
                    <a:pt x="4716" y="1240"/>
                    <a:pt x="4675" y="1202"/>
                  </a:cubicBezTo>
                  <a:cubicBezTo>
                    <a:pt x="4635" y="1163"/>
                    <a:pt x="4598" y="1121"/>
                    <a:pt x="4565" y="1075"/>
                  </a:cubicBezTo>
                  <a:cubicBezTo>
                    <a:pt x="4532" y="1030"/>
                    <a:pt x="4505" y="981"/>
                    <a:pt x="4480" y="931"/>
                  </a:cubicBezTo>
                  <a:cubicBezTo>
                    <a:pt x="4455" y="881"/>
                    <a:pt x="4432" y="830"/>
                    <a:pt x="4411" y="778"/>
                  </a:cubicBezTo>
                  <a:cubicBezTo>
                    <a:pt x="4368" y="675"/>
                    <a:pt x="4332" y="569"/>
                    <a:pt x="4292" y="465"/>
                  </a:cubicBezTo>
                  <a:cubicBezTo>
                    <a:pt x="4273" y="413"/>
                    <a:pt x="4253" y="361"/>
                    <a:pt x="4231" y="309"/>
                  </a:cubicBezTo>
                  <a:cubicBezTo>
                    <a:pt x="4210" y="258"/>
                    <a:pt x="4186" y="208"/>
                    <a:pt x="4155" y="162"/>
                  </a:cubicBezTo>
                  <a:cubicBezTo>
                    <a:pt x="4147" y="150"/>
                    <a:pt x="4139" y="139"/>
                    <a:pt x="4130" y="128"/>
                  </a:cubicBezTo>
                  <a:cubicBezTo>
                    <a:pt x="4126" y="123"/>
                    <a:pt x="4121" y="118"/>
                    <a:pt x="4117" y="112"/>
                  </a:cubicBezTo>
                  <a:cubicBezTo>
                    <a:pt x="4112" y="107"/>
                    <a:pt x="4107" y="103"/>
                    <a:pt x="4102" y="98"/>
                  </a:cubicBezTo>
                  <a:cubicBezTo>
                    <a:pt x="4093" y="87"/>
                    <a:pt x="4082" y="79"/>
                    <a:pt x="4072" y="70"/>
                  </a:cubicBezTo>
                  <a:cubicBezTo>
                    <a:pt x="4066" y="66"/>
                    <a:pt x="4060" y="62"/>
                    <a:pt x="4055" y="58"/>
                  </a:cubicBezTo>
                  <a:cubicBezTo>
                    <a:pt x="4052" y="56"/>
                    <a:pt x="4049" y="54"/>
                    <a:pt x="4046" y="52"/>
                  </a:cubicBezTo>
                  <a:cubicBezTo>
                    <a:pt x="4037" y="47"/>
                    <a:pt x="4037" y="47"/>
                    <a:pt x="4037" y="47"/>
                  </a:cubicBezTo>
                  <a:cubicBezTo>
                    <a:pt x="4013" y="33"/>
                    <a:pt x="3987" y="23"/>
                    <a:pt x="3961" y="17"/>
                  </a:cubicBezTo>
                  <a:cubicBezTo>
                    <a:pt x="3934" y="10"/>
                    <a:pt x="3906" y="7"/>
                    <a:pt x="3879" y="7"/>
                  </a:cubicBezTo>
                  <a:cubicBezTo>
                    <a:pt x="3823" y="8"/>
                    <a:pt x="3769" y="21"/>
                    <a:pt x="3717" y="41"/>
                  </a:cubicBezTo>
                  <a:cubicBezTo>
                    <a:pt x="3691" y="51"/>
                    <a:pt x="3667" y="64"/>
                    <a:pt x="3641" y="76"/>
                  </a:cubicBezTo>
                  <a:cubicBezTo>
                    <a:pt x="3629" y="82"/>
                    <a:pt x="3617" y="90"/>
                    <a:pt x="3605" y="96"/>
                  </a:cubicBezTo>
                  <a:cubicBezTo>
                    <a:pt x="3587" y="107"/>
                    <a:pt x="3587" y="107"/>
                    <a:pt x="3587" y="107"/>
                  </a:cubicBezTo>
                  <a:cubicBezTo>
                    <a:pt x="3570" y="119"/>
                    <a:pt x="3570" y="119"/>
                    <a:pt x="3570" y="119"/>
                  </a:cubicBezTo>
                  <a:cubicBezTo>
                    <a:pt x="3559" y="126"/>
                    <a:pt x="3547" y="134"/>
                    <a:pt x="3536" y="142"/>
                  </a:cubicBezTo>
                  <a:cubicBezTo>
                    <a:pt x="3503" y="168"/>
                    <a:pt x="3503" y="168"/>
                    <a:pt x="3503" y="168"/>
                  </a:cubicBezTo>
                  <a:cubicBezTo>
                    <a:pt x="3492" y="176"/>
                    <a:pt x="3481" y="185"/>
                    <a:pt x="3471" y="195"/>
                  </a:cubicBezTo>
                  <a:cubicBezTo>
                    <a:pt x="3455" y="208"/>
                    <a:pt x="3455" y="208"/>
                    <a:pt x="3455" y="208"/>
                  </a:cubicBezTo>
                  <a:cubicBezTo>
                    <a:pt x="3450" y="213"/>
                    <a:pt x="3445" y="217"/>
                    <a:pt x="3440" y="222"/>
                  </a:cubicBezTo>
                  <a:cubicBezTo>
                    <a:pt x="3410" y="251"/>
                    <a:pt x="3410" y="251"/>
                    <a:pt x="3410" y="251"/>
                  </a:cubicBezTo>
                  <a:cubicBezTo>
                    <a:pt x="3400" y="261"/>
                    <a:pt x="3391" y="272"/>
                    <a:pt x="3381" y="282"/>
                  </a:cubicBezTo>
                  <a:cubicBezTo>
                    <a:pt x="3362" y="301"/>
                    <a:pt x="3344" y="323"/>
                    <a:pt x="3325" y="344"/>
                  </a:cubicBezTo>
                  <a:cubicBezTo>
                    <a:pt x="3254" y="429"/>
                    <a:pt x="3189" y="520"/>
                    <a:pt x="3124" y="610"/>
                  </a:cubicBezTo>
                  <a:cubicBezTo>
                    <a:pt x="3091" y="656"/>
                    <a:pt x="3059" y="701"/>
                    <a:pt x="3025" y="745"/>
                  </a:cubicBezTo>
                  <a:cubicBezTo>
                    <a:pt x="2974" y="812"/>
                    <a:pt x="2974" y="812"/>
                    <a:pt x="2974" y="812"/>
                  </a:cubicBezTo>
                  <a:cubicBezTo>
                    <a:pt x="2920" y="876"/>
                    <a:pt x="2920" y="876"/>
                    <a:pt x="2920" y="876"/>
                  </a:cubicBezTo>
                  <a:cubicBezTo>
                    <a:pt x="2777" y="1048"/>
                    <a:pt x="2620" y="1206"/>
                    <a:pt x="2451" y="1352"/>
                  </a:cubicBezTo>
                  <a:cubicBezTo>
                    <a:pt x="2430" y="1371"/>
                    <a:pt x="2408" y="1388"/>
                    <a:pt x="2387" y="1406"/>
                  </a:cubicBezTo>
                  <a:cubicBezTo>
                    <a:pt x="2365" y="1424"/>
                    <a:pt x="2344" y="1442"/>
                    <a:pt x="2322" y="1459"/>
                  </a:cubicBezTo>
                  <a:cubicBezTo>
                    <a:pt x="2256" y="1511"/>
                    <a:pt x="2256" y="1511"/>
                    <a:pt x="2256" y="1511"/>
                  </a:cubicBezTo>
                  <a:cubicBezTo>
                    <a:pt x="2189" y="1561"/>
                    <a:pt x="2189" y="1561"/>
                    <a:pt x="2189" y="1561"/>
                  </a:cubicBezTo>
                  <a:cubicBezTo>
                    <a:pt x="2099" y="1627"/>
                    <a:pt x="2007" y="1690"/>
                    <a:pt x="1911" y="1748"/>
                  </a:cubicBezTo>
                  <a:cubicBezTo>
                    <a:pt x="1876" y="1770"/>
                    <a:pt x="1876" y="1770"/>
                    <a:pt x="1876" y="1770"/>
                  </a:cubicBezTo>
                  <a:cubicBezTo>
                    <a:pt x="1840" y="1791"/>
                    <a:pt x="1840" y="1791"/>
                    <a:pt x="1840" y="1791"/>
                  </a:cubicBezTo>
                  <a:cubicBezTo>
                    <a:pt x="1816" y="1805"/>
                    <a:pt x="1792" y="1819"/>
                    <a:pt x="1767" y="1833"/>
                  </a:cubicBezTo>
                  <a:cubicBezTo>
                    <a:pt x="1694" y="1873"/>
                    <a:pt x="1694" y="1873"/>
                    <a:pt x="1694" y="1873"/>
                  </a:cubicBezTo>
                  <a:cubicBezTo>
                    <a:pt x="1681" y="1879"/>
                    <a:pt x="1669" y="1886"/>
                    <a:pt x="1656" y="1892"/>
                  </a:cubicBezTo>
                  <a:cubicBezTo>
                    <a:pt x="1619" y="1911"/>
                    <a:pt x="1619" y="1911"/>
                    <a:pt x="1619" y="1911"/>
                  </a:cubicBezTo>
                  <a:cubicBezTo>
                    <a:pt x="1582" y="1929"/>
                    <a:pt x="1582" y="1929"/>
                    <a:pt x="1582" y="1929"/>
                  </a:cubicBezTo>
                  <a:cubicBezTo>
                    <a:pt x="1569" y="1936"/>
                    <a:pt x="1556" y="1941"/>
                    <a:pt x="1544" y="1947"/>
                  </a:cubicBezTo>
                  <a:cubicBezTo>
                    <a:pt x="1519" y="1959"/>
                    <a:pt x="1493" y="1971"/>
                    <a:pt x="1468" y="1982"/>
                  </a:cubicBezTo>
                  <a:cubicBezTo>
                    <a:pt x="1391" y="2015"/>
                    <a:pt x="1391" y="2015"/>
                    <a:pt x="1391" y="2015"/>
                  </a:cubicBezTo>
                  <a:cubicBezTo>
                    <a:pt x="1372" y="2023"/>
                    <a:pt x="1372" y="2023"/>
                    <a:pt x="1372" y="2023"/>
                  </a:cubicBezTo>
                  <a:cubicBezTo>
                    <a:pt x="1352" y="2031"/>
                    <a:pt x="1352" y="2031"/>
                    <a:pt x="1352" y="2031"/>
                  </a:cubicBezTo>
                  <a:cubicBezTo>
                    <a:pt x="1313" y="2046"/>
                    <a:pt x="1313" y="2046"/>
                    <a:pt x="1313" y="2046"/>
                  </a:cubicBezTo>
                  <a:cubicBezTo>
                    <a:pt x="1274" y="2061"/>
                    <a:pt x="1274" y="2061"/>
                    <a:pt x="1274" y="2061"/>
                  </a:cubicBezTo>
                  <a:cubicBezTo>
                    <a:pt x="1261" y="2066"/>
                    <a:pt x="1248" y="2070"/>
                    <a:pt x="1234" y="2074"/>
                  </a:cubicBezTo>
                  <a:cubicBezTo>
                    <a:pt x="1208" y="2083"/>
                    <a:pt x="1182" y="2093"/>
                    <a:pt x="1155" y="2101"/>
                  </a:cubicBezTo>
                  <a:cubicBezTo>
                    <a:pt x="1075" y="2126"/>
                    <a:pt x="1075" y="2126"/>
                    <a:pt x="1075" y="2126"/>
                  </a:cubicBezTo>
                  <a:cubicBezTo>
                    <a:pt x="1069" y="2128"/>
                    <a:pt x="1062" y="2130"/>
                    <a:pt x="1055" y="2132"/>
                  </a:cubicBezTo>
                  <a:cubicBezTo>
                    <a:pt x="1035" y="2137"/>
                    <a:pt x="1035" y="2137"/>
                    <a:pt x="1035" y="2137"/>
                  </a:cubicBezTo>
                  <a:cubicBezTo>
                    <a:pt x="994" y="2148"/>
                    <a:pt x="994" y="2148"/>
                    <a:pt x="994" y="2148"/>
                  </a:cubicBezTo>
                  <a:cubicBezTo>
                    <a:pt x="886" y="2175"/>
                    <a:pt x="777" y="2198"/>
                    <a:pt x="666" y="2211"/>
                  </a:cubicBezTo>
                  <a:cubicBezTo>
                    <a:pt x="652" y="2212"/>
                    <a:pt x="639" y="2215"/>
                    <a:pt x="625" y="2216"/>
                  </a:cubicBezTo>
                  <a:cubicBezTo>
                    <a:pt x="583" y="2219"/>
                    <a:pt x="583" y="2219"/>
                    <a:pt x="583" y="2219"/>
                  </a:cubicBezTo>
                  <a:cubicBezTo>
                    <a:pt x="555" y="2221"/>
                    <a:pt x="527" y="2225"/>
                    <a:pt x="500" y="2225"/>
                  </a:cubicBezTo>
                  <a:cubicBezTo>
                    <a:pt x="472" y="2226"/>
                    <a:pt x="444" y="2227"/>
                    <a:pt x="416" y="2228"/>
                  </a:cubicBezTo>
                  <a:cubicBezTo>
                    <a:pt x="332" y="2227"/>
                    <a:pt x="332" y="2227"/>
                    <a:pt x="332" y="2227"/>
                  </a:cubicBezTo>
                  <a:cubicBezTo>
                    <a:pt x="221" y="2224"/>
                    <a:pt x="110" y="2212"/>
                    <a:pt x="0" y="219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5" name="Freeform 22"/>
            <p:cNvSpPr/>
            <p:nvPr>
              <p:custDataLst>
                <p:tags r:id="rId20"/>
              </p:custDataLst>
            </p:nvPr>
          </p:nvSpPr>
          <p:spPr bwMode="auto">
            <a:xfrm>
              <a:off x="1" y="978"/>
              <a:ext cx="5752" cy="1336"/>
            </a:xfrm>
            <a:custGeom>
              <a:avLst/>
              <a:gdLst>
                <a:gd name="T0" fmla="*/ 102 w 8988"/>
                <a:gd name="T1" fmla="*/ 2070 h 2086"/>
                <a:gd name="T2" fmla="*/ 203 w 8988"/>
                <a:gd name="T3" fmla="*/ 2079 h 2086"/>
                <a:gd name="T4" fmla="*/ 326 w 8988"/>
                <a:gd name="T5" fmla="*/ 2084 h 2086"/>
                <a:gd name="T6" fmla="*/ 449 w 8988"/>
                <a:gd name="T7" fmla="*/ 2083 h 2086"/>
                <a:gd name="T8" fmla="*/ 652 w 8988"/>
                <a:gd name="T9" fmla="*/ 2065 h 2086"/>
                <a:gd name="T10" fmla="*/ 814 w 8988"/>
                <a:gd name="T11" fmla="*/ 2039 h 2086"/>
                <a:gd name="T12" fmla="*/ 1033 w 8988"/>
                <a:gd name="T13" fmla="*/ 1988 h 2086"/>
                <a:gd name="T14" fmla="*/ 1150 w 8988"/>
                <a:gd name="T15" fmla="*/ 1953 h 2086"/>
                <a:gd name="T16" fmla="*/ 1286 w 8988"/>
                <a:gd name="T17" fmla="*/ 1907 h 2086"/>
                <a:gd name="T18" fmla="*/ 1438 w 8988"/>
                <a:gd name="T19" fmla="*/ 1849 h 2086"/>
                <a:gd name="T20" fmla="*/ 2427 w 8988"/>
                <a:gd name="T21" fmla="*/ 1278 h 2086"/>
                <a:gd name="T22" fmla="*/ 3017 w 8988"/>
                <a:gd name="T23" fmla="*/ 714 h 2086"/>
                <a:gd name="T24" fmla="*/ 3356 w 8988"/>
                <a:gd name="T25" fmla="*/ 304 h 2086"/>
                <a:gd name="T26" fmla="*/ 3444 w 8988"/>
                <a:gd name="T27" fmla="*/ 218 h 2086"/>
                <a:gd name="T28" fmla="*/ 3507 w 8988"/>
                <a:gd name="T29" fmla="*/ 165 h 2086"/>
                <a:gd name="T30" fmla="*/ 3609 w 8988"/>
                <a:gd name="T31" fmla="*/ 96 h 2086"/>
                <a:gd name="T32" fmla="*/ 3663 w 8988"/>
                <a:gd name="T33" fmla="*/ 66 h 2086"/>
                <a:gd name="T34" fmla="*/ 3878 w 8988"/>
                <a:gd name="T35" fmla="*/ 2 h 2086"/>
                <a:gd name="T36" fmla="*/ 4110 w 8988"/>
                <a:gd name="T37" fmla="*/ 71 h 2086"/>
                <a:gd name="T38" fmla="*/ 4168 w 8988"/>
                <a:gd name="T39" fmla="*/ 129 h 2086"/>
                <a:gd name="T40" fmla="*/ 4460 w 8988"/>
                <a:gd name="T41" fmla="*/ 715 h 2086"/>
                <a:gd name="T42" fmla="*/ 4688 w 8988"/>
                <a:gd name="T43" fmla="*/ 1050 h 2086"/>
                <a:gd name="T44" fmla="*/ 5036 w 8988"/>
                <a:gd name="T45" fmla="*/ 1256 h 2086"/>
                <a:gd name="T46" fmla="*/ 5840 w 8988"/>
                <a:gd name="T47" fmla="*/ 1264 h 2086"/>
                <a:gd name="T48" fmla="*/ 6103 w 8988"/>
                <a:gd name="T49" fmla="*/ 1155 h 2086"/>
                <a:gd name="T50" fmla="*/ 6424 w 8988"/>
                <a:gd name="T51" fmla="*/ 975 h 2086"/>
                <a:gd name="T52" fmla="*/ 7056 w 8988"/>
                <a:gd name="T53" fmla="*/ 1066 h 2086"/>
                <a:gd name="T54" fmla="*/ 7683 w 8988"/>
                <a:gd name="T55" fmla="*/ 1251 h 2086"/>
                <a:gd name="T56" fmla="*/ 8007 w 8988"/>
                <a:gd name="T57" fmla="*/ 1291 h 2086"/>
                <a:gd name="T58" fmla="*/ 8334 w 8988"/>
                <a:gd name="T59" fmla="*/ 1308 h 2086"/>
                <a:gd name="T60" fmla="*/ 7844 w 8988"/>
                <a:gd name="T61" fmla="*/ 1279 h 2086"/>
                <a:gd name="T62" fmla="*/ 7209 w 8988"/>
                <a:gd name="T63" fmla="*/ 1125 h 2086"/>
                <a:gd name="T64" fmla="*/ 6585 w 8988"/>
                <a:gd name="T65" fmla="*/ 946 h 2086"/>
                <a:gd name="T66" fmla="*/ 6141 w 8988"/>
                <a:gd name="T67" fmla="*/ 1139 h 2086"/>
                <a:gd name="T68" fmla="*/ 5996 w 8988"/>
                <a:gd name="T69" fmla="*/ 1214 h 2086"/>
                <a:gd name="T70" fmla="*/ 5193 w 8988"/>
                <a:gd name="T71" fmla="*/ 1304 h 2086"/>
                <a:gd name="T72" fmla="*/ 4746 w 8988"/>
                <a:gd name="T73" fmla="*/ 1109 h 2086"/>
                <a:gd name="T74" fmla="*/ 4531 w 8988"/>
                <a:gd name="T75" fmla="*/ 862 h 2086"/>
                <a:gd name="T76" fmla="*/ 4249 w 8988"/>
                <a:gd name="T77" fmla="*/ 271 h 2086"/>
                <a:gd name="T78" fmla="*/ 4121 w 8988"/>
                <a:gd name="T79" fmla="*/ 90 h 2086"/>
                <a:gd name="T80" fmla="*/ 3959 w 8988"/>
                <a:gd name="T81" fmla="*/ 12 h 2086"/>
                <a:gd name="T82" fmla="*/ 3684 w 8988"/>
                <a:gd name="T83" fmla="*/ 64 h 2086"/>
                <a:gd name="T84" fmla="*/ 3647 w 8988"/>
                <a:gd name="T85" fmla="*/ 82 h 2086"/>
                <a:gd name="T86" fmla="*/ 3577 w 8988"/>
                <a:gd name="T87" fmla="*/ 123 h 2086"/>
                <a:gd name="T88" fmla="*/ 3464 w 8988"/>
                <a:gd name="T89" fmla="*/ 209 h 2086"/>
                <a:gd name="T90" fmla="*/ 3389 w 8988"/>
                <a:gd name="T91" fmla="*/ 279 h 2086"/>
                <a:gd name="T92" fmla="*/ 3125 w 8988"/>
                <a:gd name="T93" fmla="*/ 591 h 2086"/>
                <a:gd name="T94" fmla="*/ 2680 w 8988"/>
                <a:gd name="T95" fmla="*/ 1071 h 2086"/>
                <a:gd name="T96" fmla="*/ 1590 w 8988"/>
                <a:gd name="T97" fmla="*/ 1787 h 2086"/>
                <a:gd name="T98" fmla="*/ 1364 w 8988"/>
                <a:gd name="T99" fmla="*/ 1882 h 2086"/>
                <a:gd name="T100" fmla="*/ 1171 w 8988"/>
                <a:gd name="T101" fmla="*/ 1950 h 2086"/>
                <a:gd name="T102" fmla="*/ 1053 w 8988"/>
                <a:gd name="T103" fmla="*/ 1985 h 2086"/>
                <a:gd name="T104" fmla="*/ 974 w 8988"/>
                <a:gd name="T105" fmla="*/ 2006 h 2086"/>
                <a:gd name="T106" fmla="*/ 693 w 8988"/>
                <a:gd name="T107" fmla="*/ 2061 h 2086"/>
                <a:gd name="T108" fmla="*/ 489 w 8988"/>
                <a:gd name="T109" fmla="*/ 2082 h 2086"/>
                <a:gd name="T110" fmla="*/ 367 w 8988"/>
                <a:gd name="T111" fmla="*/ 2085 h 2086"/>
                <a:gd name="T112" fmla="*/ 224 w 8988"/>
                <a:gd name="T113" fmla="*/ 2082 h 2086"/>
                <a:gd name="T114" fmla="*/ 122 w 8988"/>
                <a:gd name="T115" fmla="*/ 2073 h 2086"/>
                <a:gd name="T116" fmla="*/ 0 w 8988"/>
                <a:gd name="T117" fmla="*/ 2055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88" h="2086">
                  <a:moveTo>
                    <a:pt x="0" y="2055"/>
                  </a:moveTo>
                  <a:cubicBezTo>
                    <a:pt x="81" y="2067"/>
                    <a:pt x="81" y="2067"/>
                    <a:pt x="81" y="2067"/>
                  </a:cubicBezTo>
                  <a:cubicBezTo>
                    <a:pt x="102" y="2070"/>
                    <a:pt x="102" y="2070"/>
                    <a:pt x="102" y="2070"/>
                  </a:cubicBezTo>
                  <a:cubicBezTo>
                    <a:pt x="108" y="2071"/>
                    <a:pt x="115" y="2072"/>
                    <a:pt x="122" y="2072"/>
                  </a:cubicBezTo>
                  <a:cubicBezTo>
                    <a:pt x="163" y="2076"/>
                    <a:pt x="163" y="2076"/>
                    <a:pt x="163" y="2076"/>
                  </a:cubicBezTo>
                  <a:cubicBezTo>
                    <a:pt x="203" y="2079"/>
                    <a:pt x="203" y="2079"/>
                    <a:pt x="203" y="2079"/>
                  </a:cubicBezTo>
                  <a:cubicBezTo>
                    <a:pt x="224" y="2081"/>
                    <a:pt x="224" y="2081"/>
                    <a:pt x="224" y="2081"/>
                  </a:cubicBezTo>
                  <a:cubicBezTo>
                    <a:pt x="231" y="2082"/>
                    <a:pt x="237" y="2082"/>
                    <a:pt x="244" y="2082"/>
                  </a:cubicBezTo>
                  <a:cubicBezTo>
                    <a:pt x="326" y="2084"/>
                    <a:pt x="326" y="2084"/>
                    <a:pt x="326" y="2084"/>
                  </a:cubicBezTo>
                  <a:cubicBezTo>
                    <a:pt x="340" y="2085"/>
                    <a:pt x="353" y="2085"/>
                    <a:pt x="367" y="2084"/>
                  </a:cubicBezTo>
                  <a:cubicBezTo>
                    <a:pt x="408" y="2084"/>
                    <a:pt x="408" y="2084"/>
                    <a:pt x="408" y="2084"/>
                  </a:cubicBezTo>
                  <a:cubicBezTo>
                    <a:pt x="449" y="2083"/>
                    <a:pt x="449" y="2083"/>
                    <a:pt x="449" y="2083"/>
                  </a:cubicBezTo>
                  <a:cubicBezTo>
                    <a:pt x="462" y="2083"/>
                    <a:pt x="476" y="2081"/>
                    <a:pt x="489" y="2080"/>
                  </a:cubicBezTo>
                  <a:cubicBezTo>
                    <a:pt x="571" y="2074"/>
                    <a:pt x="571" y="2074"/>
                    <a:pt x="571" y="2074"/>
                  </a:cubicBezTo>
                  <a:cubicBezTo>
                    <a:pt x="652" y="2065"/>
                    <a:pt x="652" y="2065"/>
                    <a:pt x="652" y="2065"/>
                  </a:cubicBezTo>
                  <a:cubicBezTo>
                    <a:pt x="666" y="2063"/>
                    <a:pt x="679" y="2061"/>
                    <a:pt x="693" y="2059"/>
                  </a:cubicBezTo>
                  <a:cubicBezTo>
                    <a:pt x="733" y="2053"/>
                    <a:pt x="733" y="2053"/>
                    <a:pt x="733" y="2053"/>
                  </a:cubicBezTo>
                  <a:cubicBezTo>
                    <a:pt x="760" y="2048"/>
                    <a:pt x="787" y="2044"/>
                    <a:pt x="814" y="2039"/>
                  </a:cubicBezTo>
                  <a:cubicBezTo>
                    <a:pt x="867" y="2027"/>
                    <a:pt x="921" y="2017"/>
                    <a:pt x="973" y="2003"/>
                  </a:cubicBezTo>
                  <a:cubicBezTo>
                    <a:pt x="1013" y="1993"/>
                    <a:pt x="1013" y="1993"/>
                    <a:pt x="1013" y="1993"/>
                  </a:cubicBezTo>
                  <a:cubicBezTo>
                    <a:pt x="1033" y="1988"/>
                    <a:pt x="1033" y="1988"/>
                    <a:pt x="1033" y="1988"/>
                  </a:cubicBezTo>
                  <a:cubicBezTo>
                    <a:pt x="1039" y="1986"/>
                    <a:pt x="1046" y="1984"/>
                    <a:pt x="1052" y="1982"/>
                  </a:cubicBezTo>
                  <a:cubicBezTo>
                    <a:pt x="1131" y="1959"/>
                    <a:pt x="1131" y="1959"/>
                    <a:pt x="1131" y="1959"/>
                  </a:cubicBezTo>
                  <a:cubicBezTo>
                    <a:pt x="1150" y="1953"/>
                    <a:pt x="1150" y="1953"/>
                    <a:pt x="1150" y="1953"/>
                  </a:cubicBezTo>
                  <a:cubicBezTo>
                    <a:pt x="1170" y="1947"/>
                    <a:pt x="1170" y="1947"/>
                    <a:pt x="1170" y="1947"/>
                  </a:cubicBezTo>
                  <a:cubicBezTo>
                    <a:pt x="1209" y="1934"/>
                    <a:pt x="1209" y="1934"/>
                    <a:pt x="1209" y="1934"/>
                  </a:cubicBezTo>
                  <a:cubicBezTo>
                    <a:pt x="1234" y="1925"/>
                    <a:pt x="1260" y="1917"/>
                    <a:pt x="1286" y="1907"/>
                  </a:cubicBezTo>
                  <a:cubicBezTo>
                    <a:pt x="1362" y="1879"/>
                    <a:pt x="1362" y="1879"/>
                    <a:pt x="1362" y="1879"/>
                  </a:cubicBezTo>
                  <a:cubicBezTo>
                    <a:pt x="1375" y="1874"/>
                    <a:pt x="1388" y="1869"/>
                    <a:pt x="1400" y="1864"/>
                  </a:cubicBezTo>
                  <a:cubicBezTo>
                    <a:pt x="1438" y="1849"/>
                    <a:pt x="1438" y="1849"/>
                    <a:pt x="1438" y="1849"/>
                  </a:cubicBezTo>
                  <a:cubicBezTo>
                    <a:pt x="1489" y="1829"/>
                    <a:pt x="1539" y="1806"/>
                    <a:pt x="1588" y="1784"/>
                  </a:cubicBezTo>
                  <a:cubicBezTo>
                    <a:pt x="1687" y="1738"/>
                    <a:pt x="1785" y="1689"/>
                    <a:pt x="1880" y="1636"/>
                  </a:cubicBezTo>
                  <a:cubicBezTo>
                    <a:pt x="2071" y="1531"/>
                    <a:pt x="2254" y="1411"/>
                    <a:pt x="2427" y="1278"/>
                  </a:cubicBezTo>
                  <a:cubicBezTo>
                    <a:pt x="2513" y="1211"/>
                    <a:pt x="2596" y="1141"/>
                    <a:pt x="2677" y="1067"/>
                  </a:cubicBezTo>
                  <a:cubicBezTo>
                    <a:pt x="2757" y="993"/>
                    <a:pt x="2835" y="917"/>
                    <a:pt x="2909" y="837"/>
                  </a:cubicBezTo>
                  <a:cubicBezTo>
                    <a:pt x="2946" y="797"/>
                    <a:pt x="2982" y="756"/>
                    <a:pt x="3017" y="714"/>
                  </a:cubicBezTo>
                  <a:cubicBezTo>
                    <a:pt x="3053" y="673"/>
                    <a:pt x="3087" y="630"/>
                    <a:pt x="3120" y="587"/>
                  </a:cubicBezTo>
                  <a:cubicBezTo>
                    <a:pt x="3188" y="501"/>
                    <a:pt x="3255" y="415"/>
                    <a:pt x="3328" y="334"/>
                  </a:cubicBezTo>
                  <a:cubicBezTo>
                    <a:pt x="3337" y="324"/>
                    <a:pt x="3347" y="314"/>
                    <a:pt x="3356" y="304"/>
                  </a:cubicBezTo>
                  <a:cubicBezTo>
                    <a:pt x="3366" y="294"/>
                    <a:pt x="3375" y="284"/>
                    <a:pt x="3385" y="275"/>
                  </a:cubicBezTo>
                  <a:cubicBezTo>
                    <a:pt x="3414" y="246"/>
                    <a:pt x="3414" y="246"/>
                    <a:pt x="3414" y="246"/>
                  </a:cubicBezTo>
                  <a:cubicBezTo>
                    <a:pt x="3444" y="218"/>
                    <a:pt x="3444" y="218"/>
                    <a:pt x="3444" y="218"/>
                  </a:cubicBezTo>
                  <a:cubicBezTo>
                    <a:pt x="3459" y="204"/>
                    <a:pt x="3459" y="204"/>
                    <a:pt x="3459" y="204"/>
                  </a:cubicBezTo>
                  <a:cubicBezTo>
                    <a:pt x="3475" y="191"/>
                    <a:pt x="3475" y="191"/>
                    <a:pt x="3475" y="191"/>
                  </a:cubicBezTo>
                  <a:cubicBezTo>
                    <a:pt x="3486" y="183"/>
                    <a:pt x="3496" y="174"/>
                    <a:pt x="3507" y="165"/>
                  </a:cubicBezTo>
                  <a:cubicBezTo>
                    <a:pt x="3529" y="149"/>
                    <a:pt x="3550" y="132"/>
                    <a:pt x="3574" y="118"/>
                  </a:cubicBezTo>
                  <a:cubicBezTo>
                    <a:pt x="3591" y="107"/>
                    <a:pt x="3591" y="107"/>
                    <a:pt x="3591" y="107"/>
                  </a:cubicBezTo>
                  <a:cubicBezTo>
                    <a:pt x="3597" y="103"/>
                    <a:pt x="3603" y="99"/>
                    <a:pt x="3609" y="96"/>
                  </a:cubicBezTo>
                  <a:cubicBezTo>
                    <a:pt x="3644" y="76"/>
                    <a:pt x="3644" y="76"/>
                    <a:pt x="3644" y="76"/>
                  </a:cubicBezTo>
                  <a:cubicBezTo>
                    <a:pt x="3647" y="74"/>
                    <a:pt x="3650" y="72"/>
                    <a:pt x="3653" y="71"/>
                  </a:cubicBezTo>
                  <a:cubicBezTo>
                    <a:pt x="3663" y="66"/>
                    <a:pt x="3663" y="66"/>
                    <a:pt x="3663" y="66"/>
                  </a:cubicBezTo>
                  <a:cubicBezTo>
                    <a:pt x="3681" y="58"/>
                    <a:pt x="3681" y="58"/>
                    <a:pt x="3681" y="58"/>
                  </a:cubicBezTo>
                  <a:cubicBezTo>
                    <a:pt x="3694" y="52"/>
                    <a:pt x="3706" y="46"/>
                    <a:pt x="3719" y="41"/>
                  </a:cubicBezTo>
                  <a:cubicBezTo>
                    <a:pt x="3769" y="20"/>
                    <a:pt x="3823" y="6"/>
                    <a:pt x="3878" y="2"/>
                  </a:cubicBezTo>
                  <a:cubicBezTo>
                    <a:pt x="3905" y="0"/>
                    <a:pt x="3933" y="1"/>
                    <a:pt x="3960" y="5"/>
                  </a:cubicBezTo>
                  <a:cubicBezTo>
                    <a:pt x="3987" y="9"/>
                    <a:pt x="4014" y="17"/>
                    <a:pt x="4040" y="28"/>
                  </a:cubicBezTo>
                  <a:cubicBezTo>
                    <a:pt x="4065" y="40"/>
                    <a:pt x="4088" y="54"/>
                    <a:pt x="4110" y="71"/>
                  </a:cubicBezTo>
                  <a:cubicBezTo>
                    <a:pt x="4115" y="75"/>
                    <a:pt x="4120" y="80"/>
                    <a:pt x="4125" y="85"/>
                  </a:cubicBezTo>
                  <a:cubicBezTo>
                    <a:pt x="4130" y="89"/>
                    <a:pt x="4136" y="94"/>
                    <a:pt x="4140" y="99"/>
                  </a:cubicBezTo>
                  <a:cubicBezTo>
                    <a:pt x="4150" y="109"/>
                    <a:pt x="4159" y="119"/>
                    <a:pt x="4168" y="129"/>
                  </a:cubicBezTo>
                  <a:cubicBezTo>
                    <a:pt x="4203" y="172"/>
                    <a:pt x="4231" y="219"/>
                    <a:pt x="4256" y="268"/>
                  </a:cubicBezTo>
                  <a:cubicBezTo>
                    <a:pt x="4281" y="317"/>
                    <a:pt x="4304" y="366"/>
                    <a:pt x="4326" y="416"/>
                  </a:cubicBezTo>
                  <a:cubicBezTo>
                    <a:pt x="4370" y="516"/>
                    <a:pt x="4412" y="617"/>
                    <a:pt x="4460" y="715"/>
                  </a:cubicBezTo>
                  <a:cubicBezTo>
                    <a:pt x="4484" y="764"/>
                    <a:pt x="4509" y="812"/>
                    <a:pt x="4537" y="859"/>
                  </a:cubicBezTo>
                  <a:cubicBezTo>
                    <a:pt x="4564" y="906"/>
                    <a:pt x="4595" y="951"/>
                    <a:pt x="4631" y="992"/>
                  </a:cubicBezTo>
                  <a:cubicBezTo>
                    <a:pt x="4649" y="1012"/>
                    <a:pt x="4668" y="1031"/>
                    <a:pt x="4688" y="1050"/>
                  </a:cubicBezTo>
                  <a:cubicBezTo>
                    <a:pt x="4708" y="1069"/>
                    <a:pt x="4728" y="1087"/>
                    <a:pt x="4750" y="1103"/>
                  </a:cubicBezTo>
                  <a:cubicBezTo>
                    <a:pt x="4793" y="1136"/>
                    <a:pt x="4838" y="1166"/>
                    <a:pt x="4887" y="1191"/>
                  </a:cubicBezTo>
                  <a:cubicBezTo>
                    <a:pt x="4935" y="1217"/>
                    <a:pt x="4985" y="1238"/>
                    <a:pt x="5036" y="1256"/>
                  </a:cubicBezTo>
                  <a:cubicBezTo>
                    <a:pt x="5088" y="1273"/>
                    <a:pt x="5141" y="1287"/>
                    <a:pt x="5194" y="1297"/>
                  </a:cubicBezTo>
                  <a:cubicBezTo>
                    <a:pt x="5301" y="1318"/>
                    <a:pt x="5410" y="1325"/>
                    <a:pt x="5519" y="1319"/>
                  </a:cubicBezTo>
                  <a:cubicBezTo>
                    <a:pt x="5628" y="1314"/>
                    <a:pt x="5736" y="1295"/>
                    <a:pt x="5840" y="1264"/>
                  </a:cubicBezTo>
                  <a:cubicBezTo>
                    <a:pt x="5892" y="1249"/>
                    <a:pt x="5943" y="1230"/>
                    <a:pt x="5994" y="1209"/>
                  </a:cubicBezTo>
                  <a:cubicBezTo>
                    <a:pt x="6019" y="1198"/>
                    <a:pt x="6043" y="1187"/>
                    <a:pt x="6067" y="1174"/>
                  </a:cubicBezTo>
                  <a:cubicBezTo>
                    <a:pt x="6080" y="1168"/>
                    <a:pt x="6091" y="1162"/>
                    <a:pt x="6103" y="1155"/>
                  </a:cubicBezTo>
                  <a:cubicBezTo>
                    <a:pt x="6115" y="1148"/>
                    <a:pt x="6127" y="1141"/>
                    <a:pt x="6139" y="1134"/>
                  </a:cubicBezTo>
                  <a:cubicBezTo>
                    <a:pt x="6185" y="1106"/>
                    <a:pt x="6231" y="1076"/>
                    <a:pt x="6278" y="1048"/>
                  </a:cubicBezTo>
                  <a:cubicBezTo>
                    <a:pt x="6324" y="1020"/>
                    <a:pt x="6373" y="994"/>
                    <a:pt x="6424" y="975"/>
                  </a:cubicBezTo>
                  <a:cubicBezTo>
                    <a:pt x="6475" y="955"/>
                    <a:pt x="6530" y="943"/>
                    <a:pt x="6584" y="941"/>
                  </a:cubicBezTo>
                  <a:cubicBezTo>
                    <a:pt x="6639" y="939"/>
                    <a:pt x="6694" y="946"/>
                    <a:pt x="6747" y="958"/>
                  </a:cubicBezTo>
                  <a:cubicBezTo>
                    <a:pt x="6854" y="982"/>
                    <a:pt x="6955" y="1026"/>
                    <a:pt x="7056" y="1066"/>
                  </a:cubicBezTo>
                  <a:cubicBezTo>
                    <a:pt x="7107" y="1086"/>
                    <a:pt x="7158" y="1104"/>
                    <a:pt x="7210" y="1121"/>
                  </a:cubicBezTo>
                  <a:cubicBezTo>
                    <a:pt x="7262" y="1137"/>
                    <a:pt x="7314" y="1154"/>
                    <a:pt x="7366" y="1170"/>
                  </a:cubicBezTo>
                  <a:cubicBezTo>
                    <a:pt x="7471" y="1201"/>
                    <a:pt x="7576" y="1230"/>
                    <a:pt x="7683" y="1251"/>
                  </a:cubicBezTo>
                  <a:cubicBezTo>
                    <a:pt x="7737" y="1261"/>
                    <a:pt x="7790" y="1270"/>
                    <a:pt x="7845" y="1276"/>
                  </a:cubicBezTo>
                  <a:cubicBezTo>
                    <a:pt x="7872" y="1279"/>
                    <a:pt x="7899" y="1282"/>
                    <a:pt x="7926" y="1284"/>
                  </a:cubicBezTo>
                  <a:cubicBezTo>
                    <a:pt x="7953" y="1287"/>
                    <a:pt x="7980" y="1289"/>
                    <a:pt x="8007" y="1291"/>
                  </a:cubicBezTo>
                  <a:cubicBezTo>
                    <a:pt x="8116" y="1299"/>
                    <a:pt x="8225" y="1304"/>
                    <a:pt x="8334" y="1306"/>
                  </a:cubicBezTo>
                  <a:cubicBezTo>
                    <a:pt x="8552" y="1311"/>
                    <a:pt x="8770" y="1304"/>
                    <a:pt x="8988" y="1292"/>
                  </a:cubicBezTo>
                  <a:cubicBezTo>
                    <a:pt x="8770" y="1304"/>
                    <a:pt x="8552" y="1312"/>
                    <a:pt x="8334" y="1308"/>
                  </a:cubicBezTo>
                  <a:cubicBezTo>
                    <a:pt x="8225" y="1306"/>
                    <a:pt x="8116" y="1302"/>
                    <a:pt x="8007" y="1294"/>
                  </a:cubicBezTo>
                  <a:cubicBezTo>
                    <a:pt x="7980" y="1292"/>
                    <a:pt x="7953" y="1290"/>
                    <a:pt x="7926" y="1287"/>
                  </a:cubicBezTo>
                  <a:cubicBezTo>
                    <a:pt x="7898" y="1285"/>
                    <a:pt x="7871" y="1282"/>
                    <a:pt x="7844" y="1279"/>
                  </a:cubicBezTo>
                  <a:cubicBezTo>
                    <a:pt x="7790" y="1273"/>
                    <a:pt x="7736" y="1265"/>
                    <a:pt x="7682" y="1254"/>
                  </a:cubicBezTo>
                  <a:cubicBezTo>
                    <a:pt x="7575" y="1233"/>
                    <a:pt x="7470" y="1205"/>
                    <a:pt x="7365" y="1174"/>
                  </a:cubicBezTo>
                  <a:cubicBezTo>
                    <a:pt x="7313" y="1158"/>
                    <a:pt x="7261" y="1141"/>
                    <a:pt x="7209" y="1125"/>
                  </a:cubicBezTo>
                  <a:cubicBezTo>
                    <a:pt x="7157" y="1108"/>
                    <a:pt x="7106" y="1090"/>
                    <a:pt x="7055" y="1070"/>
                  </a:cubicBezTo>
                  <a:cubicBezTo>
                    <a:pt x="6953" y="1030"/>
                    <a:pt x="6853" y="987"/>
                    <a:pt x="6746" y="963"/>
                  </a:cubicBezTo>
                  <a:cubicBezTo>
                    <a:pt x="6693" y="951"/>
                    <a:pt x="6639" y="944"/>
                    <a:pt x="6585" y="946"/>
                  </a:cubicBezTo>
                  <a:cubicBezTo>
                    <a:pt x="6530" y="948"/>
                    <a:pt x="6477" y="960"/>
                    <a:pt x="6426" y="979"/>
                  </a:cubicBezTo>
                  <a:cubicBezTo>
                    <a:pt x="6375" y="999"/>
                    <a:pt x="6327" y="1024"/>
                    <a:pt x="6280" y="1053"/>
                  </a:cubicBezTo>
                  <a:cubicBezTo>
                    <a:pt x="6234" y="1081"/>
                    <a:pt x="6188" y="1111"/>
                    <a:pt x="6141" y="1139"/>
                  </a:cubicBezTo>
                  <a:cubicBezTo>
                    <a:pt x="6130" y="1146"/>
                    <a:pt x="6118" y="1153"/>
                    <a:pt x="6106" y="1160"/>
                  </a:cubicBezTo>
                  <a:cubicBezTo>
                    <a:pt x="6094" y="1166"/>
                    <a:pt x="6082" y="1173"/>
                    <a:pt x="6070" y="1179"/>
                  </a:cubicBezTo>
                  <a:cubicBezTo>
                    <a:pt x="6046" y="1192"/>
                    <a:pt x="6021" y="1203"/>
                    <a:pt x="5996" y="1214"/>
                  </a:cubicBezTo>
                  <a:cubicBezTo>
                    <a:pt x="5945" y="1236"/>
                    <a:pt x="5894" y="1254"/>
                    <a:pt x="5842" y="1270"/>
                  </a:cubicBezTo>
                  <a:cubicBezTo>
                    <a:pt x="5737" y="1301"/>
                    <a:pt x="5628" y="1319"/>
                    <a:pt x="5519" y="1325"/>
                  </a:cubicBezTo>
                  <a:cubicBezTo>
                    <a:pt x="5410" y="1331"/>
                    <a:pt x="5300" y="1325"/>
                    <a:pt x="5193" y="1304"/>
                  </a:cubicBezTo>
                  <a:cubicBezTo>
                    <a:pt x="5139" y="1293"/>
                    <a:pt x="5086" y="1279"/>
                    <a:pt x="5034" y="1262"/>
                  </a:cubicBezTo>
                  <a:cubicBezTo>
                    <a:pt x="4982" y="1244"/>
                    <a:pt x="4932" y="1222"/>
                    <a:pt x="4884" y="1197"/>
                  </a:cubicBezTo>
                  <a:cubicBezTo>
                    <a:pt x="4835" y="1172"/>
                    <a:pt x="4789" y="1142"/>
                    <a:pt x="4746" y="1109"/>
                  </a:cubicBezTo>
                  <a:cubicBezTo>
                    <a:pt x="4724" y="1092"/>
                    <a:pt x="4703" y="1074"/>
                    <a:pt x="4683" y="1055"/>
                  </a:cubicBezTo>
                  <a:cubicBezTo>
                    <a:pt x="4663" y="1036"/>
                    <a:pt x="4644" y="1017"/>
                    <a:pt x="4626" y="996"/>
                  </a:cubicBezTo>
                  <a:cubicBezTo>
                    <a:pt x="4590" y="955"/>
                    <a:pt x="4558" y="910"/>
                    <a:pt x="4531" y="862"/>
                  </a:cubicBezTo>
                  <a:cubicBezTo>
                    <a:pt x="4503" y="816"/>
                    <a:pt x="4477" y="767"/>
                    <a:pt x="4453" y="718"/>
                  </a:cubicBezTo>
                  <a:cubicBezTo>
                    <a:pt x="4405" y="620"/>
                    <a:pt x="4363" y="519"/>
                    <a:pt x="4319" y="419"/>
                  </a:cubicBezTo>
                  <a:cubicBezTo>
                    <a:pt x="4297" y="369"/>
                    <a:pt x="4274" y="320"/>
                    <a:pt x="4249" y="271"/>
                  </a:cubicBezTo>
                  <a:cubicBezTo>
                    <a:pt x="4225" y="223"/>
                    <a:pt x="4197" y="176"/>
                    <a:pt x="4163" y="134"/>
                  </a:cubicBezTo>
                  <a:cubicBezTo>
                    <a:pt x="4154" y="124"/>
                    <a:pt x="4145" y="113"/>
                    <a:pt x="4135" y="104"/>
                  </a:cubicBezTo>
                  <a:cubicBezTo>
                    <a:pt x="4131" y="99"/>
                    <a:pt x="4126" y="95"/>
                    <a:pt x="4121" y="90"/>
                  </a:cubicBezTo>
                  <a:cubicBezTo>
                    <a:pt x="4115" y="86"/>
                    <a:pt x="4111" y="80"/>
                    <a:pt x="4105" y="77"/>
                  </a:cubicBezTo>
                  <a:cubicBezTo>
                    <a:pt x="4084" y="60"/>
                    <a:pt x="4061" y="46"/>
                    <a:pt x="4037" y="34"/>
                  </a:cubicBezTo>
                  <a:cubicBezTo>
                    <a:pt x="4012" y="24"/>
                    <a:pt x="3986" y="16"/>
                    <a:pt x="3959" y="12"/>
                  </a:cubicBezTo>
                  <a:cubicBezTo>
                    <a:pt x="3932" y="8"/>
                    <a:pt x="3905" y="7"/>
                    <a:pt x="3878" y="9"/>
                  </a:cubicBezTo>
                  <a:cubicBezTo>
                    <a:pt x="3824" y="13"/>
                    <a:pt x="3771" y="26"/>
                    <a:pt x="3721" y="47"/>
                  </a:cubicBezTo>
                  <a:cubicBezTo>
                    <a:pt x="3708" y="52"/>
                    <a:pt x="3696" y="58"/>
                    <a:pt x="3684" y="64"/>
                  </a:cubicBezTo>
                  <a:cubicBezTo>
                    <a:pt x="3666" y="72"/>
                    <a:pt x="3666" y="72"/>
                    <a:pt x="3666" y="72"/>
                  </a:cubicBezTo>
                  <a:cubicBezTo>
                    <a:pt x="3656" y="77"/>
                    <a:pt x="3656" y="77"/>
                    <a:pt x="3656" y="77"/>
                  </a:cubicBezTo>
                  <a:cubicBezTo>
                    <a:pt x="3653" y="78"/>
                    <a:pt x="3650" y="80"/>
                    <a:pt x="3647" y="82"/>
                  </a:cubicBezTo>
                  <a:cubicBezTo>
                    <a:pt x="3612" y="102"/>
                    <a:pt x="3612" y="102"/>
                    <a:pt x="3612" y="102"/>
                  </a:cubicBezTo>
                  <a:cubicBezTo>
                    <a:pt x="3606" y="105"/>
                    <a:pt x="3600" y="108"/>
                    <a:pt x="3595" y="112"/>
                  </a:cubicBezTo>
                  <a:cubicBezTo>
                    <a:pt x="3577" y="123"/>
                    <a:pt x="3577" y="123"/>
                    <a:pt x="3577" y="123"/>
                  </a:cubicBezTo>
                  <a:cubicBezTo>
                    <a:pt x="3554" y="137"/>
                    <a:pt x="3533" y="154"/>
                    <a:pt x="3511" y="170"/>
                  </a:cubicBezTo>
                  <a:cubicBezTo>
                    <a:pt x="3500" y="179"/>
                    <a:pt x="3490" y="188"/>
                    <a:pt x="3479" y="196"/>
                  </a:cubicBezTo>
                  <a:cubicBezTo>
                    <a:pt x="3464" y="209"/>
                    <a:pt x="3464" y="209"/>
                    <a:pt x="3464" y="209"/>
                  </a:cubicBezTo>
                  <a:cubicBezTo>
                    <a:pt x="3448" y="223"/>
                    <a:pt x="3448" y="223"/>
                    <a:pt x="3448" y="223"/>
                  </a:cubicBezTo>
                  <a:cubicBezTo>
                    <a:pt x="3418" y="250"/>
                    <a:pt x="3418" y="250"/>
                    <a:pt x="3418" y="250"/>
                  </a:cubicBezTo>
                  <a:cubicBezTo>
                    <a:pt x="3389" y="279"/>
                    <a:pt x="3389" y="279"/>
                    <a:pt x="3389" y="279"/>
                  </a:cubicBezTo>
                  <a:cubicBezTo>
                    <a:pt x="3379" y="288"/>
                    <a:pt x="3370" y="298"/>
                    <a:pt x="3361" y="308"/>
                  </a:cubicBezTo>
                  <a:cubicBezTo>
                    <a:pt x="3351" y="318"/>
                    <a:pt x="3342" y="328"/>
                    <a:pt x="3333" y="338"/>
                  </a:cubicBezTo>
                  <a:cubicBezTo>
                    <a:pt x="3260" y="419"/>
                    <a:pt x="3193" y="505"/>
                    <a:pt x="3125" y="591"/>
                  </a:cubicBezTo>
                  <a:cubicBezTo>
                    <a:pt x="3091" y="634"/>
                    <a:pt x="3057" y="676"/>
                    <a:pt x="3022" y="718"/>
                  </a:cubicBezTo>
                  <a:cubicBezTo>
                    <a:pt x="2986" y="759"/>
                    <a:pt x="2950" y="800"/>
                    <a:pt x="2913" y="840"/>
                  </a:cubicBezTo>
                  <a:cubicBezTo>
                    <a:pt x="2839" y="920"/>
                    <a:pt x="2761" y="997"/>
                    <a:pt x="2680" y="1071"/>
                  </a:cubicBezTo>
                  <a:cubicBezTo>
                    <a:pt x="2600" y="1144"/>
                    <a:pt x="2516" y="1215"/>
                    <a:pt x="2430" y="1281"/>
                  </a:cubicBezTo>
                  <a:cubicBezTo>
                    <a:pt x="2257" y="1415"/>
                    <a:pt x="2074" y="1535"/>
                    <a:pt x="1883" y="1640"/>
                  </a:cubicBezTo>
                  <a:cubicBezTo>
                    <a:pt x="1787" y="1693"/>
                    <a:pt x="1689" y="1741"/>
                    <a:pt x="1590" y="1787"/>
                  </a:cubicBezTo>
                  <a:cubicBezTo>
                    <a:pt x="1540" y="1809"/>
                    <a:pt x="1491" y="1832"/>
                    <a:pt x="1440" y="1852"/>
                  </a:cubicBezTo>
                  <a:cubicBezTo>
                    <a:pt x="1402" y="1868"/>
                    <a:pt x="1402" y="1868"/>
                    <a:pt x="1402" y="1868"/>
                  </a:cubicBezTo>
                  <a:cubicBezTo>
                    <a:pt x="1389" y="1873"/>
                    <a:pt x="1377" y="1878"/>
                    <a:pt x="1364" y="1882"/>
                  </a:cubicBezTo>
                  <a:cubicBezTo>
                    <a:pt x="1287" y="1911"/>
                    <a:pt x="1287" y="1911"/>
                    <a:pt x="1287" y="1911"/>
                  </a:cubicBezTo>
                  <a:cubicBezTo>
                    <a:pt x="1262" y="1921"/>
                    <a:pt x="1235" y="1929"/>
                    <a:pt x="1210" y="1937"/>
                  </a:cubicBezTo>
                  <a:cubicBezTo>
                    <a:pt x="1171" y="1950"/>
                    <a:pt x="1171" y="1950"/>
                    <a:pt x="1171" y="1950"/>
                  </a:cubicBezTo>
                  <a:cubicBezTo>
                    <a:pt x="1151" y="1957"/>
                    <a:pt x="1151" y="1957"/>
                    <a:pt x="1151" y="1957"/>
                  </a:cubicBezTo>
                  <a:cubicBezTo>
                    <a:pt x="1132" y="1962"/>
                    <a:pt x="1132" y="1962"/>
                    <a:pt x="1132" y="1962"/>
                  </a:cubicBezTo>
                  <a:cubicBezTo>
                    <a:pt x="1053" y="1985"/>
                    <a:pt x="1053" y="1985"/>
                    <a:pt x="1053" y="1985"/>
                  </a:cubicBezTo>
                  <a:cubicBezTo>
                    <a:pt x="1047" y="1987"/>
                    <a:pt x="1040" y="1989"/>
                    <a:pt x="1033" y="1991"/>
                  </a:cubicBezTo>
                  <a:cubicBezTo>
                    <a:pt x="1014" y="1996"/>
                    <a:pt x="1014" y="1996"/>
                    <a:pt x="1014" y="1996"/>
                  </a:cubicBezTo>
                  <a:cubicBezTo>
                    <a:pt x="974" y="2006"/>
                    <a:pt x="974" y="2006"/>
                    <a:pt x="974" y="2006"/>
                  </a:cubicBezTo>
                  <a:cubicBezTo>
                    <a:pt x="921" y="2020"/>
                    <a:pt x="867" y="2030"/>
                    <a:pt x="814" y="2041"/>
                  </a:cubicBezTo>
                  <a:cubicBezTo>
                    <a:pt x="787" y="2046"/>
                    <a:pt x="760" y="2050"/>
                    <a:pt x="733" y="2055"/>
                  </a:cubicBezTo>
                  <a:cubicBezTo>
                    <a:pt x="693" y="2061"/>
                    <a:pt x="693" y="2061"/>
                    <a:pt x="693" y="2061"/>
                  </a:cubicBezTo>
                  <a:cubicBezTo>
                    <a:pt x="680" y="2063"/>
                    <a:pt x="666" y="2065"/>
                    <a:pt x="652" y="2066"/>
                  </a:cubicBezTo>
                  <a:cubicBezTo>
                    <a:pt x="571" y="2076"/>
                    <a:pt x="571" y="2076"/>
                    <a:pt x="571" y="2076"/>
                  </a:cubicBezTo>
                  <a:cubicBezTo>
                    <a:pt x="489" y="2082"/>
                    <a:pt x="489" y="2082"/>
                    <a:pt x="489" y="2082"/>
                  </a:cubicBezTo>
                  <a:cubicBezTo>
                    <a:pt x="476" y="2082"/>
                    <a:pt x="462" y="2084"/>
                    <a:pt x="449" y="2084"/>
                  </a:cubicBezTo>
                  <a:cubicBezTo>
                    <a:pt x="408" y="2085"/>
                    <a:pt x="408" y="2085"/>
                    <a:pt x="408" y="2085"/>
                  </a:cubicBezTo>
                  <a:cubicBezTo>
                    <a:pt x="367" y="2085"/>
                    <a:pt x="367" y="2085"/>
                    <a:pt x="367" y="2085"/>
                  </a:cubicBezTo>
                  <a:cubicBezTo>
                    <a:pt x="353" y="2086"/>
                    <a:pt x="340" y="2086"/>
                    <a:pt x="326" y="2085"/>
                  </a:cubicBezTo>
                  <a:cubicBezTo>
                    <a:pt x="244" y="2083"/>
                    <a:pt x="244" y="2083"/>
                    <a:pt x="244" y="2083"/>
                  </a:cubicBezTo>
                  <a:cubicBezTo>
                    <a:pt x="237" y="2082"/>
                    <a:pt x="231" y="2082"/>
                    <a:pt x="224" y="2082"/>
                  </a:cubicBezTo>
                  <a:cubicBezTo>
                    <a:pt x="203" y="2080"/>
                    <a:pt x="203" y="2080"/>
                    <a:pt x="203" y="2080"/>
                  </a:cubicBezTo>
                  <a:cubicBezTo>
                    <a:pt x="163" y="2076"/>
                    <a:pt x="163" y="2076"/>
                    <a:pt x="163" y="2076"/>
                  </a:cubicBezTo>
                  <a:cubicBezTo>
                    <a:pt x="122" y="2073"/>
                    <a:pt x="122" y="2073"/>
                    <a:pt x="122" y="2073"/>
                  </a:cubicBezTo>
                  <a:cubicBezTo>
                    <a:pt x="115" y="2072"/>
                    <a:pt x="108" y="2071"/>
                    <a:pt x="102" y="2070"/>
                  </a:cubicBezTo>
                  <a:cubicBezTo>
                    <a:pt x="81" y="2067"/>
                    <a:pt x="81" y="2067"/>
                    <a:pt x="81" y="2067"/>
                  </a:cubicBezTo>
                  <a:lnTo>
                    <a:pt x="0" y="20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6" name="Freeform 23"/>
            <p:cNvSpPr/>
            <p:nvPr>
              <p:custDataLst>
                <p:tags r:id="rId21"/>
              </p:custDataLst>
            </p:nvPr>
          </p:nvSpPr>
          <p:spPr bwMode="auto">
            <a:xfrm>
              <a:off x="1" y="1049"/>
              <a:ext cx="5752" cy="1245"/>
            </a:xfrm>
            <a:custGeom>
              <a:avLst/>
              <a:gdLst>
                <a:gd name="T0" fmla="*/ 119 w 8987"/>
                <a:gd name="T1" fmla="*/ 1933 h 1943"/>
                <a:gd name="T2" fmla="*/ 239 w 8987"/>
                <a:gd name="T3" fmla="*/ 1941 h 1943"/>
                <a:gd name="T4" fmla="*/ 678 w 8987"/>
                <a:gd name="T5" fmla="*/ 1914 h 1943"/>
                <a:gd name="T6" fmla="*/ 875 w 8987"/>
                <a:gd name="T7" fmla="*/ 1878 h 1943"/>
                <a:gd name="T8" fmla="*/ 1030 w 8987"/>
                <a:gd name="T9" fmla="*/ 1840 h 1943"/>
                <a:gd name="T10" fmla="*/ 1184 w 8987"/>
                <a:gd name="T11" fmla="*/ 1795 h 1943"/>
                <a:gd name="T12" fmla="*/ 2405 w 8987"/>
                <a:gd name="T13" fmla="*/ 1203 h 1943"/>
                <a:gd name="T14" fmla="*/ 3013 w 8987"/>
                <a:gd name="T15" fmla="*/ 684 h 1943"/>
                <a:gd name="T16" fmla="*/ 3363 w 8987"/>
                <a:gd name="T17" fmla="*/ 298 h 1943"/>
                <a:gd name="T18" fmla="*/ 3514 w 8987"/>
                <a:gd name="T19" fmla="*/ 167 h 1943"/>
                <a:gd name="T20" fmla="*/ 3614 w 8987"/>
                <a:gd name="T21" fmla="*/ 100 h 1943"/>
                <a:gd name="T22" fmla="*/ 3685 w 8987"/>
                <a:gd name="T23" fmla="*/ 62 h 1943"/>
                <a:gd name="T24" fmla="*/ 3808 w 8987"/>
                <a:gd name="T25" fmla="*/ 16 h 1943"/>
                <a:gd name="T26" fmla="*/ 3877 w 8987"/>
                <a:gd name="T27" fmla="*/ 3 h 1943"/>
                <a:gd name="T28" fmla="*/ 3947 w 8987"/>
                <a:gd name="T29" fmla="*/ 0 h 1943"/>
                <a:gd name="T30" fmla="*/ 4110 w 8987"/>
                <a:gd name="T31" fmla="*/ 51 h 1943"/>
                <a:gd name="T32" fmla="*/ 4173 w 8987"/>
                <a:gd name="T33" fmla="*/ 102 h 1943"/>
                <a:gd name="T34" fmla="*/ 4502 w 8987"/>
                <a:gd name="T35" fmla="*/ 651 h 1943"/>
                <a:gd name="T36" fmla="*/ 4693 w 8987"/>
                <a:gd name="T37" fmla="*/ 905 h 1943"/>
                <a:gd name="T38" fmla="*/ 4961 w 8987"/>
                <a:gd name="T39" fmla="*/ 1076 h 1943"/>
                <a:gd name="T40" fmla="*/ 5902 w 8987"/>
                <a:gd name="T41" fmla="*/ 1102 h 1943"/>
                <a:gd name="T42" fmla="*/ 6335 w 8987"/>
                <a:gd name="T43" fmla="*/ 898 h 1943"/>
                <a:gd name="T44" fmla="*/ 6484 w 8987"/>
                <a:gd name="T45" fmla="*/ 838 h 1943"/>
                <a:gd name="T46" fmla="*/ 6762 w 8987"/>
                <a:gd name="T47" fmla="*/ 837 h 1943"/>
                <a:gd name="T48" fmla="*/ 7175 w 8987"/>
                <a:gd name="T49" fmla="*/ 993 h 1943"/>
                <a:gd name="T50" fmla="*/ 7710 w 8987"/>
                <a:gd name="T51" fmla="*/ 1156 h 1943"/>
                <a:gd name="T52" fmla="*/ 8347 w 8987"/>
                <a:gd name="T53" fmla="*/ 1221 h 1943"/>
                <a:gd name="T54" fmla="*/ 8027 w 8987"/>
                <a:gd name="T55" fmla="*/ 1204 h 1943"/>
                <a:gd name="T56" fmla="*/ 7400 w 8987"/>
                <a:gd name="T57" fmla="*/ 1075 h 1943"/>
                <a:gd name="T58" fmla="*/ 7098 w 8987"/>
                <a:gd name="T59" fmla="*/ 967 h 1943"/>
                <a:gd name="T60" fmla="*/ 6722 w 8987"/>
                <a:gd name="T61" fmla="*/ 834 h 1943"/>
                <a:gd name="T62" fmla="*/ 6447 w 8987"/>
                <a:gd name="T63" fmla="*/ 854 h 1943"/>
                <a:gd name="T64" fmla="*/ 6198 w 8987"/>
                <a:gd name="T65" fmla="*/ 981 h 1943"/>
                <a:gd name="T66" fmla="*/ 5589 w 8987"/>
                <a:gd name="T67" fmla="*/ 1168 h 1943"/>
                <a:gd name="T68" fmla="*/ 4816 w 8987"/>
                <a:gd name="T69" fmla="*/ 1008 h 1943"/>
                <a:gd name="T70" fmla="*/ 4632 w 8987"/>
                <a:gd name="T71" fmla="*/ 853 h 1943"/>
                <a:gd name="T72" fmla="*/ 4344 w 8987"/>
                <a:gd name="T73" fmla="*/ 372 h 1943"/>
                <a:gd name="T74" fmla="*/ 4138 w 8987"/>
                <a:gd name="T75" fmla="*/ 81 h 1943"/>
                <a:gd name="T76" fmla="*/ 4035 w 8987"/>
                <a:gd name="T77" fmla="*/ 24 h 1943"/>
                <a:gd name="T78" fmla="*/ 3937 w 8987"/>
                <a:gd name="T79" fmla="*/ 7 h 1943"/>
                <a:gd name="T80" fmla="*/ 3838 w 8987"/>
                <a:gd name="T81" fmla="*/ 16 h 1943"/>
                <a:gd name="T82" fmla="*/ 3800 w 8987"/>
                <a:gd name="T83" fmla="*/ 26 h 1943"/>
                <a:gd name="T84" fmla="*/ 3670 w 8987"/>
                <a:gd name="T85" fmla="*/ 77 h 1943"/>
                <a:gd name="T86" fmla="*/ 3584 w 8987"/>
                <a:gd name="T87" fmla="*/ 126 h 1943"/>
                <a:gd name="T88" fmla="*/ 3456 w 8987"/>
                <a:gd name="T89" fmla="*/ 222 h 1943"/>
                <a:gd name="T90" fmla="*/ 3339 w 8987"/>
                <a:gd name="T91" fmla="*/ 331 h 1943"/>
                <a:gd name="T92" fmla="*/ 2904 w 8987"/>
                <a:gd name="T93" fmla="*/ 802 h 1943"/>
                <a:gd name="T94" fmla="*/ 1853 w 8987"/>
                <a:gd name="T95" fmla="*/ 1528 h 1943"/>
                <a:gd name="T96" fmla="*/ 1147 w 8987"/>
                <a:gd name="T97" fmla="*/ 1810 h 1943"/>
                <a:gd name="T98" fmla="*/ 953 w 8987"/>
                <a:gd name="T99" fmla="*/ 1862 h 1943"/>
                <a:gd name="T100" fmla="*/ 797 w 8987"/>
                <a:gd name="T101" fmla="*/ 1896 h 1943"/>
                <a:gd name="T102" fmla="*/ 638 w 8987"/>
                <a:gd name="T103" fmla="*/ 1921 h 1943"/>
                <a:gd name="T104" fmla="*/ 199 w 8987"/>
                <a:gd name="T105" fmla="*/ 1939 h 1943"/>
                <a:gd name="T106" fmla="*/ 79 w 8987"/>
                <a:gd name="T107" fmla="*/ 1929 h 1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7" h="1943">
                  <a:moveTo>
                    <a:pt x="0" y="1918"/>
                  </a:moveTo>
                  <a:cubicBezTo>
                    <a:pt x="79" y="1928"/>
                    <a:pt x="79" y="1928"/>
                    <a:pt x="79" y="1928"/>
                  </a:cubicBezTo>
                  <a:cubicBezTo>
                    <a:pt x="92" y="1930"/>
                    <a:pt x="106" y="1932"/>
                    <a:pt x="119" y="1933"/>
                  </a:cubicBezTo>
                  <a:cubicBezTo>
                    <a:pt x="159" y="1936"/>
                    <a:pt x="159" y="1936"/>
                    <a:pt x="159" y="1936"/>
                  </a:cubicBezTo>
                  <a:cubicBezTo>
                    <a:pt x="199" y="1938"/>
                    <a:pt x="199" y="1938"/>
                    <a:pt x="199" y="1938"/>
                  </a:cubicBezTo>
                  <a:cubicBezTo>
                    <a:pt x="212" y="1939"/>
                    <a:pt x="225" y="1941"/>
                    <a:pt x="239" y="1941"/>
                  </a:cubicBezTo>
                  <a:cubicBezTo>
                    <a:pt x="319" y="1942"/>
                    <a:pt x="319" y="1942"/>
                    <a:pt x="319" y="1942"/>
                  </a:cubicBezTo>
                  <a:cubicBezTo>
                    <a:pt x="426" y="1941"/>
                    <a:pt x="532" y="1935"/>
                    <a:pt x="638" y="1919"/>
                  </a:cubicBezTo>
                  <a:cubicBezTo>
                    <a:pt x="678" y="1914"/>
                    <a:pt x="678" y="1914"/>
                    <a:pt x="678" y="1914"/>
                  </a:cubicBezTo>
                  <a:cubicBezTo>
                    <a:pt x="691" y="1913"/>
                    <a:pt x="704" y="1910"/>
                    <a:pt x="717" y="1908"/>
                  </a:cubicBezTo>
                  <a:cubicBezTo>
                    <a:pt x="796" y="1894"/>
                    <a:pt x="796" y="1894"/>
                    <a:pt x="796" y="1894"/>
                  </a:cubicBezTo>
                  <a:cubicBezTo>
                    <a:pt x="875" y="1878"/>
                    <a:pt x="875" y="1878"/>
                    <a:pt x="875" y="1878"/>
                  </a:cubicBezTo>
                  <a:cubicBezTo>
                    <a:pt x="914" y="1870"/>
                    <a:pt x="914" y="1870"/>
                    <a:pt x="914" y="1870"/>
                  </a:cubicBezTo>
                  <a:cubicBezTo>
                    <a:pt x="953" y="1860"/>
                    <a:pt x="953" y="1860"/>
                    <a:pt x="953" y="1860"/>
                  </a:cubicBezTo>
                  <a:cubicBezTo>
                    <a:pt x="1030" y="1840"/>
                    <a:pt x="1030" y="1840"/>
                    <a:pt x="1030" y="1840"/>
                  </a:cubicBezTo>
                  <a:cubicBezTo>
                    <a:pt x="1107" y="1818"/>
                    <a:pt x="1107" y="1818"/>
                    <a:pt x="1107" y="1818"/>
                  </a:cubicBezTo>
                  <a:cubicBezTo>
                    <a:pt x="1146" y="1807"/>
                    <a:pt x="1146" y="1807"/>
                    <a:pt x="1146" y="1807"/>
                  </a:cubicBezTo>
                  <a:cubicBezTo>
                    <a:pt x="1184" y="1795"/>
                    <a:pt x="1184" y="1795"/>
                    <a:pt x="1184" y="1795"/>
                  </a:cubicBezTo>
                  <a:cubicBezTo>
                    <a:pt x="1260" y="1770"/>
                    <a:pt x="1260" y="1770"/>
                    <a:pt x="1260" y="1770"/>
                  </a:cubicBezTo>
                  <a:cubicBezTo>
                    <a:pt x="1462" y="1701"/>
                    <a:pt x="1659" y="1618"/>
                    <a:pt x="1851" y="1525"/>
                  </a:cubicBezTo>
                  <a:cubicBezTo>
                    <a:pt x="2043" y="1431"/>
                    <a:pt x="2229" y="1324"/>
                    <a:pt x="2405" y="1203"/>
                  </a:cubicBezTo>
                  <a:cubicBezTo>
                    <a:pt x="2493" y="1143"/>
                    <a:pt x="2578" y="1078"/>
                    <a:pt x="2661" y="1011"/>
                  </a:cubicBezTo>
                  <a:cubicBezTo>
                    <a:pt x="2744" y="943"/>
                    <a:pt x="2823" y="872"/>
                    <a:pt x="2900" y="798"/>
                  </a:cubicBezTo>
                  <a:cubicBezTo>
                    <a:pt x="2938" y="761"/>
                    <a:pt x="2976" y="723"/>
                    <a:pt x="3013" y="684"/>
                  </a:cubicBezTo>
                  <a:cubicBezTo>
                    <a:pt x="3049" y="645"/>
                    <a:pt x="3085" y="605"/>
                    <a:pt x="3120" y="565"/>
                  </a:cubicBezTo>
                  <a:cubicBezTo>
                    <a:pt x="3190" y="485"/>
                    <a:pt x="3260" y="403"/>
                    <a:pt x="3334" y="327"/>
                  </a:cubicBezTo>
                  <a:cubicBezTo>
                    <a:pt x="3344" y="317"/>
                    <a:pt x="3353" y="308"/>
                    <a:pt x="3363" y="298"/>
                  </a:cubicBezTo>
                  <a:cubicBezTo>
                    <a:pt x="3372" y="289"/>
                    <a:pt x="3382" y="279"/>
                    <a:pt x="3392" y="270"/>
                  </a:cubicBezTo>
                  <a:cubicBezTo>
                    <a:pt x="3411" y="252"/>
                    <a:pt x="3431" y="234"/>
                    <a:pt x="3451" y="217"/>
                  </a:cubicBezTo>
                  <a:cubicBezTo>
                    <a:pt x="3471" y="199"/>
                    <a:pt x="3493" y="183"/>
                    <a:pt x="3514" y="167"/>
                  </a:cubicBezTo>
                  <a:cubicBezTo>
                    <a:pt x="3525" y="158"/>
                    <a:pt x="3536" y="151"/>
                    <a:pt x="3547" y="143"/>
                  </a:cubicBezTo>
                  <a:cubicBezTo>
                    <a:pt x="3558" y="136"/>
                    <a:pt x="3569" y="128"/>
                    <a:pt x="3580" y="121"/>
                  </a:cubicBezTo>
                  <a:cubicBezTo>
                    <a:pt x="3614" y="100"/>
                    <a:pt x="3614" y="100"/>
                    <a:pt x="3614" y="100"/>
                  </a:cubicBezTo>
                  <a:cubicBezTo>
                    <a:pt x="3626" y="93"/>
                    <a:pt x="3638" y="87"/>
                    <a:pt x="3650" y="81"/>
                  </a:cubicBezTo>
                  <a:cubicBezTo>
                    <a:pt x="3667" y="71"/>
                    <a:pt x="3667" y="71"/>
                    <a:pt x="3667" y="71"/>
                  </a:cubicBezTo>
                  <a:cubicBezTo>
                    <a:pt x="3673" y="68"/>
                    <a:pt x="3679" y="65"/>
                    <a:pt x="3685" y="62"/>
                  </a:cubicBezTo>
                  <a:cubicBezTo>
                    <a:pt x="3722" y="46"/>
                    <a:pt x="3722" y="46"/>
                    <a:pt x="3722" y="46"/>
                  </a:cubicBezTo>
                  <a:cubicBezTo>
                    <a:pt x="3747" y="36"/>
                    <a:pt x="3772" y="26"/>
                    <a:pt x="3798" y="19"/>
                  </a:cubicBezTo>
                  <a:cubicBezTo>
                    <a:pt x="3808" y="16"/>
                    <a:pt x="3808" y="16"/>
                    <a:pt x="3808" y="16"/>
                  </a:cubicBezTo>
                  <a:cubicBezTo>
                    <a:pt x="3817" y="14"/>
                    <a:pt x="3817" y="14"/>
                    <a:pt x="3817" y="14"/>
                  </a:cubicBezTo>
                  <a:cubicBezTo>
                    <a:pt x="3824" y="13"/>
                    <a:pt x="3831" y="11"/>
                    <a:pt x="3837" y="10"/>
                  </a:cubicBezTo>
                  <a:cubicBezTo>
                    <a:pt x="3850" y="7"/>
                    <a:pt x="3864" y="4"/>
                    <a:pt x="3877" y="3"/>
                  </a:cubicBezTo>
                  <a:cubicBezTo>
                    <a:pt x="3890" y="1"/>
                    <a:pt x="3904" y="1"/>
                    <a:pt x="3917" y="0"/>
                  </a:cubicBezTo>
                  <a:cubicBezTo>
                    <a:pt x="3924" y="0"/>
                    <a:pt x="3931" y="0"/>
                    <a:pt x="3937" y="0"/>
                  </a:cubicBezTo>
                  <a:cubicBezTo>
                    <a:pt x="3947" y="0"/>
                    <a:pt x="3947" y="0"/>
                    <a:pt x="3947" y="0"/>
                  </a:cubicBezTo>
                  <a:cubicBezTo>
                    <a:pt x="3958" y="1"/>
                    <a:pt x="3958" y="1"/>
                    <a:pt x="3958" y="1"/>
                  </a:cubicBezTo>
                  <a:cubicBezTo>
                    <a:pt x="3984" y="3"/>
                    <a:pt x="4011" y="9"/>
                    <a:pt x="4037" y="17"/>
                  </a:cubicBezTo>
                  <a:cubicBezTo>
                    <a:pt x="4063" y="25"/>
                    <a:pt x="4087" y="37"/>
                    <a:pt x="4110" y="51"/>
                  </a:cubicBezTo>
                  <a:cubicBezTo>
                    <a:pt x="4127" y="63"/>
                    <a:pt x="4127" y="63"/>
                    <a:pt x="4127" y="63"/>
                  </a:cubicBezTo>
                  <a:cubicBezTo>
                    <a:pt x="4132" y="67"/>
                    <a:pt x="4137" y="71"/>
                    <a:pt x="4142" y="75"/>
                  </a:cubicBezTo>
                  <a:cubicBezTo>
                    <a:pt x="4153" y="83"/>
                    <a:pt x="4163" y="93"/>
                    <a:pt x="4173" y="102"/>
                  </a:cubicBezTo>
                  <a:cubicBezTo>
                    <a:pt x="4211" y="140"/>
                    <a:pt x="4243" y="183"/>
                    <a:pt x="4272" y="229"/>
                  </a:cubicBezTo>
                  <a:cubicBezTo>
                    <a:pt x="4300" y="274"/>
                    <a:pt x="4326" y="321"/>
                    <a:pt x="4351" y="368"/>
                  </a:cubicBezTo>
                  <a:cubicBezTo>
                    <a:pt x="4401" y="463"/>
                    <a:pt x="4448" y="559"/>
                    <a:pt x="4502" y="651"/>
                  </a:cubicBezTo>
                  <a:cubicBezTo>
                    <a:pt x="4529" y="697"/>
                    <a:pt x="4557" y="742"/>
                    <a:pt x="4588" y="785"/>
                  </a:cubicBezTo>
                  <a:cubicBezTo>
                    <a:pt x="4604" y="807"/>
                    <a:pt x="4620" y="828"/>
                    <a:pt x="4638" y="848"/>
                  </a:cubicBezTo>
                  <a:cubicBezTo>
                    <a:pt x="4655" y="868"/>
                    <a:pt x="4673" y="888"/>
                    <a:pt x="4693" y="905"/>
                  </a:cubicBezTo>
                  <a:cubicBezTo>
                    <a:pt x="4712" y="924"/>
                    <a:pt x="4733" y="941"/>
                    <a:pt x="4754" y="957"/>
                  </a:cubicBezTo>
                  <a:cubicBezTo>
                    <a:pt x="4775" y="973"/>
                    <a:pt x="4797" y="988"/>
                    <a:pt x="4820" y="1002"/>
                  </a:cubicBezTo>
                  <a:cubicBezTo>
                    <a:pt x="4865" y="1031"/>
                    <a:pt x="4912" y="1055"/>
                    <a:pt x="4961" y="1076"/>
                  </a:cubicBezTo>
                  <a:cubicBezTo>
                    <a:pt x="5060" y="1117"/>
                    <a:pt x="5164" y="1143"/>
                    <a:pt x="5269" y="1157"/>
                  </a:cubicBezTo>
                  <a:cubicBezTo>
                    <a:pt x="5375" y="1171"/>
                    <a:pt x="5482" y="1172"/>
                    <a:pt x="5589" y="1163"/>
                  </a:cubicBezTo>
                  <a:cubicBezTo>
                    <a:pt x="5695" y="1153"/>
                    <a:pt x="5800" y="1133"/>
                    <a:pt x="5902" y="1102"/>
                  </a:cubicBezTo>
                  <a:cubicBezTo>
                    <a:pt x="5953" y="1086"/>
                    <a:pt x="6003" y="1068"/>
                    <a:pt x="6052" y="1048"/>
                  </a:cubicBezTo>
                  <a:cubicBezTo>
                    <a:pt x="6102" y="1027"/>
                    <a:pt x="6149" y="1003"/>
                    <a:pt x="6195" y="976"/>
                  </a:cubicBezTo>
                  <a:cubicBezTo>
                    <a:pt x="6242" y="950"/>
                    <a:pt x="6288" y="923"/>
                    <a:pt x="6335" y="898"/>
                  </a:cubicBezTo>
                  <a:cubicBezTo>
                    <a:pt x="6359" y="886"/>
                    <a:pt x="6383" y="875"/>
                    <a:pt x="6408" y="864"/>
                  </a:cubicBezTo>
                  <a:cubicBezTo>
                    <a:pt x="6421" y="859"/>
                    <a:pt x="6433" y="854"/>
                    <a:pt x="6446" y="850"/>
                  </a:cubicBezTo>
                  <a:cubicBezTo>
                    <a:pt x="6458" y="845"/>
                    <a:pt x="6471" y="841"/>
                    <a:pt x="6484" y="838"/>
                  </a:cubicBezTo>
                  <a:cubicBezTo>
                    <a:pt x="6536" y="823"/>
                    <a:pt x="6590" y="817"/>
                    <a:pt x="6643" y="820"/>
                  </a:cubicBezTo>
                  <a:cubicBezTo>
                    <a:pt x="6670" y="821"/>
                    <a:pt x="6697" y="824"/>
                    <a:pt x="6723" y="829"/>
                  </a:cubicBezTo>
                  <a:cubicBezTo>
                    <a:pt x="6736" y="831"/>
                    <a:pt x="6749" y="835"/>
                    <a:pt x="6762" y="837"/>
                  </a:cubicBezTo>
                  <a:cubicBezTo>
                    <a:pt x="6775" y="841"/>
                    <a:pt x="6788" y="844"/>
                    <a:pt x="6801" y="848"/>
                  </a:cubicBezTo>
                  <a:cubicBezTo>
                    <a:pt x="6904" y="877"/>
                    <a:pt x="7002" y="922"/>
                    <a:pt x="7100" y="963"/>
                  </a:cubicBezTo>
                  <a:cubicBezTo>
                    <a:pt x="7125" y="973"/>
                    <a:pt x="7150" y="983"/>
                    <a:pt x="7175" y="993"/>
                  </a:cubicBezTo>
                  <a:cubicBezTo>
                    <a:pt x="7200" y="1002"/>
                    <a:pt x="7225" y="1011"/>
                    <a:pt x="7250" y="1019"/>
                  </a:cubicBezTo>
                  <a:cubicBezTo>
                    <a:pt x="7300" y="1037"/>
                    <a:pt x="7351" y="1054"/>
                    <a:pt x="7402" y="1071"/>
                  </a:cubicBezTo>
                  <a:cubicBezTo>
                    <a:pt x="7503" y="1104"/>
                    <a:pt x="7606" y="1133"/>
                    <a:pt x="7710" y="1156"/>
                  </a:cubicBezTo>
                  <a:cubicBezTo>
                    <a:pt x="7762" y="1167"/>
                    <a:pt x="7815" y="1176"/>
                    <a:pt x="7868" y="1183"/>
                  </a:cubicBezTo>
                  <a:cubicBezTo>
                    <a:pt x="7921" y="1190"/>
                    <a:pt x="7974" y="1196"/>
                    <a:pt x="8027" y="1201"/>
                  </a:cubicBezTo>
                  <a:cubicBezTo>
                    <a:pt x="8133" y="1211"/>
                    <a:pt x="8240" y="1218"/>
                    <a:pt x="8347" y="1221"/>
                  </a:cubicBezTo>
                  <a:cubicBezTo>
                    <a:pt x="8560" y="1228"/>
                    <a:pt x="8774" y="1222"/>
                    <a:pt x="8987" y="1209"/>
                  </a:cubicBezTo>
                  <a:cubicBezTo>
                    <a:pt x="8774" y="1223"/>
                    <a:pt x="8560" y="1229"/>
                    <a:pt x="8347" y="1223"/>
                  </a:cubicBezTo>
                  <a:cubicBezTo>
                    <a:pt x="8240" y="1220"/>
                    <a:pt x="8133" y="1214"/>
                    <a:pt x="8027" y="1204"/>
                  </a:cubicBezTo>
                  <a:cubicBezTo>
                    <a:pt x="7974" y="1199"/>
                    <a:pt x="7921" y="1193"/>
                    <a:pt x="7868" y="1187"/>
                  </a:cubicBezTo>
                  <a:cubicBezTo>
                    <a:pt x="7815" y="1180"/>
                    <a:pt x="7762" y="1171"/>
                    <a:pt x="7710" y="1159"/>
                  </a:cubicBezTo>
                  <a:cubicBezTo>
                    <a:pt x="7605" y="1137"/>
                    <a:pt x="7502" y="1108"/>
                    <a:pt x="7400" y="1075"/>
                  </a:cubicBezTo>
                  <a:cubicBezTo>
                    <a:pt x="7350" y="1058"/>
                    <a:pt x="7299" y="1041"/>
                    <a:pt x="7249" y="1023"/>
                  </a:cubicBezTo>
                  <a:cubicBezTo>
                    <a:pt x="7223" y="1015"/>
                    <a:pt x="7198" y="1006"/>
                    <a:pt x="7173" y="997"/>
                  </a:cubicBezTo>
                  <a:cubicBezTo>
                    <a:pt x="7148" y="987"/>
                    <a:pt x="7123" y="977"/>
                    <a:pt x="7098" y="967"/>
                  </a:cubicBezTo>
                  <a:cubicBezTo>
                    <a:pt x="7000" y="926"/>
                    <a:pt x="6902" y="881"/>
                    <a:pt x="6800" y="852"/>
                  </a:cubicBezTo>
                  <a:cubicBezTo>
                    <a:pt x="6787" y="848"/>
                    <a:pt x="6774" y="845"/>
                    <a:pt x="6761" y="842"/>
                  </a:cubicBezTo>
                  <a:cubicBezTo>
                    <a:pt x="6748" y="839"/>
                    <a:pt x="6735" y="836"/>
                    <a:pt x="6722" y="834"/>
                  </a:cubicBezTo>
                  <a:cubicBezTo>
                    <a:pt x="6696" y="829"/>
                    <a:pt x="6670" y="826"/>
                    <a:pt x="6643" y="824"/>
                  </a:cubicBezTo>
                  <a:cubicBezTo>
                    <a:pt x="6590" y="822"/>
                    <a:pt x="6536" y="828"/>
                    <a:pt x="6485" y="842"/>
                  </a:cubicBezTo>
                  <a:cubicBezTo>
                    <a:pt x="6472" y="845"/>
                    <a:pt x="6460" y="850"/>
                    <a:pt x="6447" y="854"/>
                  </a:cubicBezTo>
                  <a:cubicBezTo>
                    <a:pt x="6435" y="859"/>
                    <a:pt x="6422" y="864"/>
                    <a:pt x="6410" y="869"/>
                  </a:cubicBezTo>
                  <a:cubicBezTo>
                    <a:pt x="6386" y="879"/>
                    <a:pt x="6361" y="890"/>
                    <a:pt x="6338" y="903"/>
                  </a:cubicBezTo>
                  <a:cubicBezTo>
                    <a:pt x="6290" y="927"/>
                    <a:pt x="6245" y="955"/>
                    <a:pt x="6198" y="981"/>
                  </a:cubicBezTo>
                  <a:cubicBezTo>
                    <a:pt x="6152" y="1007"/>
                    <a:pt x="6104" y="1032"/>
                    <a:pt x="6055" y="1053"/>
                  </a:cubicBezTo>
                  <a:cubicBezTo>
                    <a:pt x="6005" y="1074"/>
                    <a:pt x="5955" y="1092"/>
                    <a:pt x="5904" y="1107"/>
                  </a:cubicBezTo>
                  <a:cubicBezTo>
                    <a:pt x="5801" y="1138"/>
                    <a:pt x="5696" y="1159"/>
                    <a:pt x="5589" y="1168"/>
                  </a:cubicBezTo>
                  <a:cubicBezTo>
                    <a:pt x="5482" y="1178"/>
                    <a:pt x="5375" y="1177"/>
                    <a:pt x="5269" y="1163"/>
                  </a:cubicBezTo>
                  <a:cubicBezTo>
                    <a:pt x="5163" y="1149"/>
                    <a:pt x="5058" y="1123"/>
                    <a:pt x="4959" y="1082"/>
                  </a:cubicBezTo>
                  <a:cubicBezTo>
                    <a:pt x="4909" y="1061"/>
                    <a:pt x="4861" y="1037"/>
                    <a:pt x="4816" y="1008"/>
                  </a:cubicBezTo>
                  <a:cubicBezTo>
                    <a:pt x="4793" y="994"/>
                    <a:pt x="4771" y="978"/>
                    <a:pt x="4750" y="962"/>
                  </a:cubicBezTo>
                  <a:cubicBezTo>
                    <a:pt x="4729" y="946"/>
                    <a:pt x="4708" y="929"/>
                    <a:pt x="4688" y="910"/>
                  </a:cubicBezTo>
                  <a:cubicBezTo>
                    <a:pt x="4669" y="892"/>
                    <a:pt x="4650" y="873"/>
                    <a:pt x="4632" y="853"/>
                  </a:cubicBezTo>
                  <a:cubicBezTo>
                    <a:pt x="4615" y="832"/>
                    <a:pt x="4598" y="811"/>
                    <a:pt x="4583" y="790"/>
                  </a:cubicBezTo>
                  <a:cubicBezTo>
                    <a:pt x="4551" y="746"/>
                    <a:pt x="4523" y="701"/>
                    <a:pt x="4496" y="654"/>
                  </a:cubicBezTo>
                  <a:cubicBezTo>
                    <a:pt x="4442" y="562"/>
                    <a:pt x="4395" y="466"/>
                    <a:pt x="4344" y="372"/>
                  </a:cubicBezTo>
                  <a:cubicBezTo>
                    <a:pt x="4319" y="325"/>
                    <a:pt x="4293" y="278"/>
                    <a:pt x="4265" y="233"/>
                  </a:cubicBezTo>
                  <a:cubicBezTo>
                    <a:pt x="4237" y="187"/>
                    <a:pt x="4205" y="144"/>
                    <a:pt x="4168" y="107"/>
                  </a:cubicBezTo>
                  <a:cubicBezTo>
                    <a:pt x="4158" y="98"/>
                    <a:pt x="4148" y="89"/>
                    <a:pt x="4138" y="81"/>
                  </a:cubicBezTo>
                  <a:cubicBezTo>
                    <a:pt x="4133" y="77"/>
                    <a:pt x="4128" y="72"/>
                    <a:pt x="4122" y="68"/>
                  </a:cubicBezTo>
                  <a:cubicBezTo>
                    <a:pt x="4106" y="57"/>
                    <a:pt x="4106" y="57"/>
                    <a:pt x="4106" y="57"/>
                  </a:cubicBezTo>
                  <a:cubicBezTo>
                    <a:pt x="4084" y="43"/>
                    <a:pt x="4060" y="31"/>
                    <a:pt x="4035" y="24"/>
                  </a:cubicBezTo>
                  <a:cubicBezTo>
                    <a:pt x="4009" y="15"/>
                    <a:pt x="3983" y="10"/>
                    <a:pt x="3957" y="8"/>
                  </a:cubicBezTo>
                  <a:cubicBezTo>
                    <a:pt x="3947" y="7"/>
                    <a:pt x="3947" y="7"/>
                    <a:pt x="3947" y="7"/>
                  </a:cubicBezTo>
                  <a:cubicBezTo>
                    <a:pt x="3937" y="7"/>
                    <a:pt x="3937" y="7"/>
                    <a:pt x="3937" y="7"/>
                  </a:cubicBezTo>
                  <a:cubicBezTo>
                    <a:pt x="3931" y="7"/>
                    <a:pt x="3924" y="7"/>
                    <a:pt x="3917" y="7"/>
                  </a:cubicBezTo>
                  <a:cubicBezTo>
                    <a:pt x="3904" y="8"/>
                    <a:pt x="3891" y="8"/>
                    <a:pt x="3878" y="10"/>
                  </a:cubicBezTo>
                  <a:cubicBezTo>
                    <a:pt x="3865" y="11"/>
                    <a:pt x="3852" y="14"/>
                    <a:pt x="3838" y="16"/>
                  </a:cubicBezTo>
                  <a:cubicBezTo>
                    <a:pt x="3819" y="21"/>
                    <a:pt x="3819" y="21"/>
                    <a:pt x="3819" y="21"/>
                  </a:cubicBezTo>
                  <a:cubicBezTo>
                    <a:pt x="3809" y="23"/>
                    <a:pt x="3809" y="23"/>
                    <a:pt x="3809" y="23"/>
                  </a:cubicBezTo>
                  <a:cubicBezTo>
                    <a:pt x="3800" y="26"/>
                    <a:pt x="3800" y="26"/>
                    <a:pt x="3800" y="26"/>
                  </a:cubicBezTo>
                  <a:cubicBezTo>
                    <a:pt x="3774" y="32"/>
                    <a:pt x="3749" y="42"/>
                    <a:pt x="3725" y="52"/>
                  </a:cubicBezTo>
                  <a:cubicBezTo>
                    <a:pt x="3688" y="68"/>
                    <a:pt x="3688" y="68"/>
                    <a:pt x="3688" y="68"/>
                  </a:cubicBezTo>
                  <a:cubicBezTo>
                    <a:pt x="3682" y="71"/>
                    <a:pt x="3676" y="74"/>
                    <a:pt x="3670" y="77"/>
                  </a:cubicBezTo>
                  <a:cubicBezTo>
                    <a:pt x="3653" y="86"/>
                    <a:pt x="3653" y="86"/>
                    <a:pt x="3653" y="86"/>
                  </a:cubicBezTo>
                  <a:cubicBezTo>
                    <a:pt x="3641" y="93"/>
                    <a:pt x="3629" y="99"/>
                    <a:pt x="3618" y="105"/>
                  </a:cubicBezTo>
                  <a:cubicBezTo>
                    <a:pt x="3584" y="126"/>
                    <a:pt x="3584" y="126"/>
                    <a:pt x="3584" y="126"/>
                  </a:cubicBezTo>
                  <a:cubicBezTo>
                    <a:pt x="3572" y="133"/>
                    <a:pt x="3561" y="141"/>
                    <a:pt x="3550" y="149"/>
                  </a:cubicBezTo>
                  <a:cubicBezTo>
                    <a:pt x="3540" y="156"/>
                    <a:pt x="3528" y="164"/>
                    <a:pt x="3518" y="172"/>
                  </a:cubicBezTo>
                  <a:cubicBezTo>
                    <a:pt x="3497" y="188"/>
                    <a:pt x="3476" y="204"/>
                    <a:pt x="3456" y="222"/>
                  </a:cubicBezTo>
                  <a:cubicBezTo>
                    <a:pt x="3435" y="239"/>
                    <a:pt x="3416" y="257"/>
                    <a:pt x="3396" y="275"/>
                  </a:cubicBezTo>
                  <a:cubicBezTo>
                    <a:pt x="3386" y="284"/>
                    <a:pt x="3377" y="294"/>
                    <a:pt x="3367" y="303"/>
                  </a:cubicBezTo>
                  <a:cubicBezTo>
                    <a:pt x="3358" y="312"/>
                    <a:pt x="3348" y="321"/>
                    <a:pt x="3339" y="331"/>
                  </a:cubicBezTo>
                  <a:cubicBezTo>
                    <a:pt x="3264" y="407"/>
                    <a:pt x="3195" y="489"/>
                    <a:pt x="3125" y="569"/>
                  </a:cubicBezTo>
                  <a:cubicBezTo>
                    <a:pt x="3089" y="609"/>
                    <a:pt x="3054" y="649"/>
                    <a:pt x="3017" y="688"/>
                  </a:cubicBezTo>
                  <a:cubicBezTo>
                    <a:pt x="2980" y="727"/>
                    <a:pt x="2942" y="765"/>
                    <a:pt x="2904" y="802"/>
                  </a:cubicBezTo>
                  <a:cubicBezTo>
                    <a:pt x="2827" y="876"/>
                    <a:pt x="2747" y="947"/>
                    <a:pt x="2664" y="1015"/>
                  </a:cubicBezTo>
                  <a:cubicBezTo>
                    <a:pt x="2581" y="1082"/>
                    <a:pt x="2496" y="1147"/>
                    <a:pt x="2407" y="1207"/>
                  </a:cubicBezTo>
                  <a:cubicBezTo>
                    <a:pt x="2231" y="1328"/>
                    <a:pt x="2045" y="1435"/>
                    <a:pt x="1853" y="1528"/>
                  </a:cubicBezTo>
                  <a:cubicBezTo>
                    <a:pt x="1661" y="1622"/>
                    <a:pt x="1464" y="1705"/>
                    <a:pt x="1261" y="1774"/>
                  </a:cubicBezTo>
                  <a:cubicBezTo>
                    <a:pt x="1185" y="1798"/>
                    <a:pt x="1185" y="1798"/>
                    <a:pt x="1185" y="1798"/>
                  </a:cubicBezTo>
                  <a:cubicBezTo>
                    <a:pt x="1147" y="1810"/>
                    <a:pt x="1147" y="1810"/>
                    <a:pt x="1147" y="1810"/>
                  </a:cubicBezTo>
                  <a:cubicBezTo>
                    <a:pt x="1108" y="1821"/>
                    <a:pt x="1108" y="1821"/>
                    <a:pt x="1108" y="1821"/>
                  </a:cubicBezTo>
                  <a:cubicBezTo>
                    <a:pt x="1031" y="1843"/>
                    <a:pt x="1031" y="1843"/>
                    <a:pt x="1031" y="1843"/>
                  </a:cubicBezTo>
                  <a:cubicBezTo>
                    <a:pt x="953" y="1862"/>
                    <a:pt x="953" y="1862"/>
                    <a:pt x="953" y="1862"/>
                  </a:cubicBezTo>
                  <a:cubicBezTo>
                    <a:pt x="914" y="1872"/>
                    <a:pt x="914" y="1872"/>
                    <a:pt x="914" y="1872"/>
                  </a:cubicBezTo>
                  <a:cubicBezTo>
                    <a:pt x="875" y="1880"/>
                    <a:pt x="875" y="1880"/>
                    <a:pt x="875" y="1880"/>
                  </a:cubicBezTo>
                  <a:cubicBezTo>
                    <a:pt x="797" y="1896"/>
                    <a:pt x="797" y="1896"/>
                    <a:pt x="797" y="1896"/>
                  </a:cubicBezTo>
                  <a:cubicBezTo>
                    <a:pt x="718" y="1910"/>
                    <a:pt x="718" y="1910"/>
                    <a:pt x="718" y="1910"/>
                  </a:cubicBezTo>
                  <a:cubicBezTo>
                    <a:pt x="705" y="1912"/>
                    <a:pt x="691" y="1915"/>
                    <a:pt x="678" y="1916"/>
                  </a:cubicBezTo>
                  <a:cubicBezTo>
                    <a:pt x="638" y="1921"/>
                    <a:pt x="638" y="1921"/>
                    <a:pt x="638" y="1921"/>
                  </a:cubicBezTo>
                  <a:cubicBezTo>
                    <a:pt x="533" y="1936"/>
                    <a:pt x="426" y="1942"/>
                    <a:pt x="319" y="1943"/>
                  </a:cubicBezTo>
                  <a:cubicBezTo>
                    <a:pt x="239" y="1941"/>
                    <a:pt x="239" y="1941"/>
                    <a:pt x="239" y="1941"/>
                  </a:cubicBezTo>
                  <a:cubicBezTo>
                    <a:pt x="225" y="1941"/>
                    <a:pt x="212" y="1940"/>
                    <a:pt x="199" y="1939"/>
                  </a:cubicBezTo>
                  <a:cubicBezTo>
                    <a:pt x="159" y="1936"/>
                    <a:pt x="159" y="1936"/>
                    <a:pt x="159" y="1936"/>
                  </a:cubicBezTo>
                  <a:cubicBezTo>
                    <a:pt x="119" y="1933"/>
                    <a:pt x="119" y="1933"/>
                    <a:pt x="119" y="1933"/>
                  </a:cubicBezTo>
                  <a:cubicBezTo>
                    <a:pt x="106" y="1932"/>
                    <a:pt x="92" y="1930"/>
                    <a:pt x="79" y="1929"/>
                  </a:cubicBezTo>
                  <a:lnTo>
                    <a:pt x="0" y="19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7" name="Freeform 24"/>
            <p:cNvSpPr/>
            <p:nvPr>
              <p:custDataLst>
                <p:tags r:id="rId22"/>
              </p:custDataLst>
            </p:nvPr>
          </p:nvSpPr>
          <p:spPr bwMode="auto">
            <a:xfrm>
              <a:off x="1" y="1119"/>
              <a:ext cx="5752" cy="1155"/>
            </a:xfrm>
            <a:custGeom>
              <a:avLst/>
              <a:gdLst>
                <a:gd name="T0" fmla="*/ 117 w 8987"/>
                <a:gd name="T1" fmla="*/ 1797 h 1803"/>
                <a:gd name="T2" fmla="*/ 215 w 8987"/>
                <a:gd name="T3" fmla="*/ 1802 h 1803"/>
                <a:gd name="T4" fmla="*/ 313 w 8987"/>
                <a:gd name="T5" fmla="*/ 1802 h 1803"/>
                <a:gd name="T6" fmla="*/ 450 w 8987"/>
                <a:gd name="T7" fmla="*/ 1796 h 1803"/>
                <a:gd name="T8" fmla="*/ 568 w 8987"/>
                <a:gd name="T9" fmla="*/ 1785 h 1803"/>
                <a:gd name="T10" fmla="*/ 1237 w 8987"/>
                <a:gd name="T11" fmla="*/ 1634 h 1803"/>
                <a:gd name="T12" fmla="*/ 1752 w 8987"/>
                <a:gd name="T13" fmla="*/ 1443 h 1803"/>
                <a:gd name="T14" fmla="*/ 2892 w 8987"/>
                <a:gd name="T15" fmla="*/ 761 h 1803"/>
                <a:gd name="T16" fmla="*/ 3588 w 8987"/>
                <a:gd name="T17" fmla="*/ 126 h 1803"/>
                <a:gd name="T18" fmla="*/ 3727 w 8987"/>
                <a:gd name="T19" fmla="*/ 54 h 1803"/>
                <a:gd name="T20" fmla="*/ 4177 w 8987"/>
                <a:gd name="T21" fmla="*/ 80 h 1803"/>
                <a:gd name="T22" fmla="*/ 4546 w 8987"/>
                <a:gd name="T23" fmla="*/ 587 h 1803"/>
                <a:gd name="T24" fmla="*/ 4726 w 8987"/>
                <a:gd name="T25" fmla="*/ 792 h 1803"/>
                <a:gd name="T26" fmla="*/ 4789 w 8987"/>
                <a:gd name="T27" fmla="*/ 839 h 1803"/>
                <a:gd name="T28" fmla="*/ 4891 w 8987"/>
                <a:gd name="T29" fmla="*/ 898 h 1803"/>
                <a:gd name="T30" fmla="*/ 4944 w 8987"/>
                <a:gd name="T31" fmla="*/ 923 h 1803"/>
                <a:gd name="T32" fmla="*/ 5036 w 8987"/>
                <a:gd name="T33" fmla="*/ 957 h 1803"/>
                <a:gd name="T34" fmla="*/ 5111 w 8987"/>
                <a:gd name="T35" fmla="*/ 978 h 1803"/>
                <a:gd name="T36" fmla="*/ 5226 w 8987"/>
                <a:gd name="T37" fmla="*/ 1001 h 1803"/>
                <a:gd name="T38" fmla="*/ 5962 w 8987"/>
                <a:gd name="T39" fmla="*/ 944 h 1803"/>
                <a:gd name="T40" fmla="*/ 6393 w 8987"/>
                <a:gd name="T41" fmla="*/ 755 h 1803"/>
                <a:gd name="T42" fmla="*/ 6700 w 8987"/>
                <a:gd name="T43" fmla="*/ 704 h 1803"/>
                <a:gd name="T44" fmla="*/ 7288 w 8987"/>
                <a:gd name="T45" fmla="*/ 921 h 1803"/>
                <a:gd name="T46" fmla="*/ 8046 w 8987"/>
                <a:gd name="T47" fmla="*/ 1115 h 1803"/>
                <a:gd name="T48" fmla="*/ 8359 w 8987"/>
                <a:gd name="T49" fmla="*/ 1141 h 1803"/>
                <a:gd name="T50" fmla="*/ 7434 w 8987"/>
                <a:gd name="T51" fmla="*/ 979 h 1803"/>
                <a:gd name="T52" fmla="*/ 6851 w 8987"/>
                <a:gd name="T53" fmla="*/ 746 h 1803"/>
                <a:gd name="T54" fmla="*/ 6544 w 8987"/>
                <a:gd name="T55" fmla="*/ 712 h 1803"/>
                <a:gd name="T56" fmla="*/ 6112 w 8987"/>
                <a:gd name="T57" fmla="*/ 897 h 1803"/>
                <a:gd name="T58" fmla="*/ 5264 w 8987"/>
                <a:gd name="T59" fmla="*/ 1013 h 1803"/>
                <a:gd name="T60" fmla="*/ 5148 w 8987"/>
                <a:gd name="T61" fmla="*/ 993 h 1803"/>
                <a:gd name="T62" fmla="*/ 5052 w 8987"/>
                <a:gd name="T63" fmla="*/ 969 h 1803"/>
                <a:gd name="T64" fmla="*/ 4960 w 8987"/>
                <a:gd name="T65" fmla="*/ 936 h 1803"/>
                <a:gd name="T66" fmla="*/ 4923 w 8987"/>
                <a:gd name="T67" fmla="*/ 921 h 1803"/>
                <a:gd name="T68" fmla="*/ 4818 w 8987"/>
                <a:gd name="T69" fmla="*/ 866 h 1803"/>
                <a:gd name="T70" fmla="*/ 4753 w 8987"/>
                <a:gd name="T71" fmla="*/ 822 h 1803"/>
                <a:gd name="T72" fmla="*/ 4637 w 8987"/>
                <a:gd name="T73" fmla="*/ 715 h 1803"/>
                <a:gd name="T74" fmla="*/ 4281 w 8987"/>
                <a:gd name="T75" fmla="*/ 198 h 1803"/>
                <a:gd name="T76" fmla="*/ 3879 w 8987"/>
                <a:gd name="T77" fmla="*/ 15 h 1803"/>
                <a:gd name="T78" fmla="*/ 3659 w 8987"/>
                <a:gd name="T79" fmla="*/ 93 h 1803"/>
                <a:gd name="T80" fmla="*/ 3125 w 8987"/>
                <a:gd name="T81" fmla="*/ 549 h 1803"/>
                <a:gd name="T82" fmla="*/ 1826 w 8987"/>
                <a:gd name="T83" fmla="*/ 1417 h 1803"/>
                <a:gd name="T84" fmla="*/ 1535 w 8987"/>
                <a:gd name="T85" fmla="*/ 1534 h 1803"/>
                <a:gd name="T86" fmla="*/ 587 w 8987"/>
                <a:gd name="T87" fmla="*/ 1784 h 1803"/>
                <a:gd name="T88" fmla="*/ 470 w 8987"/>
                <a:gd name="T89" fmla="*/ 1796 h 1803"/>
                <a:gd name="T90" fmla="*/ 392 w 8987"/>
                <a:gd name="T91" fmla="*/ 1800 h 1803"/>
                <a:gd name="T92" fmla="*/ 225 w 8987"/>
                <a:gd name="T93" fmla="*/ 1803 h 1803"/>
                <a:gd name="T94" fmla="*/ 156 w 8987"/>
                <a:gd name="T95" fmla="*/ 1799 h 1803"/>
                <a:gd name="T96" fmla="*/ 0 w 8987"/>
                <a:gd name="T97" fmla="*/ 1785 h 1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7" h="1803">
                  <a:moveTo>
                    <a:pt x="0" y="1785"/>
                  </a:moveTo>
                  <a:cubicBezTo>
                    <a:pt x="78" y="1793"/>
                    <a:pt x="78" y="1793"/>
                    <a:pt x="78" y="1793"/>
                  </a:cubicBezTo>
                  <a:cubicBezTo>
                    <a:pt x="91" y="1794"/>
                    <a:pt x="104" y="1796"/>
                    <a:pt x="117" y="1797"/>
                  </a:cubicBezTo>
                  <a:cubicBezTo>
                    <a:pt x="156" y="1799"/>
                    <a:pt x="156" y="1799"/>
                    <a:pt x="156" y="1799"/>
                  </a:cubicBezTo>
                  <a:cubicBezTo>
                    <a:pt x="195" y="1801"/>
                    <a:pt x="195" y="1801"/>
                    <a:pt x="195" y="1801"/>
                  </a:cubicBezTo>
                  <a:cubicBezTo>
                    <a:pt x="215" y="1802"/>
                    <a:pt x="215" y="1802"/>
                    <a:pt x="215" y="1802"/>
                  </a:cubicBezTo>
                  <a:cubicBezTo>
                    <a:pt x="225" y="1802"/>
                    <a:pt x="225" y="1802"/>
                    <a:pt x="225" y="1802"/>
                  </a:cubicBezTo>
                  <a:cubicBezTo>
                    <a:pt x="235" y="1802"/>
                    <a:pt x="235" y="1802"/>
                    <a:pt x="235" y="1802"/>
                  </a:cubicBezTo>
                  <a:cubicBezTo>
                    <a:pt x="313" y="1802"/>
                    <a:pt x="313" y="1802"/>
                    <a:pt x="313" y="1802"/>
                  </a:cubicBezTo>
                  <a:cubicBezTo>
                    <a:pt x="339" y="1802"/>
                    <a:pt x="366" y="1800"/>
                    <a:pt x="392" y="1799"/>
                  </a:cubicBezTo>
                  <a:cubicBezTo>
                    <a:pt x="431" y="1797"/>
                    <a:pt x="431" y="1797"/>
                    <a:pt x="431" y="1797"/>
                  </a:cubicBezTo>
                  <a:cubicBezTo>
                    <a:pt x="450" y="1796"/>
                    <a:pt x="450" y="1796"/>
                    <a:pt x="450" y="1796"/>
                  </a:cubicBezTo>
                  <a:cubicBezTo>
                    <a:pt x="457" y="1796"/>
                    <a:pt x="463" y="1795"/>
                    <a:pt x="470" y="1794"/>
                  </a:cubicBezTo>
                  <a:cubicBezTo>
                    <a:pt x="548" y="1787"/>
                    <a:pt x="548" y="1787"/>
                    <a:pt x="548" y="1787"/>
                  </a:cubicBezTo>
                  <a:cubicBezTo>
                    <a:pt x="568" y="1785"/>
                    <a:pt x="568" y="1785"/>
                    <a:pt x="568" y="1785"/>
                  </a:cubicBezTo>
                  <a:cubicBezTo>
                    <a:pt x="587" y="1782"/>
                    <a:pt x="587" y="1782"/>
                    <a:pt x="587" y="1782"/>
                  </a:cubicBezTo>
                  <a:cubicBezTo>
                    <a:pt x="626" y="1777"/>
                    <a:pt x="626" y="1777"/>
                    <a:pt x="626" y="1777"/>
                  </a:cubicBezTo>
                  <a:cubicBezTo>
                    <a:pt x="834" y="1749"/>
                    <a:pt x="1037" y="1697"/>
                    <a:pt x="1237" y="1634"/>
                  </a:cubicBezTo>
                  <a:cubicBezTo>
                    <a:pt x="1337" y="1602"/>
                    <a:pt x="1436" y="1568"/>
                    <a:pt x="1533" y="1530"/>
                  </a:cubicBezTo>
                  <a:cubicBezTo>
                    <a:pt x="1582" y="1512"/>
                    <a:pt x="1631" y="1492"/>
                    <a:pt x="1680" y="1473"/>
                  </a:cubicBezTo>
                  <a:cubicBezTo>
                    <a:pt x="1704" y="1463"/>
                    <a:pt x="1728" y="1453"/>
                    <a:pt x="1752" y="1443"/>
                  </a:cubicBezTo>
                  <a:cubicBezTo>
                    <a:pt x="1776" y="1433"/>
                    <a:pt x="1800" y="1423"/>
                    <a:pt x="1824" y="1413"/>
                  </a:cubicBezTo>
                  <a:cubicBezTo>
                    <a:pt x="2017" y="1330"/>
                    <a:pt x="2205" y="1237"/>
                    <a:pt x="2384" y="1129"/>
                  </a:cubicBezTo>
                  <a:cubicBezTo>
                    <a:pt x="2564" y="1021"/>
                    <a:pt x="2734" y="897"/>
                    <a:pt x="2892" y="761"/>
                  </a:cubicBezTo>
                  <a:cubicBezTo>
                    <a:pt x="2971" y="692"/>
                    <a:pt x="3047" y="620"/>
                    <a:pt x="3120" y="545"/>
                  </a:cubicBezTo>
                  <a:cubicBezTo>
                    <a:pt x="3193" y="470"/>
                    <a:pt x="3265" y="394"/>
                    <a:pt x="3341" y="322"/>
                  </a:cubicBezTo>
                  <a:cubicBezTo>
                    <a:pt x="3417" y="249"/>
                    <a:pt x="3499" y="182"/>
                    <a:pt x="3588" y="126"/>
                  </a:cubicBezTo>
                  <a:cubicBezTo>
                    <a:pt x="3610" y="113"/>
                    <a:pt x="3633" y="99"/>
                    <a:pt x="3656" y="87"/>
                  </a:cubicBezTo>
                  <a:cubicBezTo>
                    <a:pt x="3668" y="82"/>
                    <a:pt x="3679" y="75"/>
                    <a:pt x="3691" y="70"/>
                  </a:cubicBezTo>
                  <a:cubicBezTo>
                    <a:pt x="3727" y="54"/>
                    <a:pt x="3727" y="54"/>
                    <a:pt x="3727" y="54"/>
                  </a:cubicBezTo>
                  <a:cubicBezTo>
                    <a:pt x="3775" y="32"/>
                    <a:pt x="3826" y="17"/>
                    <a:pt x="3878" y="8"/>
                  </a:cubicBezTo>
                  <a:cubicBezTo>
                    <a:pt x="3930" y="0"/>
                    <a:pt x="3984" y="0"/>
                    <a:pt x="4036" y="11"/>
                  </a:cubicBezTo>
                  <a:cubicBezTo>
                    <a:pt x="4087" y="23"/>
                    <a:pt x="4136" y="47"/>
                    <a:pt x="4177" y="80"/>
                  </a:cubicBezTo>
                  <a:cubicBezTo>
                    <a:pt x="4218" y="113"/>
                    <a:pt x="4254" y="152"/>
                    <a:pt x="4287" y="193"/>
                  </a:cubicBezTo>
                  <a:cubicBezTo>
                    <a:pt x="4319" y="235"/>
                    <a:pt x="4348" y="279"/>
                    <a:pt x="4376" y="323"/>
                  </a:cubicBezTo>
                  <a:cubicBezTo>
                    <a:pt x="4433" y="411"/>
                    <a:pt x="4486" y="501"/>
                    <a:pt x="4546" y="587"/>
                  </a:cubicBezTo>
                  <a:cubicBezTo>
                    <a:pt x="4576" y="630"/>
                    <a:pt x="4608" y="672"/>
                    <a:pt x="4642" y="711"/>
                  </a:cubicBezTo>
                  <a:cubicBezTo>
                    <a:pt x="4660" y="730"/>
                    <a:pt x="4677" y="749"/>
                    <a:pt x="4697" y="766"/>
                  </a:cubicBezTo>
                  <a:cubicBezTo>
                    <a:pt x="4707" y="775"/>
                    <a:pt x="4716" y="784"/>
                    <a:pt x="4726" y="792"/>
                  </a:cubicBezTo>
                  <a:cubicBezTo>
                    <a:pt x="4757" y="816"/>
                    <a:pt x="4757" y="816"/>
                    <a:pt x="4757" y="816"/>
                  </a:cubicBezTo>
                  <a:cubicBezTo>
                    <a:pt x="4763" y="820"/>
                    <a:pt x="4768" y="824"/>
                    <a:pt x="4773" y="828"/>
                  </a:cubicBezTo>
                  <a:cubicBezTo>
                    <a:pt x="4789" y="839"/>
                    <a:pt x="4789" y="839"/>
                    <a:pt x="4789" y="839"/>
                  </a:cubicBezTo>
                  <a:cubicBezTo>
                    <a:pt x="4822" y="860"/>
                    <a:pt x="4822" y="860"/>
                    <a:pt x="4822" y="860"/>
                  </a:cubicBezTo>
                  <a:cubicBezTo>
                    <a:pt x="4856" y="880"/>
                    <a:pt x="4856" y="880"/>
                    <a:pt x="4856" y="880"/>
                  </a:cubicBezTo>
                  <a:cubicBezTo>
                    <a:pt x="4867" y="886"/>
                    <a:pt x="4879" y="893"/>
                    <a:pt x="4891" y="898"/>
                  </a:cubicBezTo>
                  <a:cubicBezTo>
                    <a:pt x="4926" y="915"/>
                    <a:pt x="4926" y="915"/>
                    <a:pt x="4926" y="915"/>
                  </a:cubicBezTo>
                  <a:cubicBezTo>
                    <a:pt x="4935" y="919"/>
                    <a:pt x="4935" y="919"/>
                    <a:pt x="4935" y="919"/>
                  </a:cubicBezTo>
                  <a:cubicBezTo>
                    <a:pt x="4944" y="923"/>
                    <a:pt x="4944" y="923"/>
                    <a:pt x="4944" y="923"/>
                  </a:cubicBezTo>
                  <a:cubicBezTo>
                    <a:pt x="4962" y="930"/>
                    <a:pt x="4962" y="930"/>
                    <a:pt x="4962" y="930"/>
                  </a:cubicBezTo>
                  <a:cubicBezTo>
                    <a:pt x="4974" y="935"/>
                    <a:pt x="4986" y="940"/>
                    <a:pt x="4998" y="944"/>
                  </a:cubicBezTo>
                  <a:cubicBezTo>
                    <a:pt x="5036" y="957"/>
                    <a:pt x="5036" y="957"/>
                    <a:pt x="5036" y="957"/>
                  </a:cubicBezTo>
                  <a:cubicBezTo>
                    <a:pt x="5054" y="963"/>
                    <a:pt x="5054" y="963"/>
                    <a:pt x="5054" y="963"/>
                  </a:cubicBezTo>
                  <a:cubicBezTo>
                    <a:pt x="5073" y="968"/>
                    <a:pt x="5073" y="968"/>
                    <a:pt x="5073" y="968"/>
                  </a:cubicBezTo>
                  <a:cubicBezTo>
                    <a:pt x="5111" y="978"/>
                    <a:pt x="5111" y="978"/>
                    <a:pt x="5111" y="978"/>
                  </a:cubicBezTo>
                  <a:cubicBezTo>
                    <a:pt x="5123" y="982"/>
                    <a:pt x="5136" y="984"/>
                    <a:pt x="5149" y="987"/>
                  </a:cubicBezTo>
                  <a:cubicBezTo>
                    <a:pt x="5162" y="990"/>
                    <a:pt x="5175" y="993"/>
                    <a:pt x="5187" y="995"/>
                  </a:cubicBezTo>
                  <a:cubicBezTo>
                    <a:pt x="5226" y="1001"/>
                    <a:pt x="5226" y="1001"/>
                    <a:pt x="5226" y="1001"/>
                  </a:cubicBezTo>
                  <a:cubicBezTo>
                    <a:pt x="5239" y="1004"/>
                    <a:pt x="5252" y="1006"/>
                    <a:pt x="5265" y="1007"/>
                  </a:cubicBezTo>
                  <a:cubicBezTo>
                    <a:pt x="5291" y="1010"/>
                    <a:pt x="5317" y="1014"/>
                    <a:pt x="5343" y="1015"/>
                  </a:cubicBezTo>
                  <a:cubicBezTo>
                    <a:pt x="5551" y="1030"/>
                    <a:pt x="5762" y="1005"/>
                    <a:pt x="5962" y="944"/>
                  </a:cubicBezTo>
                  <a:cubicBezTo>
                    <a:pt x="6012" y="929"/>
                    <a:pt x="6062" y="911"/>
                    <a:pt x="6110" y="891"/>
                  </a:cubicBezTo>
                  <a:cubicBezTo>
                    <a:pt x="6159" y="872"/>
                    <a:pt x="6205" y="848"/>
                    <a:pt x="6252" y="824"/>
                  </a:cubicBezTo>
                  <a:cubicBezTo>
                    <a:pt x="6298" y="800"/>
                    <a:pt x="6345" y="776"/>
                    <a:pt x="6393" y="755"/>
                  </a:cubicBezTo>
                  <a:cubicBezTo>
                    <a:pt x="6441" y="734"/>
                    <a:pt x="6491" y="717"/>
                    <a:pt x="6543" y="707"/>
                  </a:cubicBezTo>
                  <a:cubicBezTo>
                    <a:pt x="6569" y="703"/>
                    <a:pt x="6595" y="700"/>
                    <a:pt x="6621" y="699"/>
                  </a:cubicBezTo>
                  <a:cubicBezTo>
                    <a:pt x="6648" y="699"/>
                    <a:pt x="6674" y="700"/>
                    <a:pt x="6700" y="704"/>
                  </a:cubicBezTo>
                  <a:cubicBezTo>
                    <a:pt x="6752" y="711"/>
                    <a:pt x="6803" y="725"/>
                    <a:pt x="6853" y="741"/>
                  </a:cubicBezTo>
                  <a:cubicBezTo>
                    <a:pt x="6952" y="775"/>
                    <a:pt x="7046" y="822"/>
                    <a:pt x="7142" y="864"/>
                  </a:cubicBezTo>
                  <a:cubicBezTo>
                    <a:pt x="7190" y="885"/>
                    <a:pt x="7239" y="903"/>
                    <a:pt x="7288" y="921"/>
                  </a:cubicBezTo>
                  <a:cubicBezTo>
                    <a:pt x="7337" y="940"/>
                    <a:pt x="7386" y="958"/>
                    <a:pt x="7436" y="975"/>
                  </a:cubicBezTo>
                  <a:cubicBezTo>
                    <a:pt x="7535" y="1010"/>
                    <a:pt x="7635" y="1041"/>
                    <a:pt x="7737" y="1064"/>
                  </a:cubicBezTo>
                  <a:cubicBezTo>
                    <a:pt x="7838" y="1089"/>
                    <a:pt x="7942" y="1102"/>
                    <a:pt x="8046" y="1115"/>
                  </a:cubicBezTo>
                  <a:cubicBezTo>
                    <a:pt x="8150" y="1126"/>
                    <a:pt x="8255" y="1135"/>
                    <a:pt x="8359" y="1139"/>
                  </a:cubicBezTo>
                  <a:cubicBezTo>
                    <a:pt x="8569" y="1148"/>
                    <a:pt x="8778" y="1144"/>
                    <a:pt x="8987" y="1128"/>
                  </a:cubicBezTo>
                  <a:cubicBezTo>
                    <a:pt x="8778" y="1145"/>
                    <a:pt x="8569" y="1149"/>
                    <a:pt x="8359" y="1141"/>
                  </a:cubicBezTo>
                  <a:cubicBezTo>
                    <a:pt x="8255" y="1137"/>
                    <a:pt x="8150" y="1129"/>
                    <a:pt x="8046" y="1117"/>
                  </a:cubicBezTo>
                  <a:cubicBezTo>
                    <a:pt x="7942" y="1105"/>
                    <a:pt x="7838" y="1092"/>
                    <a:pt x="7736" y="1068"/>
                  </a:cubicBezTo>
                  <a:cubicBezTo>
                    <a:pt x="7634" y="1044"/>
                    <a:pt x="7533" y="1013"/>
                    <a:pt x="7434" y="979"/>
                  </a:cubicBezTo>
                  <a:cubicBezTo>
                    <a:pt x="7385" y="962"/>
                    <a:pt x="7336" y="944"/>
                    <a:pt x="7287" y="925"/>
                  </a:cubicBezTo>
                  <a:cubicBezTo>
                    <a:pt x="7238" y="907"/>
                    <a:pt x="7189" y="889"/>
                    <a:pt x="7141" y="868"/>
                  </a:cubicBezTo>
                  <a:cubicBezTo>
                    <a:pt x="7044" y="826"/>
                    <a:pt x="6950" y="779"/>
                    <a:pt x="6851" y="746"/>
                  </a:cubicBezTo>
                  <a:cubicBezTo>
                    <a:pt x="6802" y="729"/>
                    <a:pt x="6751" y="716"/>
                    <a:pt x="6699" y="709"/>
                  </a:cubicBezTo>
                  <a:cubicBezTo>
                    <a:pt x="6674" y="705"/>
                    <a:pt x="6647" y="704"/>
                    <a:pt x="6621" y="704"/>
                  </a:cubicBezTo>
                  <a:cubicBezTo>
                    <a:pt x="6595" y="705"/>
                    <a:pt x="6569" y="708"/>
                    <a:pt x="6544" y="712"/>
                  </a:cubicBezTo>
                  <a:cubicBezTo>
                    <a:pt x="6492" y="722"/>
                    <a:pt x="6443" y="739"/>
                    <a:pt x="6395" y="760"/>
                  </a:cubicBezTo>
                  <a:cubicBezTo>
                    <a:pt x="6347" y="781"/>
                    <a:pt x="6301" y="805"/>
                    <a:pt x="6254" y="829"/>
                  </a:cubicBezTo>
                  <a:cubicBezTo>
                    <a:pt x="6208" y="853"/>
                    <a:pt x="6161" y="877"/>
                    <a:pt x="6112" y="897"/>
                  </a:cubicBezTo>
                  <a:cubicBezTo>
                    <a:pt x="6064" y="916"/>
                    <a:pt x="6014" y="934"/>
                    <a:pt x="5964" y="949"/>
                  </a:cubicBezTo>
                  <a:cubicBezTo>
                    <a:pt x="5763" y="1010"/>
                    <a:pt x="5552" y="1036"/>
                    <a:pt x="5342" y="1021"/>
                  </a:cubicBezTo>
                  <a:cubicBezTo>
                    <a:pt x="5316" y="1020"/>
                    <a:pt x="5290" y="1016"/>
                    <a:pt x="5264" y="1013"/>
                  </a:cubicBezTo>
                  <a:cubicBezTo>
                    <a:pt x="5251" y="1012"/>
                    <a:pt x="5238" y="1010"/>
                    <a:pt x="5225" y="1008"/>
                  </a:cubicBezTo>
                  <a:cubicBezTo>
                    <a:pt x="5186" y="1001"/>
                    <a:pt x="5186" y="1001"/>
                    <a:pt x="5186" y="1001"/>
                  </a:cubicBezTo>
                  <a:cubicBezTo>
                    <a:pt x="5173" y="999"/>
                    <a:pt x="5160" y="996"/>
                    <a:pt x="5148" y="993"/>
                  </a:cubicBezTo>
                  <a:cubicBezTo>
                    <a:pt x="5135" y="990"/>
                    <a:pt x="5122" y="988"/>
                    <a:pt x="5109" y="985"/>
                  </a:cubicBezTo>
                  <a:cubicBezTo>
                    <a:pt x="5071" y="974"/>
                    <a:pt x="5071" y="974"/>
                    <a:pt x="5071" y="974"/>
                  </a:cubicBezTo>
                  <a:cubicBezTo>
                    <a:pt x="5052" y="969"/>
                    <a:pt x="5052" y="969"/>
                    <a:pt x="5052" y="969"/>
                  </a:cubicBezTo>
                  <a:cubicBezTo>
                    <a:pt x="5034" y="963"/>
                    <a:pt x="5034" y="963"/>
                    <a:pt x="5034" y="963"/>
                  </a:cubicBezTo>
                  <a:cubicBezTo>
                    <a:pt x="4996" y="950"/>
                    <a:pt x="4996" y="950"/>
                    <a:pt x="4996" y="950"/>
                  </a:cubicBezTo>
                  <a:cubicBezTo>
                    <a:pt x="4984" y="946"/>
                    <a:pt x="4972" y="941"/>
                    <a:pt x="4960" y="936"/>
                  </a:cubicBezTo>
                  <a:cubicBezTo>
                    <a:pt x="4941" y="929"/>
                    <a:pt x="4941" y="929"/>
                    <a:pt x="4941" y="929"/>
                  </a:cubicBezTo>
                  <a:cubicBezTo>
                    <a:pt x="4932" y="925"/>
                    <a:pt x="4932" y="925"/>
                    <a:pt x="4932" y="925"/>
                  </a:cubicBezTo>
                  <a:cubicBezTo>
                    <a:pt x="4923" y="921"/>
                    <a:pt x="4923" y="921"/>
                    <a:pt x="4923" y="921"/>
                  </a:cubicBezTo>
                  <a:cubicBezTo>
                    <a:pt x="4888" y="904"/>
                    <a:pt x="4888" y="904"/>
                    <a:pt x="4888" y="904"/>
                  </a:cubicBezTo>
                  <a:cubicBezTo>
                    <a:pt x="4876" y="899"/>
                    <a:pt x="4864" y="892"/>
                    <a:pt x="4853" y="886"/>
                  </a:cubicBezTo>
                  <a:cubicBezTo>
                    <a:pt x="4818" y="866"/>
                    <a:pt x="4818" y="866"/>
                    <a:pt x="4818" y="866"/>
                  </a:cubicBezTo>
                  <a:cubicBezTo>
                    <a:pt x="4785" y="845"/>
                    <a:pt x="4785" y="845"/>
                    <a:pt x="4785" y="845"/>
                  </a:cubicBezTo>
                  <a:cubicBezTo>
                    <a:pt x="4769" y="834"/>
                    <a:pt x="4769" y="834"/>
                    <a:pt x="4769" y="834"/>
                  </a:cubicBezTo>
                  <a:cubicBezTo>
                    <a:pt x="4764" y="830"/>
                    <a:pt x="4759" y="826"/>
                    <a:pt x="4753" y="822"/>
                  </a:cubicBezTo>
                  <a:cubicBezTo>
                    <a:pt x="4722" y="798"/>
                    <a:pt x="4722" y="798"/>
                    <a:pt x="4722" y="798"/>
                  </a:cubicBezTo>
                  <a:cubicBezTo>
                    <a:pt x="4712" y="789"/>
                    <a:pt x="4702" y="780"/>
                    <a:pt x="4693" y="771"/>
                  </a:cubicBezTo>
                  <a:cubicBezTo>
                    <a:pt x="4672" y="754"/>
                    <a:pt x="4655" y="734"/>
                    <a:pt x="4637" y="715"/>
                  </a:cubicBezTo>
                  <a:cubicBezTo>
                    <a:pt x="4602" y="676"/>
                    <a:pt x="4571" y="634"/>
                    <a:pt x="4540" y="591"/>
                  </a:cubicBezTo>
                  <a:cubicBezTo>
                    <a:pt x="4480" y="505"/>
                    <a:pt x="4427" y="415"/>
                    <a:pt x="4370" y="327"/>
                  </a:cubicBezTo>
                  <a:cubicBezTo>
                    <a:pt x="4341" y="283"/>
                    <a:pt x="4313" y="239"/>
                    <a:pt x="4281" y="198"/>
                  </a:cubicBezTo>
                  <a:cubicBezTo>
                    <a:pt x="4249" y="157"/>
                    <a:pt x="4213" y="119"/>
                    <a:pt x="4172" y="86"/>
                  </a:cubicBezTo>
                  <a:cubicBezTo>
                    <a:pt x="4132" y="53"/>
                    <a:pt x="4085" y="29"/>
                    <a:pt x="4034" y="18"/>
                  </a:cubicBezTo>
                  <a:cubicBezTo>
                    <a:pt x="3983" y="7"/>
                    <a:pt x="3931" y="7"/>
                    <a:pt x="3879" y="15"/>
                  </a:cubicBezTo>
                  <a:cubicBezTo>
                    <a:pt x="3828" y="24"/>
                    <a:pt x="3778" y="39"/>
                    <a:pt x="3730" y="60"/>
                  </a:cubicBezTo>
                  <a:cubicBezTo>
                    <a:pt x="3694" y="76"/>
                    <a:pt x="3694" y="76"/>
                    <a:pt x="3694" y="76"/>
                  </a:cubicBezTo>
                  <a:cubicBezTo>
                    <a:pt x="3682" y="81"/>
                    <a:pt x="3671" y="87"/>
                    <a:pt x="3659" y="93"/>
                  </a:cubicBezTo>
                  <a:cubicBezTo>
                    <a:pt x="3636" y="105"/>
                    <a:pt x="3614" y="119"/>
                    <a:pt x="3591" y="132"/>
                  </a:cubicBezTo>
                  <a:cubicBezTo>
                    <a:pt x="3503" y="187"/>
                    <a:pt x="3421" y="254"/>
                    <a:pt x="3346" y="326"/>
                  </a:cubicBezTo>
                  <a:cubicBezTo>
                    <a:pt x="3269" y="398"/>
                    <a:pt x="3198" y="474"/>
                    <a:pt x="3125" y="549"/>
                  </a:cubicBezTo>
                  <a:cubicBezTo>
                    <a:pt x="3052" y="624"/>
                    <a:pt x="2975" y="697"/>
                    <a:pt x="2896" y="765"/>
                  </a:cubicBezTo>
                  <a:cubicBezTo>
                    <a:pt x="2737" y="902"/>
                    <a:pt x="2566" y="1025"/>
                    <a:pt x="2387" y="1133"/>
                  </a:cubicBezTo>
                  <a:cubicBezTo>
                    <a:pt x="2207" y="1241"/>
                    <a:pt x="2019" y="1334"/>
                    <a:pt x="1826" y="1417"/>
                  </a:cubicBezTo>
                  <a:cubicBezTo>
                    <a:pt x="1802" y="1427"/>
                    <a:pt x="1778" y="1437"/>
                    <a:pt x="1754" y="1447"/>
                  </a:cubicBezTo>
                  <a:cubicBezTo>
                    <a:pt x="1730" y="1457"/>
                    <a:pt x="1705" y="1467"/>
                    <a:pt x="1681" y="1477"/>
                  </a:cubicBezTo>
                  <a:cubicBezTo>
                    <a:pt x="1632" y="1496"/>
                    <a:pt x="1584" y="1516"/>
                    <a:pt x="1535" y="1534"/>
                  </a:cubicBezTo>
                  <a:cubicBezTo>
                    <a:pt x="1437" y="1572"/>
                    <a:pt x="1338" y="1606"/>
                    <a:pt x="1238" y="1638"/>
                  </a:cubicBezTo>
                  <a:cubicBezTo>
                    <a:pt x="1038" y="1700"/>
                    <a:pt x="834" y="1751"/>
                    <a:pt x="626" y="1779"/>
                  </a:cubicBezTo>
                  <a:cubicBezTo>
                    <a:pt x="587" y="1784"/>
                    <a:pt x="587" y="1784"/>
                    <a:pt x="587" y="1784"/>
                  </a:cubicBezTo>
                  <a:cubicBezTo>
                    <a:pt x="568" y="1787"/>
                    <a:pt x="568" y="1787"/>
                    <a:pt x="568" y="1787"/>
                  </a:cubicBezTo>
                  <a:cubicBezTo>
                    <a:pt x="548" y="1788"/>
                    <a:pt x="548" y="1788"/>
                    <a:pt x="548" y="1788"/>
                  </a:cubicBezTo>
                  <a:cubicBezTo>
                    <a:pt x="470" y="1796"/>
                    <a:pt x="470" y="1796"/>
                    <a:pt x="470" y="1796"/>
                  </a:cubicBezTo>
                  <a:cubicBezTo>
                    <a:pt x="464" y="1796"/>
                    <a:pt x="457" y="1797"/>
                    <a:pt x="451" y="1797"/>
                  </a:cubicBezTo>
                  <a:cubicBezTo>
                    <a:pt x="431" y="1798"/>
                    <a:pt x="431" y="1798"/>
                    <a:pt x="431" y="1798"/>
                  </a:cubicBezTo>
                  <a:cubicBezTo>
                    <a:pt x="392" y="1800"/>
                    <a:pt x="392" y="1800"/>
                    <a:pt x="392" y="1800"/>
                  </a:cubicBezTo>
                  <a:cubicBezTo>
                    <a:pt x="366" y="1801"/>
                    <a:pt x="339" y="1803"/>
                    <a:pt x="313" y="1803"/>
                  </a:cubicBezTo>
                  <a:cubicBezTo>
                    <a:pt x="235" y="1803"/>
                    <a:pt x="235" y="1803"/>
                    <a:pt x="235" y="1803"/>
                  </a:cubicBezTo>
                  <a:cubicBezTo>
                    <a:pt x="225" y="1803"/>
                    <a:pt x="225" y="1803"/>
                    <a:pt x="225" y="1803"/>
                  </a:cubicBezTo>
                  <a:cubicBezTo>
                    <a:pt x="215" y="1802"/>
                    <a:pt x="215" y="1802"/>
                    <a:pt x="215" y="1802"/>
                  </a:cubicBezTo>
                  <a:cubicBezTo>
                    <a:pt x="195" y="1801"/>
                    <a:pt x="195" y="1801"/>
                    <a:pt x="195" y="1801"/>
                  </a:cubicBezTo>
                  <a:cubicBezTo>
                    <a:pt x="156" y="1799"/>
                    <a:pt x="156" y="1799"/>
                    <a:pt x="156" y="1799"/>
                  </a:cubicBezTo>
                  <a:cubicBezTo>
                    <a:pt x="117" y="1797"/>
                    <a:pt x="117" y="1797"/>
                    <a:pt x="117" y="1797"/>
                  </a:cubicBezTo>
                  <a:cubicBezTo>
                    <a:pt x="104" y="1796"/>
                    <a:pt x="91" y="1795"/>
                    <a:pt x="78" y="1793"/>
                  </a:cubicBezTo>
                  <a:lnTo>
                    <a:pt x="0" y="17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8" name="Freeform 25"/>
            <p:cNvSpPr/>
            <p:nvPr>
              <p:custDataLst>
                <p:tags r:id="rId23"/>
              </p:custDataLst>
            </p:nvPr>
          </p:nvSpPr>
          <p:spPr bwMode="auto">
            <a:xfrm>
              <a:off x="1" y="1190"/>
              <a:ext cx="5752" cy="1071"/>
            </a:xfrm>
            <a:custGeom>
              <a:avLst/>
              <a:gdLst>
                <a:gd name="T0" fmla="*/ 918 w 8987"/>
                <a:gd name="T1" fmla="*/ 1576 h 1672"/>
                <a:gd name="T2" fmla="*/ 1216 w 8987"/>
                <a:gd name="T3" fmla="*/ 1496 h 1672"/>
                <a:gd name="T4" fmla="*/ 1509 w 8987"/>
                <a:gd name="T5" fmla="*/ 1402 h 1672"/>
                <a:gd name="T6" fmla="*/ 2884 w 8987"/>
                <a:gd name="T7" fmla="*/ 720 h 1672"/>
                <a:gd name="T8" fmla="*/ 3468 w 8987"/>
                <a:gd name="T9" fmla="*/ 217 h 1672"/>
                <a:gd name="T10" fmla="*/ 3734 w 8987"/>
                <a:gd name="T11" fmla="*/ 60 h 1672"/>
                <a:gd name="T12" fmla="*/ 3881 w 8987"/>
                <a:gd name="T13" fmla="*/ 13 h 1672"/>
                <a:gd name="T14" fmla="*/ 4180 w 8987"/>
                <a:gd name="T15" fmla="*/ 60 h 1672"/>
                <a:gd name="T16" fmla="*/ 4401 w 8987"/>
                <a:gd name="T17" fmla="*/ 276 h 1672"/>
                <a:gd name="T18" fmla="*/ 4643 w 8987"/>
                <a:gd name="T19" fmla="*/ 576 h 1672"/>
                <a:gd name="T20" fmla="*/ 4719 w 8987"/>
                <a:gd name="T21" fmla="*/ 649 h 1672"/>
                <a:gd name="T22" fmla="*/ 4765 w 8987"/>
                <a:gd name="T23" fmla="*/ 684 h 1672"/>
                <a:gd name="T24" fmla="*/ 4805 w 8987"/>
                <a:gd name="T25" fmla="*/ 710 h 1672"/>
                <a:gd name="T26" fmla="*/ 4889 w 8987"/>
                <a:gd name="T27" fmla="*/ 756 h 1672"/>
                <a:gd name="T28" fmla="*/ 4978 w 8987"/>
                <a:gd name="T29" fmla="*/ 793 h 1672"/>
                <a:gd name="T30" fmla="*/ 5069 w 8987"/>
                <a:gd name="T31" fmla="*/ 822 h 1672"/>
                <a:gd name="T32" fmla="*/ 5450 w 8987"/>
                <a:gd name="T33" fmla="*/ 870 h 1672"/>
                <a:gd name="T34" fmla="*/ 5642 w 8987"/>
                <a:gd name="T35" fmla="*/ 861 h 1672"/>
                <a:gd name="T36" fmla="*/ 6019 w 8987"/>
                <a:gd name="T37" fmla="*/ 786 h 1672"/>
                <a:gd name="T38" fmla="*/ 6449 w 8987"/>
                <a:gd name="T39" fmla="*/ 615 h 1672"/>
                <a:gd name="T40" fmla="*/ 6901 w 8987"/>
                <a:gd name="T41" fmla="*/ 635 h 1672"/>
                <a:gd name="T42" fmla="*/ 7467 w 8987"/>
                <a:gd name="T43" fmla="*/ 878 h 1672"/>
                <a:gd name="T44" fmla="*/ 7950 w 8987"/>
                <a:gd name="T45" fmla="*/ 1011 h 1672"/>
                <a:gd name="T46" fmla="*/ 8371 w 8987"/>
                <a:gd name="T47" fmla="*/ 1056 h 1672"/>
                <a:gd name="T48" fmla="*/ 8064 w 8987"/>
                <a:gd name="T49" fmla="*/ 1030 h 1672"/>
                <a:gd name="T50" fmla="*/ 7911 w 8987"/>
                <a:gd name="T51" fmla="*/ 1007 h 1672"/>
                <a:gd name="T52" fmla="*/ 7322 w 8987"/>
                <a:gd name="T53" fmla="*/ 826 h 1672"/>
                <a:gd name="T54" fmla="*/ 6752 w 8987"/>
                <a:gd name="T55" fmla="*/ 594 h 1672"/>
                <a:gd name="T56" fmla="*/ 6308 w 8987"/>
                <a:gd name="T57" fmla="*/ 679 h 1672"/>
                <a:gd name="T58" fmla="*/ 5871 w 8987"/>
                <a:gd name="T59" fmla="*/ 830 h 1672"/>
                <a:gd name="T60" fmla="*/ 5566 w 8987"/>
                <a:gd name="T61" fmla="*/ 873 h 1672"/>
                <a:gd name="T62" fmla="*/ 5411 w 8987"/>
                <a:gd name="T63" fmla="*/ 876 h 1672"/>
                <a:gd name="T64" fmla="*/ 5030 w 8987"/>
                <a:gd name="T65" fmla="*/ 818 h 1672"/>
                <a:gd name="T66" fmla="*/ 4957 w 8987"/>
                <a:gd name="T67" fmla="*/ 793 h 1672"/>
                <a:gd name="T68" fmla="*/ 4818 w 8987"/>
                <a:gd name="T69" fmla="*/ 726 h 1672"/>
                <a:gd name="T70" fmla="*/ 4785 w 8987"/>
                <a:gd name="T71" fmla="*/ 706 h 1672"/>
                <a:gd name="T72" fmla="*/ 4753 w 8987"/>
                <a:gd name="T73" fmla="*/ 684 h 1672"/>
                <a:gd name="T74" fmla="*/ 4707 w 8987"/>
                <a:gd name="T75" fmla="*/ 648 h 1672"/>
                <a:gd name="T76" fmla="*/ 4611 w 8987"/>
                <a:gd name="T77" fmla="*/ 552 h 1672"/>
                <a:gd name="T78" fmla="*/ 4346 w 8987"/>
                <a:gd name="T79" fmla="*/ 221 h 1672"/>
                <a:gd name="T80" fmla="*/ 4108 w 8987"/>
                <a:gd name="T81" fmla="*/ 32 h 1672"/>
                <a:gd name="T82" fmla="*/ 3845 w 8987"/>
                <a:gd name="T83" fmla="*/ 28 h 1672"/>
                <a:gd name="T84" fmla="*/ 3599 w 8987"/>
                <a:gd name="T85" fmla="*/ 136 h 1672"/>
                <a:gd name="T86" fmla="*/ 3352 w 8987"/>
                <a:gd name="T87" fmla="*/ 319 h 1672"/>
                <a:gd name="T88" fmla="*/ 2367 w 8987"/>
                <a:gd name="T89" fmla="*/ 1055 h 1672"/>
                <a:gd name="T90" fmla="*/ 1364 w 8987"/>
                <a:gd name="T91" fmla="*/ 1454 h 1672"/>
                <a:gd name="T92" fmla="*/ 1143 w 8987"/>
                <a:gd name="T93" fmla="*/ 1521 h 1672"/>
                <a:gd name="T94" fmla="*/ 615 w 8987"/>
                <a:gd name="T95" fmla="*/ 1635 h 1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7" h="1672">
                  <a:moveTo>
                    <a:pt x="0" y="1650"/>
                  </a:moveTo>
                  <a:cubicBezTo>
                    <a:pt x="205" y="1671"/>
                    <a:pt x="412" y="1664"/>
                    <a:pt x="615" y="1634"/>
                  </a:cubicBezTo>
                  <a:cubicBezTo>
                    <a:pt x="717" y="1620"/>
                    <a:pt x="818" y="1599"/>
                    <a:pt x="918" y="1576"/>
                  </a:cubicBezTo>
                  <a:cubicBezTo>
                    <a:pt x="968" y="1564"/>
                    <a:pt x="1018" y="1552"/>
                    <a:pt x="1067" y="1539"/>
                  </a:cubicBezTo>
                  <a:cubicBezTo>
                    <a:pt x="1092" y="1532"/>
                    <a:pt x="1117" y="1525"/>
                    <a:pt x="1142" y="1518"/>
                  </a:cubicBezTo>
                  <a:cubicBezTo>
                    <a:pt x="1216" y="1496"/>
                    <a:pt x="1216" y="1496"/>
                    <a:pt x="1216" y="1496"/>
                  </a:cubicBezTo>
                  <a:cubicBezTo>
                    <a:pt x="1240" y="1489"/>
                    <a:pt x="1265" y="1482"/>
                    <a:pt x="1289" y="1474"/>
                  </a:cubicBezTo>
                  <a:cubicBezTo>
                    <a:pt x="1363" y="1451"/>
                    <a:pt x="1363" y="1451"/>
                    <a:pt x="1363" y="1451"/>
                  </a:cubicBezTo>
                  <a:cubicBezTo>
                    <a:pt x="1412" y="1434"/>
                    <a:pt x="1461" y="1419"/>
                    <a:pt x="1509" y="1402"/>
                  </a:cubicBezTo>
                  <a:cubicBezTo>
                    <a:pt x="1606" y="1368"/>
                    <a:pt x="1703" y="1333"/>
                    <a:pt x="1799" y="1297"/>
                  </a:cubicBezTo>
                  <a:cubicBezTo>
                    <a:pt x="1992" y="1225"/>
                    <a:pt x="2182" y="1145"/>
                    <a:pt x="2364" y="1051"/>
                  </a:cubicBezTo>
                  <a:cubicBezTo>
                    <a:pt x="2547" y="956"/>
                    <a:pt x="2721" y="845"/>
                    <a:pt x="2884" y="720"/>
                  </a:cubicBezTo>
                  <a:cubicBezTo>
                    <a:pt x="2966" y="658"/>
                    <a:pt x="3045" y="592"/>
                    <a:pt x="3120" y="523"/>
                  </a:cubicBezTo>
                  <a:cubicBezTo>
                    <a:pt x="3196" y="453"/>
                    <a:pt x="3270" y="382"/>
                    <a:pt x="3348" y="314"/>
                  </a:cubicBezTo>
                  <a:cubicBezTo>
                    <a:pt x="3387" y="280"/>
                    <a:pt x="3427" y="248"/>
                    <a:pt x="3468" y="217"/>
                  </a:cubicBezTo>
                  <a:cubicBezTo>
                    <a:pt x="3489" y="201"/>
                    <a:pt x="3509" y="186"/>
                    <a:pt x="3531" y="172"/>
                  </a:cubicBezTo>
                  <a:cubicBezTo>
                    <a:pt x="3552" y="157"/>
                    <a:pt x="3574" y="144"/>
                    <a:pt x="3596" y="130"/>
                  </a:cubicBezTo>
                  <a:cubicBezTo>
                    <a:pt x="3640" y="104"/>
                    <a:pt x="3686" y="80"/>
                    <a:pt x="3734" y="60"/>
                  </a:cubicBezTo>
                  <a:cubicBezTo>
                    <a:pt x="3757" y="49"/>
                    <a:pt x="3781" y="40"/>
                    <a:pt x="3806" y="32"/>
                  </a:cubicBezTo>
                  <a:cubicBezTo>
                    <a:pt x="3818" y="28"/>
                    <a:pt x="3831" y="25"/>
                    <a:pt x="3843" y="21"/>
                  </a:cubicBezTo>
                  <a:cubicBezTo>
                    <a:pt x="3856" y="18"/>
                    <a:pt x="3868" y="15"/>
                    <a:pt x="3881" y="13"/>
                  </a:cubicBezTo>
                  <a:cubicBezTo>
                    <a:pt x="3932" y="3"/>
                    <a:pt x="3984" y="0"/>
                    <a:pt x="4035" y="7"/>
                  </a:cubicBezTo>
                  <a:cubicBezTo>
                    <a:pt x="4061" y="11"/>
                    <a:pt x="4086" y="17"/>
                    <a:pt x="4111" y="26"/>
                  </a:cubicBezTo>
                  <a:cubicBezTo>
                    <a:pt x="4135" y="35"/>
                    <a:pt x="4158" y="47"/>
                    <a:pt x="4180" y="60"/>
                  </a:cubicBezTo>
                  <a:cubicBezTo>
                    <a:pt x="4224" y="89"/>
                    <a:pt x="4264" y="122"/>
                    <a:pt x="4300" y="159"/>
                  </a:cubicBezTo>
                  <a:cubicBezTo>
                    <a:pt x="4318" y="177"/>
                    <a:pt x="4335" y="197"/>
                    <a:pt x="4352" y="216"/>
                  </a:cubicBezTo>
                  <a:cubicBezTo>
                    <a:pt x="4368" y="236"/>
                    <a:pt x="4385" y="256"/>
                    <a:pt x="4401" y="276"/>
                  </a:cubicBezTo>
                  <a:cubicBezTo>
                    <a:pt x="4464" y="357"/>
                    <a:pt x="4524" y="441"/>
                    <a:pt x="4591" y="519"/>
                  </a:cubicBezTo>
                  <a:cubicBezTo>
                    <a:pt x="4600" y="528"/>
                    <a:pt x="4608" y="538"/>
                    <a:pt x="4617" y="548"/>
                  </a:cubicBezTo>
                  <a:cubicBezTo>
                    <a:pt x="4625" y="557"/>
                    <a:pt x="4634" y="567"/>
                    <a:pt x="4643" y="576"/>
                  </a:cubicBezTo>
                  <a:cubicBezTo>
                    <a:pt x="4660" y="595"/>
                    <a:pt x="4678" y="613"/>
                    <a:pt x="4698" y="630"/>
                  </a:cubicBezTo>
                  <a:cubicBezTo>
                    <a:pt x="4712" y="643"/>
                    <a:pt x="4712" y="643"/>
                    <a:pt x="4712" y="643"/>
                  </a:cubicBezTo>
                  <a:cubicBezTo>
                    <a:pt x="4714" y="645"/>
                    <a:pt x="4717" y="647"/>
                    <a:pt x="4719" y="649"/>
                  </a:cubicBezTo>
                  <a:cubicBezTo>
                    <a:pt x="4727" y="655"/>
                    <a:pt x="4727" y="655"/>
                    <a:pt x="4727" y="655"/>
                  </a:cubicBezTo>
                  <a:cubicBezTo>
                    <a:pt x="4757" y="678"/>
                    <a:pt x="4757" y="678"/>
                    <a:pt x="4757" y="678"/>
                  </a:cubicBezTo>
                  <a:cubicBezTo>
                    <a:pt x="4765" y="684"/>
                    <a:pt x="4765" y="684"/>
                    <a:pt x="4765" y="684"/>
                  </a:cubicBezTo>
                  <a:cubicBezTo>
                    <a:pt x="4773" y="689"/>
                    <a:pt x="4773" y="689"/>
                    <a:pt x="4773" y="689"/>
                  </a:cubicBezTo>
                  <a:cubicBezTo>
                    <a:pt x="4789" y="700"/>
                    <a:pt x="4789" y="700"/>
                    <a:pt x="4789" y="700"/>
                  </a:cubicBezTo>
                  <a:cubicBezTo>
                    <a:pt x="4805" y="710"/>
                    <a:pt x="4805" y="710"/>
                    <a:pt x="4805" y="710"/>
                  </a:cubicBezTo>
                  <a:cubicBezTo>
                    <a:pt x="4813" y="715"/>
                    <a:pt x="4813" y="715"/>
                    <a:pt x="4813" y="715"/>
                  </a:cubicBezTo>
                  <a:cubicBezTo>
                    <a:pt x="4821" y="720"/>
                    <a:pt x="4821" y="720"/>
                    <a:pt x="4821" y="720"/>
                  </a:cubicBezTo>
                  <a:cubicBezTo>
                    <a:pt x="4844" y="733"/>
                    <a:pt x="4866" y="746"/>
                    <a:pt x="4889" y="756"/>
                  </a:cubicBezTo>
                  <a:cubicBezTo>
                    <a:pt x="4901" y="761"/>
                    <a:pt x="4912" y="767"/>
                    <a:pt x="4924" y="772"/>
                  </a:cubicBezTo>
                  <a:cubicBezTo>
                    <a:pt x="4960" y="786"/>
                    <a:pt x="4960" y="786"/>
                    <a:pt x="4960" y="786"/>
                  </a:cubicBezTo>
                  <a:cubicBezTo>
                    <a:pt x="4966" y="789"/>
                    <a:pt x="4972" y="791"/>
                    <a:pt x="4978" y="793"/>
                  </a:cubicBezTo>
                  <a:cubicBezTo>
                    <a:pt x="4996" y="799"/>
                    <a:pt x="4996" y="799"/>
                    <a:pt x="4996" y="799"/>
                  </a:cubicBezTo>
                  <a:cubicBezTo>
                    <a:pt x="5032" y="812"/>
                    <a:pt x="5032" y="812"/>
                    <a:pt x="5032" y="812"/>
                  </a:cubicBezTo>
                  <a:cubicBezTo>
                    <a:pt x="5045" y="815"/>
                    <a:pt x="5057" y="818"/>
                    <a:pt x="5069" y="822"/>
                  </a:cubicBezTo>
                  <a:cubicBezTo>
                    <a:pt x="5082" y="825"/>
                    <a:pt x="5094" y="829"/>
                    <a:pt x="5107" y="832"/>
                  </a:cubicBezTo>
                  <a:cubicBezTo>
                    <a:pt x="5207" y="855"/>
                    <a:pt x="5309" y="867"/>
                    <a:pt x="5412" y="869"/>
                  </a:cubicBezTo>
                  <a:cubicBezTo>
                    <a:pt x="5424" y="870"/>
                    <a:pt x="5437" y="870"/>
                    <a:pt x="5450" y="870"/>
                  </a:cubicBezTo>
                  <a:cubicBezTo>
                    <a:pt x="5489" y="870"/>
                    <a:pt x="5489" y="870"/>
                    <a:pt x="5489" y="870"/>
                  </a:cubicBezTo>
                  <a:cubicBezTo>
                    <a:pt x="5514" y="869"/>
                    <a:pt x="5540" y="868"/>
                    <a:pt x="5565" y="867"/>
                  </a:cubicBezTo>
                  <a:cubicBezTo>
                    <a:pt x="5591" y="865"/>
                    <a:pt x="5617" y="863"/>
                    <a:pt x="5642" y="861"/>
                  </a:cubicBezTo>
                  <a:cubicBezTo>
                    <a:pt x="5719" y="851"/>
                    <a:pt x="5719" y="851"/>
                    <a:pt x="5719" y="851"/>
                  </a:cubicBezTo>
                  <a:cubicBezTo>
                    <a:pt x="5770" y="845"/>
                    <a:pt x="5820" y="835"/>
                    <a:pt x="5870" y="825"/>
                  </a:cubicBezTo>
                  <a:cubicBezTo>
                    <a:pt x="5920" y="814"/>
                    <a:pt x="5970" y="801"/>
                    <a:pt x="6019" y="786"/>
                  </a:cubicBezTo>
                  <a:cubicBezTo>
                    <a:pt x="6069" y="771"/>
                    <a:pt x="6117" y="755"/>
                    <a:pt x="6165" y="736"/>
                  </a:cubicBezTo>
                  <a:cubicBezTo>
                    <a:pt x="6213" y="718"/>
                    <a:pt x="6259" y="696"/>
                    <a:pt x="6306" y="674"/>
                  </a:cubicBezTo>
                  <a:cubicBezTo>
                    <a:pt x="6353" y="653"/>
                    <a:pt x="6400" y="632"/>
                    <a:pt x="6449" y="615"/>
                  </a:cubicBezTo>
                  <a:cubicBezTo>
                    <a:pt x="6497" y="598"/>
                    <a:pt x="6548" y="585"/>
                    <a:pt x="6599" y="580"/>
                  </a:cubicBezTo>
                  <a:cubicBezTo>
                    <a:pt x="6651" y="575"/>
                    <a:pt x="6703" y="579"/>
                    <a:pt x="6753" y="589"/>
                  </a:cubicBezTo>
                  <a:cubicBezTo>
                    <a:pt x="6804" y="600"/>
                    <a:pt x="6853" y="616"/>
                    <a:pt x="6901" y="635"/>
                  </a:cubicBezTo>
                  <a:cubicBezTo>
                    <a:pt x="6997" y="672"/>
                    <a:pt x="7088" y="720"/>
                    <a:pt x="7182" y="763"/>
                  </a:cubicBezTo>
                  <a:cubicBezTo>
                    <a:pt x="7228" y="784"/>
                    <a:pt x="7276" y="803"/>
                    <a:pt x="7324" y="822"/>
                  </a:cubicBezTo>
                  <a:cubicBezTo>
                    <a:pt x="7371" y="842"/>
                    <a:pt x="7419" y="861"/>
                    <a:pt x="7467" y="878"/>
                  </a:cubicBezTo>
                  <a:cubicBezTo>
                    <a:pt x="7564" y="914"/>
                    <a:pt x="7661" y="947"/>
                    <a:pt x="7761" y="972"/>
                  </a:cubicBezTo>
                  <a:cubicBezTo>
                    <a:pt x="7811" y="985"/>
                    <a:pt x="7861" y="996"/>
                    <a:pt x="7912" y="1004"/>
                  </a:cubicBezTo>
                  <a:cubicBezTo>
                    <a:pt x="7950" y="1011"/>
                    <a:pt x="7950" y="1011"/>
                    <a:pt x="7950" y="1011"/>
                  </a:cubicBezTo>
                  <a:cubicBezTo>
                    <a:pt x="7988" y="1016"/>
                    <a:pt x="7988" y="1016"/>
                    <a:pt x="7988" y="1016"/>
                  </a:cubicBezTo>
                  <a:cubicBezTo>
                    <a:pt x="8013" y="1020"/>
                    <a:pt x="8039" y="1024"/>
                    <a:pt x="8064" y="1027"/>
                  </a:cubicBezTo>
                  <a:cubicBezTo>
                    <a:pt x="8166" y="1041"/>
                    <a:pt x="8268" y="1051"/>
                    <a:pt x="8371" y="1056"/>
                  </a:cubicBezTo>
                  <a:cubicBezTo>
                    <a:pt x="8576" y="1068"/>
                    <a:pt x="8782" y="1065"/>
                    <a:pt x="8987" y="1047"/>
                  </a:cubicBezTo>
                  <a:cubicBezTo>
                    <a:pt x="8782" y="1065"/>
                    <a:pt x="8576" y="1069"/>
                    <a:pt x="8371" y="1058"/>
                  </a:cubicBezTo>
                  <a:cubicBezTo>
                    <a:pt x="8268" y="1053"/>
                    <a:pt x="8166" y="1043"/>
                    <a:pt x="8064" y="1030"/>
                  </a:cubicBezTo>
                  <a:cubicBezTo>
                    <a:pt x="8038" y="1027"/>
                    <a:pt x="8013" y="1023"/>
                    <a:pt x="7987" y="1019"/>
                  </a:cubicBezTo>
                  <a:cubicBezTo>
                    <a:pt x="7949" y="1014"/>
                    <a:pt x="7949" y="1014"/>
                    <a:pt x="7949" y="1014"/>
                  </a:cubicBezTo>
                  <a:cubicBezTo>
                    <a:pt x="7911" y="1007"/>
                    <a:pt x="7911" y="1007"/>
                    <a:pt x="7911" y="1007"/>
                  </a:cubicBezTo>
                  <a:cubicBezTo>
                    <a:pt x="7860" y="999"/>
                    <a:pt x="7810" y="988"/>
                    <a:pt x="7760" y="976"/>
                  </a:cubicBezTo>
                  <a:cubicBezTo>
                    <a:pt x="7660" y="950"/>
                    <a:pt x="7562" y="918"/>
                    <a:pt x="7466" y="882"/>
                  </a:cubicBezTo>
                  <a:cubicBezTo>
                    <a:pt x="7418" y="864"/>
                    <a:pt x="7370" y="846"/>
                    <a:pt x="7322" y="826"/>
                  </a:cubicBezTo>
                  <a:cubicBezTo>
                    <a:pt x="7274" y="807"/>
                    <a:pt x="7227" y="788"/>
                    <a:pt x="7180" y="767"/>
                  </a:cubicBezTo>
                  <a:cubicBezTo>
                    <a:pt x="7086" y="724"/>
                    <a:pt x="6995" y="676"/>
                    <a:pt x="6899" y="639"/>
                  </a:cubicBezTo>
                  <a:cubicBezTo>
                    <a:pt x="6851" y="620"/>
                    <a:pt x="6802" y="604"/>
                    <a:pt x="6752" y="594"/>
                  </a:cubicBezTo>
                  <a:cubicBezTo>
                    <a:pt x="6702" y="583"/>
                    <a:pt x="6650" y="580"/>
                    <a:pt x="6600" y="585"/>
                  </a:cubicBezTo>
                  <a:cubicBezTo>
                    <a:pt x="6549" y="590"/>
                    <a:pt x="6499" y="603"/>
                    <a:pt x="6450" y="619"/>
                  </a:cubicBezTo>
                  <a:cubicBezTo>
                    <a:pt x="6402" y="637"/>
                    <a:pt x="6355" y="658"/>
                    <a:pt x="6308" y="679"/>
                  </a:cubicBezTo>
                  <a:cubicBezTo>
                    <a:pt x="6262" y="701"/>
                    <a:pt x="6215" y="723"/>
                    <a:pt x="6167" y="741"/>
                  </a:cubicBezTo>
                  <a:cubicBezTo>
                    <a:pt x="6119" y="760"/>
                    <a:pt x="6070" y="777"/>
                    <a:pt x="6021" y="791"/>
                  </a:cubicBezTo>
                  <a:cubicBezTo>
                    <a:pt x="5972" y="806"/>
                    <a:pt x="5922" y="819"/>
                    <a:pt x="5871" y="830"/>
                  </a:cubicBezTo>
                  <a:cubicBezTo>
                    <a:pt x="5821" y="841"/>
                    <a:pt x="5771" y="851"/>
                    <a:pt x="5719" y="857"/>
                  </a:cubicBezTo>
                  <a:cubicBezTo>
                    <a:pt x="5643" y="866"/>
                    <a:pt x="5643" y="866"/>
                    <a:pt x="5643" y="866"/>
                  </a:cubicBezTo>
                  <a:cubicBezTo>
                    <a:pt x="5617" y="869"/>
                    <a:pt x="5591" y="871"/>
                    <a:pt x="5566" y="873"/>
                  </a:cubicBezTo>
                  <a:cubicBezTo>
                    <a:pt x="5540" y="874"/>
                    <a:pt x="5514" y="875"/>
                    <a:pt x="5489" y="876"/>
                  </a:cubicBezTo>
                  <a:cubicBezTo>
                    <a:pt x="5450" y="876"/>
                    <a:pt x="5450" y="876"/>
                    <a:pt x="5450" y="876"/>
                  </a:cubicBezTo>
                  <a:cubicBezTo>
                    <a:pt x="5437" y="876"/>
                    <a:pt x="5424" y="876"/>
                    <a:pt x="5411" y="876"/>
                  </a:cubicBezTo>
                  <a:cubicBezTo>
                    <a:pt x="5308" y="873"/>
                    <a:pt x="5206" y="861"/>
                    <a:pt x="5105" y="838"/>
                  </a:cubicBezTo>
                  <a:cubicBezTo>
                    <a:pt x="5092" y="835"/>
                    <a:pt x="5080" y="831"/>
                    <a:pt x="5068" y="828"/>
                  </a:cubicBezTo>
                  <a:cubicBezTo>
                    <a:pt x="5055" y="825"/>
                    <a:pt x="5043" y="822"/>
                    <a:pt x="5030" y="818"/>
                  </a:cubicBezTo>
                  <a:cubicBezTo>
                    <a:pt x="4994" y="806"/>
                    <a:pt x="4994" y="806"/>
                    <a:pt x="4994" y="806"/>
                  </a:cubicBezTo>
                  <a:cubicBezTo>
                    <a:pt x="4975" y="800"/>
                    <a:pt x="4975" y="800"/>
                    <a:pt x="4975" y="800"/>
                  </a:cubicBezTo>
                  <a:cubicBezTo>
                    <a:pt x="4969" y="797"/>
                    <a:pt x="4963" y="795"/>
                    <a:pt x="4957" y="793"/>
                  </a:cubicBezTo>
                  <a:cubicBezTo>
                    <a:pt x="4921" y="778"/>
                    <a:pt x="4921" y="778"/>
                    <a:pt x="4921" y="778"/>
                  </a:cubicBezTo>
                  <a:cubicBezTo>
                    <a:pt x="4909" y="773"/>
                    <a:pt x="4898" y="767"/>
                    <a:pt x="4886" y="762"/>
                  </a:cubicBezTo>
                  <a:cubicBezTo>
                    <a:pt x="4863" y="752"/>
                    <a:pt x="4840" y="739"/>
                    <a:pt x="4818" y="726"/>
                  </a:cubicBezTo>
                  <a:cubicBezTo>
                    <a:pt x="4809" y="721"/>
                    <a:pt x="4809" y="721"/>
                    <a:pt x="4809" y="721"/>
                  </a:cubicBezTo>
                  <a:cubicBezTo>
                    <a:pt x="4801" y="716"/>
                    <a:pt x="4801" y="716"/>
                    <a:pt x="4801" y="716"/>
                  </a:cubicBezTo>
                  <a:cubicBezTo>
                    <a:pt x="4785" y="706"/>
                    <a:pt x="4785" y="706"/>
                    <a:pt x="4785" y="706"/>
                  </a:cubicBezTo>
                  <a:cubicBezTo>
                    <a:pt x="4769" y="695"/>
                    <a:pt x="4769" y="695"/>
                    <a:pt x="4769" y="695"/>
                  </a:cubicBezTo>
                  <a:cubicBezTo>
                    <a:pt x="4761" y="690"/>
                    <a:pt x="4761" y="690"/>
                    <a:pt x="4761" y="690"/>
                  </a:cubicBezTo>
                  <a:cubicBezTo>
                    <a:pt x="4753" y="684"/>
                    <a:pt x="4753" y="684"/>
                    <a:pt x="4753" y="684"/>
                  </a:cubicBezTo>
                  <a:cubicBezTo>
                    <a:pt x="4722" y="660"/>
                    <a:pt x="4722" y="660"/>
                    <a:pt x="4722" y="660"/>
                  </a:cubicBezTo>
                  <a:cubicBezTo>
                    <a:pt x="4714" y="654"/>
                    <a:pt x="4714" y="654"/>
                    <a:pt x="4714" y="654"/>
                  </a:cubicBezTo>
                  <a:cubicBezTo>
                    <a:pt x="4712" y="652"/>
                    <a:pt x="4710" y="650"/>
                    <a:pt x="4707" y="648"/>
                  </a:cubicBezTo>
                  <a:cubicBezTo>
                    <a:pt x="4693" y="635"/>
                    <a:pt x="4693" y="635"/>
                    <a:pt x="4693" y="635"/>
                  </a:cubicBezTo>
                  <a:cubicBezTo>
                    <a:pt x="4673" y="618"/>
                    <a:pt x="4655" y="600"/>
                    <a:pt x="4637" y="581"/>
                  </a:cubicBezTo>
                  <a:cubicBezTo>
                    <a:pt x="4629" y="571"/>
                    <a:pt x="4620" y="562"/>
                    <a:pt x="4611" y="552"/>
                  </a:cubicBezTo>
                  <a:cubicBezTo>
                    <a:pt x="4603" y="543"/>
                    <a:pt x="4594" y="533"/>
                    <a:pt x="4586" y="523"/>
                  </a:cubicBezTo>
                  <a:cubicBezTo>
                    <a:pt x="4519" y="445"/>
                    <a:pt x="4458" y="361"/>
                    <a:pt x="4395" y="281"/>
                  </a:cubicBezTo>
                  <a:cubicBezTo>
                    <a:pt x="4379" y="261"/>
                    <a:pt x="4363" y="241"/>
                    <a:pt x="4346" y="221"/>
                  </a:cubicBezTo>
                  <a:cubicBezTo>
                    <a:pt x="4329" y="201"/>
                    <a:pt x="4313" y="182"/>
                    <a:pt x="4295" y="164"/>
                  </a:cubicBezTo>
                  <a:cubicBezTo>
                    <a:pt x="4259" y="127"/>
                    <a:pt x="4219" y="94"/>
                    <a:pt x="4177" y="67"/>
                  </a:cubicBezTo>
                  <a:cubicBezTo>
                    <a:pt x="4155" y="53"/>
                    <a:pt x="4132" y="41"/>
                    <a:pt x="4108" y="32"/>
                  </a:cubicBezTo>
                  <a:cubicBezTo>
                    <a:pt x="4084" y="24"/>
                    <a:pt x="4060" y="18"/>
                    <a:pt x="4034" y="14"/>
                  </a:cubicBezTo>
                  <a:cubicBezTo>
                    <a:pt x="3984" y="7"/>
                    <a:pt x="3932" y="10"/>
                    <a:pt x="3882" y="20"/>
                  </a:cubicBezTo>
                  <a:cubicBezTo>
                    <a:pt x="3870" y="22"/>
                    <a:pt x="3857" y="25"/>
                    <a:pt x="3845" y="28"/>
                  </a:cubicBezTo>
                  <a:cubicBezTo>
                    <a:pt x="3832" y="31"/>
                    <a:pt x="3820" y="35"/>
                    <a:pt x="3808" y="39"/>
                  </a:cubicBezTo>
                  <a:cubicBezTo>
                    <a:pt x="3783" y="46"/>
                    <a:pt x="3760" y="56"/>
                    <a:pt x="3736" y="66"/>
                  </a:cubicBezTo>
                  <a:cubicBezTo>
                    <a:pt x="3689" y="86"/>
                    <a:pt x="3644" y="110"/>
                    <a:pt x="3599" y="136"/>
                  </a:cubicBezTo>
                  <a:cubicBezTo>
                    <a:pt x="3577" y="149"/>
                    <a:pt x="3555" y="162"/>
                    <a:pt x="3534" y="177"/>
                  </a:cubicBezTo>
                  <a:cubicBezTo>
                    <a:pt x="3513" y="191"/>
                    <a:pt x="3492" y="207"/>
                    <a:pt x="3472" y="222"/>
                  </a:cubicBezTo>
                  <a:cubicBezTo>
                    <a:pt x="3431" y="253"/>
                    <a:pt x="3391" y="285"/>
                    <a:pt x="3352" y="319"/>
                  </a:cubicBezTo>
                  <a:cubicBezTo>
                    <a:pt x="3274" y="386"/>
                    <a:pt x="3201" y="458"/>
                    <a:pt x="3124" y="527"/>
                  </a:cubicBezTo>
                  <a:cubicBezTo>
                    <a:pt x="3049" y="597"/>
                    <a:pt x="2969" y="662"/>
                    <a:pt x="2887" y="725"/>
                  </a:cubicBezTo>
                  <a:cubicBezTo>
                    <a:pt x="2724" y="850"/>
                    <a:pt x="2549" y="961"/>
                    <a:pt x="2367" y="1055"/>
                  </a:cubicBezTo>
                  <a:cubicBezTo>
                    <a:pt x="2184" y="1150"/>
                    <a:pt x="1994" y="1230"/>
                    <a:pt x="1801" y="1301"/>
                  </a:cubicBezTo>
                  <a:cubicBezTo>
                    <a:pt x="1704" y="1337"/>
                    <a:pt x="1608" y="1372"/>
                    <a:pt x="1510" y="1405"/>
                  </a:cubicBezTo>
                  <a:cubicBezTo>
                    <a:pt x="1462" y="1422"/>
                    <a:pt x="1413" y="1438"/>
                    <a:pt x="1364" y="1454"/>
                  </a:cubicBezTo>
                  <a:cubicBezTo>
                    <a:pt x="1291" y="1477"/>
                    <a:pt x="1291" y="1477"/>
                    <a:pt x="1291" y="1477"/>
                  </a:cubicBezTo>
                  <a:cubicBezTo>
                    <a:pt x="1266" y="1485"/>
                    <a:pt x="1241" y="1493"/>
                    <a:pt x="1217" y="1500"/>
                  </a:cubicBezTo>
                  <a:cubicBezTo>
                    <a:pt x="1143" y="1521"/>
                    <a:pt x="1143" y="1521"/>
                    <a:pt x="1143" y="1521"/>
                  </a:cubicBezTo>
                  <a:cubicBezTo>
                    <a:pt x="1118" y="1529"/>
                    <a:pt x="1093" y="1535"/>
                    <a:pt x="1068" y="1542"/>
                  </a:cubicBezTo>
                  <a:cubicBezTo>
                    <a:pt x="1019" y="1555"/>
                    <a:pt x="968" y="1567"/>
                    <a:pt x="918" y="1579"/>
                  </a:cubicBezTo>
                  <a:cubicBezTo>
                    <a:pt x="818" y="1601"/>
                    <a:pt x="717" y="1622"/>
                    <a:pt x="615" y="1635"/>
                  </a:cubicBezTo>
                  <a:cubicBezTo>
                    <a:pt x="412" y="1666"/>
                    <a:pt x="205" y="1672"/>
                    <a:pt x="0" y="16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89" name="Freeform 26"/>
            <p:cNvSpPr/>
            <p:nvPr>
              <p:custDataLst>
                <p:tags r:id="rId24"/>
              </p:custDataLst>
            </p:nvPr>
          </p:nvSpPr>
          <p:spPr bwMode="auto">
            <a:xfrm>
              <a:off x="1" y="1261"/>
              <a:ext cx="5752" cy="975"/>
            </a:xfrm>
            <a:custGeom>
              <a:avLst/>
              <a:gdLst>
                <a:gd name="T0" fmla="*/ 114 w 8987"/>
                <a:gd name="T1" fmla="*/ 1522 h 1523"/>
                <a:gd name="T2" fmla="*/ 303 w 8987"/>
                <a:gd name="T3" fmla="*/ 1520 h 1523"/>
                <a:gd name="T4" fmla="*/ 455 w 8987"/>
                <a:gd name="T5" fmla="*/ 1509 h 1523"/>
                <a:gd name="T6" fmla="*/ 605 w 8987"/>
                <a:gd name="T7" fmla="*/ 1489 h 1523"/>
                <a:gd name="T8" fmla="*/ 792 w 8987"/>
                <a:gd name="T9" fmla="*/ 1457 h 1523"/>
                <a:gd name="T10" fmla="*/ 1197 w 8987"/>
                <a:gd name="T11" fmla="*/ 1357 h 1523"/>
                <a:gd name="T12" fmla="*/ 2877 w 8987"/>
                <a:gd name="T13" fmla="*/ 677 h 1523"/>
                <a:gd name="T14" fmla="*/ 3477 w 8987"/>
                <a:gd name="T15" fmla="*/ 213 h 1523"/>
                <a:gd name="T16" fmla="*/ 3540 w 8987"/>
                <a:gd name="T17" fmla="*/ 171 h 1523"/>
                <a:gd name="T18" fmla="*/ 3622 w 8987"/>
                <a:gd name="T19" fmla="*/ 122 h 1523"/>
                <a:gd name="T20" fmla="*/ 3706 w 8987"/>
                <a:gd name="T21" fmla="*/ 80 h 1523"/>
                <a:gd name="T22" fmla="*/ 3886 w 8987"/>
                <a:gd name="T23" fmla="*/ 16 h 1523"/>
                <a:gd name="T24" fmla="*/ 4056 w 8987"/>
                <a:gd name="T25" fmla="*/ 6 h 1523"/>
                <a:gd name="T26" fmla="*/ 4149 w 8987"/>
                <a:gd name="T27" fmla="*/ 27 h 1523"/>
                <a:gd name="T28" fmla="*/ 4370 w 8987"/>
                <a:gd name="T29" fmla="*/ 176 h 1523"/>
                <a:gd name="T30" fmla="*/ 4752 w 8987"/>
                <a:gd name="T31" fmla="*/ 542 h 1523"/>
                <a:gd name="T32" fmla="*/ 5475 w 8987"/>
                <a:gd name="T33" fmla="*/ 721 h 1523"/>
                <a:gd name="T34" fmla="*/ 6358 w 8987"/>
                <a:gd name="T35" fmla="*/ 527 h 1523"/>
                <a:gd name="T36" fmla="*/ 6614 w 8987"/>
                <a:gd name="T37" fmla="*/ 456 h 1523"/>
                <a:gd name="T38" fmla="*/ 6652 w 8987"/>
                <a:gd name="T39" fmla="*/ 455 h 1523"/>
                <a:gd name="T40" fmla="*/ 7218 w 8987"/>
                <a:gd name="T41" fmla="*/ 660 h 1523"/>
                <a:gd name="T42" fmla="*/ 7783 w 8987"/>
                <a:gd name="T43" fmla="*/ 879 h 1523"/>
                <a:gd name="T44" fmla="*/ 8381 w 8987"/>
                <a:gd name="T45" fmla="*/ 973 h 1523"/>
                <a:gd name="T46" fmla="*/ 8079 w 8987"/>
                <a:gd name="T47" fmla="*/ 942 h 1523"/>
                <a:gd name="T48" fmla="*/ 7495 w 8987"/>
                <a:gd name="T49" fmla="*/ 784 h 1523"/>
                <a:gd name="T50" fmla="*/ 6943 w 8987"/>
                <a:gd name="T51" fmla="*/ 531 h 1523"/>
                <a:gd name="T52" fmla="*/ 6642 w 8987"/>
                <a:gd name="T53" fmla="*/ 459 h 1523"/>
                <a:gd name="T54" fmla="*/ 6577 w 8987"/>
                <a:gd name="T55" fmla="*/ 466 h 1523"/>
                <a:gd name="T56" fmla="*/ 6219 w 8987"/>
                <a:gd name="T57" fmla="*/ 588 h 1523"/>
                <a:gd name="T58" fmla="*/ 5172 w 8987"/>
                <a:gd name="T59" fmla="*/ 707 h 1523"/>
                <a:gd name="T60" fmla="*/ 4631 w 8987"/>
                <a:gd name="T61" fmla="*/ 451 h 1523"/>
                <a:gd name="T62" fmla="*/ 4308 w 8987"/>
                <a:gd name="T63" fmla="*/ 131 h 1523"/>
                <a:gd name="T64" fmla="*/ 4111 w 8987"/>
                <a:gd name="T65" fmla="*/ 23 h 1523"/>
                <a:gd name="T66" fmla="*/ 4046 w 8987"/>
                <a:gd name="T67" fmla="*/ 12 h 1523"/>
                <a:gd name="T68" fmla="*/ 3744 w 8987"/>
                <a:gd name="T69" fmla="*/ 70 h 1523"/>
                <a:gd name="T70" fmla="*/ 3675 w 8987"/>
                <a:gd name="T71" fmla="*/ 102 h 1523"/>
                <a:gd name="T72" fmla="*/ 3608 w 8987"/>
                <a:gd name="T73" fmla="*/ 138 h 1523"/>
                <a:gd name="T74" fmla="*/ 3528 w 8987"/>
                <a:gd name="T75" fmla="*/ 187 h 1523"/>
                <a:gd name="T76" fmla="*/ 3359 w 8987"/>
                <a:gd name="T77" fmla="*/ 309 h 1523"/>
                <a:gd name="T78" fmla="*/ 2348 w 8987"/>
                <a:gd name="T79" fmla="*/ 973 h 1523"/>
                <a:gd name="T80" fmla="*/ 904 w 8987"/>
                <a:gd name="T81" fmla="*/ 1435 h 1523"/>
                <a:gd name="T82" fmla="*/ 755 w 8987"/>
                <a:gd name="T83" fmla="*/ 1466 h 1523"/>
                <a:gd name="T84" fmla="*/ 568 w 8987"/>
                <a:gd name="T85" fmla="*/ 1497 h 1523"/>
                <a:gd name="T86" fmla="*/ 379 w 8987"/>
                <a:gd name="T87" fmla="*/ 1516 h 1523"/>
                <a:gd name="T88" fmla="*/ 228 w 8987"/>
                <a:gd name="T89" fmla="*/ 1523 h 1523"/>
                <a:gd name="T90" fmla="*/ 76 w 8987"/>
                <a:gd name="T91" fmla="*/ 1520 h 1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987" h="1523">
                  <a:moveTo>
                    <a:pt x="0" y="1515"/>
                  </a:moveTo>
                  <a:cubicBezTo>
                    <a:pt x="76" y="1519"/>
                    <a:pt x="76" y="1519"/>
                    <a:pt x="76" y="1519"/>
                  </a:cubicBezTo>
                  <a:cubicBezTo>
                    <a:pt x="89" y="1520"/>
                    <a:pt x="101" y="1521"/>
                    <a:pt x="114" y="1522"/>
                  </a:cubicBezTo>
                  <a:cubicBezTo>
                    <a:pt x="152" y="1522"/>
                    <a:pt x="152" y="1522"/>
                    <a:pt x="152" y="1522"/>
                  </a:cubicBezTo>
                  <a:cubicBezTo>
                    <a:pt x="177" y="1522"/>
                    <a:pt x="202" y="1523"/>
                    <a:pt x="228" y="1523"/>
                  </a:cubicBezTo>
                  <a:cubicBezTo>
                    <a:pt x="303" y="1520"/>
                    <a:pt x="303" y="1520"/>
                    <a:pt x="303" y="1520"/>
                  </a:cubicBezTo>
                  <a:cubicBezTo>
                    <a:pt x="316" y="1519"/>
                    <a:pt x="329" y="1519"/>
                    <a:pt x="341" y="1518"/>
                  </a:cubicBezTo>
                  <a:cubicBezTo>
                    <a:pt x="379" y="1515"/>
                    <a:pt x="379" y="1515"/>
                    <a:pt x="379" y="1515"/>
                  </a:cubicBezTo>
                  <a:cubicBezTo>
                    <a:pt x="404" y="1513"/>
                    <a:pt x="429" y="1512"/>
                    <a:pt x="455" y="1509"/>
                  </a:cubicBezTo>
                  <a:cubicBezTo>
                    <a:pt x="530" y="1500"/>
                    <a:pt x="530" y="1500"/>
                    <a:pt x="530" y="1500"/>
                  </a:cubicBezTo>
                  <a:cubicBezTo>
                    <a:pt x="542" y="1498"/>
                    <a:pt x="555" y="1497"/>
                    <a:pt x="568" y="1495"/>
                  </a:cubicBezTo>
                  <a:cubicBezTo>
                    <a:pt x="605" y="1489"/>
                    <a:pt x="605" y="1489"/>
                    <a:pt x="605" y="1489"/>
                  </a:cubicBezTo>
                  <a:cubicBezTo>
                    <a:pt x="630" y="1486"/>
                    <a:pt x="655" y="1482"/>
                    <a:pt x="680" y="1478"/>
                  </a:cubicBezTo>
                  <a:cubicBezTo>
                    <a:pt x="755" y="1464"/>
                    <a:pt x="755" y="1464"/>
                    <a:pt x="755" y="1464"/>
                  </a:cubicBezTo>
                  <a:cubicBezTo>
                    <a:pt x="767" y="1461"/>
                    <a:pt x="779" y="1459"/>
                    <a:pt x="792" y="1457"/>
                  </a:cubicBezTo>
                  <a:cubicBezTo>
                    <a:pt x="829" y="1449"/>
                    <a:pt x="829" y="1449"/>
                    <a:pt x="829" y="1449"/>
                  </a:cubicBezTo>
                  <a:cubicBezTo>
                    <a:pt x="903" y="1433"/>
                    <a:pt x="903" y="1433"/>
                    <a:pt x="903" y="1433"/>
                  </a:cubicBezTo>
                  <a:cubicBezTo>
                    <a:pt x="1001" y="1409"/>
                    <a:pt x="1099" y="1385"/>
                    <a:pt x="1197" y="1357"/>
                  </a:cubicBezTo>
                  <a:cubicBezTo>
                    <a:pt x="1391" y="1302"/>
                    <a:pt x="1584" y="1239"/>
                    <a:pt x="1777" y="1178"/>
                  </a:cubicBezTo>
                  <a:cubicBezTo>
                    <a:pt x="1969" y="1117"/>
                    <a:pt x="2161" y="1050"/>
                    <a:pt x="2346" y="969"/>
                  </a:cubicBezTo>
                  <a:cubicBezTo>
                    <a:pt x="2531" y="888"/>
                    <a:pt x="2709" y="790"/>
                    <a:pt x="2877" y="677"/>
                  </a:cubicBezTo>
                  <a:cubicBezTo>
                    <a:pt x="2961" y="621"/>
                    <a:pt x="3043" y="561"/>
                    <a:pt x="3121" y="497"/>
                  </a:cubicBezTo>
                  <a:cubicBezTo>
                    <a:pt x="3199" y="434"/>
                    <a:pt x="3276" y="367"/>
                    <a:pt x="3355" y="305"/>
                  </a:cubicBezTo>
                  <a:cubicBezTo>
                    <a:pt x="3395" y="273"/>
                    <a:pt x="3436" y="243"/>
                    <a:pt x="3477" y="213"/>
                  </a:cubicBezTo>
                  <a:cubicBezTo>
                    <a:pt x="3508" y="192"/>
                    <a:pt x="3508" y="192"/>
                    <a:pt x="3508" y="192"/>
                  </a:cubicBezTo>
                  <a:cubicBezTo>
                    <a:pt x="3524" y="181"/>
                    <a:pt x="3524" y="181"/>
                    <a:pt x="3524" y="181"/>
                  </a:cubicBezTo>
                  <a:cubicBezTo>
                    <a:pt x="3540" y="171"/>
                    <a:pt x="3540" y="171"/>
                    <a:pt x="3540" y="171"/>
                  </a:cubicBezTo>
                  <a:cubicBezTo>
                    <a:pt x="3572" y="151"/>
                    <a:pt x="3572" y="151"/>
                    <a:pt x="3572" y="151"/>
                  </a:cubicBezTo>
                  <a:cubicBezTo>
                    <a:pt x="3605" y="132"/>
                    <a:pt x="3605" y="132"/>
                    <a:pt x="3605" y="132"/>
                  </a:cubicBezTo>
                  <a:cubicBezTo>
                    <a:pt x="3611" y="129"/>
                    <a:pt x="3616" y="125"/>
                    <a:pt x="3622" y="122"/>
                  </a:cubicBezTo>
                  <a:cubicBezTo>
                    <a:pt x="3638" y="113"/>
                    <a:pt x="3638" y="113"/>
                    <a:pt x="3638" y="113"/>
                  </a:cubicBezTo>
                  <a:cubicBezTo>
                    <a:pt x="3672" y="96"/>
                    <a:pt x="3672" y="96"/>
                    <a:pt x="3672" y="96"/>
                  </a:cubicBezTo>
                  <a:cubicBezTo>
                    <a:pt x="3706" y="80"/>
                    <a:pt x="3706" y="80"/>
                    <a:pt x="3706" y="80"/>
                  </a:cubicBezTo>
                  <a:cubicBezTo>
                    <a:pt x="3712" y="77"/>
                    <a:pt x="3718" y="74"/>
                    <a:pt x="3724" y="71"/>
                  </a:cubicBezTo>
                  <a:cubicBezTo>
                    <a:pt x="3741" y="64"/>
                    <a:pt x="3741" y="64"/>
                    <a:pt x="3741" y="64"/>
                  </a:cubicBezTo>
                  <a:cubicBezTo>
                    <a:pt x="3788" y="44"/>
                    <a:pt x="3836" y="28"/>
                    <a:pt x="3886" y="16"/>
                  </a:cubicBezTo>
                  <a:cubicBezTo>
                    <a:pt x="3935" y="6"/>
                    <a:pt x="3986" y="0"/>
                    <a:pt x="4037" y="4"/>
                  </a:cubicBezTo>
                  <a:cubicBezTo>
                    <a:pt x="4047" y="5"/>
                    <a:pt x="4047" y="5"/>
                    <a:pt x="4047" y="5"/>
                  </a:cubicBezTo>
                  <a:cubicBezTo>
                    <a:pt x="4056" y="6"/>
                    <a:pt x="4056" y="6"/>
                    <a:pt x="4056" y="6"/>
                  </a:cubicBezTo>
                  <a:cubicBezTo>
                    <a:pt x="4063" y="7"/>
                    <a:pt x="4069" y="7"/>
                    <a:pt x="4075" y="8"/>
                  </a:cubicBezTo>
                  <a:cubicBezTo>
                    <a:pt x="4088" y="11"/>
                    <a:pt x="4100" y="13"/>
                    <a:pt x="4113" y="16"/>
                  </a:cubicBezTo>
                  <a:cubicBezTo>
                    <a:pt x="4125" y="19"/>
                    <a:pt x="4137" y="24"/>
                    <a:pt x="4149" y="27"/>
                  </a:cubicBezTo>
                  <a:cubicBezTo>
                    <a:pt x="4161" y="32"/>
                    <a:pt x="4173" y="37"/>
                    <a:pt x="4184" y="43"/>
                  </a:cubicBezTo>
                  <a:cubicBezTo>
                    <a:pt x="4230" y="66"/>
                    <a:pt x="4272" y="94"/>
                    <a:pt x="4312" y="125"/>
                  </a:cubicBezTo>
                  <a:cubicBezTo>
                    <a:pt x="4332" y="141"/>
                    <a:pt x="4351" y="158"/>
                    <a:pt x="4370" y="176"/>
                  </a:cubicBezTo>
                  <a:cubicBezTo>
                    <a:pt x="4388" y="193"/>
                    <a:pt x="4406" y="211"/>
                    <a:pt x="4424" y="229"/>
                  </a:cubicBezTo>
                  <a:cubicBezTo>
                    <a:pt x="4495" y="301"/>
                    <a:pt x="4562" y="377"/>
                    <a:pt x="4636" y="446"/>
                  </a:cubicBezTo>
                  <a:cubicBezTo>
                    <a:pt x="4673" y="480"/>
                    <a:pt x="4711" y="513"/>
                    <a:pt x="4752" y="542"/>
                  </a:cubicBezTo>
                  <a:cubicBezTo>
                    <a:pt x="4794" y="571"/>
                    <a:pt x="4837" y="596"/>
                    <a:pt x="4884" y="616"/>
                  </a:cubicBezTo>
                  <a:cubicBezTo>
                    <a:pt x="4975" y="658"/>
                    <a:pt x="5074" y="684"/>
                    <a:pt x="5173" y="700"/>
                  </a:cubicBezTo>
                  <a:cubicBezTo>
                    <a:pt x="5273" y="716"/>
                    <a:pt x="5374" y="723"/>
                    <a:pt x="5475" y="721"/>
                  </a:cubicBezTo>
                  <a:cubicBezTo>
                    <a:pt x="5677" y="717"/>
                    <a:pt x="5878" y="685"/>
                    <a:pt x="6073" y="629"/>
                  </a:cubicBezTo>
                  <a:cubicBezTo>
                    <a:pt x="6121" y="615"/>
                    <a:pt x="6169" y="600"/>
                    <a:pt x="6217" y="583"/>
                  </a:cubicBezTo>
                  <a:cubicBezTo>
                    <a:pt x="6264" y="565"/>
                    <a:pt x="6311" y="546"/>
                    <a:pt x="6358" y="527"/>
                  </a:cubicBezTo>
                  <a:cubicBezTo>
                    <a:pt x="6405" y="508"/>
                    <a:pt x="6452" y="490"/>
                    <a:pt x="6501" y="477"/>
                  </a:cubicBezTo>
                  <a:cubicBezTo>
                    <a:pt x="6526" y="470"/>
                    <a:pt x="6551" y="465"/>
                    <a:pt x="6576" y="461"/>
                  </a:cubicBezTo>
                  <a:cubicBezTo>
                    <a:pt x="6588" y="459"/>
                    <a:pt x="6601" y="457"/>
                    <a:pt x="6614" y="456"/>
                  </a:cubicBezTo>
                  <a:cubicBezTo>
                    <a:pt x="6633" y="455"/>
                    <a:pt x="6633" y="455"/>
                    <a:pt x="6633" y="455"/>
                  </a:cubicBezTo>
                  <a:cubicBezTo>
                    <a:pt x="6642" y="455"/>
                    <a:pt x="6642" y="455"/>
                    <a:pt x="6642" y="455"/>
                  </a:cubicBezTo>
                  <a:cubicBezTo>
                    <a:pt x="6652" y="455"/>
                    <a:pt x="6652" y="455"/>
                    <a:pt x="6652" y="455"/>
                  </a:cubicBezTo>
                  <a:cubicBezTo>
                    <a:pt x="6702" y="453"/>
                    <a:pt x="6753" y="461"/>
                    <a:pt x="6802" y="475"/>
                  </a:cubicBezTo>
                  <a:cubicBezTo>
                    <a:pt x="6851" y="488"/>
                    <a:pt x="6899" y="506"/>
                    <a:pt x="6945" y="527"/>
                  </a:cubicBezTo>
                  <a:cubicBezTo>
                    <a:pt x="7038" y="567"/>
                    <a:pt x="7127" y="616"/>
                    <a:pt x="7218" y="660"/>
                  </a:cubicBezTo>
                  <a:cubicBezTo>
                    <a:pt x="7263" y="682"/>
                    <a:pt x="7310" y="702"/>
                    <a:pt x="7356" y="722"/>
                  </a:cubicBezTo>
                  <a:cubicBezTo>
                    <a:pt x="7403" y="742"/>
                    <a:pt x="7449" y="762"/>
                    <a:pt x="7496" y="780"/>
                  </a:cubicBezTo>
                  <a:cubicBezTo>
                    <a:pt x="7590" y="818"/>
                    <a:pt x="7685" y="852"/>
                    <a:pt x="7783" y="879"/>
                  </a:cubicBezTo>
                  <a:cubicBezTo>
                    <a:pt x="7832" y="892"/>
                    <a:pt x="7881" y="904"/>
                    <a:pt x="7930" y="913"/>
                  </a:cubicBezTo>
                  <a:cubicBezTo>
                    <a:pt x="7980" y="923"/>
                    <a:pt x="8030" y="932"/>
                    <a:pt x="8080" y="939"/>
                  </a:cubicBezTo>
                  <a:cubicBezTo>
                    <a:pt x="8180" y="955"/>
                    <a:pt x="8280" y="966"/>
                    <a:pt x="8381" y="973"/>
                  </a:cubicBezTo>
                  <a:cubicBezTo>
                    <a:pt x="8583" y="987"/>
                    <a:pt x="8786" y="984"/>
                    <a:pt x="8987" y="964"/>
                  </a:cubicBezTo>
                  <a:cubicBezTo>
                    <a:pt x="8786" y="985"/>
                    <a:pt x="8583" y="988"/>
                    <a:pt x="8381" y="975"/>
                  </a:cubicBezTo>
                  <a:cubicBezTo>
                    <a:pt x="8280" y="968"/>
                    <a:pt x="8179" y="957"/>
                    <a:pt x="8079" y="942"/>
                  </a:cubicBezTo>
                  <a:cubicBezTo>
                    <a:pt x="8029" y="935"/>
                    <a:pt x="7979" y="926"/>
                    <a:pt x="7930" y="916"/>
                  </a:cubicBezTo>
                  <a:cubicBezTo>
                    <a:pt x="7880" y="907"/>
                    <a:pt x="7831" y="896"/>
                    <a:pt x="7782" y="882"/>
                  </a:cubicBezTo>
                  <a:cubicBezTo>
                    <a:pt x="7684" y="856"/>
                    <a:pt x="7589" y="821"/>
                    <a:pt x="7495" y="784"/>
                  </a:cubicBezTo>
                  <a:cubicBezTo>
                    <a:pt x="7448" y="765"/>
                    <a:pt x="7401" y="746"/>
                    <a:pt x="7354" y="726"/>
                  </a:cubicBezTo>
                  <a:cubicBezTo>
                    <a:pt x="7308" y="706"/>
                    <a:pt x="7262" y="686"/>
                    <a:pt x="7216" y="664"/>
                  </a:cubicBezTo>
                  <a:cubicBezTo>
                    <a:pt x="7124" y="620"/>
                    <a:pt x="7036" y="571"/>
                    <a:pt x="6943" y="531"/>
                  </a:cubicBezTo>
                  <a:cubicBezTo>
                    <a:pt x="6897" y="511"/>
                    <a:pt x="6849" y="493"/>
                    <a:pt x="6801" y="480"/>
                  </a:cubicBezTo>
                  <a:cubicBezTo>
                    <a:pt x="6752" y="466"/>
                    <a:pt x="6702" y="458"/>
                    <a:pt x="6652" y="460"/>
                  </a:cubicBezTo>
                  <a:cubicBezTo>
                    <a:pt x="6642" y="459"/>
                    <a:pt x="6642" y="459"/>
                    <a:pt x="6642" y="459"/>
                  </a:cubicBezTo>
                  <a:cubicBezTo>
                    <a:pt x="6633" y="460"/>
                    <a:pt x="6633" y="460"/>
                    <a:pt x="6633" y="460"/>
                  </a:cubicBezTo>
                  <a:cubicBezTo>
                    <a:pt x="6614" y="461"/>
                    <a:pt x="6614" y="461"/>
                    <a:pt x="6614" y="461"/>
                  </a:cubicBezTo>
                  <a:cubicBezTo>
                    <a:pt x="6601" y="462"/>
                    <a:pt x="6589" y="464"/>
                    <a:pt x="6577" y="466"/>
                  </a:cubicBezTo>
                  <a:cubicBezTo>
                    <a:pt x="6552" y="470"/>
                    <a:pt x="6527" y="475"/>
                    <a:pt x="6503" y="482"/>
                  </a:cubicBezTo>
                  <a:cubicBezTo>
                    <a:pt x="6454" y="495"/>
                    <a:pt x="6407" y="513"/>
                    <a:pt x="6360" y="532"/>
                  </a:cubicBezTo>
                  <a:cubicBezTo>
                    <a:pt x="6313" y="551"/>
                    <a:pt x="6266" y="570"/>
                    <a:pt x="6219" y="588"/>
                  </a:cubicBezTo>
                  <a:cubicBezTo>
                    <a:pt x="6171" y="605"/>
                    <a:pt x="6123" y="620"/>
                    <a:pt x="6074" y="635"/>
                  </a:cubicBezTo>
                  <a:cubicBezTo>
                    <a:pt x="5880" y="690"/>
                    <a:pt x="5678" y="723"/>
                    <a:pt x="5475" y="727"/>
                  </a:cubicBezTo>
                  <a:cubicBezTo>
                    <a:pt x="5374" y="729"/>
                    <a:pt x="5272" y="723"/>
                    <a:pt x="5172" y="707"/>
                  </a:cubicBezTo>
                  <a:cubicBezTo>
                    <a:pt x="5072" y="691"/>
                    <a:pt x="4973" y="665"/>
                    <a:pt x="4881" y="623"/>
                  </a:cubicBezTo>
                  <a:cubicBezTo>
                    <a:pt x="4834" y="603"/>
                    <a:pt x="4790" y="577"/>
                    <a:pt x="4748" y="548"/>
                  </a:cubicBezTo>
                  <a:cubicBezTo>
                    <a:pt x="4707" y="519"/>
                    <a:pt x="4668" y="486"/>
                    <a:pt x="4631" y="451"/>
                  </a:cubicBezTo>
                  <a:cubicBezTo>
                    <a:pt x="4557" y="382"/>
                    <a:pt x="4490" y="306"/>
                    <a:pt x="4419" y="234"/>
                  </a:cubicBezTo>
                  <a:cubicBezTo>
                    <a:pt x="4401" y="216"/>
                    <a:pt x="4383" y="198"/>
                    <a:pt x="4365" y="181"/>
                  </a:cubicBezTo>
                  <a:cubicBezTo>
                    <a:pt x="4346" y="163"/>
                    <a:pt x="4328" y="147"/>
                    <a:pt x="4308" y="131"/>
                  </a:cubicBezTo>
                  <a:cubicBezTo>
                    <a:pt x="4268" y="100"/>
                    <a:pt x="4226" y="72"/>
                    <a:pt x="4181" y="49"/>
                  </a:cubicBezTo>
                  <a:cubicBezTo>
                    <a:pt x="4170" y="43"/>
                    <a:pt x="4158" y="39"/>
                    <a:pt x="4147" y="34"/>
                  </a:cubicBezTo>
                  <a:cubicBezTo>
                    <a:pt x="4135" y="30"/>
                    <a:pt x="4123" y="26"/>
                    <a:pt x="4111" y="23"/>
                  </a:cubicBezTo>
                  <a:cubicBezTo>
                    <a:pt x="4099" y="20"/>
                    <a:pt x="4087" y="17"/>
                    <a:pt x="4074" y="15"/>
                  </a:cubicBezTo>
                  <a:cubicBezTo>
                    <a:pt x="4068" y="14"/>
                    <a:pt x="4062" y="14"/>
                    <a:pt x="4056" y="13"/>
                  </a:cubicBezTo>
                  <a:cubicBezTo>
                    <a:pt x="4046" y="12"/>
                    <a:pt x="4046" y="12"/>
                    <a:pt x="4046" y="12"/>
                  </a:cubicBezTo>
                  <a:cubicBezTo>
                    <a:pt x="4037" y="11"/>
                    <a:pt x="4037" y="11"/>
                    <a:pt x="4037" y="11"/>
                  </a:cubicBezTo>
                  <a:cubicBezTo>
                    <a:pt x="3987" y="7"/>
                    <a:pt x="3936" y="13"/>
                    <a:pt x="3887" y="23"/>
                  </a:cubicBezTo>
                  <a:cubicBezTo>
                    <a:pt x="3838" y="34"/>
                    <a:pt x="3790" y="50"/>
                    <a:pt x="3744" y="70"/>
                  </a:cubicBezTo>
                  <a:cubicBezTo>
                    <a:pt x="3726" y="78"/>
                    <a:pt x="3726" y="78"/>
                    <a:pt x="3726" y="78"/>
                  </a:cubicBezTo>
                  <a:cubicBezTo>
                    <a:pt x="3721" y="80"/>
                    <a:pt x="3715" y="83"/>
                    <a:pt x="3709" y="86"/>
                  </a:cubicBezTo>
                  <a:cubicBezTo>
                    <a:pt x="3675" y="102"/>
                    <a:pt x="3675" y="102"/>
                    <a:pt x="3675" y="102"/>
                  </a:cubicBezTo>
                  <a:cubicBezTo>
                    <a:pt x="3641" y="119"/>
                    <a:pt x="3641" y="119"/>
                    <a:pt x="3641" y="119"/>
                  </a:cubicBezTo>
                  <a:cubicBezTo>
                    <a:pt x="3625" y="128"/>
                    <a:pt x="3625" y="128"/>
                    <a:pt x="3625" y="128"/>
                  </a:cubicBezTo>
                  <a:cubicBezTo>
                    <a:pt x="3619" y="131"/>
                    <a:pt x="3614" y="134"/>
                    <a:pt x="3608" y="138"/>
                  </a:cubicBezTo>
                  <a:cubicBezTo>
                    <a:pt x="3576" y="157"/>
                    <a:pt x="3576" y="157"/>
                    <a:pt x="3576" y="157"/>
                  </a:cubicBezTo>
                  <a:cubicBezTo>
                    <a:pt x="3544" y="177"/>
                    <a:pt x="3544" y="177"/>
                    <a:pt x="3544" y="177"/>
                  </a:cubicBezTo>
                  <a:cubicBezTo>
                    <a:pt x="3528" y="187"/>
                    <a:pt x="3528" y="187"/>
                    <a:pt x="3528" y="187"/>
                  </a:cubicBezTo>
                  <a:cubicBezTo>
                    <a:pt x="3512" y="197"/>
                    <a:pt x="3512" y="197"/>
                    <a:pt x="3512" y="197"/>
                  </a:cubicBezTo>
                  <a:cubicBezTo>
                    <a:pt x="3480" y="219"/>
                    <a:pt x="3480" y="219"/>
                    <a:pt x="3480" y="219"/>
                  </a:cubicBezTo>
                  <a:cubicBezTo>
                    <a:pt x="3439" y="248"/>
                    <a:pt x="3399" y="278"/>
                    <a:pt x="3359" y="309"/>
                  </a:cubicBezTo>
                  <a:cubicBezTo>
                    <a:pt x="3280" y="372"/>
                    <a:pt x="3203" y="438"/>
                    <a:pt x="3125" y="502"/>
                  </a:cubicBezTo>
                  <a:cubicBezTo>
                    <a:pt x="3046" y="566"/>
                    <a:pt x="2964" y="625"/>
                    <a:pt x="2880" y="682"/>
                  </a:cubicBezTo>
                  <a:cubicBezTo>
                    <a:pt x="2712" y="795"/>
                    <a:pt x="2533" y="893"/>
                    <a:pt x="2348" y="973"/>
                  </a:cubicBezTo>
                  <a:cubicBezTo>
                    <a:pt x="2162" y="1055"/>
                    <a:pt x="1971" y="1121"/>
                    <a:pt x="1778" y="1182"/>
                  </a:cubicBezTo>
                  <a:cubicBezTo>
                    <a:pt x="1585" y="1243"/>
                    <a:pt x="1393" y="1306"/>
                    <a:pt x="1198" y="1360"/>
                  </a:cubicBezTo>
                  <a:cubicBezTo>
                    <a:pt x="1100" y="1388"/>
                    <a:pt x="1002" y="1412"/>
                    <a:pt x="904" y="1435"/>
                  </a:cubicBezTo>
                  <a:cubicBezTo>
                    <a:pt x="829" y="1451"/>
                    <a:pt x="829" y="1451"/>
                    <a:pt x="829" y="1451"/>
                  </a:cubicBezTo>
                  <a:cubicBezTo>
                    <a:pt x="792" y="1459"/>
                    <a:pt x="792" y="1459"/>
                    <a:pt x="792" y="1459"/>
                  </a:cubicBezTo>
                  <a:cubicBezTo>
                    <a:pt x="780" y="1461"/>
                    <a:pt x="767" y="1464"/>
                    <a:pt x="755" y="1466"/>
                  </a:cubicBezTo>
                  <a:cubicBezTo>
                    <a:pt x="680" y="1480"/>
                    <a:pt x="680" y="1480"/>
                    <a:pt x="680" y="1480"/>
                  </a:cubicBezTo>
                  <a:cubicBezTo>
                    <a:pt x="655" y="1484"/>
                    <a:pt x="630" y="1487"/>
                    <a:pt x="605" y="1491"/>
                  </a:cubicBezTo>
                  <a:cubicBezTo>
                    <a:pt x="568" y="1497"/>
                    <a:pt x="568" y="1497"/>
                    <a:pt x="568" y="1497"/>
                  </a:cubicBezTo>
                  <a:cubicBezTo>
                    <a:pt x="555" y="1499"/>
                    <a:pt x="543" y="1500"/>
                    <a:pt x="530" y="1502"/>
                  </a:cubicBezTo>
                  <a:cubicBezTo>
                    <a:pt x="455" y="1510"/>
                    <a:pt x="455" y="1510"/>
                    <a:pt x="455" y="1510"/>
                  </a:cubicBezTo>
                  <a:cubicBezTo>
                    <a:pt x="430" y="1513"/>
                    <a:pt x="404" y="1514"/>
                    <a:pt x="379" y="1516"/>
                  </a:cubicBezTo>
                  <a:cubicBezTo>
                    <a:pt x="341" y="1519"/>
                    <a:pt x="341" y="1519"/>
                    <a:pt x="341" y="1519"/>
                  </a:cubicBezTo>
                  <a:cubicBezTo>
                    <a:pt x="329" y="1520"/>
                    <a:pt x="316" y="1520"/>
                    <a:pt x="303" y="1521"/>
                  </a:cubicBezTo>
                  <a:cubicBezTo>
                    <a:pt x="228" y="1523"/>
                    <a:pt x="228" y="1523"/>
                    <a:pt x="228" y="1523"/>
                  </a:cubicBezTo>
                  <a:cubicBezTo>
                    <a:pt x="202" y="1523"/>
                    <a:pt x="177" y="1523"/>
                    <a:pt x="152" y="1523"/>
                  </a:cubicBezTo>
                  <a:cubicBezTo>
                    <a:pt x="114" y="1522"/>
                    <a:pt x="114" y="1522"/>
                    <a:pt x="114" y="1522"/>
                  </a:cubicBezTo>
                  <a:cubicBezTo>
                    <a:pt x="101" y="1521"/>
                    <a:pt x="89" y="1520"/>
                    <a:pt x="76" y="1520"/>
                  </a:cubicBezTo>
                  <a:lnTo>
                    <a:pt x="0" y="15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0" name="Freeform 27"/>
            <p:cNvSpPr/>
            <p:nvPr>
              <p:custDataLst>
                <p:tags r:id="rId25"/>
              </p:custDataLst>
            </p:nvPr>
          </p:nvSpPr>
          <p:spPr bwMode="auto">
            <a:xfrm>
              <a:off x="1" y="1333"/>
              <a:ext cx="5752" cy="885"/>
            </a:xfrm>
            <a:custGeom>
              <a:avLst/>
              <a:gdLst>
                <a:gd name="T0" fmla="*/ 113 w 8987"/>
                <a:gd name="T1" fmla="*/ 1382 h 1382"/>
                <a:gd name="T2" fmla="*/ 299 w 8987"/>
                <a:gd name="T3" fmla="*/ 1377 h 1382"/>
                <a:gd name="T4" fmla="*/ 448 w 8987"/>
                <a:gd name="T5" fmla="*/ 1364 h 1382"/>
                <a:gd name="T6" fmla="*/ 596 w 8987"/>
                <a:gd name="T7" fmla="*/ 1343 h 1382"/>
                <a:gd name="T8" fmla="*/ 780 w 8987"/>
                <a:gd name="T9" fmla="*/ 1310 h 1382"/>
                <a:gd name="T10" fmla="*/ 1180 w 8987"/>
                <a:gd name="T11" fmla="*/ 1214 h 1382"/>
                <a:gd name="T12" fmla="*/ 2606 w 8987"/>
                <a:gd name="T13" fmla="*/ 769 h 1382"/>
                <a:gd name="T14" fmla="*/ 3061 w 8987"/>
                <a:gd name="T15" fmla="*/ 511 h 1382"/>
                <a:gd name="T16" fmla="*/ 3616 w 8987"/>
                <a:gd name="T17" fmla="*/ 130 h 1382"/>
                <a:gd name="T18" fmla="*/ 3751 w 8987"/>
                <a:gd name="T19" fmla="*/ 65 h 1382"/>
                <a:gd name="T20" fmla="*/ 3930 w 8987"/>
                <a:gd name="T21" fmla="*/ 10 h 1382"/>
                <a:gd name="T22" fmla="*/ 4117 w 8987"/>
                <a:gd name="T23" fmla="*/ 7 h 1382"/>
                <a:gd name="T24" fmla="*/ 4324 w 8987"/>
                <a:gd name="T25" fmla="*/ 93 h 1382"/>
                <a:gd name="T26" fmla="*/ 4680 w 8987"/>
                <a:gd name="T27" fmla="*/ 367 h 1382"/>
                <a:gd name="T28" fmla="*/ 4773 w 8987"/>
                <a:gd name="T29" fmla="*/ 429 h 1382"/>
                <a:gd name="T30" fmla="*/ 4847 w 8987"/>
                <a:gd name="T31" fmla="*/ 468 h 1382"/>
                <a:gd name="T32" fmla="*/ 4942 w 8987"/>
                <a:gd name="T33" fmla="*/ 505 h 1382"/>
                <a:gd name="T34" fmla="*/ 6121 w 8987"/>
                <a:gd name="T35" fmla="*/ 472 h 1382"/>
                <a:gd name="T36" fmla="*/ 6550 w 8987"/>
                <a:gd name="T37" fmla="*/ 340 h 1382"/>
                <a:gd name="T38" fmla="*/ 6985 w 8987"/>
                <a:gd name="T39" fmla="*/ 416 h 1382"/>
                <a:gd name="T40" fmla="*/ 7838 w 8987"/>
                <a:gd name="T41" fmla="*/ 794 h 1382"/>
                <a:gd name="T42" fmla="*/ 8093 w 8987"/>
                <a:gd name="T43" fmla="*/ 849 h 1382"/>
                <a:gd name="T44" fmla="*/ 8390 w 8987"/>
                <a:gd name="T45" fmla="*/ 889 h 1382"/>
                <a:gd name="T46" fmla="*/ 7873 w 8987"/>
                <a:gd name="T47" fmla="*/ 807 h 1382"/>
                <a:gd name="T48" fmla="*/ 7520 w 8987"/>
                <a:gd name="T49" fmla="*/ 683 h 1382"/>
                <a:gd name="T50" fmla="*/ 6845 w 8987"/>
                <a:gd name="T51" fmla="*/ 363 h 1382"/>
                <a:gd name="T52" fmla="*/ 6408 w 8987"/>
                <a:gd name="T53" fmla="*/ 386 h 1382"/>
                <a:gd name="T54" fmla="*/ 5533 w 8987"/>
                <a:gd name="T55" fmla="*/ 575 h 1382"/>
                <a:gd name="T56" fmla="*/ 4870 w 8987"/>
                <a:gd name="T57" fmla="*/ 485 h 1382"/>
                <a:gd name="T58" fmla="*/ 4836 w 8987"/>
                <a:gd name="T59" fmla="*/ 470 h 1382"/>
                <a:gd name="T60" fmla="*/ 4753 w 8987"/>
                <a:gd name="T61" fmla="*/ 425 h 1382"/>
                <a:gd name="T62" fmla="*/ 4442 w 8987"/>
                <a:gd name="T63" fmla="*/ 186 h 1382"/>
                <a:gd name="T64" fmla="*/ 4255 w 8987"/>
                <a:gd name="T65" fmla="*/ 64 h 1382"/>
                <a:gd name="T66" fmla="*/ 4042 w 8987"/>
                <a:gd name="T67" fmla="*/ 7 h 1382"/>
                <a:gd name="T68" fmla="*/ 3895 w 8987"/>
                <a:gd name="T69" fmla="*/ 24 h 1382"/>
                <a:gd name="T70" fmla="*/ 3719 w 8987"/>
                <a:gd name="T71" fmla="*/ 86 h 1382"/>
                <a:gd name="T72" fmla="*/ 3367 w 8987"/>
                <a:gd name="T73" fmla="*/ 296 h 1382"/>
                <a:gd name="T74" fmla="*/ 3001 w 8987"/>
                <a:gd name="T75" fmla="*/ 557 h 1382"/>
                <a:gd name="T76" fmla="*/ 2331 w 8987"/>
                <a:gd name="T77" fmla="*/ 887 h 1382"/>
                <a:gd name="T78" fmla="*/ 891 w 8987"/>
                <a:gd name="T79" fmla="*/ 1289 h 1382"/>
                <a:gd name="T80" fmla="*/ 744 w 8987"/>
                <a:gd name="T81" fmla="*/ 1319 h 1382"/>
                <a:gd name="T82" fmla="*/ 560 w 8987"/>
                <a:gd name="T83" fmla="*/ 1351 h 1382"/>
                <a:gd name="T84" fmla="*/ 374 w 8987"/>
                <a:gd name="T85" fmla="*/ 1372 h 1382"/>
                <a:gd name="T86" fmla="*/ 225 w 8987"/>
                <a:gd name="T87" fmla="*/ 1381 h 1382"/>
                <a:gd name="T88" fmla="*/ 75 w 8987"/>
                <a:gd name="T89" fmla="*/ 1380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987" h="1382">
                  <a:moveTo>
                    <a:pt x="0" y="1377"/>
                  </a:moveTo>
                  <a:cubicBezTo>
                    <a:pt x="75" y="1380"/>
                    <a:pt x="75" y="1380"/>
                    <a:pt x="75" y="1380"/>
                  </a:cubicBezTo>
                  <a:cubicBezTo>
                    <a:pt x="113" y="1382"/>
                    <a:pt x="113" y="1382"/>
                    <a:pt x="113" y="1382"/>
                  </a:cubicBezTo>
                  <a:cubicBezTo>
                    <a:pt x="150" y="1381"/>
                    <a:pt x="150" y="1381"/>
                    <a:pt x="150" y="1381"/>
                  </a:cubicBezTo>
                  <a:cubicBezTo>
                    <a:pt x="225" y="1381"/>
                    <a:pt x="225" y="1381"/>
                    <a:pt x="225" y="1381"/>
                  </a:cubicBezTo>
                  <a:cubicBezTo>
                    <a:pt x="299" y="1377"/>
                    <a:pt x="299" y="1377"/>
                    <a:pt x="299" y="1377"/>
                  </a:cubicBezTo>
                  <a:cubicBezTo>
                    <a:pt x="337" y="1375"/>
                    <a:pt x="337" y="1375"/>
                    <a:pt x="337" y="1375"/>
                  </a:cubicBezTo>
                  <a:cubicBezTo>
                    <a:pt x="374" y="1371"/>
                    <a:pt x="374" y="1371"/>
                    <a:pt x="374" y="1371"/>
                  </a:cubicBezTo>
                  <a:cubicBezTo>
                    <a:pt x="448" y="1364"/>
                    <a:pt x="448" y="1364"/>
                    <a:pt x="448" y="1364"/>
                  </a:cubicBezTo>
                  <a:cubicBezTo>
                    <a:pt x="522" y="1354"/>
                    <a:pt x="522" y="1354"/>
                    <a:pt x="522" y="1354"/>
                  </a:cubicBezTo>
                  <a:cubicBezTo>
                    <a:pt x="560" y="1349"/>
                    <a:pt x="560" y="1349"/>
                    <a:pt x="560" y="1349"/>
                  </a:cubicBezTo>
                  <a:cubicBezTo>
                    <a:pt x="596" y="1343"/>
                    <a:pt x="596" y="1343"/>
                    <a:pt x="596" y="1343"/>
                  </a:cubicBezTo>
                  <a:cubicBezTo>
                    <a:pt x="670" y="1331"/>
                    <a:pt x="670" y="1331"/>
                    <a:pt x="670" y="1331"/>
                  </a:cubicBezTo>
                  <a:cubicBezTo>
                    <a:pt x="744" y="1317"/>
                    <a:pt x="744" y="1317"/>
                    <a:pt x="744" y="1317"/>
                  </a:cubicBezTo>
                  <a:cubicBezTo>
                    <a:pt x="780" y="1310"/>
                    <a:pt x="780" y="1310"/>
                    <a:pt x="780" y="1310"/>
                  </a:cubicBezTo>
                  <a:cubicBezTo>
                    <a:pt x="793" y="1307"/>
                    <a:pt x="805" y="1305"/>
                    <a:pt x="817" y="1302"/>
                  </a:cubicBezTo>
                  <a:cubicBezTo>
                    <a:pt x="890" y="1286"/>
                    <a:pt x="890" y="1286"/>
                    <a:pt x="890" y="1286"/>
                  </a:cubicBezTo>
                  <a:cubicBezTo>
                    <a:pt x="987" y="1264"/>
                    <a:pt x="1084" y="1240"/>
                    <a:pt x="1180" y="1214"/>
                  </a:cubicBezTo>
                  <a:cubicBezTo>
                    <a:pt x="1373" y="1163"/>
                    <a:pt x="1564" y="1106"/>
                    <a:pt x="1757" y="1055"/>
                  </a:cubicBezTo>
                  <a:cubicBezTo>
                    <a:pt x="1950" y="1003"/>
                    <a:pt x="2142" y="950"/>
                    <a:pt x="2330" y="882"/>
                  </a:cubicBezTo>
                  <a:cubicBezTo>
                    <a:pt x="2423" y="849"/>
                    <a:pt x="2516" y="811"/>
                    <a:pt x="2606" y="769"/>
                  </a:cubicBezTo>
                  <a:cubicBezTo>
                    <a:pt x="2696" y="726"/>
                    <a:pt x="2784" y="680"/>
                    <a:pt x="2871" y="630"/>
                  </a:cubicBezTo>
                  <a:cubicBezTo>
                    <a:pt x="2914" y="605"/>
                    <a:pt x="2956" y="579"/>
                    <a:pt x="2998" y="552"/>
                  </a:cubicBezTo>
                  <a:cubicBezTo>
                    <a:pt x="3019" y="539"/>
                    <a:pt x="3040" y="525"/>
                    <a:pt x="3061" y="511"/>
                  </a:cubicBezTo>
                  <a:cubicBezTo>
                    <a:pt x="3081" y="497"/>
                    <a:pt x="3102" y="483"/>
                    <a:pt x="3122" y="468"/>
                  </a:cubicBezTo>
                  <a:cubicBezTo>
                    <a:pt x="3203" y="411"/>
                    <a:pt x="3282" y="350"/>
                    <a:pt x="3363" y="291"/>
                  </a:cubicBezTo>
                  <a:cubicBezTo>
                    <a:pt x="3444" y="233"/>
                    <a:pt x="3528" y="178"/>
                    <a:pt x="3616" y="130"/>
                  </a:cubicBezTo>
                  <a:cubicBezTo>
                    <a:pt x="3637" y="118"/>
                    <a:pt x="3660" y="107"/>
                    <a:pt x="3682" y="96"/>
                  </a:cubicBezTo>
                  <a:cubicBezTo>
                    <a:pt x="3694" y="90"/>
                    <a:pt x="3705" y="86"/>
                    <a:pt x="3716" y="80"/>
                  </a:cubicBezTo>
                  <a:cubicBezTo>
                    <a:pt x="3728" y="75"/>
                    <a:pt x="3739" y="70"/>
                    <a:pt x="3751" y="65"/>
                  </a:cubicBezTo>
                  <a:cubicBezTo>
                    <a:pt x="3774" y="56"/>
                    <a:pt x="3797" y="47"/>
                    <a:pt x="3821" y="38"/>
                  </a:cubicBezTo>
                  <a:cubicBezTo>
                    <a:pt x="3845" y="31"/>
                    <a:pt x="3868" y="23"/>
                    <a:pt x="3893" y="18"/>
                  </a:cubicBezTo>
                  <a:cubicBezTo>
                    <a:pt x="3905" y="15"/>
                    <a:pt x="3917" y="13"/>
                    <a:pt x="3930" y="10"/>
                  </a:cubicBezTo>
                  <a:cubicBezTo>
                    <a:pt x="3942" y="8"/>
                    <a:pt x="3954" y="6"/>
                    <a:pt x="3967" y="4"/>
                  </a:cubicBezTo>
                  <a:cubicBezTo>
                    <a:pt x="3992" y="1"/>
                    <a:pt x="4017" y="0"/>
                    <a:pt x="4042" y="0"/>
                  </a:cubicBezTo>
                  <a:cubicBezTo>
                    <a:pt x="4067" y="0"/>
                    <a:pt x="4092" y="3"/>
                    <a:pt x="4117" y="7"/>
                  </a:cubicBezTo>
                  <a:cubicBezTo>
                    <a:pt x="4142" y="11"/>
                    <a:pt x="4166" y="18"/>
                    <a:pt x="4190" y="26"/>
                  </a:cubicBezTo>
                  <a:cubicBezTo>
                    <a:pt x="4213" y="35"/>
                    <a:pt x="4236" y="46"/>
                    <a:pt x="4258" y="57"/>
                  </a:cubicBezTo>
                  <a:cubicBezTo>
                    <a:pt x="4281" y="68"/>
                    <a:pt x="4303" y="80"/>
                    <a:pt x="4324" y="93"/>
                  </a:cubicBezTo>
                  <a:cubicBezTo>
                    <a:pt x="4346" y="106"/>
                    <a:pt x="4367" y="119"/>
                    <a:pt x="4387" y="134"/>
                  </a:cubicBezTo>
                  <a:cubicBezTo>
                    <a:pt x="4407" y="149"/>
                    <a:pt x="4427" y="164"/>
                    <a:pt x="4446" y="180"/>
                  </a:cubicBezTo>
                  <a:cubicBezTo>
                    <a:pt x="4525" y="242"/>
                    <a:pt x="4600" y="308"/>
                    <a:pt x="4680" y="367"/>
                  </a:cubicBezTo>
                  <a:cubicBezTo>
                    <a:pt x="4700" y="381"/>
                    <a:pt x="4720" y="396"/>
                    <a:pt x="4741" y="409"/>
                  </a:cubicBezTo>
                  <a:cubicBezTo>
                    <a:pt x="4747" y="412"/>
                    <a:pt x="4752" y="416"/>
                    <a:pt x="4757" y="419"/>
                  </a:cubicBezTo>
                  <a:cubicBezTo>
                    <a:pt x="4773" y="429"/>
                    <a:pt x="4773" y="429"/>
                    <a:pt x="4773" y="429"/>
                  </a:cubicBezTo>
                  <a:cubicBezTo>
                    <a:pt x="4784" y="435"/>
                    <a:pt x="4794" y="442"/>
                    <a:pt x="4805" y="447"/>
                  </a:cubicBezTo>
                  <a:cubicBezTo>
                    <a:pt x="4839" y="464"/>
                    <a:pt x="4839" y="464"/>
                    <a:pt x="4839" y="464"/>
                  </a:cubicBezTo>
                  <a:cubicBezTo>
                    <a:pt x="4847" y="468"/>
                    <a:pt x="4847" y="468"/>
                    <a:pt x="4847" y="468"/>
                  </a:cubicBezTo>
                  <a:cubicBezTo>
                    <a:pt x="4855" y="472"/>
                    <a:pt x="4855" y="472"/>
                    <a:pt x="4855" y="472"/>
                  </a:cubicBezTo>
                  <a:cubicBezTo>
                    <a:pt x="4873" y="479"/>
                    <a:pt x="4873" y="479"/>
                    <a:pt x="4873" y="479"/>
                  </a:cubicBezTo>
                  <a:cubicBezTo>
                    <a:pt x="4895" y="489"/>
                    <a:pt x="4919" y="497"/>
                    <a:pt x="4942" y="505"/>
                  </a:cubicBezTo>
                  <a:cubicBezTo>
                    <a:pt x="5037" y="536"/>
                    <a:pt x="5135" y="554"/>
                    <a:pt x="5234" y="564"/>
                  </a:cubicBezTo>
                  <a:cubicBezTo>
                    <a:pt x="5333" y="573"/>
                    <a:pt x="5433" y="574"/>
                    <a:pt x="5533" y="569"/>
                  </a:cubicBezTo>
                  <a:cubicBezTo>
                    <a:pt x="5732" y="558"/>
                    <a:pt x="5929" y="524"/>
                    <a:pt x="6121" y="472"/>
                  </a:cubicBezTo>
                  <a:cubicBezTo>
                    <a:pt x="6170" y="459"/>
                    <a:pt x="6217" y="445"/>
                    <a:pt x="6265" y="430"/>
                  </a:cubicBezTo>
                  <a:cubicBezTo>
                    <a:pt x="6312" y="414"/>
                    <a:pt x="6359" y="396"/>
                    <a:pt x="6406" y="381"/>
                  </a:cubicBezTo>
                  <a:cubicBezTo>
                    <a:pt x="6453" y="365"/>
                    <a:pt x="6501" y="350"/>
                    <a:pt x="6550" y="340"/>
                  </a:cubicBezTo>
                  <a:cubicBezTo>
                    <a:pt x="6599" y="331"/>
                    <a:pt x="6650" y="326"/>
                    <a:pt x="6700" y="329"/>
                  </a:cubicBezTo>
                  <a:cubicBezTo>
                    <a:pt x="6750" y="332"/>
                    <a:pt x="6799" y="343"/>
                    <a:pt x="6846" y="359"/>
                  </a:cubicBezTo>
                  <a:cubicBezTo>
                    <a:pt x="6894" y="375"/>
                    <a:pt x="6940" y="394"/>
                    <a:pt x="6985" y="416"/>
                  </a:cubicBezTo>
                  <a:cubicBezTo>
                    <a:pt x="7075" y="459"/>
                    <a:pt x="7161" y="509"/>
                    <a:pt x="7250" y="554"/>
                  </a:cubicBezTo>
                  <a:cubicBezTo>
                    <a:pt x="7429" y="641"/>
                    <a:pt x="7611" y="725"/>
                    <a:pt x="7802" y="783"/>
                  </a:cubicBezTo>
                  <a:cubicBezTo>
                    <a:pt x="7838" y="794"/>
                    <a:pt x="7838" y="794"/>
                    <a:pt x="7838" y="794"/>
                  </a:cubicBezTo>
                  <a:cubicBezTo>
                    <a:pt x="7874" y="803"/>
                    <a:pt x="7874" y="803"/>
                    <a:pt x="7874" y="803"/>
                  </a:cubicBezTo>
                  <a:cubicBezTo>
                    <a:pt x="7898" y="810"/>
                    <a:pt x="7922" y="815"/>
                    <a:pt x="7947" y="820"/>
                  </a:cubicBezTo>
                  <a:cubicBezTo>
                    <a:pt x="7995" y="831"/>
                    <a:pt x="8044" y="841"/>
                    <a:pt x="8093" y="849"/>
                  </a:cubicBezTo>
                  <a:cubicBezTo>
                    <a:pt x="8192" y="866"/>
                    <a:pt x="8291" y="879"/>
                    <a:pt x="8390" y="887"/>
                  </a:cubicBezTo>
                  <a:cubicBezTo>
                    <a:pt x="8589" y="903"/>
                    <a:pt x="8789" y="902"/>
                    <a:pt x="8987" y="880"/>
                  </a:cubicBezTo>
                  <a:cubicBezTo>
                    <a:pt x="8789" y="903"/>
                    <a:pt x="8589" y="904"/>
                    <a:pt x="8390" y="889"/>
                  </a:cubicBezTo>
                  <a:cubicBezTo>
                    <a:pt x="8290" y="881"/>
                    <a:pt x="8191" y="869"/>
                    <a:pt x="8093" y="852"/>
                  </a:cubicBezTo>
                  <a:cubicBezTo>
                    <a:pt x="8044" y="843"/>
                    <a:pt x="7995" y="834"/>
                    <a:pt x="7946" y="823"/>
                  </a:cubicBezTo>
                  <a:cubicBezTo>
                    <a:pt x="7922" y="818"/>
                    <a:pt x="7897" y="813"/>
                    <a:pt x="7873" y="807"/>
                  </a:cubicBezTo>
                  <a:cubicBezTo>
                    <a:pt x="7837" y="797"/>
                    <a:pt x="7837" y="797"/>
                    <a:pt x="7837" y="797"/>
                  </a:cubicBezTo>
                  <a:cubicBezTo>
                    <a:pt x="7801" y="787"/>
                    <a:pt x="7801" y="787"/>
                    <a:pt x="7801" y="787"/>
                  </a:cubicBezTo>
                  <a:cubicBezTo>
                    <a:pt x="7705" y="758"/>
                    <a:pt x="7612" y="722"/>
                    <a:pt x="7520" y="683"/>
                  </a:cubicBezTo>
                  <a:cubicBezTo>
                    <a:pt x="7428" y="644"/>
                    <a:pt x="7338" y="602"/>
                    <a:pt x="7248" y="558"/>
                  </a:cubicBezTo>
                  <a:cubicBezTo>
                    <a:pt x="7159" y="513"/>
                    <a:pt x="7073" y="463"/>
                    <a:pt x="6983" y="420"/>
                  </a:cubicBezTo>
                  <a:cubicBezTo>
                    <a:pt x="6938" y="399"/>
                    <a:pt x="6892" y="379"/>
                    <a:pt x="6845" y="363"/>
                  </a:cubicBezTo>
                  <a:cubicBezTo>
                    <a:pt x="6798" y="347"/>
                    <a:pt x="6749" y="337"/>
                    <a:pt x="6699" y="334"/>
                  </a:cubicBezTo>
                  <a:cubicBezTo>
                    <a:pt x="6650" y="331"/>
                    <a:pt x="6600" y="336"/>
                    <a:pt x="6551" y="345"/>
                  </a:cubicBezTo>
                  <a:cubicBezTo>
                    <a:pt x="6503" y="355"/>
                    <a:pt x="6455" y="370"/>
                    <a:pt x="6408" y="386"/>
                  </a:cubicBezTo>
                  <a:cubicBezTo>
                    <a:pt x="6360" y="401"/>
                    <a:pt x="6314" y="419"/>
                    <a:pt x="6266" y="435"/>
                  </a:cubicBezTo>
                  <a:cubicBezTo>
                    <a:pt x="6219" y="451"/>
                    <a:pt x="6171" y="465"/>
                    <a:pt x="6123" y="478"/>
                  </a:cubicBezTo>
                  <a:cubicBezTo>
                    <a:pt x="5930" y="529"/>
                    <a:pt x="5732" y="564"/>
                    <a:pt x="5533" y="575"/>
                  </a:cubicBezTo>
                  <a:cubicBezTo>
                    <a:pt x="5433" y="580"/>
                    <a:pt x="5333" y="580"/>
                    <a:pt x="5234" y="570"/>
                  </a:cubicBezTo>
                  <a:cubicBezTo>
                    <a:pt x="5134" y="560"/>
                    <a:pt x="5035" y="543"/>
                    <a:pt x="4940" y="512"/>
                  </a:cubicBezTo>
                  <a:cubicBezTo>
                    <a:pt x="4917" y="503"/>
                    <a:pt x="4893" y="496"/>
                    <a:pt x="4870" y="485"/>
                  </a:cubicBezTo>
                  <a:cubicBezTo>
                    <a:pt x="4853" y="478"/>
                    <a:pt x="4853" y="478"/>
                    <a:pt x="4853" y="478"/>
                  </a:cubicBezTo>
                  <a:cubicBezTo>
                    <a:pt x="4844" y="474"/>
                    <a:pt x="4844" y="474"/>
                    <a:pt x="4844" y="474"/>
                  </a:cubicBezTo>
                  <a:cubicBezTo>
                    <a:pt x="4836" y="470"/>
                    <a:pt x="4836" y="470"/>
                    <a:pt x="4836" y="470"/>
                  </a:cubicBezTo>
                  <a:cubicBezTo>
                    <a:pt x="4802" y="453"/>
                    <a:pt x="4802" y="453"/>
                    <a:pt x="4802" y="453"/>
                  </a:cubicBezTo>
                  <a:cubicBezTo>
                    <a:pt x="4791" y="448"/>
                    <a:pt x="4780" y="441"/>
                    <a:pt x="4769" y="435"/>
                  </a:cubicBezTo>
                  <a:cubicBezTo>
                    <a:pt x="4753" y="425"/>
                    <a:pt x="4753" y="425"/>
                    <a:pt x="4753" y="425"/>
                  </a:cubicBezTo>
                  <a:cubicBezTo>
                    <a:pt x="4748" y="422"/>
                    <a:pt x="4743" y="418"/>
                    <a:pt x="4737" y="415"/>
                  </a:cubicBezTo>
                  <a:cubicBezTo>
                    <a:pt x="4716" y="401"/>
                    <a:pt x="4696" y="387"/>
                    <a:pt x="4676" y="372"/>
                  </a:cubicBezTo>
                  <a:cubicBezTo>
                    <a:pt x="4595" y="313"/>
                    <a:pt x="4520" y="247"/>
                    <a:pt x="4442" y="186"/>
                  </a:cubicBezTo>
                  <a:cubicBezTo>
                    <a:pt x="4422" y="170"/>
                    <a:pt x="4403" y="155"/>
                    <a:pt x="4382" y="140"/>
                  </a:cubicBezTo>
                  <a:cubicBezTo>
                    <a:pt x="4362" y="126"/>
                    <a:pt x="4342" y="112"/>
                    <a:pt x="4320" y="99"/>
                  </a:cubicBezTo>
                  <a:cubicBezTo>
                    <a:pt x="4299" y="86"/>
                    <a:pt x="4277" y="75"/>
                    <a:pt x="4255" y="64"/>
                  </a:cubicBezTo>
                  <a:cubicBezTo>
                    <a:pt x="4233" y="53"/>
                    <a:pt x="4210" y="42"/>
                    <a:pt x="4187" y="33"/>
                  </a:cubicBezTo>
                  <a:cubicBezTo>
                    <a:pt x="4164" y="25"/>
                    <a:pt x="4140" y="18"/>
                    <a:pt x="4116" y="14"/>
                  </a:cubicBezTo>
                  <a:cubicBezTo>
                    <a:pt x="4091" y="10"/>
                    <a:pt x="4067" y="7"/>
                    <a:pt x="4042" y="7"/>
                  </a:cubicBezTo>
                  <a:cubicBezTo>
                    <a:pt x="4017" y="7"/>
                    <a:pt x="3992" y="8"/>
                    <a:pt x="3968" y="11"/>
                  </a:cubicBezTo>
                  <a:cubicBezTo>
                    <a:pt x="3955" y="12"/>
                    <a:pt x="3943" y="15"/>
                    <a:pt x="3931" y="17"/>
                  </a:cubicBezTo>
                  <a:cubicBezTo>
                    <a:pt x="3919" y="19"/>
                    <a:pt x="3907" y="21"/>
                    <a:pt x="3895" y="24"/>
                  </a:cubicBezTo>
                  <a:cubicBezTo>
                    <a:pt x="3870" y="30"/>
                    <a:pt x="3847" y="37"/>
                    <a:pt x="3823" y="45"/>
                  </a:cubicBezTo>
                  <a:cubicBezTo>
                    <a:pt x="3799" y="53"/>
                    <a:pt x="3776" y="62"/>
                    <a:pt x="3753" y="72"/>
                  </a:cubicBezTo>
                  <a:cubicBezTo>
                    <a:pt x="3742" y="76"/>
                    <a:pt x="3730" y="81"/>
                    <a:pt x="3719" y="86"/>
                  </a:cubicBezTo>
                  <a:cubicBezTo>
                    <a:pt x="3708" y="92"/>
                    <a:pt x="3696" y="96"/>
                    <a:pt x="3685" y="102"/>
                  </a:cubicBezTo>
                  <a:cubicBezTo>
                    <a:pt x="3663" y="113"/>
                    <a:pt x="3640" y="124"/>
                    <a:pt x="3619" y="136"/>
                  </a:cubicBezTo>
                  <a:cubicBezTo>
                    <a:pt x="3531" y="183"/>
                    <a:pt x="3448" y="239"/>
                    <a:pt x="3367" y="296"/>
                  </a:cubicBezTo>
                  <a:cubicBezTo>
                    <a:pt x="3286" y="354"/>
                    <a:pt x="3207" y="415"/>
                    <a:pt x="3125" y="473"/>
                  </a:cubicBezTo>
                  <a:cubicBezTo>
                    <a:pt x="3105" y="488"/>
                    <a:pt x="3085" y="502"/>
                    <a:pt x="3064" y="516"/>
                  </a:cubicBezTo>
                  <a:cubicBezTo>
                    <a:pt x="3043" y="530"/>
                    <a:pt x="3022" y="543"/>
                    <a:pt x="3001" y="557"/>
                  </a:cubicBezTo>
                  <a:cubicBezTo>
                    <a:pt x="2959" y="584"/>
                    <a:pt x="2917" y="610"/>
                    <a:pt x="2873" y="635"/>
                  </a:cubicBezTo>
                  <a:cubicBezTo>
                    <a:pt x="2787" y="685"/>
                    <a:pt x="2699" y="731"/>
                    <a:pt x="2608" y="773"/>
                  </a:cubicBezTo>
                  <a:cubicBezTo>
                    <a:pt x="2518" y="816"/>
                    <a:pt x="2425" y="853"/>
                    <a:pt x="2331" y="887"/>
                  </a:cubicBezTo>
                  <a:cubicBezTo>
                    <a:pt x="2143" y="955"/>
                    <a:pt x="1951" y="1008"/>
                    <a:pt x="1758" y="1059"/>
                  </a:cubicBezTo>
                  <a:cubicBezTo>
                    <a:pt x="1565" y="1110"/>
                    <a:pt x="1374" y="1166"/>
                    <a:pt x="1181" y="1217"/>
                  </a:cubicBezTo>
                  <a:cubicBezTo>
                    <a:pt x="1085" y="1243"/>
                    <a:pt x="988" y="1267"/>
                    <a:pt x="891" y="1289"/>
                  </a:cubicBezTo>
                  <a:cubicBezTo>
                    <a:pt x="817" y="1305"/>
                    <a:pt x="817" y="1305"/>
                    <a:pt x="817" y="1305"/>
                  </a:cubicBezTo>
                  <a:cubicBezTo>
                    <a:pt x="805" y="1307"/>
                    <a:pt x="793" y="1310"/>
                    <a:pt x="781" y="1312"/>
                  </a:cubicBezTo>
                  <a:cubicBezTo>
                    <a:pt x="744" y="1319"/>
                    <a:pt x="744" y="1319"/>
                    <a:pt x="744" y="1319"/>
                  </a:cubicBezTo>
                  <a:cubicBezTo>
                    <a:pt x="671" y="1333"/>
                    <a:pt x="671" y="1333"/>
                    <a:pt x="671" y="1333"/>
                  </a:cubicBezTo>
                  <a:cubicBezTo>
                    <a:pt x="597" y="1345"/>
                    <a:pt x="597" y="1345"/>
                    <a:pt x="597" y="1345"/>
                  </a:cubicBezTo>
                  <a:cubicBezTo>
                    <a:pt x="560" y="1351"/>
                    <a:pt x="560" y="1351"/>
                    <a:pt x="560" y="1351"/>
                  </a:cubicBezTo>
                  <a:cubicBezTo>
                    <a:pt x="523" y="1356"/>
                    <a:pt x="523" y="1356"/>
                    <a:pt x="523" y="1356"/>
                  </a:cubicBezTo>
                  <a:cubicBezTo>
                    <a:pt x="448" y="1365"/>
                    <a:pt x="448" y="1365"/>
                    <a:pt x="448" y="1365"/>
                  </a:cubicBezTo>
                  <a:cubicBezTo>
                    <a:pt x="374" y="1372"/>
                    <a:pt x="374" y="1372"/>
                    <a:pt x="374" y="1372"/>
                  </a:cubicBezTo>
                  <a:cubicBezTo>
                    <a:pt x="337" y="1376"/>
                    <a:pt x="337" y="1376"/>
                    <a:pt x="337" y="1376"/>
                  </a:cubicBezTo>
                  <a:cubicBezTo>
                    <a:pt x="299" y="1378"/>
                    <a:pt x="299" y="1378"/>
                    <a:pt x="299" y="1378"/>
                  </a:cubicBezTo>
                  <a:cubicBezTo>
                    <a:pt x="225" y="1381"/>
                    <a:pt x="225" y="1381"/>
                    <a:pt x="225" y="1381"/>
                  </a:cubicBezTo>
                  <a:cubicBezTo>
                    <a:pt x="150" y="1382"/>
                    <a:pt x="150" y="1382"/>
                    <a:pt x="150" y="1382"/>
                  </a:cubicBezTo>
                  <a:cubicBezTo>
                    <a:pt x="113" y="1382"/>
                    <a:pt x="113" y="1382"/>
                    <a:pt x="113" y="1382"/>
                  </a:cubicBezTo>
                  <a:cubicBezTo>
                    <a:pt x="75" y="1380"/>
                    <a:pt x="75" y="1380"/>
                    <a:pt x="75" y="1380"/>
                  </a:cubicBezTo>
                  <a:lnTo>
                    <a:pt x="0" y="13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1" name="Freeform 28"/>
            <p:cNvSpPr/>
            <p:nvPr>
              <p:custDataLst>
                <p:tags r:id="rId26"/>
              </p:custDataLst>
            </p:nvPr>
          </p:nvSpPr>
          <p:spPr bwMode="auto">
            <a:xfrm>
              <a:off x="2" y="1402"/>
              <a:ext cx="5751" cy="799"/>
            </a:xfrm>
            <a:custGeom>
              <a:avLst/>
              <a:gdLst>
                <a:gd name="T0" fmla="*/ 74 w 8986"/>
                <a:gd name="T1" fmla="*/ 1246 h 1247"/>
                <a:gd name="T2" fmla="*/ 147 w 8986"/>
                <a:gd name="T3" fmla="*/ 1246 h 1247"/>
                <a:gd name="T4" fmla="*/ 295 w 8986"/>
                <a:gd name="T5" fmla="*/ 1238 h 1247"/>
                <a:gd name="T6" fmla="*/ 369 w 8986"/>
                <a:gd name="T7" fmla="*/ 1232 h 1247"/>
                <a:gd name="T8" fmla="*/ 515 w 8986"/>
                <a:gd name="T9" fmla="*/ 1213 h 1247"/>
                <a:gd name="T10" fmla="*/ 588 w 8986"/>
                <a:gd name="T11" fmla="*/ 1202 h 1247"/>
                <a:gd name="T12" fmla="*/ 1740 w 8986"/>
                <a:gd name="T13" fmla="*/ 934 h 1247"/>
                <a:gd name="T14" fmla="*/ 2595 w 8986"/>
                <a:gd name="T15" fmla="*/ 705 h 1247"/>
                <a:gd name="T16" fmla="*/ 3124 w 8986"/>
                <a:gd name="T17" fmla="*/ 442 h 1247"/>
                <a:gd name="T18" fmla="*/ 3627 w 8986"/>
                <a:gd name="T19" fmla="*/ 132 h 1247"/>
                <a:gd name="T20" fmla="*/ 3831 w 8986"/>
                <a:gd name="T21" fmla="*/ 44 h 1247"/>
                <a:gd name="T22" fmla="*/ 4049 w 8986"/>
                <a:gd name="T23" fmla="*/ 2 h 1247"/>
                <a:gd name="T24" fmla="*/ 4267 w 8986"/>
                <a:gd name="T25" fmla="*/ 41 h 1247"/>
                <a:gd name="T26" fmla="*/ 4467 w 8986"/>
                <a:gd name="T27" fmla="*/ 137 h 1247"/>
                <a:gd name="T28" fmla="*/ 4786 w 8986"/>
                <a:gd name="T29" fmla="*/ 323 h 1247"/>
                <a:gd name="T30" fmla="*/ 4837 w 8986"/>
                <a:gd name="T31" fmla="*/ 345 h 1247"/>
                <a:gd name="T32" fmla="*/ 4888 w 8986"/>
                <a:gd name="T33" fmla="*/ 365 h 1247"/>
                <a:gd name="T34" fmla="*/ 4959 w 8986"/>
                <a:gd name="T35" fmla="*/ 385 h 1247"/>
                <a:gd name="T36" fmla="*/ 5287 w 8986"/>
                <a:gd name="T37" fmla="*/ 429 h 1247"/>
                <a:gd name="T38" fmla="*/ 6164 w 8986"/>
                <a:gd name="T39" fmla="*/ 322 h 1247"/>
                <a:gd name="T40" fmla="*/ 6449 w 8986"/>
                <a:gd name="T41" fmla="*/ 242 h 1247"/>
                <a:gd name="T42" fmla="*/ 6742 w 8986"/>
                <a:gd name="T43" fmla="*/ 210 h 1247"/>
                <a:gd name="T44" fmla="*/ 7019 w 8986"/>
                <a:gd name="T45" fmla="*/ 309 h 1247"/>
                <a:gd name="T46" fmla="*/ 7817 w 8986"/>
                <a:gd name="T47" fmla="*/ 692 h 1247"/>
                <a:gd name="T48" fmla="*/ 7960 w 8986"/>
                <a:gd name="T49" fmla="*/ 732 h 1247"/>
                <a:gd name="T50" fmla="*/ 8104 w 8986"/>
                <a:gd name="T51" fmla="*/ 764 h 1247"/>
                <a:gd name="T52" fmla="*/ 8986 w 8986"/>
                <a:gd name="T53" fmla="*/ 800 h 1247"/>
                <a:gd name="T54" fmla="*/ 8103 w 8986"/>
                <a:gd name="T55" fmla="*/ 767 h 1247"/>
                <a:gd name="T56" fmla="*/ 7959 w 8986"/>
                <a:gd name="T57" fmla="*/ 735 h 1247"/>
                <a:gd name="T58" fmla="*/ 7816 w 8986"/>
                <a:gd name="T59" fmla="*/ 695 h 1247"/>
                <a:gd name="T60" fmla="*/ 7017 w 8986"/>
                <a:gd name="T61" fmla="*/ 313 h 1247"/>
                <a:gd name="T62" fmla="*/ 6741 w 8986"/>
                <a:gd name="T63" fmla="*/ 214 h 1247"/>
                <a:gd name="T64" fmla="*/ 6450 w 8986"/>
                <a:gd name="T65" fmla="*/ 247 h 1247"/>
                <a:gd name="T66" fmla="*/ 6166 w 8986"/>
                <a:gd name="T67" fmla="*/ 327 h 1247"/>
                <a:gd name="T68" fmla="*/ 5287 w 8986"/>
                <a:gd name="T69" fmla="*/ 436 h 1247"/>
                <a:gd name="T70" fmla="*/ 4957 w 8986"/>
                <a:gd name="T71" fmla="*/ 392 h 1247"/>
                <a:gd name="T72" fmla="*/ 4886 w 8986"/>
                <a:gd name="T73" fmla="*/ 371 h 1247"/>
                <a:gd name="T74" fmla="*/ 4834 w 8986"/>
                <a:gd name="T75" fmla="*/ 352 h 1247"/>
                <a:gd name="T76" fmla="*/ 4783 w 8986"/>
                <a:gd name="T77" fmla="*/ 329 h 1247"/>
                <a:gd name="T78" fmla="*/ 4463 w 8986"/>
                <a:gd name="T79" fmla="*/ 143 h 1247"/>
                <a:gd name="T80" fmla="*/ 4264 w 8986"/>
                <a:gd name="T81" fmla="*/ 48 h 1247"/>
                <a:gd name="T82" fmla="*/ 4049 w 8986"/>
                <a:gd name="T83" fmla="*/ 9 h 1247"/>
                <a:gd name="T84" fmla="*/ 3833 w 8986"/>
                <a:gd name="T85" fmla="*/ 51 h 1247"/>
                <a:gd name="T86" fmla="*/ 3630 w 8986"/>
                <a:gd name="T87" fmla="*/ 138 h 1247"/>
                <a:gd name="T88" fmla="*/ 3127 w 8986"/>
                <a:gd name="T89" fmla="*/ 447 h 1247"/>
                <a:gd name="T90" fmla="*/ 2597 w 8986"/>
                <a:gd name="T91" fmla="*/ 710 h 1247"/>
                <a:gd name="T92" fmla="*/ 1741 w 8986"/>
                <a:gd name="T93" fmla="*/ 938 h 1247"/>
                <a:gd name="T94" fmla="*/ 589 w 8986"/>
                <a:gd name="T95" fmla="*/ 1204 h 1247"/>
                <a:gd name="T96" fmla="*/ 515 w 8986"/>
                <a:gd name="T97" fmla="*/ 1215 h 1247"/>
                <a:gd name="T98" fmla="*/ 369 w 8986"/>
                <a:gd name="T99" fmla="*/ 1233 h 1247"/>
                <a:gd name="T100" fmla="*/ 295 w 8986"/>
                <a:gd name="T101" fmla="*/ 1239 h 1247"/>
                <a:gd name="T102" fmla="*/ 147 w 8986"/>
                <a:gd name="T103" fmla="*/ 1246 h 1247"/>
                <a:gd name="T104" fmla="*/ 74 w 8986"/>
                <a:gd name="T105" fmla="*/ 1246 h 1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86" h="1247">
                  <a:moveTo>
                    <a:pt x="0" y="1244"/>
                  </a:moveTo>
                  <a:cubicBezTo>
                    <a:pt x="74" y="1246"/>
                    <a:pt x="74" y="1246"/>
                    <a:pt x="74" y="1246"/>
                  </a:cubicBezTo>
                  <a:cubicBezTo>
                    <a:pt x="110" y="1247"/>
                    <a:pt x="110" y="1247"/>
                    <a:pt x="110" y="1247"/>
                  </a:cubicBezTo>
                  <a:cubicBezTo>
                    <a:pt x="147" y="1246"/>
                    <a:pt x="147" y="1246"/>
                    <a:pt x="147" y="1246"/>
                  </a:cubicBezTo>
                  <a:cubicBezTo>
                    <a:pt x="221" y="1244"/>
                    <a:pt x="221" y="1244"/>
                    <a:pt x="221" y="1244"/>
                  </a:cubicBezTo>
                  <a:cubicBezTo>
                    <a:pt x="295" y="1238"/>
                    <a:pt x="295" y="1238"/>
                    <a:pt x="295" y="1238"/>
                  </a:cubicBezTo>
                  <a:cubicBezTo>
                    <a:pt x="332" y="1236"/>
                    <a:pt x="332" y="1236"/>
                    <a:pt x="332" y="1236"/>
                  </a:cubicBezTo>
                  <a:cubicBezTo>
                    <a:pt x="369" y="1232"/>
                    <a:pt x="369" y="1232"/>
                    <a:pt x="369" y="1232"/>
                  </a:cubicBezTo>
                  <a:cubicBezTo>
                    <a:pt x="442" y="1224"/>
                    <a:pt x="442" y="1224"/>
                    <a:pt x="442" y="1224"/>
                  </a:cubicBezTo>
                  <a:cubicBezTo>
                    <a:pt x="515" y="1213"/>
                    <a:pt x="515" y="1213"/>
                    <a:pt x="515" y="1213"/>
                  </a:cubicBezTo>
                  <a:cubicBezTo>
                    <a:pt x="552" y="1208"/>
                    <a:pt x="552" y="1208"/>
                    <a:pt x="552" y="1208"/>
                  </a:cubicBezTo>
                  <a:cubicBezTo>
                    <a:pt x="564" y="1206"/>
                    <a:pt x="576" y="1204"/>
                    <a:pt x="588" y="1202"/>
                  </a:cubicBezTo>
                  <a:cubicBezTo>
                    <a:pt x="783" y="1169"/>
                    <a:pt x="975" y="1124"/>
                    <a:pt x="1166" y="1075"/>
                  </a:cubicBezTo>
                  <a:cubicBezTo>
                    <a:pt x="1357" y="1027"/>
                    <a:pt x="1547" y="976"/>
                    <a:pt x="1740" y="934"/>
                  </a:cubicBezTo>
                  <a:cubicBezTo>
                    <a:pt x="1933" y="893"/>
                    <a:pt x="2126" y="853"/>
                    <a:pt x="2315" y="799"/>
                  </a:cubicBezTo>
                  <a:cubicBezTo>
                    <a:pt x="2410" y="772"/>
                    <a:pt x="2503" y="741"/>
                    <a:pt x="2595" y="705"/>
                  </a:cubicBezTo>
                  <a:cubicBezTo>
                    <a:pt x="2687" y="669"/>
                    <a:pt x="2777" y="629"/>
                    <a:pt x="2865" y="586"/>
                  </a:cubicBezTo>
                  <a:cubicBezTo>
                    <a:pt x="2953" y="542"/>
                    <a:pt x="3040" y="494"/>
                    <a:pt x="3124" y="442"/>
                  </a:cubicBezTo>
                  <a:cubicBezTo>
                    <a:pt x="3207" y="390"/>
                    <a:pt x="3289" y="335"/>
                    <a:pt x="3372" y="282"/>
                  </a:cubicBezTo>
                  <a:cubicBezTo>
                    <a:pt x="3455" y="228"/>
                    <a:pt x="3539" y="177"/>
                    <a:pt x="3627" y="132"/>
                  </a:cubicBezTo>
                  <a:cubicBezTo>
                    <a:pt x="3671" y="109"/>
                    <a:pt x="3716" y="89"/>
                    <a:pt x="3762" y="70"/>
                  </a:cubicBezTo>
                  <a:cubicBezTo>
                    <a:pt x="3785" y="62"/>
                    <a:pt x="3808" y="52"/>
                    <a:pt x="3831" y="44"/>
                  </a:cubicBezTo>
                  <a:cubicBezTo>
                    <a:pt x="3855" y="37"/>
                    <a:pt x="3878" y="29"/>
                    <a:pt x="3902" y="23"/>
                  </a:cubicBezTo>
                  <a:cubicBezTo>
                    <a:pt x="3950" y="11"/>
                    <a:pt x="3999" y="4"/>
                    <a:pt x="4049" y="2"/>
                  </a:cubicBezTo>
                  <a:cubicBezTo>
                    <a:pt x="4099" y="0"/>
                    <a:pt x="4148" y="5"/>
                    <a:pt x="4197" y="18"/>
                  </a:cubicBezTo>
                  <a:cubicBezTo>
                    <a:pt x="4221" y="24"/>
                    <a:pt x="4244" y="33"/>
                    <a:pt x="4267" y="41"/>
                  </a:cubicBezTo>
                  <a:cubicBezTo>
                    <a:pt x="4290" y="50"/>
                    <a:pt x="4313" y="58"/>
                    <a:pt x="4336" y="68"/>
                  </a:cubicBezTo>
                  <a:cubicBezTo>
                    <a:pt x="4382" y="87"/>
                    <a:pt x="4425" y="112"/>
                    <a:pt x="4467" y="137"/>
                  </a:cubicBezTo>
                  <a:cubicBezTo>
                    <a:pt x="4552" y="187"/>
                    <a:pt x="4634" y="242"/>
                    <a:pt x="4721" y="289"/>
                  </a:cubicBezTo>
                  <a:cubicBezTo>
                    <a:pt x="4742" y="300"/>
                    <a:pt x="4764" y="312"/>
                    <a:pt x="4786" y="323"/>
                  </a:cubicBezTo>
                  <a:cubicBezTo>
                    <a:pt x="4797" y="328"/>
                    <a:pt x="4809" y="333"/>
                    <a:pt x="4820" y="338"/>
                  </a:cubicBezTo>
                  <a:cubicBezTo>
                    <a:pt x="4837" y="345"/>
                    <a:pt x="4837" y="345"/>
                    <a:pt x="4837" y="345"/>
                  </a:cubicBezTo>
                  <a:cubicBezTo>
                    <a:pt x="4842" y="348"/>
                    <a:pt x="4848" y="350"/>
                    <a:pt x="4854" y="352"/>
                  </a:cubicBezTo>
                  <a:cubicBezTo>
                    <a:pt x="4888" y="365"/>
                    <a:pt x="4888" y="365"/>
                    <a:pt x="4888" y="365"/>
                  </a:cubicBezTo>
                  <a:cubicBezTo>
                    <a:pt x="4924" y="375"/>
                    <a:pt x="4924" y="375"/>
                    <a:pt x="4924" y="375"/>
                  </a:cubicBezTo>
                  <a:cubicBezTo>
                    <a:pt x="4935" y="379"/>
                    <a:pt x="4947" y="382"/>
                    <a:pt x="4959" y="385"/>
                  </a:cubicBezTo>
                  <a:cubicBezTo>
                    <a:pt x="4971" y="388"/>
                    <a:pt x="4983" y="392"/>
                    <a:pt x="4995" y="394"/>
                  </a:cubicBezTo>
                  <a:cubicBezTo>
                    <a:pt x="5091" y="415"/>
                    <a:pt x="5189" y="426"/>
                    <a:pt x="5287" y="429"/>
                  </a:cubicBezTo>
                  <a:cubicBezTo>
                    <a:pt x="5386" y="433"/>
                    <a:pt x="5484" y="429"/>
                    <a:pt x="5582" y="421"/>
                  </a:cubicBezTo>
                  <a:cubicBezTo>
                    <a:pt x="5778" y="404"/>
                    <a:pt x="5973" y="369"/>
                    <a:pt x="6164" y="322"/>
                  </a:cubicBezTo>
                  <a:cubicBezTo>
                    <a:pt x="6212" y="310"/>
                    <a:pt x="6260" y="298"/>
                    <a:pt x="6307" y="284"/>
                  </a:cubicBezTo>
                  <a:cubicBezTo>
                    <a:pt x="6354" y="270"/>
                    <a:pt x="6401" y="255"/>
                    <a:pt x="6449" y="242"/>
                  </a:cubicBezTo>
                  <a:cubicBezTo>
                    <a:pt x="6496" y="229"/>
                    <a:pt x="6544" y="217"/>
                    <a:pt x="6594" y="211"/>
                  </a:cubicBezTo>
                  <a:cubicBezTo>
                    <a:pt x="6643" y="205"/>
                    <a:pt x="6692" y="204"/>
                    <a:pt x="6742" y="210"/>
                  </a:cubicBezTo>
                  <a:cubicBezTo>
                    <a:pt x="6791" y="215"/>
                    <a:pt x="6839" y="229"/>
                    <a:pt x="6885" y="247"/>
                  </a:cubicBezTo>
                  <a:cubicBezTo>
                    <a:pt x="6931" y="265"/>
                    <a:pt x="6975" y="286"/>
                    <a:pt x="7019" y="309"/>
                  </a:cubicBezTo>
                  <a:cubicBezTo>
                    <a:pt x="7107" y="354"/>
                    <a:pt x="7191" y="406"/>
                    <a:pt x="7278" y="452"/>
                  </a:cubicBezTo>
                  <a:cubicBezTo>
                    <a:pt x="7453" y="543"/>
                    <a:pt x="7630" y="631"/>
                    <a:pt x="7817" y="692"/>
                  </a:cubicBezTo>
                  <a:cubicBezTo>
                    <a:pt x="7841" y="700"/>
                    <a:pt x="7864" y="707"/>
                    <a:pt x="7888" y="714"/>
                  </a:cubicBezTo>
                  <a:cubicBezTo>
                    <a:pt x="7912" y="720"/>
                    <a:pt x="7936" y="726"/>
                    <a:pt x="7960" y="732"/>
                  </a:cubicBezTo>
                  <a:cubicBezTo>
                    <a:pt x="7983" y="738"/>
                    <a:pt x="8008" y="743"/>
                    <a:pt x="8031" y="749"/>
                  </a:cubicBezTo>
                  <a:cubicBezTo>
                    <a:pt x="8056" y="754"/>
                    <a:pt x="8080" y="759"/>
                    <a:pt x="8104" y="764"/>
                  </a:cubicBezTo>
                  <a:cubicBezTo>
                    <a:pt x="8201" y="783"/>
                    <a:pt x="8298" y="797"/>
                    <a:pt x="8396" y="806"/>
                  </a:cubicBezTo>
                  <a:cubicBezTo>
                    <a:pt x="8592" y="825"/>
                    <a:pt x="8791" y="825"/>
                    <a:pt x="8986" y="800"/>
                  </a:cubicBezTo>
                  <a:cubicBezTo>
                    <a:pt x="8791" y="825"/>
                    <a:pt x="8592" y="826"/>
                    <a:pt x="8396" y="808"/>
                  </a:cubicBezTo>
                  <a:cubicBezTo>
                    <a:pt x="8298" y="799"/>
                    <a:pt x="8200" y="785"/>
                    <a:pt x="8103" y="767"/>
                  </a:cubicBezTo>
                  <a:cubicBezTo>
                    <a:pt x="8079" y="762"/>
                    <a:pt x="8055" y="757"/>
                    <a:pt x="8031" y="752"/>
                  </a:cubicBezTo>
                  <a:cubicBezTo>
                    <a:pt x="8007" y="746"/>
                    <a:pt x="7983" y="741"/>
                    <a:pt x="7959" y="735"/>
                  </a:cubicBezTo>
                  <a:cubicBezTo>
                    <a:pt x="7935" y="729"/>
                    <a:pt x="7911" y="724"/>
                    <a:pt x="7887" y="717"/>
                  </a:cubicBezTo>
                  <a:cubicBezTo>
                    <a:pt x="7863" y="710"/>
                    <a:pt x="7840" y="703"/>
                    <a:pt x="7816" y="695"/>
                  </a:cubicBezTo>
                  <a:cubicBezTo>
                    <a:pt x="7629" y="634"/>
                    <a:pt x="7451" y="547"/>
                    <a:pt x="7276" y="456"/>
                  </a:cubicBezTo>
                  <a:cubicBezTo>
                    <a:pt x="7189" y="410"/>
                    <a:pt x="7105" y="358"/>
                    <a:pt x="7017" y="313"/>
                  </a:cubicBezTo>
                  <a:cubicBezTo>
                    <a:pt x="6973" y="291"/>
                    <a:pt x="6929" y="269"/>
                    <a:pt x="6883" y="252"/>
                  </a:cubicBezTo>
                  <a:cubicBezTo>
                    <a:pt x="6837" y="234"/>
                    <a:pt x="6790" y="220"/>
                    <a:pt x="6741" y="214"/>
                  </a:cubicBezTo>
                  <a:cubicBezTo>
                    <a:pt x="6692" y="209"/>
                    <a:pt x="6643" y="210"/>
                    <a:pt x="6594" y="216"/>
                  </a:cubicBezTo>
                  <a:cubicBezTo>
                    <a:pt x="6545" y="222"/>
                    <a:pt x="6498" y="234"/>
                    <a:pt x="6450" y="247"/>
                  </a:cubicBezTo>
                  <a:cubicBezTo>
                    <a:pt x="6403" y="260"/>
                    <a:pt x="6356" y="275"/>
                    <a:pt x="6308" y="289"/>
                  </a:cubicBezTo>
                  <a:cubicBezTo>
                    <a:pt x="6261" y="303"/>
                    <a:pt x="6213" y="316"/>
                    <a:pt x="6166" y="327"/>
                  </a:cubicBezTo>
                  <a:cubicBezTo>
                    <a:pt x="5974" y="375"/>
                    <a:pt x="5779" y="410"/>
                    <a:pt x="5583" y="427"/>
                  </a:cubicBezTo>
                  <a:cubicBezTo>
                    <a:pt x="5485" y="435"/>
                    <a:pt x="5386" y="439"/>
                    <a:pt x="5287" y="436"/>
                  </a:cubicBezTo>
                  <a:cubicBezTo>
                    <a:pt x="5188" y="433"/>
                    <a:pt x="5090" y="422"/>
                    <a:pt x="4993" y="401"/>
                  </a:cubicBezTo>
                  <a:cubicBezTo>
                    <a:pt x="4981" y="398"/>
                    <a:pt x="4969" y="395"/>
                    <a:pt x="4957" y="392"/>
                  </a:cubicBezTo>
                  <a:cubicBezTo>
                    <a:pt x="4945" y="389"/>
                    <a:pt x="4933" y="386"/>
                    <a:pt x="4922" y="382"/>
                  </a:cubicBezTo>
                  <a:cubicBezTo>
                    <a:pt x="4886" y="371"/>
                    <a:pt x="4886" y="371"/>
                    <a:pt x="4886" y="371"/>
                  </a:cubicBezTo>
                  <a:cubicBezTo>
                    <a:pt x="4851" y="358"/>
                    <a:pt x="4851" y="358"/>
                    <a:pt x="4851" y="358"/>
                  </a:cubicBezTo>
                  <a:cubicBezTo>
                    <a:pt x="4846" y="356"/>
                    <a:pt x="4840" y="354"/>
                    <a:pt x="4834" y="352"/>
                  </a:cubicBezTo>
                  <a:cubicBezTo>
                    <a:pt x="4817" y="344"/>
                    <a:pt x="4817" y="344"/>
                    <a:pt x="4817" y="344"/>
                  </a:cubicBezTo>
                  <a:cubicBezTo>
                    <a:pt x="4806" y="339"/>
                    <a:pt x="4794" y="335"/>
                    <a:pt x="4783" y="329"/>
                  </a:cubicBezTo>
                  <a:cubicBezTo>
                    <a:pt x="4761" y="318"/>
                    <a:pt x="4739" y="307"/>
                    <a:pt x="4717" y="295"/>
                  </a:cubicBezTo>
                  <a:cubicBezTo>
                    <a:pt x="4631" y="248"/>
                    <a:pt x="4548" y="193"/>
                    <a:pt x="4463" y="143"/>
                  </a:cubicBezTo>
                  <a:cubicBezTo>
                    <a:pt x="4421" y="119"/>
                    <a:pt x="4378" y="94"/>
                    <a:pt x="4333" y="75"/>
                  </a:cubicBezTo>
                  <a:cubicBezTo>
                    <a:pt x="4310" y="65"/>
                    <a:pt x="4287" y="56"/>
                    <a:pt x="4264" y="48"/>
                  </a:cubicBezTo>
                  <a:cubicBezTo>
                    <a:pt x="4241" y="39"/>
                    <a:pt x="4218" y="31"/>
                    <a:pt x="4195" y="25"/>
                  </a:cubicBezTo>
                  <a:cubicBezTo>
                    <a:pt x="4147" y="12"/>
                    <a:pt x="4098" y="7"/>
                    <a:pt x="4049" y="9"/>
                  </a:cubicBezTo>
                  <a:cubicBezTo>
                    <a:pt x="4000" y="11"/>
                    <a:pt x="3952" y="18"/>
                    <a:pt x="3904" y="30"/>
                  </a:cubicBezTo>
                  <a:cubicBezTo>
                    <a:pt x="3880" y="36"/>
                    <a:pt x="3857" y="43"/>
                    <a:pt x="3833" y="51"/>
                  </a:cubicBezTo>
                  <a:cubicBezTo>
                    <a:pt x="3810" y="59"/>
                    <a:pt x="3787" y="68"/>
                    <a:pt x="3764" y="77"/>
                  </a:cubicBezTo>
                  <a:cubicBezTo>
                    <a:pt x="3719" y="95"/>
                    <a:pt x="3674" y="115"/>
                    <a:pt x="3630" y="138"/>
                  </a:cubicBezTo>
                  <a:cubicBezTo>
                    <a:pt x="3542" y="182"/>
                    <a:pt x="3458" y="234"/>
                    <a:pt x="3375" y="287"/>
                  </a:cubicBezTo>
                  <a:cubicBezTo>
                    <a:pt x="3292" y="340"/>
                    <a:pt x="3211" y="395"/>
                    <a:pt x="3127" y="447"/>
                  </a:cubicBezTo>
                  <a:cubicBezTo>
                    <a:pt x="3043" y="499"/>
                    <a:pt x="2956" y="547"/>
                    <a:pt x="2868" y="591"/>
                  </a:cubicBezTo>
                  <a:cubicBezTo>
                    <a:pt x="2779" y="634"/>
                    <a:pt x="2689" y="674"/>
                    <a:pt x="2597" y="710"/>
                  </a:cubicBezTo>
                  <a:cubicBezTo>
                    <a:pt x="2505" y="746"/>
                    <a:pt x="2411" y="776"/>
                    <a:pt x="2317" y="803"/>
                  </a:cubicBezTo>
                  <a:cubicBezTo>
                    <a:pt x="2127" y="858"/>
                    <a:pt x="1933" y="897"/>
                    <a:pt x="1741" y="938"/>
                  </a:cubicBezTo>
                  <a:cubicBezTo>
                    <a:pt x="1548" y="980"/>
                    <a:pt x="1358" y="1031"/>
                    <a:pt x="1166" y="1079"/>
                  </a:cubicBezTo>
                  <a:cubicBezTo>
                    <a:pt x="975" y="1127"/>
                    <a:pt x="783" y="1172"/>
                    <a:pt x="589" y="1204"/>
                  </a:cubicBezTo>
                  <a:cubicBezTo>
                    <a:pt x="576" y="1206"/>
                    <a:pt x="564" y="1208"/>
                    <a:pt x="552" y="1210"/>
                  </a:cubicBezTo>
                  <a:cubicBezTo>
                    <a:pt x="515" y="1215"/>
                    <a:pt x="515" y="1215"/>
                    <a:pt x="515" y="1215"/>
                  </a:cubicBezTo>
                  <a:cubicBezTo>
                    <a:pt x="442" y="1225"/>
                    <a:pt x="442" y="1225"/>
                    <a:pt x="442" y="1225"/>
                  </a:cubicBezTo>
                  <a:cubicBezTo>
                    <a:pt x="369" y="1233"/>
                    <a:pt x="369" y="1233"/>
                    <a:pt x="369" y="1233"/>
                  </a:cubicBezTo>
                  <a:cubicBezTo>
                    <a:pt x="332" y="1237"/>
                    <a:pt x="332" y="1237"/>
                    <a:pt x="332" y="1237"/>
                  </a:cubicBezTo>
                  <a:cubicBezTo>
                    <a:pt x="295" y="1239"/>
                    <a:pt x="295" y="1239"/>
                    <a:pt x="295" y="1239"/>
                  </a:cubicBezTo>
                  <a:cubicBezTo>
                    <a:pt x="221" y="1244"/>
                    <a:pt x="221" y="1244"/>
                    <a:pt x="221" y="1244"/>
                  </a:cubicBezTo>
                  <a:cubicBezTo>
                    <a:pt x="147" y="1246"/>
                    <a:pt x="147" y="1246"/>
                    <a:pt x="147" y="1246"/>
                  </a:cubicBezTo>
                  <a:cubicBezTo>
                    <a:pt x="110" y="1247"/>
                    <a:pt x="110" y="1247"/>
                    <a:pt x="110" y="1247"/>
                  </a:cubicBezTo>
                  <a:cubicBezTo>
                    <a:pt x="74" y="1246"/>
                    <a:pt x="74" y="1246"/>
                    <a:pt x="74" y="1246"/>
                  </a:cubicBezTo>
                  <a:lnTo>
                    <a:pt x="0" y="12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2" name="Freeform 29"/>
            <p:cNvSpPr/>
            <p:nvPr>
              <p:custDataLst>
                <p:tags r:id="rId27"/>
              </p:custDataLst>
            </p:nvPr>
          </p:nvSpPr>
          <p:spPr bwMode="auto">
            <a:xfrm>
              <a:off x="2" y="1473"/>
              <a:ext cx="5751" cy="711"/>
            </a:xfrm>
            <a:custGeom>
              <a:avLst/>
              <a:gdLst>
                <a:gd name="T0" fmla="*/ 73 w 8986"/>
                <a:gd name="T1" fmla="*/ 1110 h 1110"/>
                <a:gd name="T2" fmla="*/ 146 w 8986"/>
                <a:gd name="T3" fmla="*/ 1108 h 1110"/>
                <a:gd name="T4" fmla="*/ 292 w 8986"/>
                <a:gd name="T5" fmla="*/ 1098 h 1110"/>
                <a:gd name="T6" fmla="*/ 365 w 8986"/>
                <a:gd name="T7" fmla="*/ 1090 h 1110"/>
                <a:gd name="T8" fmla="*/ 510 w 8986"/>
                <a:gd name="T9" fmla="*/ 1070 h 1110"/>
                <a:gd name="T10" fmla="*/ 1155 w 8986"/>
                <a:gd name="T11" fmla="*/ 933 h 1110"/>
                <a:gd name="T12" fmla="*/ 1512 w 8986"/>
                <a:gd name="T13" fmla="*/ 852 h 1110"/>
                <a:gd name="T14" fmla="*/ 1584 w 8986"/>
                <a:gd name="T15" fmla="*/ 837 h 1110"/>
                <a:gd name="T16" fmla="*/ 1728 w 8986"/>
                <a:gd name="T17" fmla="*/ 810 h 1110"/>
                <a:gd name="T18" fmla="*/ 2589 w 8986"/>
                <a:gd name="T19" fmla="*/ 638 h 1110"/>
                <a:gd name="T20" fmla="*/ 3128 w 8986"/>
                <a:gd name="T21" fmla="*/ 412 h 1110"/>
                <a:gd name="T22" fmla="*/ 3642 w 8986"/>
                <a:gd name="T23" fmla="*/ 131 h 1110"/>
                <a:gd name="T24" fmla="*/ 3916 w 8986"/>
                <a:gd name="T25" fmla="*/ 26 h 1110"/>
                <a:gd name="T26" fmla="*/ 4061 w 8986"/>
                <a:gd name="T27" fmla="*/ 2 h 1110"/>
                <a:gd name="T28" fmla="*/ 4208 w 8986"/>
                <a:gd name="T29" fmla="*/ 9 h 1110"/>
                <a:gd name="T30" fmla="*/ 4350 w 8986"/>
                <a:gd name="T31" fmla="*/ 44 h 1110"/>
                <a:gd name="T32" fmla="*/ 4489 w 8986"/>
                <a:gd name="T33" fmla="*/ 93 h 1110"/>
                <a:gd name="T34" fmla="*/ 4828 w 8986"/>
                <a:gd name="T35" fmla="*/ 231 h 1110"/>
                <a:gd name="T36" fmla="*/ 4880 w 8986"/>
                <a:gd name="T37" fmla="*/ 247 h 1110"/>
                <a:gd name="T38" fmla="*/ 5042 w 8986"/>
                <a:gd name="T39" fmla="*/ 278 h 1110"/>
                <a:gd name="T40" fmla="*/ 5625 w 8986"/>
                <a:gd name="T41" fmla="*/ 271 h 1110"/>
                <a:gd name="T42" fmla="*/ 6345 w 8986"/>
                <a:gd name="T43" fmla="*/ 138 h 1110"/>
                <a:gd name="T44" fmla="*/ 6632 w 8986"/>
                <a:gd name="T45" fmla="*/ 82 h 1110"/>
                <a:gd name="T46" fmla="*/ 6919 w 8986"/>
                <a:gd name="T47" fmla="*/ 132 h 1110"/>
                <a:gd name="T48" fmla="*/ 7303 w 8986"/>
                <a:gd name="T49" fmla="*/ 346 h 1110"/>
                <a:gd name="T50" fmla="*/ 7900 w 8986"/>
                <a:gd name="T51" fmla="*/ 621 h 1110"/>
                <a:gd name="T52" fmla="*/ 8042 w 8986"/>
                <a:gd name="T53" fmla="*/ 660 h 1110"/>
                <a:gd name="T54" fmla="*/ 8402 w 8986"/>
                <a:gd name="T55" fmla="*/ 723 h 1110"/>
                <a:gd name="T56" fmla="*/ 8402 w 8986"/>
                <a:gd name="T57" fmla="*/ 725 h 1110"/>
                <a:gd name="T58" fmla="*/ 8041 w 8986"/>
                <a:gd name="T59" fmla="*/ 663 h 1110"/>
                <a:gd name="T60" fmla="*/ 7899 w 8986"/>
                <a:gd name="T61" fmla="*/ 625 h 1110"/>
                <a:gd name="T62" fmla="*/ 7301 w 8986"/>
                <a:gd name="T63" fmla="*/ 350 h 1110"/>
                <a:gd name="T64" fmla="*/ 6917 w 8986"/>
                <a:gd name="T65" fmla="*/ 137 h 1110"/>
                <a:gd name="T66" fmla="*/ 6633 w 8986"/>
                <a:gd name="T67" fmla="*/ 87 h 1110"/>
                <a:gd name="T68" fmla="*/ 6346 w 8986"/>
                <a:gd name="T69" fmla="*/ 144 h 1110"/>
                <a:gd name="T70" fmla="*/ 5626 w 8986"/>
                <a:gd name="T71" fmla="*/ 278 h 1110"/>
                <a:gd name="T72" fmla="*/ 5041 w 8986"/>
                <a:gd name="T73" fmla="*/ 285 h 1110"/>
                <a:gd name="T74" fmla="*/ 4878 w 8986"/>
                <a:gd name="T75" fmla="*/ 254 h 1110"/>
                <a:gd name="T76" fmla="*/ 4826 w 8986"/>
                <a:gd name="T77" fmla="*/ 237 h 1110"/>
                <a:gd name="T78" fmla="*/ 4486 w 8986"/>
                <a:gd name="T79" fmla="*/ 100 h 1110"/>
                <a:gd name="T80" fmla="*/ 4348 w 8986"/>
                <a:gd name="T81" fmla="*/ 51 h 1110"/>
                <a:gd name="T82" fmla="*/ 4207 w 8986"/>
                <a:gd name="T83" fmla="*/ 16 h 1110"/>
                <a:gd name="T84" fmla="*/ 4062 w 8986"/>
                <a:gd name="T85" fmla="*/ 9 h 1110"/>
                <a:gd name="T86" fmla="*/ 3918 w 8986"/>
                <a:gd name="T87" fmla="*/ 33 h 1110"/>
                <a:gd name="T88" fmla="*/ 3645 w 8986"/>
                <a:gd name="T89" fmla="*/ 136 h 1110"/>
                <a:gd name="T90" fmla="*/ 3131 w 8986"/>
                <a:gd name="T91" fmla="*/ 418 h 1110"/>
                <a:gd name="T92" fmla="*/ 2590 w 8986"/>
                <a:gd name="T93" fmla="*/ 643 h 1110"/>
                <a:gd name="T94" fmla="*/ 1729 w 8986"/>
                <a:gd name="T95" fmla="*/ 815 h 1110"/>
                <a:gd name="T96" fmla="*/ 1585 w 8986"/>
                <a:gd name="T97" fmla="*/ 841 h 1110"/>
                <a:gd name="T98" fmla="*/ 1513 w 8986"/>
                <a:gd name="T99" fmla="*/ 856 h 1110"/>
                <a:gd name="T100" fmla="*/ 1156 w 8986"/>
                <a:gd name="T101" fmla="*/ 937 h 1110"/>
                <a:gd name="T102" fmla="*/ 511 w 8986"/>
                <a:gd name="T103" fmla="*/ 1072 h 1110"/>
                <a:gd name="T104" fmla="*/ 365 w 8986"/>
                <a:gd name="T105" fmla="*/ 1092 h 1110"/>
                <a:gd name="T106" fmla="*/ 292 w 8986"/>
                <a:gd name="T107" fmla="*/ 1099 h 1110"/>
                <a:gd name="T108" fmla="*/ 146 w 8986"/>
                <a:gd name="T109" fmla="*/ 1109 h 1110"/>
                <a:gd name="T110" fmla="*/ 73 w 8986"/>
                <a:gd name="T111" fmla="*/ 111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6" h="1110">
                  <a:moveTo>
                    <a:pt x="0" y="1110"/>
                  </a:moveTo>
                  <a:cubicBezTo>
                    <a:pt x="73" y="1110"/>
                    <a:pt x="73" y="1110"/>
                    <a:pt x="73" y="1110"/>
                  </a:cubicBezTo>
                  <a:cubicBezTo>
                    <a:pt x="110" y="1110"/>
                    <a:pt x="110" y="1110"/>
                    <a:pt x="110" y="1110"/>
                  </a:cubicBezTo>
                  <a:cubicBezTo>
                    <a:pt x="146" y="1108"/>
                    <a:pt x="146" y="1108"/>
                    <a:pt x="146" y="1108"/>
                  </a:cubicBezTo>
                  <a:cubicBezTo>
                    <a:pt x="219" y="1105"/>
                    <a:pt x="219" y="1105"/>
                    <a:pt x="219" y="1105"/>
                  </a:cubicBezTo>
                  <a:cubicBezTo>
                    <a:pt x="292" y="1098"/>
                    <a:pt x="292" y="1098"/>
                    <a:pt x="292" y="1098"/>
                  </a:cubicBezTo>
                  <a:cubicBezTo>
                    <a:pt x="329" y="1095"/>
                    <a:pt x="329" y="1095"/>
                    <a:pt x="329" y="1095"/>
                  </a:cubicBezTo>
                  <a:cubicBezTo>
                    <a:pt x="365" y="1090"/>
                    <a:pt x="365" y="1090"/>
                    <a:pt x="365" y="1090"/>
                  </a:cubicBezTo>
                  <a:cubicBezTo>
                    <a:pt x="438" y="1081"/>
                    <a:pt x="438" y="1081"/>
                    <a:pt x="438" y="1081"/>
                  </a:cubicBezTo>
                  <a:cubicBezTo>
                    <a:pt x="510" y="1070"/>
                    <a:pt x="510" y="1070"/>
                    <a:pt x="510" y="1070"/>
                  </a:cubicBezTo>
                  <a:cubicBezTo>
                    <a:pt x="534" y="1067"/>
                    <a:pt x="559" y="1063"/>
                    <a:pt x="583" y="1058"/>
                  </a:cubicBezTo>
                  <a:cubicBezTo>
                    <a:pt x="775" y="1024"/>
                    <a:pt x="965" y="979"/>
                    <a:pt x="1155" y="933"/>
                  </a:cubicBezTo>
                  <a:cubicBezTo>
                    <a:pt x="1250" y="911"/>
                    <a:pt x="1345" y="888"/>
                    <a:pt x="1440" y="867"/>
                  </a:cubicBezTo>
                  <a:cubicBezTo>
                    <a:pt x="1512" y="852"/>
                    <a:pt x="1512" y="852"/>
                    <a:pt x="1512" y="852"/>
                  </a:cubicBezTo>
                  <a:cubicBezTo>
                    <a:pt x="1548" y="844"/>
                    <a:pt x="1548" y="844"/>
                    <a:pt x="1548" y="844"/>
                  </a:cubicBezTo>
                  <a:cubicBezTo>
                    <a:pt x="1584" y="837"/>
                    <a:pt x="1584" y="837"/>
                    <a:pt x="1584" y="837"/>
                  </a:cubicBezTo>
                  <a:cubicBezTo>
                    <a:pt x="1656" y="823"/>
                    <a:pt x="1656" y="823"/>
                    <a:pt x="1656" y="823"/>
                  </a:cubicBezTo>
                  <a:cubicBezTo>
                    <a:pt x="1728" y="810"/>
                    <a:pt x="1728" y="810"/>
                    <a:pt x="1728" y="810"/>
                  </a:cubicBezTo>
                  <a:cubicBezTo>
                    <a:pt x="1921" y="778"/>
                    <a:pt x="2114" y="752"/>
                    <a:pt x="2305" y="711"/>
                  </a:cubicBezTo>
                  <a:cubicBezTo>
                    <a:pt x="2401" y="691"/>
                    <a:pt x="2496" y="667"/>
                    <a:pt x="2589" y="638"/>
                  </a:cubicBezTo>
                  <a:cubicBezTo>
                    <a:pt x="2682" y="609"/>
                    <a:pt x="2773" y="575"/>
                    <a:pt x="2864" y="537"/>
                  </a:cubicBezTo>
                  <a:cubicBezTo>
                    <a:pt x="2954" y="500"/>
                    <a:pt x="3042" y="459"/>
                    <a:pt x="3128" y="412"/>
                  </a:cubicBezTo>
                  <a:cubicBezTo>
                    <a:pt x="3214" y="366"/>
                    <a:pt x="3298" y="317"/>
                    <a:pt x="3383" y="268"/>
                  </a:cubicBezTo>
                  <a:cubicBezTo>
                    <a:pt x="3468" y="220"/>
                    <a:pt x="3554" y="172"/>
                    <a:pt x="3642" y="131"/>
                  </a:cubicBezTo>
                  <a:cubicBezTo>
                    <a:pt x="3686" y="109"/>
                    <a:pt x="3731" y="90"/>
                    <a:pt x="3777" y="72"/>
                  </a:cubicBezTo>
                  <a:cubicBezTo>
                    <a:pt x="3822" y="55"/>
                    <a:pt x="3869" y="38"/>
                    <a:pt x="3916" y="26"/>
                  </a:cubicBezTo>
                  <a:cubicBezTo>
                    <a:pt x="3940" y="20"/>
                    <a:pt x="3964" y="15"/>
                    <a:pt x="3988" y="11"/>
                  </a:cubicBezTo>
                  <a:cubicBezTo>
                    <a:pt x="4012" y="7"/>
                    <a:pt x="4037" y="4"/>
                    <a:pt x="4061" y="2"/>
                  </a:cubicBezTo>
                  <a:cubicBezTo>
                    <a:pt x="4086" y="0"/>
                    <a:pt x="4110" y="0"/>
                    <a:pt x="4135" y="1"/>
                  </a:cubicBezTo>
                  <a:cubicBezTo>
                    <a:pt x="4159" y="2"/>
                    <a:pt x="4184" y="4"/>
                    <a:pt x="4208" y="9"/>
                  </a:cubicBezTo>
                  <a:cubicBezTo>
                    <a:pt x="4232" y="13"/>
                    <a:pt x="4256" y="20"/>
                    <a:pt x="4280" y="25"/>
                  </a:cubicBezTo>
                  <a:cubicBezTo>
                    <a:pt x="4303" y="31"/>
                    <a:pt x="4327" y="37"/>
                    <a:pt x="4350" y="44"/>
                  </a:cubicBezTo>
                  <a:cubicBezTo>
                    <a:pt x="4374" y="51"/>
                    <a:pt x="4397" y="58"/>
                    <a:pt x="4420" y="67"/>
                  </a:cubicBezTo>
                  <a:cubicBezTo>
                    <a:pt x="4443" y="75"/>
                    <a:pt x="4466" y="84"/>
                    <a:pt x="4489" y="93"/>
                  </a:cubicBezTo>
                  <a:cubicBezTo>
                    <a:pt x="4579" y="130"/>
                    <a:pt x="4668" y="172"/>
                    <a:pt x="4759" y="206"/>
                  </a:cubicBezTo>
                  <a:cubicBezTo>
                    <a:pt x="4782" y="215"/>
                    <a:pt x="4805" y="223"/>
                    <a:pt x="4828" y="231"/>
                  </a:cubicBezTo>
                  <a:cubicBezTo>
                    <a:pt x="4840" y="235"/>
                    <a:pt x="4851" y="238"/>
                    <a:pt x="4863" y="241"/>
                  </a:cubicBezTo>
                  <a:cubicBezTo>
                    <a:pt x="4880" y="247"/>
                    <a:pt x="4880" y="247"/>
                    <a:pt x="4880" y="247"/>
                  </a:cubicBezTo>
                  <a:cubicBezTo>
                    <a:pt x="4898" y="251"/>
                    <a:pt x="4898" y="251"/>
                    <a:pt x="4898" y="251"/>
                  </a:cubicBezTo>
                  <a:cubicBezTo>
                    <a:pt x="4945" y="263"/>
                    <a:pt x="4993" y="271"/>
                    <a:pt x="5042" y="278"/>
                  </a:cubicBezTo>
                  <a:cubicBezTo>
                    <a:pt x="5138" y="290"/>
                    <a:pt x="5236" y="294"/>
                    <a:pt x="5333" y="292"/>
                  </a:cubicBezTo>
                  <a:cubicBezTo>
                    <a:pt x="5431" y="290"/>
                    <a:pt x="5528" y="282"/>
                    <a:pt x="5625" y="271"/>
                  </a:cubicBezTo>
                  <a:cubicBezTo>
                    <a:pt x="5819" y="249"/>
                    <a:pt x="6012" y="213"/>
                    <a:pt x="6202" y="172"/>
                  </a:cubicBezTo>
                  <a:cubicBezTo>
                    <a:pt x="6250" y="161"/>
                    <a:pt x="6298" y="150"/>
                    <a:pt x="6345" y="138"/>
                  </a:cubicBezTo>
                  <a:cubicBezTo>
                    <a:pt x="6392" y="126"/>
                    <a:pt x="6439" y="114"/>
                    <a:pt x="6487" y="104"/>
                  </a:cubicBezTo>
                  <a:cubicBezTo>
                    <a:pt x="6535" y="93"/>
                    <a:pt x="6583" y="85"/>
                    <a:pt x="6632" y="82"/>
                  </a:cubicBezTo>
                  <a:cubicBezTo>
                    <a:pt x="6681" y="78"/>
                    <a:pt x="6731" y="80"/>
                    <a:pt x="6779" y="88"/>
                  </a:cubicBezTo>
                  <a:cubicBezTo>
                    <a:pt x="6827" y="97"/>
                    <a:pt x="6874" y="112"/>
                    <a:pt x="6919" y="132"/>
                  </a:cubicBezTo>
                  <a:cubicBezTo>
                    <a:pt x="6964" y="152"/>
                    <a:pt x="7007" y="174"/>
                    <a:pt x="7050" y="198"/>
                  </a:cubicBezTo>
                  <a:cubicBezTo>
                    <a:pt x="7136" y="245"/>
                    <a:pt x="7218" y="298"/>
                    <a:pt x="7303" y="346"/>
                  </a:cubicBezTo>
                  <a:cubicBezTo>
                    <a:pt x="7473" y="441"/>
                    <a:pt x="7647" y="533"/>
                    <a:pt x="7831" y="598"/>
                  </a:cubicBezTo>
                  <a:cubicBezTo>
                    <a:pt x="7854" y="606"/>
                    <a:pt x="7877" y="614"/>
                    <a:pt x="7900" y="621"/>
                  </a:cubicBezTo>
                  <a:cubicBezTo>
                    <a:pt x="7924" y="629"/>
                    <a:pt x="7947" y="635"/>
                    <a:pt x="7971" y="642"/>
                  </a:cubicBezTo>
                  <a:cubicBezTo>
                    <a:pt x="7994" y="648"/>
                    <a:pt x="8018" y="654"/>
                    <a:pt x="8042" y="660"/>
                  </a:cubicBezTo>
                  <a:cubicBezTo>
                    <a:pt x="8113" y="676"/>
                    <a:pt x="8113" y="676"/>
                    <a:pt x="8113" y="676"/>
                  </a:cubicBezTo>
                  <a:cubicBezTo>
                    <a:pt x="8208" y="697"/>
                    <a:pt x="8305" y="713"/>
                    <a:pt x="8402" y="723"/>
                  </a:cubicBezTo>
                  <a:cubicBezTo>
                    <a:pt x="8596" y="744"/>
                    <a:pt x="8793" y="745"/>
                    <a:pt x="8986" y="719"/>
                  </a:cubicBezTo>
                  <a:cubicBezTo>
                    <a:pt x="8793" y="746"/>
                    <a:pt x="8596" y="745"/>
                    <a:pt x="8402" y="725"/>
                  </a:cubicBezTo>
                  <a:cubicBezTo>
                    <a:pt x="8304" y="715"/>
                    <a:pt x="8208" y="699"/>
                    <a:pt x="8112" y="679"/>
                  </a:cubicBezTo>
                  <a:cubicBezTo>
                    <a:pt x="8041" y="663"/>
                    <a:pt x="8041" y="663"/>
                    <a:pt x="8041" y="663"/>
                  </a:cubicBezTo>
                  <a:cubicBezTo>
                    <a:pt x="8017" y="657"/>
                    <a:pt x="7993" y="651"/>
                    <a:pt x="7970" y="645"/>
                  </a:cubicBezTo>
                  <a:cubicBezTo>
                    <a:pt x="7946" y="638"/>
                    <a:pt x="7923" y="632"/>
                    <a:pt x="7899" y="625"/>
                  </a:cubicBezTo>
                  <a:cubicBezTo>
                    <a:pt x="7876" y="617"/>
                    <a:pt x="7853" y="610"/>
                    <a:pt x="7830" y="601"/>
                  </a:cubicBezTo>
                  <a:cubicBezTo>
                    <a:pt x="7645" y="536"/>
                    <a:pt x="7471" y="445"/>
                    <a:pt x="7301" y="350"/>
                  </a:cubicBezTo>
                  <a:cubicBezTo>
                    <a:pt x="7216" y="302"/>
                    <a:pt x="7133" y="249"/>
                    <a:pt x="7048" y="202"/>
                  </a:cubicBezTo>
                  <a:cubicBezTo>
                    <a:pt x="7005" y="178"/>
                    <a:pt x="6962" y="156"/>
                    <a:pt x="6917" y="137"/>
                  </a:cubicBezTo>
                  <a:cubicBezTo>
                    <a:pt x="6872" y="117"/>
                    <a:pt x="6826" y="101"/>
                    <a:pt x="6778" y="93"/>
                  </a:cubicBezTo>
                  <a:cubicBezTo>
                    <a:pt x="6730" y="85"/>
                    <a:pt x="6681" y="83"/>
                    <a:pt x="6633" y="87"/>
                  </a:cubicBezTo>
                  <a:cubicBezTo>
                    <a:pt x="6584" y="90"/>
                    <a:pt x="6536" y="98"/>
                    <a:pt x="6488" y="109"/>
                  </a:cubicBezTo>
                  <a:cubicBezTo>
                    <a:pt x="6441" y="119"/>
                    <a:pt x="6394" y="132"/>
                    <a:pt x="6346" y="144"/>
                  </a:cubicBezTo>
                  <a:cubicBezTo>
                    <a:pt x="6299" y="156"/>
                    <a:pt x="6251" y="166"/>
                    <a:pt x="6203" y="177"/>
                  </a:cubicBezTo>
                  <a:cubicBezTo>
                    <a:pt x="6013" y="219"/>
                    <a:pt x="5820" y="255"/>
                    <a:pt x="5626" y="278"/>
                  </a:cubicBezTo>
                  <a:cubicBezTo>
                    <a:pt x="5529" y="289"/>
                    <a:pt x="5431" y="296"/>
                    <a:pt x="5334" y="298"/>
                  </a:cubicBezTo>
                  <a:cubicBezTo>
                    <a:pt x="5236" y="301"/>
                    <a:pt x="5138" y="297"/>
                    <a:pt x="5041" y="285"/>
                  </a:cubicBezTo>
                  <a:cubicBezTo>
                    <a:pt x="4992" y="278"/>
                    <a:pt x="4944" y="270"/>
                    <a:pt x="4896" y="258"/>
                  </a:cubicBezTo>
                  <a:cubicBezTo>
                    <a:pt x="4878" y="254"/>
                    <a:pt x="4878" y="254"/>
                    <a:pt x="4878" y="254"/>
                  </a:cubicBezTo>
                  <a:cubicBezTo>
                    <a:pt x="4861" y="248"/>
                    <a:pt x="4861" y="248"/>
                    <a:pt x="4861" y="248"/>
                  </a:cubicBezTo>
                  <a:cubicBezTo>
                    <a:pt x="4849" y="245"/>
                    <a:pt x="4837" y="241"/>
                    <a:pt x="4826" y="237"/>
                  </a:cubicBezTo>
                  <a:cubicBezTo>
                    <a:pt x="4803" y="230"/>
                    <a:pt x="4779" y="221"/>
                    <a:pt x="4757" y="213"/>
                  </a:cubicBezTo>
                  <a:cubicBezTo>
                    <a:pt x="4665" y="178"/>
                    <a:pt x="4576" y="137"/>
                    <a:pt x="4486" y="100"/>
                  </a:cubicBezTo>
                  <a:cubicBezTo>
                    <a:pt x="4463" y="91"/>
                    <a:pt x="4441" y="82"/>
                    <a:pt x="4418" y="74"/>
                  </a:cubicBezTo>
                  <a:cubicBezTo>
                    <a:pt x="4395" y="65"/>
                    <a:pt x="4372" y="58"/>
                    <a:pt x="4348" y="51"/>
                  </a:cubicBezTo>
                  <a:cubicBezTo>
                    <a:pt x="4325" y="45"/>
                    <a:pt x="4301" y="38"/>
                    <a:pt x="4278" y="32"/>
                  </a:cubicBezTo>
                  <a:cubicBezTo>
                    <a:pt x="4254" y="27"/>
                    <a:pt x="4230" y="20"/>
                    <a:pt x="4207" y="16"/>
                  </a:cubicBezTo>
                  <a:cubicBezTo>
                    <a:pt x="4183" y="11"/>
                    <a:pt x="4159" y="9"/>
                    <a:pt x="4134" y="8"/>
                  </a:cubicBezTo>
                  <a:cubicBezTo>
                    <a:pt x="4110" y="7"/>
                    <a:pt x="4086" y="7"/>
                    <a:pt x="4062" y="9"/>
                  </a:cubicBezTo>
                  <a:cubicBezTo>
                    <a:pt x="4037" y="11"/>
                    <a:pt x="4013" y="14"/>
                    <a:pt x="3989" y="18"/>
                  </a:cubicBezTo>
                  <a:cubicBezTo>
                    <a:pt x="3965" y="22"/>
                    <a:pt x="3941" y="27"/>
                    <a:pt x="3918" y="33"/>
                  </a:cubicBezTo>
                  <a:cubicBezTo>
                    <a:pt x="3871" y="45"/>
                    <a:pt x="3825" y="61"/>
                    <a:pt x="3779" y="79"/>
                  </a:cubicBezTo>
                  <a:cubicBezTo>
                    <a:pt x="3734" y="97"/>
                    <a:pt x="3689" y="115"/>
                    <a:pt x="3645" y="136"/>
                  </a:cubicBezTo>
                  <a:cubicBezTo>
                    <a:pt x="3556" y="178"/>
                    <a:pt x="3471" y="225"/>
                    <a:pt x="3386" y="273"/>
                  </a:cubicBezTo>
                  <a:cubicBezTo>
                    <a:pt x="3301" y="322"/>
                    <a:pt x="3217" y="372"/>
                    <a:pt x="3131" y="418"/>
                  </a:cubicBezTo>
                  <a:cubicBezTo>
                    <a:pt x="3045" y="464"/>
                    <a:pt x="2956" y="505"/>
                    <a:pt x="2866" y="543"/>
                  </a:cubicBezTo>
                  <a:cubicBezTo>
                    <a:pt x="2775" y="580"/>
                    <a:pt x="2684" y="614"/>
                    <a:pt x="2590" y="643"/>
                  </a:cubicBezTo>
                  <a:cubicBezTo>
                    <a:pt x="2497" y="672"/>
                    <a:pt x="2402" y="696"/>
                    <a:pt x="2306" y="716"/>
                  </a:cubicBezTo>
                  <a:cubicBezTo>
                    <a:pt x="2115" y="757"/>
                    <a:pt x="1921" y="783"/>
                    <a:pt x="1729" y="815"/>
                  </a:cubicBezTo>
                  <a:cubicBezTo>
                    <a:pt x="1656" y="827"/>
                    <a:pt x="1656" y="827"/>
                    <a:pt x="1656" y="827"/>
                  </a:cubicBezTo>
                  <a:cubicBezTo>
                    <a:pt x="1585" y="841"/>
                    <a:pt x="1585" y="841"/>
                    <a:pt x="1585" y="841"/>
                  </a:cubicBezTo>
                  <a:cubicBezTo>
                    <a:pt x="1549" y="848"/>
                    <a:pt x="1549" y="848"/>
                    <a:pt x="1549" y="848"/>
                  </a:cubicBezTo>
                  <a:cubicBezTo>
                    <a:pt x="1513" y="856"/>
                    <a:pt x="1513" y="856"/>
                    <a:pt x="1513" y="856"/>
                  </a:cubicBezTo>
                  <a:cubicBezTo>
                    <a:pt x="1441" y="871"/>
                    <a:pt x="1441" y="871"/>
                    <a:pt x="1441" y="871"/>
                  </a:cubicBezTo>
                  <a:cubicBezTo>
                    <a:pt x="1346" y="892"/>
                    <a:pt x="1251" y="914"/>
                    <a:pt x="1156" y="937"/>
                  </a:cubicBezTo>
                  <a:cubicBezTo>
                    <a:pt x="966" y="982"/>
                    <a:pt x="775" y="1027"/>
                    <a:pt x="583" y="1060"/>
                  </a:cubicBezTo>
                  <a:cubicBezTo>
                    <a:pt x="559" y="1065"/>
                    <a:pt x="535" y="1068"/>
                    <a:pt x="511" y="1072"/>
                  </a:cubicBezTo>
                  <a:cubicBezTo>
                    <a:pt x="438" y="1083"/>
                    <a:pt x="438" y="1083"/>
                    <a:pt x="438" y="1083"/>
                  </a:cubicBezTo>
                  <a:cubicBezTo>
                    <a:pt x="365" y="1092"/>
                    <a:pt x="365" y="1092"/>
                    <a:pt x="365" y="1092"/>
                  </a:cubicBezTo>
                  <a:cubicBezTo>
                    <a:pt x="329" y="1096"/>
                    <a:pt x="329" y="1096"/>
                    <a:pt x="329" y="1096"/>
                  </a:cubicBezTo>
                  <a:cubicBezTo>
                    <a:pt x="292" y="1099"/>
                    <a:pt x="292" y="1099"/>
                    <a:pt x="292" y="1099"/>
                  </a:cubicBezTo>
                  <a:cubicBezTo>
                    <a:pt x="219" y="1105"/>
                    <a:pt x="219" y="1105"/>
                    <a:pt x="219" y="1105"/>
                  </a:cubicBezTo>
                  <a:cubicBezTo>
                    <a:pt x="146" y="1109"/>
                    <a:pt x="146" y="1109"/>
                    <a:pt x="146" y="1109"/>
                  </a:cubicBezTo>
                  <a:cubicBezTo>
                    <a:pt x="110" y="1110"/>
                    <a:pt x="110" y="1110"/>
                    <a:pt x="110" y="1110"/>
                  </a:cubicBezTo>
                  <a:cubicBezTo>
                    <a:pt x="73" y="1110"/>
                    <a:pt x="73" y="1110"/>
                    <a:pt x="73" y="1110"/>
                  </a:cubicBezTo>
                  <a:lnTo>
                    <a:pt x="0" y="11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3" name="Freeform 30"/>
            <p:cNvSpPr/>
            <p:nvPr>
              <p:custDataLst>
                <p:tags r:id="rId28"/>
              </p:custDataLst>
            </p:nvPr>
          </p:nvSpPr>
          <p:spPr bwMode="auto">
            <a:xfrm>
              <a:off x="2" y="1508"/>
              <a:ext cx="5751" cy="660"/>
            </a:xfrm>
            <a:custGeom>
              <a:avLst/>
              <a:gdLst>
                <a:gd name="T0" fmla="*/ 73 w 8986"/>
                <a:gd name="T1" fmla="*/ 1029 h 1030"/>
                <a:gd name="T2" fmla="*/ 146 w 8986"/>
                <a:gd name="T3" fmla="*/ 1025 h 1030"/>
                <a:gd name="T4" fmla="*/ 291 w 8986"/>
                <a:gd name="T5" fmla="*/ 1013 h 1030"/>
                <a:gd name="T6" fmla="*/ 363 w 8986"/>
                <a:gd name="T7" fmla="*/ 1004 h 1030"/>
                <a:gd name="T8" fmla="*/ 507 w 8986"/>
                <a:gd name="T9" fmla="*/ 982 h 1030"/>
                <a:gd name="T10" fmla="*/ 1148 w 8986"/>
                <a:gd name="T11" fmla="*/ 846 h 1030"/>
                <a:gd name="T12" fmla="*/ 1504 w 8986"/>
                <a:gd name="T13" fmla="*/ 773 h 1030"/>
                <a:gd name="T14" fmla="*/ 1576 w 8986"/>
                <a:gd name="T15" fmla="*/ 760 h 1030"/>
                <a:gd name="T16" fmla="*/ 1720 w 8986"/>
                <a:gd name="T17" fmla="*/ 740 h 1030"/>
                <a:gd name="T18" fmla="*/ 2585 w 8986"/>
                <a:gd name="T19" fmla="*/ 624 h 1030"/>
                <a:gd name="T20" fmla="*/ 3135 w 8986"/>
                <a:gd name="T21" fmla="*/ 436 h 1030"/>
                <a:gd name="T22" fmla="*/ 3660 w 8986"/>
                <a:gd name="T23" fmla="*/ 183 h 1030"/>
                <a:gd name="T24" fmla="*/ 3934 w 8986"/>
                <a:gd name="T25" fmla="*/ 83 h 1030"/>
                <a:gd name="T26" fmla="*/ 4077 w 8986"/>
                <a:gd name="T27" fmla="*/ 57 h 1030"/>
                <a:gd name="T28" fmla="*/ 4296 w 8986"/>
                <a:gd name="T29" fmla="*/ 66 h 1030"/>
                <a:gd name="T30" fmla="*/ 4440 w 8986"/>
                <a:gd name="T31" fmla="*/ 90 h 1030"/>
                <a:gd name="T32" fmla="*/ 4793 w 8986"/>
                <a:gd name="T33" fmla="*/ 177 h 1030"/>
                <a:gd name="T34" fmla="*/ 4900 w 8986"/>
                <a:gd name="T35" fmla="*/ 198 h 1030"/>
                <a:gd name="T36" fmla="*/ 5081 w 8986"/>
                <a:gd name="T37" fmla="*/ 216 h 1030"/>
                <a:gd name="T38" fmla="*/ 5948 w 8986"/>
                <a:gd name="T39" fmla="*/ 131 h 1030"/>
                <a:gd name="T40" fmla="*/ 6306 w 8986"/>
                <a:gd name="T41" fmla="*/ 64 h 1030"/>
                <a:gd name="T42" fmla="*/ 6520 w 8986"/>
                <a:gd name="T43" fmla="*/ 22 h 1030"/>
                <a:gd name="T44" fmla="*/ 6948 w 8986"/>
                <a:gd name="T45" fmla="*/ 70 h 1030"/>
                <a:gd name="T46" fmla="*/ 7324 w 8986"/>
                <a:gd name="T47" fmla="*/ 293 h 1030"/>
                <a:gd name="T48" fmla="*/ 7910 w 8986"/>
                <a:gd name="T49" fmla="*/ 583 h 1030"/>
                <a:gd name="T50" fmla="*/ 8049 w 8986"/>
                <a:gd name="T51" fmla="*/ 625 h 1030"/>
                <a:gd name="T52" fmla="*/ 8406 w 8986"/>
                <a:gd name="T53" fmla="*/ 695 h 1030"/>
                <a:gd name="T54" fmla="*/ 8405 w 8986"/>
                <a:gd name="T55" fmla="*/ 697 h 1030"/>
                <a:gd name="T56" fmla="*/ 8048 w 8986"/>
                <a:gd name="T57" fmla="*/ 628 h 1030"/>
                <a:gd name="T58" fmla="*/ 7908 w 8986"/>
                <a:gd name="T59" fmla="*/ 586 h 1030"/>
                <a:gd name="T60" fmla="*/ 7321 w 8986"/>
                <a:gd name="T61" fmla="*/ 297 h 1030"/>
                <a:gd name="T62" fmla="*/ 6946 w 8986"/>
                <a:gd name="T63" fmla="*/ 74 h 1030"/>
                <a:gd name="T64" fmla="*/ 6521 w 8986"/>
                <a:gd name="T65" fmla="*/ 27 h 1030"/>
                <a:gd name="T66" fmla="*/ 6307 w 8986"/>
                <a:gd name="T67" fmla="*/ 69 h 1030"/>
                <a:gd name="T68" fmla="*/ 5949 w 8986"/>
                <a:gd name="T69" fmla="*/ 137 h 1030"/>
                <a:gd name="T70" fmla="*/ 5080 w 8986"/>
                <a:gd name="T71" fmla="*/ 223 h 1030"/>
                <a:gd name="T72" fmla="*/ 4899 w 8986"/>
                <a:gd name="T73" fmla="*/ 205 h 1030"/>
                <a:gd name="T74" fmla="*/ 4792 w 8986"/>
                <a:gd name="T75" fmla="*/ 184 h 1030"/>
                <a:gd name="T76" fmla="*/ 4438 w 8986"/>
                <a:gd name="T77" fmla="*/ 97 h 1030"/>
                <a:gd name="T78" fmla="*/ 4295 w 8986"/>
                <a:gd name="T79" fmla="*/ 73 h 1030"/>
                <a:gd name="T80" fmla="*/ 4078 w 8986"/>
                <a:gd name="T81" fmla="*/ 64 h 1030"/>
                <a:gd name="T82" fmla="*/ 3936 w 8986"/>
                <a:gd name="T83" fmla="*/ 90 h 1030"/>
                <a:gd name="T84" fmla="*/ 3662 w 8986"/>
                <a:gd name="T85" fmla="*/ 189 h 1030"/>
                <a:gd name="T86" fmla="*/ 3138 w 8986"/>
                <a:gd name="T87" fmla="*/ 442 h 1030"/>
                <a:gd name="T88" fmla="*/ 2587 w 8986"/>
                <a:gd name="T89" fmla="*/ 629 h 1030"/>
                <a:gd name="T90" fmla="*/ 1721 w 8986"/>
                <a:gd name="T91" fmla="*/ 745 h 1030"/>
                <a:gd name="T92" fmla="*/ 1577 w 8986"/>
                <a:gd name="T93" fmla="*/ 765 h 1030"/>
                <a:gd name="T94" fmla="*/ 1505 w 8986"/>
                <a:gd name="T95" fmla="*/ 777 h 1030"/>
                <a:gd name="T96" fmla="*/ 1148 w 8986"/>
                <a:gd name="T97" fmla="*/ 849 h 1030"/>
                <a:gd name="T98" fmla="*/ 507 w 8986"/>
                <a:gd name="T99" fmla="*/ 984 h 1030"/>
                <a:gd name="T100" fmla="*/ 363 w 8986"/>
                <a:gd name="T101" fmla="*/ 1005 h 1030"/>
                <a:gd name="T102" fmla="*/ 291 w 8986"/>
                <a:gd name="T103" fmla="*/ 1014 h 1030"/>
                <a:gd name="T104" fmla="*/ 146 w 8986"/>
                <a:gd name="T105" fmla="*/ 1026 h 1030"/>
                <a:gd name="T106" fmla="*/ 73 w 8986"/>
                <a:gd name="T107" fmla="*/ 1029 h 1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86" h="1030">
                  <a:moveTo>
                    <a:pt x="0" y="1030"/>
                  </a:moveTo>
                  <a:cubicBezTo>
                    <a:pt x="73" y="1029"/>
                    <a:pt x="73" y="1029"/>
                    <a:pt x="73" y="1029"/>
                  </a:cubicBezTo>
                  <a:cubicBezTo>
                    <a:pt x="109" y="1028"/>
                    <a:pt x="109" y="1028"/>
                    <a:pt x="109" y="1028"/>
                  </a:cubicBezTo>
                  <a:cubicBezTo>
                    <a:pt x="146" y="1025"/>
                    <a:pt x="146" y="1025"/>
                    <a:pt x="146" y="1025"/>
                  </a:cubicBezTo>
                  <a:cubicBezTo>
                    <a:pt x="218" y="1021"/>
                    <a:pt x="218" y="1021"/>
                    <a:pt x="218" y="1021"/>
                  </a:cubicBezTo>
                  <a:cubicBezTo>
                    <a:pt x="291" y="1013"/>
                    <a:pt x="291" y="1013"/>
                    <a:pt x="291" y="1013"/>
                  </a:cubicBezTo>
                  <a:cubicBezTo>
                    <a:pt x="327" y="1009"/>
                    <a:pt x="327" y="1009"/>
                    <a:pt x="327" y="1009"/>
                  </a:cubicBezTo>
                  <a:cubicBezTo>
                    <a:pt x="363" y="1004"/>
                    <a:pt x="363" y="1004"/>
                    <a:pt x="363" y="1004"/>
                  </a:cubicBezTo>
                  <a:cubicBezTo>
                    <a:pt x="435" y="994"/>
                    <a:pt x="435" y="994"/>
                    <a:pt x="435" y="994"/>
                  </a:cubicBezTo>
                  <a:cubicBezTo>
                    <a:pt x="459" y="990"/>
                    <a:pt x="483" y="986"/>
                    <a:pt x="507" y="982"/>
                  </a:cubicBezTo>
                  <a:cubicBezTo>
                    <a:pt x="531" y="978"/>
                    <a:pt x="555" y="974"/>
                    <a:pt x="578" y="969"/>
                  </a:cubicBezTo>
                  <a:cubicBezTo>
                    <a:pt x="769" y="934"/>
                    <a:pt x="958" y="889"/>
                    <a:pt x="1148" y="846"/>
                  </a:cubicBezTo>
                  <a:cubicBezTo>
                    <a:pt x="1242" y="824"/>
                    <a:pt x="1337" y="804"/>
                    <a:pt x="1433" y="785"/>
                  </a:cubicBezTo>
                  <a:cubicBezTo>
                    <a:pt x="1504" y="773"/>
                    <a:pt x="1504" y="773"/>
                    <a:pt x="1504" y="773"/>
                  </a:cubicBezTo>
                  <a:cubicBezTo>
                    <a:pt x="1540" y="766"/>
                    <a:pt x="1540" y="766"/>
                    <a:pt x="1540" y="766"/>
                  </a:cubicBezTo>
                  <a:cubicBezTo>
                    <a:pt x="1576" y="760"/>
                    <a:pt x="1576" y="760"/>
                    <a:pt x="1576" y="760"/>
                  </a:cubicBezTo>
                  <a:cubicBezTo>
                    <a:pt x="1648" y="749"/>
                    <a:pt x="1648" y="749"/>
                    <a:pt x="1648" y="749"/>
                  </a:cubicBezTo>
                  <a:cubicBezTo>
                    <a:pt x="1720" y="740"/>
                    <a:pt x="1720" y="740"/>
                    <a:pt x="1720" y="740"/>
                  </a:cubicBezTo>
                  <a:cubicBezTo>
                    <a:pt x="1913" y="718"/>
                    <a:pt x="2107" y="705"/>
                    <a:pt x="2299" y="678"/>
                  </a:cubicBezTo>
                  <a:cubicBezTo>
                    <a:pt x="2396" y="664"/>
                    <a:pt x="2491" y="647"/>
                    <a:pt x="2585" y="624"/>
                  </a:cubicBezTo>
                  <a:cubicBezTo>
                    <a:pt x="2680" y="602"/>
                    <a:pt x="2773" y="574"/>
                    <a:pt x="2865" y="543"/>
                  </a:cubicBezTo>
                  <a:cubicBezTo>
                    <a:pt x="2956" y="511"/>
                    <a:pt x="3047" y="476"/>
                    <a:pt x="3135" y="436"/>
                  </a:cubicBezTo>
                  <a:cubicBezTo>
                    <a:pt x="3224" y="396"/>
                    <a:pt x="3310" y="352"/>
                    <a:pt x="3397" y="308"/>
                  </a:cubicBezTo>
                  <a:cubicBezTo>
                    <a:pt x="3484" y="265"/>
                    <a:pt x="3571" y="221"/>
                    <a:pt x="3660" y="183"/>
                  </a:cubicBezTo>
                  <a:cubicBezTo>
                    <a:pt x="3704" y="163"/>
                    <a:pt x="3749" y="145"/>
                    <a:pt x="3795" y="128"/>
                  </a:cubicBezTo>
                  <a:cubicBezTo>
                    <a:pt x="3841" y="111"/>
                    <a:pt x="3887" y="95"/>
                    <a:pt x="3934" y="83"/>
                  </a:cubicBezTo>
                  <a:cubicBezTo>
                    <a:pt x="3957" y="77"/>
                    <a:pt x="3981" y="72"/>
                    <a:pt x="4005" y="67"/>
                  </a:cubicBezTo>
                  <a:cubicBezTo>
                    <a:pt x="4029" y="63"/>
                    <a:pt x="4053" y="59"/>
                    <a:pt x="4077" y="57"/>
                  </a:cubicBezTo>
                  <a:cubicBezTo>
                    <a:pt x="4126" y="52"/>
                    <a:pt x="4175" y="51"/>
                    <a:pt x="4224" y="56"/>
                  </a:cubicBezTo>
                  <a:cubicBezTo>
                    <a:pt x="4248" y="58"/>
                    <a:pt x="4272" y="63"/>
                    <a:pt x="4296" y="66"/>
                  </a:cubicBezTo>
                  <a:cubicBezTo>
                    <a:pt x="4368" y="77"/>
                    <a:pt x="4368" y="77"/>
                    <a:pt x="4368" y="77"/>
                  </a:cubicBezTo>
                  <a:cubicBezTo>
                    <a:pt x="4392" y="80"/>
                    <a:pt x="4416" y="85"/>
                    <a:pt x="4440" y="90"/>
                  </a:cubicBezTo>
                  <a:cubicBezTo>
                    <a:pt x="4463" y="95"/>
                    <a:pt x="4487" y="101"/>
                    <a:pt x="4511" y="106"/>
                  </a:cubicBezTo>
                  <a:cubicBezTo>
                    <a:pt x="4605" y="130"/>
                    <a:pt x="4699" y="156"/>
                    <a:pt x="4793" y="177"/>
                  </a:cubicBezTo>
                  <a:cubicBezTo>
                    <a:pt x="4817" y="182"/>
                    <a:pt x="4841" y="188"/>
                    <a:pt x="4864" y="192"/>
                  </a:cubicBezTo>
                  <a:cubicBezTo>
                    <a:pt x="4876" y="195"/>
                    <a:pt x="4888" y="196"/>
                    <a:pt x="4900" y="198"/>
                  </a:cubicBezTo>
                  <a:cubicBezTo>
                    <a:pt x="4912" y="200"/>
                    <a:pt x="4924" y="202"/>
                    <a:pt x="4936" y="204"/>
                  </a:cubicBezTo>
                  <a:cubicBezTo>
                    <a:pt x="4984" y="211"/>
                    <a:pt x="5032" y="214"/>
                    <a:pt x="5081" y="216"/>
                  </a:cubicBezTo>
                  <a:cubicBezTo>
                    <a:pt x="5275" y="223"/>
                    <a:pt x="5469" y="204"/>
                    <a:pt x="5661" y="178"/>
                  </a:cubicBezTo>
                  <a:cubicBezTo>
                    <a:pt x="5757" y="164"/>
                    <a:pt x="5852" y="148"/>
                    <a:pt x="5948" y="131"/>
                  </a:cubicBezTo>
                  <a:cubicBezTo>
                    <a:pt x="6234" y="77"/>
                    <a:pt x="6234" y="77"/>
                    <a:pt x="6234" y="77"/>
                  </a:cubicBezTo>
                  <a:cubicBezTo>
                    <a:pt x="6306" y="64"/>
                    <a:pt x="6306" y="64"/>
                    <a:pt x="6306" y="64"/>
                  </a:cubicBezTo>
                  <a:cubicBezTo>
                    <a:pt x="6330" y="59"/>
                    <a:pt x="6353" y="54"/>
                    <a:pt x="6377" y="49"/>
                  </a:cubicBezTo>
                  <a:cubicBezTo>
                    <a:pt x="6425" y="39"/>
                    <a:pt x="6472" y="29"/>
                    <a:pt x="6520" y="22"/>
                  </a:cubicBezTo>
                  <a:cubicBezTo>
                    <a:pt x="6616" y="5"/>
                    <a:pt x="6715" y="0"/>
                    <a:pt x="6811" y="21"/>
                  </a:cubicBezTo>
                  <a:cubicBezTo>
                    <a:pt x="6858" y="31"/>
                    <a:pt x="6904" y="49"/>
                    <a:pt x="6948" y="70"/>
                  </a:cubicBezTo>
                  <a:cubicBezTo>
                    <a:pt x="6992" y="91"/>
                    <a:pt x="7034" y="115"/>
                    <a:pt x="7076" y="139"/>
                  </a:cubicBezTo>
                  <a:cubicBezTo>
                    <a:pt x="7160" y="189"/>
                    <a:pt x="7241" y="243"/>
                    <a:pt x="7324" y="293"/>
                  </a:cubicBezTo>
                  <a:cubicBezTo>
                    <a:pt x="7490" y="392"/>
                    <a:pt x="7660" y="488"/>
                    <a:pt x="7841" y="558"/>
                  </a:cubicBezTo>
                  <a:cubicBezTo>
                    <a:pt x="7864" y="567"/>
                    <a:pt x="7887" y="575"/>
                    <a:pt x="7910" y="583"/>
                  </a:cubicBezTo>
                  <a:cubicBezTo>
                    <a:pt x="7932" y="591"/>
                    <a:pt x="7956" y="598"/>
                    <a:pt x="7979" y="605"/>
                  </a:cubicBezTo>
                  <a:cubicBezTo>
                    <a:pt x="8002" y="612"/>
                    <a:pt x="8026" y="618"/>
                    <a:pt x="8049" y="625"/>
                  </a:cubicBezTo>
                  <a:cubicBezTo>
                    <a:pt x="8072" y="631"/>
                    <a:pt x="8096" y="637"/>
                    <a:pt x="8119" y="643"/>
                  </a:cubicBezTo>
                  <a:cubicBezTo>
                    <a:pt x="8214" y="666"/>
                    <a:pt x="8309" y="683"/>
                    <a:pt x="8406" y="695"/>
                  </a:cubicBezTo>
                  <a:cubicBezTo>
                    <a:pt x="8598" y="719"/>
                    <a:pt x="8794" y="721"/>
                    <a:pt x="8986" y="692"/>
                  </a:cubicBezTo>
                  <a:cubicBezTo>
                    <a:pt x="8794" y="722"/>
                    <a:pt x="8598" y="720"/>
                    <a:pt x="8405" y="697"/>
                  </a:cubicBezTo>
                  <a:cubicBezTo>
                    <a:pt x="8309" y="685"/>
                    <a:pt x="8213" y="668"/>
                    <a:pt x="8119" y="646"/>
                  </a:cubicBezTo>
                  <a:cubicBezTo>
                    <a:pt x="8095" y="640"/>
                    <a:pt x="8072" y="634"/>
                    <a:pt x="8048" y="628"/>
                  </a:cubicBezTo>
                  <a:cubicBezTo>
                    <a:pt x="8025" y="621"/>
                    <a:pt x="8001" y="615"/>
                    <a:pt x="7978" y="608"/>
                  </a:cubicBezTo>
                  <a:cubicBezTo>
                    <a:pt x="7955" y="601"/>
                    <a:pt x="7931" y="594"/>
                    <a:pt x="7908" y="586"/>
                  </a:cubicBezTo>
                  <a:cubicBezTo>
                    <a:pt x="7885" y="578"/>
                    <a:pt x="7863" y="570"/>
                    <a:pt x="7840" y="561"/>
                  </a:cubicBezTo>
                  <a:cubicBezTo>
                    <a:pt x="7658" y="491"/>
                    <a:pt x="7488" y="396"/>
                    <a:pt x="7321" y="297"/>
                  </a:cubicBezTo>
                  <a:cubicBezTo>
                    <a:pt x="7238" y="247"/>
                    <a:pt x="7157" y="193"/>
                    <a:pt x="7074" y="143"/>
                  </a:cubicBezTo>
                  <a:cubicBezTo>
                    <a:pt x="7032" y="119"/>
                    <a:pt x="6990" y="95"/>
                    <a:pt x="6946" y="74"/>
                  </a:cubicBezTo>
                  <a:cubicBezTo>
                    <a:pt x="6902" y="53"/>
                    <a:pt x="6857" y="36"/>
                    <a:pt x="6810" y="26"/>
                  </a:cubicBezTo>
                  <a:cubicBezTo>
                    <a:pt x="6715" y="5"/>
                    <a:pt x="6616" y="11"/>
                    <a:pt x="6521" y="27"/>
                  </a:cubicBezTo>
                  <a:cubicBezTo>
                    <a:pt x="6473" y="35"/>
                    <a:pt x="6426" y="45"/>
                    <a:pt x="6378" y="54"/>
                  </a:cubicBezTo>
                  <a:cubicBezTo>
                    <a:pt x="6354" y="59"/>
                    <a:pt x="6331" y="64"/>
                    <a:pt x="6307" y="69"/>
                  </a:cubicBezTo>
                  <a:cubicBezTo>
                    <a:pt x="6235" y="83"/>
                    <a:pt x="6235" y="83"/>
                    <a:pt x="6235" y="83"/>
                  </a:cubicBezTo>
                  <a:cubicBezTo>
                    <a:pt x="5949" y="137"/>
                    <a:pt x="5949" y="137"/>
                    <a:pt x="5949" y="137"/>
                  </a:cubicBezTo>
                  <a:cubicBezTo>
                    <a:pt x="5853" y="154"/>
                    <a:pt x="5758" y="170"/>
                    <a:pt x="5661" y="184"/>
                  </a:cubicBezTo>
                  <a:cubicBezTo>
                    <a:pt x="5469" y="210"/>
                    <a:pt x="5275" y="229"/>
                    <a:pt x="5080" y="223"/>
                  </a:cubicBezTo>
                  <a:cubicBezTo>
                    <a:pt x="5032" y="220"/>
                    <a:pt x="4983" y="217"/>
                    <a:pt x="4935" y="211"/>
                  </a:cubicBezTo>
                  <a:cubicBezTo>
                    <a:pt x="4923" y="209"/>
                    <a:pt x="4911" y="207"/>
                    <a:pt x="4899" y="205"/>
                  </a:cubicBezTo>
                  <a:cubicBezTo>
                    <a:pt x="4887" y="203"/>
                    <a:pt x="4875" y="202"/>
                    <a:pt x="4863" y="199"/>
                  </a:cubicBezTo>
                  <a:cubicBezTo>
                    <a:pt x="4839" y="195"/>
                    <a:pt x="4815" y="189"/>
                    <a:pt x="4792" y="184"/>
                  </a:cubicBezTo>
                  <a:cubicBezTo>
                    <a:pt x="4697" y="163"/>
                    <a:pt x="4603" y="137"/>
                    <a:pt x="4509" y="114"/>
                  </a:cubicBezTo>
                  <a:cubicBezTo>
                    <a:pt x="4485" y="108"/>
                    <a:pt x="4462" y="102"/>
                    <a:pt x="4438" y="97"/>
                  </a:cubicBezTo>
                  <a:cubicBezTo>
                    <a:pt x="4415" y="92"/>
                    <a:pt x="4391" y="88"/>
                    <a:pt x="4367" y="84"/>
                  </a:cubicBezTo>
                  <a:cubicBezTo>
                    <a:pt x="4295" y="73"/>
                    <a:pt x="4295" y="73"/>
                    <a:pt x="4295" y="73"/>
                  </a:cubicBezTo>
                  <a:cubicBezTo>
                    <a:pt x="4271" y="70"/>
                    <a:pt x="4247" y="65"/>
                    <a:pt x="4223" y="63"/>
                  </a:cubicBezTo>
                  <a:cubicBezTo>
                    <a:pt x="4175" y="58"/>
                    <a:pt x="4126" y="59"/>
                    <a:pt x="4078" y="64"/>
                  </a:cubicBezTo>
                  <a:cubicBezTo>
                    <a:pt x="4054" y="66"/>
                    <a:pt x="4030" y="70"/>
                    <a:pt x="4006" y="74"/>
                  </a:cubicBezTo>
                  <a:cubicBezTo>
                    <a:pt x="3983" y="79"/>
                    <a:pt x="3959" y="84"/>
                    <a:pt x="3936" y="90"/>
                  </a:cubicBezTo>
                  <a:cubicBezTo>
                    <a:pt x="3889" y="102"/>
                    <a:pt x="3843" y="118"/>
                    <a:pt x="3797" y="134"/>
                  </a:cubicBezTo>
                  <a:cubicBezTo>
                    <a:pt x="3752" y="151"/>
                    <a:pt x="3707" y="169"/>
                    <a:pt x="3662" y="189"/>
                  </a:cubicBezTo>
                  <a:cubicBezTo>
                    <a:pt x="3573" y="227"/>
                    <a:pt x="3486" y="270"/>
                    <a:pt x="3400" y="314"/>
                  </a:cubicBezTo>
                  <a:cubicBezTo>
                    <a:pt x="3313" y="357"/>
                    <a:pt x="3226" y="401"/>
                    <a:pt x="3138" y="442"/>
                  </a:cubicBezTo>
                  <a:cubicBezTo>
                    <a:pt x="3049" y="482"/>
                    <a:pt x="2958" y="517"/>
                    <a:pt x="2867" y="548"/>
                  </a:cubicBezTo>
                  <a:cubicBezTo>
                    <a:pt x="2775" y="580"/>
                    <a:pt x="2681" y="607"/>
                    <a:pt x="2587" y="629"/>
                  </a:cubicBezTo>
                  <a:cubicBezTo>
                    <a:pt x="2492" y="652"/>
                    <a:pt x="2396" y="669"/>
                    <a:pt x="2300" y="683"/>
                  </a:cubicBezTo>
                  <a:cubicBezTo>
                    <a:pt x="2108" y="710"/>
                    <a:pt x="1914" y="723"/>
                    <a:pt x="1721" y="745"/>
                  </a:cubicBezTo>
                  <a:cubicBezTo>
                    <a:pt x="1649" y="754"/>
                    <a:pt x="1649" y="754"/>
                    <a:pt x="1649" y="754"/>
                  </a:cubicBezTo>
                  <a:cubicBezTo>
                    <a:pt x="1577" y="765"/>
                    <a:pt x="1577" y="765"/>
                    <a:pt x="1577" y="765"/>
                  </a:cubicBezTo>
                  <a:cubicBezTo>
                    <a:pt x="1541" y="770"/>
                    <a:pt x="1541" y="770"/>
                    <a:pt x="1541" y="770"/>
                  </a:cubicBezTo>
                  <a:cubicBezTo>
                    <a:pt x="1505" y="777"/>
                    <a:pt x="1505" y="777"/>
                    <a:pt x="1505" y="777"/>
                  </a:cubicBezTo>
                  <a:cubicBezTo>
                    <a:pt x="1433" y="789"/>
                    <a:pt x="1433" y="789"/>
                    <a:pt x="1433" y="789"/>
                  </a:cubicBezTo>
                  <a:cubicBezTo>
                    <a:pt x="1338" y="808"/>
                    <a:pt x="1243" y="828"/>
                    <a:pt x="1148" y="849"/>
                  </a:cubicBezTo>
                  <a:cubicBezTo>
                    <a:pt x="959" y="892"/>
                    <a:pt x="770" y="936"/>
                    <a:pt x="579" y="971"/>
                  </a:cubicBezTo>
                  <a:cubicBezTo>
                    <a:pt x="555" y="976"/>
                    <a:pt x="531" y="980"/>
                    <a:pt x="507" y="984"/>
                  </a:cubicBezTo>
                  <a:cubicBezTo>
                    <a:pt x="483" y="988"/>
                    <a:pt x="459" y="992"/>
                    <a:pt x="435" y="995"/>
                  </a:cubicBezTo>
                  <a:cubicBezTo>
                    <a:pt x="363" y="1005"/>
                    <a:pt x="363" y="1005"/>
                    <a:pt x="363" y="1005"/>
                  </a:cubicBezTo>
                  <a:cubicBezTo>
                    <a:pt x="327" y="1010"/>
                    <a:pt x="327" y="1010"/>
                    <a:pt x="327" y="1010"/>
                  </a:cubicBezTo>
                  <a:cubicBezTo>
                    <a:pt x="291" y="1014"/>
                    <a:pt x="291" y="1014"/>
                    <a:pt x="291" y="1014"/>
                  </a:cubicBezTo>
                  <a:cubicBezTo>
                    <a:pt x="218" y="1021"/>
                    <a:pt x="218" y="1021"/>
                    <a:pt x="218" y="1021"/>
                  </a:cubicBezTo>
                  <a:cubicBezTo>
                    <a:pt x="146" y="1026"/>
                    <a:pt x="146" y="1026"/>
                    <a:pt x="146" y="1026"/>
                  </a:cubicBezTo>
                  <a:cubicBezTo>
                    <a:pt x="109" y="1028"/>
                    <a:pt x="109" y="1028"/>
                    <a:pt x="109" y="1028"/>
                  </a:cubicBezTo>
                  <a:cubicBezTo>
                    <a:pt x="73" y="1029"/>
                    <a:pt x="73" y="1029"/>
                    <a:pt x="73" y="1029"/>
                  </a:cubicBezTo>
                  <a:lnTo>
                    <a:pt x="0" y="10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4" name="Freeform 31"/>
            <p:cNvSpPr/>
            <p:nvPr>
              <p:custDataLst>
                <p:tags r:id="rId29"/>
              </p:custDataLst>
            </p:nvPr>
          </p:nvSpPr>
          <p:spPr bwMode="auto">
            <a:xfrm>
              <a:off x="2" y="1499"/>
              <a:ext cx="5751" cy="653"/>
            </a:xfrm>
            <a:custGeom>
              <a:avLst/>
              <a:gdLst>
                <a:gd name="T0" fmla="*/ 73 w 8986"/>
                <a:gd name="T1" fmla="*/ 1016 h 1020"/>
                <a:gd name="T2" fmla="*/ 145 w 8986"/>
                <a:gd name="T3" fmla="*/ 1012 h 1020"/>
                <a:gd name="T4" fmla="*/ 290 w 8986"/>
                <a:gd name="T5" fmla="*/ 997 h 1020"/>
                <a:gd name="T6" fmla="*/ 361 w 8986"/>
                <a:gd name="T7" fmla="*/ 987 h 1020"/>
                <a:gd name="T8" fmla="*/ 505 w 8986"/>
                <a:gd name="T9" fmla="*/ 963 h 1020"/>
                <a:gd name="T10" fmla="*/ 1144 w 8986"/>
                <a:gd name="T11" fmla="*/ 827 h 1020"/>
                <a:gd name="T12" fmla="*/ 1501 w 8986"/>
                <a:gd name="T13" fmla="*/ 762 h 1020"/>
                <a:gd name="T14" fmla="*/ 1573 w 8986"/>
                <a:gd name="T15" fmla="*/ 753 h 1020"/>
                <a:gd name="T16" fmla="*/ 1718 w 8986"/>
                <a:gd name="T17" fmla="*/ 739 h 1020"/>
                <a:gd name="T18" fmla="*/ 2586 w 8986"/>
                <a:gd name="T19" fmla="*/ 679 h 1020"/>
                <a:gd name="T20" fmla="*/ 3145 w 8986"/>
                <a:gd name="T21" fmla="*/ 528 h 1020"/>
                <a:gd name="T22" fmla="*/ 3680 w 8986"/>
                <a:gd name="T23" fmla="*/ 303 h 1020"/>
                <a:gd name="T24" fmla="*/ 3885 w 8986"/>
                <a:gd name="T25" fmla="*/ 228 h 1020"/>
                <a:gd name="T26" fmla="*/ 4243 w 8986"/>
                <a:gd name="T27" fmla="*/ 172 h 1020"/>
                <a:gd name="T28" fmla="*/ 4389 w 8986"/>
                <a:gd name="T29" fmla="*/ 179 h 1020"/>
                <a:gd name="T30" fmla="*/ 4534 w 8986"/>
                <a:gd name="T31" fmla="*/ 190 h 1020"/>
                <a:gd name="T32" fmla="*/ 4967 w 8986"/>
                <a:gd name="T33" fmla="*/ 226 h 1020"/>
                <a:gd name="T34" fmla="*/ 5688 w 8986"/>
                <a:gd name="T35" fmla="*/ 154 h 1020"/>
                <a:gd name="T36" fmla="*/ 6260 w 8986"/>
                <a:gd name="T37" fmla="*/ 54 h 1020"/>
                <a:gd name="T38" fmla="*/ 6547 w 8986"/>
                <a:gd name="T39" fmla="*/ 9 h 1020"/>
                <a:gd name="T40" fmla="*/ 6837 w 8986"/>
                <a:gd name="T41" fmla="*/ 21 h 1020"/>
                <a:gd name="T42" fmla="*/ 7098 w 8986"/>
                <a:gd name="T43" fmla="*/ 147 h 1020"/>
                <a:gd name="T44" fmla="*/ 7849 w 8986"/>
                <a:gd name="T45" fmla="*/ 586 h 1020"/>
                <a:gd name="T46" fmla="*/ 7984 w 8986"/>
                <a:gd name="T47" fmla="*/ 637 h 1020"/>
                <a:gd name="T48" fmla="*/ 8123 w 8986"/>
                <a:gd name="T49" fmla="*/ 678 h 1020"/>
                <a:gd name="T50" fmla="*/ 8986 w 8986"/>
                <a:gd name="T51" fmla="*/ 735 h 1020"/>
                <a:gd name="T52" fmla="*/ 8123 w 8986"/>
                <a:gd name="T53" fmla="*/ 681 h 1020"/>
                <a:gd name="T54" fmla="*/ 7983 w 8986"/>
                <a:gd name="T55" fmla="*/ 640 h 1020"/>
                <a:gd name="T56" fmla="*/ 7847 w 8986"/>
                <a:gd name="T57" fmla="*/ 589 h 1020"/>
                <a:gd name="T58" fmla="*/ 7095 w 8986"/>
                <a:gd name="T59" fmla="*/ 151 h 1020"/>
                <a:gd name="T60" fmla="*/ 6835 w 8986"/>
                <a:gd name="T61" fmla="*/ 26 h 1020"/>
                <a:gd name="T62" fmla="*/ 6548 w 8986"/>
                <a:gd name="T63" fmla="*/ 14 h 1020"/>
                <a:gd name="T64" fmla="*/ 6261 w 8986"/>
                <a:gd name="T65" fmla="*/ 60 h 1020"/>
                <a:gd name="T66" fmla="*/ 5689 w 8986"/>
                <a:gd name="T67" fmla="*/ 160 h 1020"/>
                <a:gd name="T68" fmla="*/ 4967 w 8986"/>
                <a:gd name="T69" fmla="*/ 233 h 1020"/>
                <a:gd name="T70" fmla="*/ 4533 w 8986"/>
                <a:gd name="T71" fmla="*/ 197 h 1020"/>
                <a:gd name="T72" fmla="*/ 4388 w 8986"/>
                <a:gd name="T73" fmla="*/ 186 h 1020"/>
                <a:gd name="T74" fmla="*/ 4243 w 8986"/>
                <a:gd name="T75" fmla="*/ 179 h 1020"/>
                <a:gd name="T76" fmla="*/ 3887 w 8986"/>
                <a:gd name="T77" fmla="*/ 235 h 1020"/>
                <a:gd name="T78" fmla="*/ 3683 w 8986"/>
                <a:gd name="T79" fmla="*/ 309 h 1020"/>
                <a:gd name="T80" fmla="*/ 3147 w 8986"/>
                <a:gd name="T81" fmla="*/ 533 h 1020"/>
                <a:gd name="T82" fmla="*/ 2587 w 8986"/>
                <a:gd name="T83" fmla="*/ 684 h 1020"/>
                <a:gd name="T84" fmla="*/ 1718 w 8986"/>
                <a:gd name="T85" fmla="*/ 744 h 1020"/>
                <a:gd name="T86" fmla="*/ 1573 w 8986"/>
                <a:gd name="T87" fmla="*/ 757 h 1020"/>
                <a:gd name="T88" fmla="*/ 1501 w 8986"/>
                <a:gd name="T89" fmla="*/ 766 h 1020"/>
                <a:gd name="T90" fmla="*/ 1144 w 8986"/>
                <a:gd name="T91" fmla="*/ 830 h 1020"/>
                <a:gd name="T92" fmla="*/ 505 w 8986"/>
                <a:gd name="T93" fmla="*/ 964 h 1020"/>
                <a:gd name="T94" fmla="*/ 362 w 8986"/>
                <a:gd name="T95" fmla="*/ 988 h 1020"/>
                <a:gd name="T96" fmla="*/ 290 w 8986"/>
                <a:gd name="T97" fmla="*/ 997 h 1020"/>
                <a:gd name="T98" fmla="*/ 145 w 8986"/>
                <a:gd name="T99" fmla="*/ 1012 h 1020"/>
                <a:gd name="T100" fmla="*/ 73 w 8986"/>
                <a:gd name="T101" fmla="*/ 1017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986" h="1020">
                  <a:moveTo>
                    <a:pt x="0" y="1020"/>
                  </a:moveTo>
                  <a:cubicBezTo>
                    <a:pt x="73" y="1016"/>
                    <a:pt x="73" y="1016"/>
                    <a:pt x="73" y="1016"/>
                  </a:cubicBezTo>
                  <a:cubicBezTo>
                    <a:pt x="109" y="1015"/>
                    <a:pt x="109" y="1015"/>
                    <a:pt x="109" y="1015"/>
                  </a:cubicBezTo>
                  <a:cubicBezTo>
                    <a:pt x="145" y="1012"/>
                    <a:pt x="145" y="1012"/>
                    <a:pt x="145" y="1012"/>
                  </a:cubicBezTo>
                  <a:cubicBezTo>
                    <a:pt x="218" y="1005"/>
                    <a:pt x="218" y="1005"/>
                    <a:pt x="218" y="1005"/>
                  </a:cubicBezTo>
                  <a:cubicBezTo>
                    <a:pt x="290" y="997"/>
                    <a:pt x="290" y="997"/>
                    <a:pt x="290" y="997"/>
                  </a:cubicBezTo>
                  <a:cubicBezTo>
                    <a:pt x="326" y="992"/>
                    <a:pt x="326" y="992"/>
                    <a:pt x="326" y="992"/>
                  </a:cubicBezTo>
                  <a:cubicBezTo>
                    <a:pt x="361" y="987"/>
                    <a:pt x="361" y="987"/>
                    <a:pt x="361" y="987"/>
                  </a:cubicBezTo>
                  <a:cubicBezTo>
                    <a:pt x="433" y="976"/>
                    <a:pt x="433" y="976"/>
                    <a:pt x="433" y="976"/>
                  </a:cubicBezTo>
                  <a:cubicBezTo>
                    <a:pt x="505" y="963"/>
                    <a:pt x="505" y="963"/>
                    <a:pt x="505" y="963"/>
                  </a:cubicBezTo>
                  <a:cubicBezTo>
                    <a:pt x="528" y="958"/>
                    <a:pt x="552" y="954"/>
                    <a:pt x="576" y="949"/>
                  </a:cubicBezTo>
                  <a:cubicBezTo>
                    <a:pt x="766" y="912"/>
                    <a:pt x="954" y="867"/>
                    <a:pt x="1144" y="827"/>
                  </a:cubicBezTo>
                  <a:cubicBezTo>
                    <a:pt x="1238" y="806"/>
                    <a:pt x="1334" y="789"/>
                    <a:pt x="1429" y="772"/>
                  </a:cubicBezTo>
                  <a:cubicBezTo>
                    <a:pt x="1501" y="762"/>
                    <a:pt x="1501" y="762"/>
                    <a:pt x="1501" y="762"/>
                  </a:cubicBezTo>
                  <a:cubicBezTo>
                    <a:pt x="1513" y="760"/>
                    <a:pt x="1525" y="758"/>
                    <a:pt x="1537" y="757"/>
                  </a:cubicBezTo>
                  <a:cubicBezTo>
                    <a:pt x="1573" y="753"/>
                    <a:pt x="1573" y="753"/>
                    <a:pt x="1573" y="753"/>
                  </a:cubicBezTo>
                  <a:cubicBezTo>
                    <a:pt x="1597" y="750"/>
                    <a:pt x="1621" y="747"/>
                    <a:pt x="1645" y="745"/>
                  </a:cubicBezTo>
                  <a:cubicBezTo>
                    <a:pt x="1718" y="739"/>
                    <a:pt x="1718" y="739"/>
                    <a:pt x="1718" y="739"/>
                  </a:cubicBezTo>
                  <a:cubicBezTo>
                    <a:pt x="1911" y="727"/>
                    <a:pt x="2105" y="727"/>
                    <a:pt x="2298" y="713"/>
                  </a:cubicBezTo>
                  <a:cubicBezTo>
                    <a:pt x="2394" y="706"/>
                    <a:pt x="2490" y="695"/>
                    <a:pt x="2586" y="679"/>
                  </a:cubicBezTo>
                  <a:cubicBezTo>
                    <a:pt x="2681" y="663"/>
                    <a:pt x="2776" y="642"/>
                    <a:pt x="2869" y="617"/>
                  </a:cubicBezTo>
                  <a:cubicBezTo>
                    <a:pt x="2962" y="591"/>
                    <a:pt x="3055" y="562"/>
                    <a:pt x="3145" y="528"/>
                  </a:cubicBezTo>
                  <a:cubicBezTo>
                    <a:pt x="3236" y="494"/>
                    <a:pt x="3324" y="455"/>
                    <a:pt x="3413" y="416"/>
                  </a:cubicBezTo>
                  <a:cubicBezTo>
                    <a:pt x="3502" y="377"/>
                    <a:pt x="3590" y="338"/>
                    <a:pt x="3680" y="303"/>
                  </a:cubicBezTo>
                  <a:cubicBezTo>
                    <a:pt x="3725" y="284"/>
                    <a:pt x="3771" y="268"/>
                    <a:pt x="3816" y="251"/>
                  </a:cubicBezTo>
                  <a:cubicBezTo>
                    <a:pt x="3839" y="244"/>
                    <a:pt x="3862" y="235"/>
                    <a:pt x="3885" y="228"/>
                  </a:cubicBezTo>
                  <a:cubicBezTo>
                    <a:pt x="3909" y="221"/>
                    <a:pt x="3932" y="214"/>
                    <a:pt x="3955" y="208"/>
                  </a:cubicBezTo>
                  <a:cubicBezTo>
                    <a:pt x="4049" y="184"/>
                    <a:pt x="4146" y="169"/>
                    <a:pt x="4243" y="172"/>
                  </a:cubicBezTo>
                  <a:cubicBezTo>
                    <a:pt x="4268" y="173"/>
                    <a:pt x="4292" y="175"/>
                    <a:pt x="4316" y="176"/>
                  </a:cubicBezTo>
                  <a:cubicBezTo>
                    <a:pt x="4389" y="179"/>
                    <a:pt x="4389" y="179"/>
                    <a:pt x="4389" y="179"/>
                  </a:cubicBezTo>
                  <a:cubicBezTo>
                    <a:pt x="4413" y="180"/>
                    <a:pt x="4437" y="181"/>
                    <a:pt x="4461" y="183"/>
                  </a:cubicBezTo>
                  <a:cubicBezTo>
                    <a:pt x="4534" y="190"/>
                    <a:pt x="4534" y="190"/>
                    <a:pt x="4534" y="190"/>
                  </a:cubicBezTo>
                  <a:cubicBezTo>
                    <a:pt x="4630" y="199"/>
                    <a:pt x="4726" y="210"/>
                    <a:pt x="4822" y="218"/>
                  </a:cubicBezTo>
                  <a:cubicBezTo>
                    <a:pt x="4871" y="222"/>
                    <a:pt x="4919" y="225"/>
                    <a:pt x="4967" y="226"/>
                  </a:cubicBezTo>
                  <a:cubicBezTo>
                    <a:pt x="5016" y="227"/>
                    <a:pt x="5064" y="226"/>
                    <a:pt x="5112" y="224"/>
                  </a:cubicBezTo>
                  <a:cubicBezTo>
                    <a:pt x="5305" y="214"/>
                    <a:pt x="5497" y="186"/>
                    <a:pt x="5688" y="154"/>
                  </a:cubicBezTo>
                  <a:cubicBezTo>
                    <a:pt x="5784" y="138"/>
                    <a:pt x="5879" y="121"/>
                    <a:pt x="5974" y="104"/>
                  </a:cubicBezTo>
                  <a:cubicBezTo>
                    <a:pt x="6260" y="54"/>
                    <a:pt x="6260" y="54"/>
                    <a:pt x="6260" y="54"/>
                  </a:cubicBezTo>
                  <a:cubicBezTo>
                    <a:pt x="6308" y="46"/>
                    <a:pt x="6356" y="37"/>
                    <a:pt x="6403" y="30"/>
                  </a:cubicBezTo>
                  <a:cubicBezTo>
                    <a:pt x="6451" y="22"/>
                    <a:pt x="6499" y="14"/>
                    <a:pt x="6547" y="9"/>
                  </a:cubicBezTo>
                  <a:cubicBezTo>
                    <a:pt x="6595" y="4"/>
                    <a:pt x="6644" y="0"/>
                    <a:pt x="6692" y="2"/>
                  </a:cubicBezTo>
                  <a:cubicBezTo>
                    <a:pt x="6741" y="3"/>
                    <a:pt x="6789" y="9"/>
                    <a:pt x="6837" y="21"/>
                  </a:cubicBezTo>
                  <a:cubicBezTo>
                    <a:pt x="6884" y="33"/>
                    <a:pt x="6929" y="52"/>
                    <a:pt x="6972" y="74"/>
                  </a:cubicBezTo>
                  <a:cubicBezTo>
                    <a:pt x="7015" y="96"/>
                    <a:pt x="7057" y="121"/>
                    <a:pt x="7098" y="147"/>
                  </a:cubicBezTo>
                  <a:cubicBezTo>
                    <a:pt x="7180" y="198"/>
                    <a:pt x="7259" y="254"/>
                    <a:pt x="7340" y="307"/>
                  </a:cubicBezTo>
                  <a:cubicBezTo>
                    <a:pt x="7504" y="410"/>
                    <a:pt x="7670" y="510"/>
                    <a:pt x="7849" y="586"/>
                  </a:cubicBezTo>
                  <a:cubicBezTo>
                    <a:pt x="7871" y="595"/>
                    <a:pt x="7893" y="604"/>
                    <a:pt x="7916" y="613"/>
                  </a:cubicBezTo>
                  <a:cubicBezTo>
                    <a:pt x="7939" y="621"/>
                    <a:pt x="7962" y="629"/>
                    <a:pt x="7984" y="637"/>
                  </a:cubicBezTo>
                  <a:cubicBezTo>
                    <a:pt x="8007" y="645"/>
                    <a:pt x="8031" y="651"/>
                    <a:pt x="8054" y="659"/>
                  </a:cubicBezTo>
                  <a:cubicBezTo>
                    <a:pt x="8077" y="666"/>
                    <a:pt x="8100" y="672"/>
                    <a:pt x="8123" y="678"/>
                  </a:cubicBezTo>
                  <a:cubicBezTo>
                    <a:pt x="8217" y="703"/>
                    <a:pt x="8312" y="722"/>
                    <a:pt x="8408" y="736"/>
                  </a:cubicBezTo>
                  <a:cubicBezTo>
                    <a:pt x="8599" y="762"/>
                    <a:pt x="8795" y="766"/>
                    <a:pt x="8986" y="735"/>
                  </a:cubicBezTo>
                  <a:cubicBezTo>
                    <a:pt x="8795" y="767"/>
                    <a:pt x="8599" y="763"/>
                    <a:pt x="8408" y="738"/>
                  </a:cubicBezTo>
                  <a:cubicBezTo>
                    <a:pt x="8312" y="724"/>
                    <a:pt x="8216" y="706"/>
                    <a:pt x="8123" y="681"/>
                  </a:cubicBezTo>
                  <a:cubicBezTo>
                    <a:pt x="8099" y="675"/>
                    <a:pt x="8076" y="668"/>
                    <a:pt x="8053" y="661"/>
                  </a:cubicBezTo>
                  <a:cubicBezTo>
                    <a:pt x="8030" y="654"/>
                    <a:pt x="8006" y="648"/>
                    <a:pt x="7983" y="640"/>
                  </a:cubicBezTo>
                  <a:cubicBezTo>
                    <a:pt x="7960" y="632"/>
                    <a:pt x="7937" y="625"/>
                    <a:pt x="7915" y="616"/>
                  </a:cubicBezTo>
                  <a:cubicBezTo>
                    <a:pt x="7892" y="607"/>
                    <a:pt x="7870" y="599"/>
                    <a:pt x="7847" y="589"/>
                  </a:cubicBezTo>
                  <a:cubicBezTo>
                    <a:pt x="7668" y="514"/>
                    <a:pt x="7502" y="414"/>
                    <a:pt x="7338" y="310"/>
                  </a:cubicBezTo>
                  <a:cubicBezTo>
                    <a:pt x="7257" y="258"/>
                    <a:pt x="7178" y="202"/>
                    <a:pt x="7095" y="151"/>
                  </a:cubicBezTo>
                  <a:cubicBezTo>
                    <a:pt x="7054" y="125"/>
                    <a:pt x="7013" y="100"/>
                    <a:pt x="6970" y="78"/>
                  </a:cubicBezTo>
                  <a:cubicBezTo>
                    <a:pt x="6927" y="56"/>
                    <a:pt x="6882" y="37"/>
                    <a:pt x="6835" y="26"/>
                  </a:cubicBezTo>
                  <a:cubicBezTo>
                    <a:pt x="6789" y="14"/>
                    <a:pt x="6740" y="8"/>
                    <a:pt x="6692" y="7"/>
                  </a:cubicBezTo>
                  <a:cubicBezTo>
                    <a:pt x="6644" y="5"/>
                    <a:pt x="6596" y="9"/>
                    <a:pt x="6548" y="14"/>
                  </a:cubicBezTo>
                  <a:cubicBezTo>
                    <a:pt x="6500" y="20"/>
                    <a:pt x="6452" y="27"/>
                    <a:pt x="6404" y="35"/>
                  </a:cubicBezTo>
                  <a:cubicBezTo>
                    <a:pt x="6356" y="43"/>
                    <a:pt x="6309" y="51"/>
                    <a:pt x="6261" y="60"/>
                  </a:cubicBezTo>
                  <a:cubicBezTo>
                    <a:pt x="5975" y="110"/>
                    <a:pt x="5975" y="110"/>
                    <a:pt x="5975" y="110"/>
                  </a:cubicBezTo>
                  <a:cubicBezTo>
                    <a:pt x="5880" y="127"/>
                    <a:pt x="5785" y="145"/>
                    <a:pt x="5689" y="160"/>
                  </a:cubicBezTo>
                  <a:cubicBezTo>
                    <a:pt x="5498" y="192"/>
                    <a:pt x="5306" y="220"/>
                    <a:pt x="5112" y="231"/>
                  </a:cubicBezTo>
                  <a:cubicBezTo>
                    <a:pt x="5064" y="233"/>
                    <a:pt x="5016" y="234"/>
                    <a:pt x="4967" y="233"/>
                  </a:cubicBezTo>
                  <a:cubicBezTo>
                    <a:pt x="4919" y="232"/>
                    <a:pt x="4870" y="229"/>
                    <a:pt x="4822" y="225"/>
                  </a:cubicBezTo>
                  <a:cubicBezTo>
                    <a:pt x="4725" y="218"/>
                    <a:pt x="4629" y="206"/>
                    <a:pt x="4533" y="197"/>
                  </a:cubicBezTo>
                  <a:cubicBezTo>
                    <a:pt x="4461" y="190"/>
                    <a:pt x="4461" y="190"/>
                    <a:pt x="4461" y="190"/>
                  </a:cubicBezTo>
                  <a:cubicBezTo>
                    <a:pt x="4437" y="188"/>
                    <a:pt x="4412" y="187"/>
                    <a:pt x="4388" y="186"/>
                  </a:cubicBezTo>
                  <a:cubicBezTo>
                    <a:pt x="4316" y="183"/>
                    <a:pt x="4316" y="183"/>
                    <a:pt x="4316" y="183"/>
                  </a:cubicBezTo>
                  <a:cubicBezTo>
                    <a:pt x="4291" y="182"/>
                    <a:pt x="4267" y="180"/>
                    <a:pt x="4243" y="179"/>
                  </a:cubicBezTo>
                  <a:cubicBezTo>
                    <a:pt x="4147" y="176"/>
                    <a:pt x="4050" y="191"/>
                    <a:pt x="3957" y="215"/>
                  </a:cubicBezTo>
                  <a:cubicBezTo>
                    <a:pt x="3934" y="221"/>
                    <a:pt x="3910" y="227"/>
                    <a:pt x="3887" y="235"/>
                  </a:cubicBezTo>
                  <a:cubicBezTo>
                    <a:pt x="3864" y="242"/>
                    <a:pt x="3842" y="250"/>
                    <a:pt x="3819" y="258"/>
                  </a:cubicBezTo>
                  <a:cubicBezTo>
                    <a:pt x="3773" y="274"/>
                    <a:pt x="3728" y="291"/>
                    <a:pt x="3683" y="309"/>
                  </a:cubicBezTo>
                  <a:cubicBezTo>
                    <a:pt x="3593" y="344"/>
                    <a:pt x="3504" y="383"/>
                    <a:pt x="3416" y="422"/>
                  </a:cubicBezTo>
                  <a:cubicBezTo>
                    <a:pt x="3327" y="461"/>
                    <a:pt x="3238" y="499"/>
                    <a:pt x="3147" y="533"/>
                  </a:cubicBezTo>
                  <a:cubicBezTo>
                    <a:pt x="3057" y="568"/>
                    <a:pt x="2964" y="597"/>
                    <a:pt x="2871" y="622"/>
                  </a:cubicBezTo>
                  <a:cubicBezTo>
                    <a:pt x="2777" y="647"/>
                    <a:pt x="2682" y="668"/>
                    <a:pt x="2587" y="684"/>
                  </a:cubicBezTo>
                  <a:cubicBezTo>
                    <a:pt x="2491" y="700"/>
                    <a:pt x="2395" y="711"/>
                    <a:pt x="2298" y="718"/>
                  </a:cubicBezTo>
                  <a:cubicBezTo>
                    <a:pt x="2105" y="732"/>
                    <a:pt x="1911" y="732"/>
                    <a:pt x="1718" y="744"/>
                  </a:cubicBezTo>
                  <a:cubicBezTo>
                    <a:pt x="1646" y="749"/>
                    <a:pt x="1646" y="749"/>
                    <a:pt x="1646" y="749"/>
                  </a:cubicBezTo>
                  <a:cubicBezTo>
                    <a:pt x="1621" y="751"/>
                    <a:pt x="1597" y="754"/>
                    <a:pt x="1573" y="757"/>
                  </a:cubicBezTo>
                  <a:cubicBezTo>
                    <a:pt x="1537" y="761"/>
                    <a:pt x="1537" y="761"/>
                    <a:pt x="1537" y="761"/>
                  </a:cubicBezTo>
                  <a:cubicBezTo>
                    <a:pt x="1525" y="762"/>
                    <a:pt x="1513" y="764"/>
                    <a:pt x="1501" y="766"/>
                  </a:cubicBezTo>
                  <a:cubicBezTo>
                    <a:pt x="1430" y="776"/>
                    <a:pt x="1430" y="776"/>
                    <a:pt x="1430" y="776"/>
                  </a:cubicBezTo>
                  <a:cubicBezTo>
                    <a:pt x="1334" y="792"/>
                    <a:pt x="1239" y="810"/>
                    <a:pt x="1144" y="830"/>
                  </a:cubicBezTo>
                  <a:cubicBezTo>
                    <a:pt x="955" y="870"/>
                    <a:pt x="767" y="915"/>
                    <a:pt x="576" y="951"/>
                  </a:cubicBezTo>
                  <a:cubicBezTo>
                    <a:pt x="553" y="956"/>
                    <a:pt x="529" y="960"/>
                    <a:pt x="505" y="964"/>
                  </a:cubicBezTo>
                  <a:cubicBezTo>
                    <a:pt x="433" y="977"/>
                    <a:pt x="433" y="977"/>
                    <a:pt x="433" y="977"/>
                  </a:cubicBezTo>
                  <a:cubicBezTo>
                    <a:pt x="362" y="988"/>
                    <a:pt x="362" y="988"/>
                    <a:pt x="362" y="988"/>
                  </a:cubicBezTo>
                  <a:cubicBezTo>
                    <a:pt x="326" y="993"/>
                    <a:pt x="326" y="993"/>
                    <a:pt x="326" y="993"/>
                  </a:cubicBezTo>
                  <a:cubicBezTo>
                    <a:pt x="290" y="997"/>
                    <a:pt x="290" y="997"/>
                    <a:pt x="290" y="997"/>
                  </a:cubicBezTo>
                  <a:cubicBezTo>
                    <a:pt x="218" y="1006"/>
                    <a:pt x="218" y="1006"/>
                    <a:pt x="218" y="1006"/>
                  </a:cubicBezTo>
                  <a:cubicBezTo>
                    <a:pt x="145" y="1012"/>
                    <a:pt x="145" y="1012"/>
                    <a:pt x="145" y="1012"/>
                  </a:cubicBezTo>
                  <a:cubicBezTo>
                    <a:pt x="109" y="1015"/>
                    <a:pt x="109" y="1015"/>
                    <a:pt x="109" y="1015"/>
                  </a:cubicBezTo>
                  <a:cubicBezTo>
                    <a:pt x="73" y="1017"/>
                    <a:pt x="73" y="1017"/>
                    <a:pt x="73" y="1017"/>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5" name="Freeform 32"/>
            <p:cNvSpPr/>
            <p:nvPr>
              <p:custDataLst>
                <p:tags r:id="rId30"/>
              </p:custDataLst>
            </p:nvPr>
          </p:nvSpPr>
          <p:spPr bwMode="auto">
            <a:xfrm>
              <a:off x="2" y="1483"/>
              <a:ext cx="5751" cy="653"/>
            </a:xfrm>
            <a:custGeom>
              <a:avLst/>
              <a:gdLst>
                <a:gd name="T0" fmla="*/ 73 w 8986"/>
                <a:gd name="T1" fmla="*/ 1015 h 1020"/>
                <a:gd name="T2" fmla="*/ 145 w 8986"/>
                <a:gd name="T3" fmla="*/ 1009 h 1020"/>
                <a:gd name="T4" fmla="*/ 289 w 8986"/>
                <a:gd name="T5" fmla="*/ 991 h 1020"/>
                <a:gd name="T6" fmla="*/ 361 w 8986"/>
                <a:gd name="T7" fmla="*/ 979 h 1020"/>
                <a:gd name="T8" fmla="*/ 504 w 8986"/>
                <a:gd name="T9" fmla="*/ 953 h 1020"/>
                <a:gd name="T10" fmla="*/ 1143 w 8986"/>
                <a:gd name="T11" fmla="*/ 816 h 1020"/>
                <a:gd name="T12" fmla="*/ 1574 w 8986"/>
                <a:gd name="T13" fmla="*/ 755 h 1020"/>
                <a:gd name="T14" fmla="*/ 1628 w 8986"/>
                <a:gd name="T15" fmla="*/ 751 h 1020"/>
                <a:gd name="T16" fmla="*/ 1719 w 8986"/>
                <a:gd name="T17" fmla="*/ 749 h 1020"/>
                <a:gd name="T18" fmla="*/ 2589 w 8986"/>
                <a:gd name="T19" fmla="*/ 745 h 1020"/>
                <a:gd name="T20" fmla="*/ 3018 w 8986"/>
                <a:gd name="T21" fmla="*/ 669 h 1020"/>
                <a:gd name="T22" fmla="*/ 3157 w 8986"/>
                <a:gd name="T23" fmla="*/ 630 h 1020"/>
                <a:gd name="T24" fmla="*/ 3703 w 8986"/>
                <a:gd name="T25" fmla="*/ 433 h 1020"/>
                <a:gd name="T26" fmla="*/ 3910 w 8986"/>
                <a:gd name="T27" fmla="*/ 363 h 1020"/>
                <a:gd name="T28" fmla="*/ 4267 w 8986"/>
                <a:gd name="T29" fmla="*/ 300 h 1020"/>
                <a:gd name="T30" fmla="*/ 4558 w 8986"/>
                <a:gd name="T31" fmla="*/ 284 h 1020"/>
                <a:gd name="T32" fmla="*/ 4992 w 8986"/>
                <a:gd name="T33" fmla="*/ 262 h 1020"/>
                <a:gd name="T34" fmla="*/ 5423 w 8986"/>
                <a:gd name="T35" fmla="*/ 199 h 1020"/>
                <a:gd name="T36" fmla="*/ 6280 w 8986"/>
                <a:gd name="T37" fmla="*/ 41 h 1020"/>
                <a:gd name="T38" fmla="*/ 6568 w 8986"/>
                <a:gd name="T39" fmla="*/ 7 h 1020"/>
                <a:gd name="T40" fmla="*/ 6991 w 8986"/>
                <a:gd name="T41" fmla="*/ 86 h 1020"/>
                <a:gd name="T42" fmla="*/ 7354 w 8986"/>
                <a:gd name="T43" fmla="*/ 328 h 1020"/>
                <a:gd name="T44" fmla="*/ 7987 w 8986"/>
                <a:gd name="T45" fmla="*/ 678 h 1020"/>
                <a:gd name="T46" fmla="*/ 8408 w 8986"/>
                <a:gd name="T47" fmla="*/ 787 h 1020"/>
                <a:gd name="T48" fmla="*/ 8986 w 8986"/>
                <a:gd name="T49" fmla="*/ 788 h 1020"/>
                <a:gd name="T50" fmla="*/ 8408 w 8986"/>
                <a:gd name="T51" fmla="*/ 789 h 1020"/>
                <a:gd name="T52" fmla="*/ 7986 w 8986"/>
                <a:gd name="T53" fmla="*/ 681 h 1020"/>
                <a:gd name="T54" fmla="*/ 7351 w 8986"/>
                <a:gd name="T55" fmla="*/ 332 h 1020"/>
                <a:gd name="T56" fmla="*/ 6989 w 8986"/>
                <a:gd name="T57" fmla="*/ 90 h 1020"/>
                <a:gd name="T58" fmla="*/ 6569 w 8986"/>
                <a:gd name="T59" fmla="*/ 12 h 1020"/>
                <a:gd name="T60" fmla="*/ 6281 w 8986"/>
                <a:gd name="T61" fmla="*/ 46 h 1020"/>
                <a:gd name="T62" fmla="*/ 5424 w 8986"/>
                <a:gd name="T63" fmla="*/ 205 h 1020"/>
                <a:gd name="T64" fmla="*/ 4993 w 8986"/>
                <a:gd name="T65" fmla="*/ 269 h 1020"/>
                <a:gd name="T66" fmla="*/ 4558 w 8986"/>
                <a:gd name="T67" fmla="*/ 292 h 1020"/>
                <a:gd name="T68" fmla="*/ 3982 w 8986"/>
                <a:gd name="T69" fmla="*/ 351 h 1020"/>
                <a:gd name="T70" fmla="*/ 3843 w 8986"/>
                <a:gd name="T71" fmla="*/ 391 h 1020"/>
                <a:gd name="T72" fmla="*/ 3434 w 8986"/>
                <a:gd name="T73" fmla="*/ 541 h 1020"/>
                <a:gd name="T74" fmla="*/ 3089 w 8986"/>
                <a:gd name="T75" fmla="*/ 657 h 1020"/>
                <a:gd name="T76" fmla="*/ 2877 w 8986"/>
                <a:gd name="T77" fmla="*/ 707 h 1020"/>
                <a:gd name="T78" fmla="*/ 2300 w 8986"/>
                <a:gd name="T79" fmla="*/ 765 h 1020"/>
                <a:gd name="T80" fmla="*/ 1647 w 8986"/>
                <a:gd name="T81" fmla="*/ 755 h 1020"/>
                <a:gd name="T82" fmla="*/ 1610 w 8986"/>
                <a:gd name="T83" fmla="*/ 756 h 1020"/>
                <a:gd name="T84" fmla="*/ 1430 w 8986"/>
                <a:gd name="T85" fmla="*/ 772 h 1020"/>
                <a:gd name="T86" fmla="*/ 575 w 8986"/>
                <a:gd name="T87" fmla="*/ 941 h 1020"/>
                <a:gd name="T88" fmla="*/ 433 w 8986"/>
                <a:gd name="T89" fmla="*/ 968 h 1020"/>
                <a:gd name="T90" fmla="*/ 325 w 8986"/>
                <a:gd name="T91" fmla="*/ 987 h 1020"/>
                <a:gd name="T92" fmla="*/ 217 w 8986"/>
                <a:gd name="T93" fmla="*/ 1002 h 1020"/>
                <a:gd name="T94" fmla="*/ 109 w 8986"/>
                <a:gd name="T95" fmla="*/ 1013 h 1020"/>
                <a:gd name="T96" fmla="*/ 0 w 8986"/>
                <a:gd name="T97" fmla="*/ 1020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86" h="1020">
                  <a:moveTo>
                    <a:pt x="0" y="1020"/>
                  </a:moveTo>
                  <a:cubicBezTo>
                    <a:pt x="73" y="1015"/>
                    <a:pt x="73" y="1015"/>
                    <a:pt x="73" y="1015"/>
                  </a:cubicBezTo>
                  <a:cubicBezTo>
                    <a:pt x="109" y="1013"/>
                    <a:pt x="109" y="1013"/>
                    <a:pt x="109" y="1013"/>
                  </a:cubicBezTo>
                  <a:cubicBezTo>
                    <a:pt x="145" y="1009"/>
                    <a:pt x="145" y="1009"/>
                    <a:pt x="145" y="1009"/>
                  </a:cubicBezTo>
                  <a:cubicBezTo>
                    <a:pt x="217" y="1001"/>
                    <a:pt x="217" y="1001"/>
                    <a:pt x="217" y="1001"/>
                  </a:cubicBezTo>
                  <a:cubicBezTo>
                    <a:pt x="289" y="991"/>
                    <a:pt x="289" y="991"/>
                    <a:pt x="289" y="991"/>
                  </a:cubicBezTo>
                  <a:cubicBezTo>
                    <a:pt x="325" y="986"/>
                    <a:pt x="325" y="986"/>
                    <a:pt x="325" y="986"/>
                  </a:cubicBezTo>
                  <a:cubicBezTo>
                    <a:pt x="361" y="979"/>
                    <a:pt x="361" y="979"/>
                    <a:pt x="361" y="979"/>
                  </a:cubicBezTo>
                  <a:cubicBezTo>
                    <a:pt x="432" y="967"/>
                    <a:pt x="432" y="967"/>
                    <a:pt x="432" y="967"/>
                  </a:cubicBezTo>
                  <a:cubicBezTo>
                    <a:pt x="504" y="953"/>
                    <a:pt x="504" y="953"/>
                    <a:pt x="504" y="953"/>
                  </a:cubicBezTo>
                  <a:cubicBezTo>
                    <a:pt x="527" y="949"/>
                    <a:pt x="551" y="944"/>
                    <a:pt x="575" y="939"/>
                  </a:cubicBezTo>
                  <a:cubicBezTo>
                    <a:pt x="764" y="899"/>
                    <a:pt x="953" y="853"/>
                    <a:pt x="1143" y="816"/>
                  </a:cubicBezTo>
                  <a:cubicBezTo>
                    <a:pt x="1237" y="796"/>
                    <a:pt x="1333" y="781"/>
                    <a:pt x="1429" y="768"/>
                  </a:cubicBezTo>
                  <a:cubicBezTo>
                    <a:pt x="1477" y="763"/>
                    <a:pt x="1525" y="757"/>
                    <a:pt x="1574" y="755"/>
                  </a:cubicBezTo>
                  <a:cubicBezTo>
                    <a:pt x="1610" y="752"/>
                    <a:pt x="1610" y="752"/>
                    <a:pt x="1610" y="752"/>
                  </a:cubicBezTo>
                  <a:cubicBezTo>
                    <a:pt x="1628" y="751"/>
                    <a:pt x="1628" y="751"/>
                    <a:pt x="1628" y="751"/>
                  </a:cubicBezTo>
                  <a:cubicBezTo>
                    <a:pt x="1634" y="751"/>
                    <a:pt x="1640" y="751"/>
                    <a:pt x="1646" y="751"/>
                  </a:cubicBezTo>
                  <a:cubicBezTo>
                    <a:pt x="1719" y="749"/>
                    <a:pt x="1719" y="749"/>
                    <a:pt x="1719" y="749"/>
                  </a:cubicBezTo>
                  <a:cubicBezTo>
                    <a:pt x="1913" y="750"/>
                    <a:pt x="2106" y="762"/>
                    <a:pt x="2300" y="760"/>
                  </a:cubicBezTo>
                  <a:cubicBezTo>
                    <a:pt x="2396" y="759"/>
                    <a:pt x="2493" y="755"/>
                    <a:pt x="2589" y="745"/>
                  </a:cubicBezTo>
                  <a:cubicBezTo>
                    <a:pt x="2686" y="736"/>
                    <a:pt x="2781" y="721"/>
                    <a:pt x="2876" y="701"/>
                  </a:cubicBezTo>
                  <a:cubicBezTo>
                    <a:pt x="2924" y="692"/>
                    <a:pt x="2971" y="681"/>
                    <a:pt x="3018" y="669"/>
                  </a:cubicBezTo>
                  <a:cubicBezTo>
                    <a:pt x="3041" y="664"/>
                    <a:pt x="3064" y="657"/>
                    <a:pt x="3088" y="651"/>
                  </a:cubicBezTo>
                  <a:cubicBezTo>
                    <a:pt x="3111" y="644"/>
                    <a:pt x="3134" y="638"/>
                    <a:pt x="3157" y="630"/>
                  </a:cubicBezTo>
                  <a:cubicBezTo>
                    <a:pt x="3250" y="602"/>
                    <a:pt x="3341" y="569"/>
                    <a:pt x="3431" y="535"/>
                  </a:cubicBezTo>
                  <a:cubicBezTo>
                    <a:pt x="3522" y="501"/>
                    <a:pt x="3612" y="466"/>
                    <a:pt x="3703" y="433"/>
                  </a:cubicBezTo>
                  <a:cubicBezTo>
                    <a:pt x="3749" y="416"/>
                    <a:pt x="3795" y="400"/>
                    <a:pt x="3841" y="385"/>
                  </a:cubicBezTo>
                  <a:cubicBezTo>
                    <a:pt x="3864" y="377"/>
                    <a:pt x="3887" y="370"/>
                    <a:pt x="3910" y="363"/>
                  </a:cubicBezTo>
                  <a:cubicBezTo>
                    <a:pt x="3933" y="356"/>
                    <a:pt x="3957" y="350"/>
                    <a:pt x="3980" y="344"/>
                  </a:cubicBezTo>
                  <a:cubicBezTo>
                    <a:pt x="4075" y="322"/>
                    <a:pt x="4171" y="309"/>
                    <a:pt x="4267" y="300"/>
                  </a:cubicBezTo>
                  <a:cubicBezTo>
                    <a:pt x="4316" y="294"/>
                    <a:pt x="4364" y="292"/>
                    <a:pt x="4412" y="290"/>
                  </a:cubicBezTo>
                  <a:cubicBezTo>
                    <a:pt x="4558" y="284"/>
                    <a:pt x="4558" y="284"/>
                    <a:pt x="4558" y="284"/>
                  </a:cubicBezTo>
                  <a:cubicBezTo>
                    <a:pt x="4654" y="281"/>
                    <a:pt x="4751" y="278"/>
                    <a:pt x="4848" y="272"/>
                  </a:cubicBezTo>
                  <a:cubicBezTo>
                    <a:pt x="4896" y="269"/>
                    <a:pt x="4944" y="266"/>
                    <a:pt x="4992" y="262"/>
                  </a:cubicBezTo>
                  <a:cubicBezTo>
                    <a:pt x="5041" y="257"/>
                    <a:pt x="5089" y="252"/>
                    <a:pt x="5136" y="245"/>
                  </a:cubicBezTo>
                  <a:cubicBezTo>
                    <a:pt x="5232" y="232"/>
                    <a:pt x="5328" y="216"/>
                    <a:pt x="5423" y="199"/>
                  </a:cubicBezTo>
                  <a:cubicBezTo>
                    <a:pt x="5518" y="181"/>
                    <a:pt x="5613" y="163"/>
                    <a:pt x="5708" y="144"/>
                  </a:cubicBezTo>
                  <a:cubicBezTo>
                    <a:pt x="5898" y="107"/>
                    <a:pt x="6088" y="69"/>
                    <a:pt x="6280" y="41"/>
                  </a:cubicBezTo>
                  <a:cubicBezTo>
                    <a:pt x="6328" y="34"/>
                    <a:pt x="6376" y="27"/>
                    <a:pt x="6424" y="22"/>
                  </a:cubicBezTo>
                  <a:cubicBezTo>
                    <a:pt x="6472" y="16"/>
                    <a:pt x="6520" y="10"/>
                    <a:pt x="6568" y="7"/>
                  </a:cubicBezTo>
                  <a:cubicBezTo>
                    <a:pt x="6665" y="0"/>
                    <a:pt x="6764" y="3"/>
                    <a:pt x="6857" y="30"/>
                  </a:cubicBezTo>
                  <a:cubicBezTo>
                    <a:pt x="6904" y="43"/>
                    <a:pt x="6949" y="62"/>
                    <a:pt x="6991" y="86"/>
                  </a:cubicBezTo>
                  <a:cubicBezTo>
                    <a:pt x="7034" y="110"/>
                    <a:pt x="7075" y="135"/>
                    <a:pt x="7116" y="162"/>
                  </a:cubicBezTo>
                  <a:cubicBezTo>
                    <a:pt x="7196" y="215"/>
                    <a:pt x="7274" y="273"/>
                    <a:pt x="7354" y="328"/>
                  </a:cubicBezTo>
                  <a:cubicBezTo>
                    <a:pt x="7514" y="437"/>
                    <a:pt x="7677" y="542"/>
                    <a:pt x="7853" y="623"/>
                  </a:cubicBezTo>
                  <a:cubicBezTo>
                    <a:pt x="7897" y="643"/>
                    <a:pt x="7942" y="662"/>
                    <a:pt x="7987" y="678"/>
                  </a:cubicBezTo>
                  <a:cubicBezTo>
                    <a:pt x="8033" y="695"/>
                    <a:pt x="8079" y="710"/>
                    <a:pt x="8125" y="724"/>
                  </a:cubicBezTo>
                  <a:cubicBezTo>
                    <a:pt x="8218" y="751"/>
                    <a:pt x="8313" y="772"/>
                    <a:pt x="8408" y="787"/>
                  </a:cubicBezTo>
                  <a:cubicBezTo>
                    <a:pt x="8504" y="802"/>
                    <a:pt x="8600" y="811"/>
                    <a:pt x="8697" y="811"/>
                  </a:cubicBezTo>
                  <a:cubicBezTo>
                    <a:pt x="8794" y="812"/>
                    <a:pt x="8891" y="805"/>
                    <a:pt x="8986" y="788"/>
                  </a:cubicBezTo>
                  <a:cubicBezTo>
                    <a:pt x="8891" y="806"/>
                    <a:pt x="8794" y="813"/>
                    <a:pt x="8697" y="812"/>
                  </a:cubicBezTo>
                  <a:cubicBezTo>
                    <a:pt x="8600" y="812"/>
                    <a:pt x="8504" y="804"/>
                    <a:pt x="8408" y="789"/>
                  </a:cubicBezTo>
                  <a:cubicBezTo>
                    <a:pt x="8312" y="774"/>
                    <a:pt x="8217" y="753"/>
                    <a:pt x="8124" y="726"/>
                  </a:cubicBezTo>
                  <a:cubicBezTo>
                    <a:pt x="8078" y="713"/>
                    <a:pt x="8032" y="698"/>
                    <a:pt x="7986" y="681"/>
                  </a:cubicBezTo>
                  <a:cubicBezTo>
                    <a:pt x="7941" y="665"/>
                    <a:pt x="7896" y="647"/>
                    <a:pt x="7852" y="626"/>
                  </a:cubicBezTo>
                  <a:cubicBezTo>
                    <a:pt x="7675" y="546"/>
                    <a:pt x="7512" y="440"/>
                    <a:pt x="7351" y="332"/>
                  </a:cubicBezTo>
                  <a:cubicBezTo>
                    <a:pt x="7272" y="277"/>
                    <a:pt x="7194" y="219"/>
                    <a:pt x="7113" y="166"/>
                  </a:cubicBezTo>
                  <a:cubicBezTo>
                    <a:pt x="7073" y="139"/>
                    <a:pt x="7031" y="114"/>
                    <a:pt x="6989" y="90"/>
                  </a:cubicBezTo>
                  <a:cubicBezTo>
                    <a:pt x="6947" y="67"/>
                    <a:pt x="6903" y="48"/>
                    <a:pt x="6856" y="35"/>
                  </a:cubicBezTo>
                  <a:cubicBezTo>
                    <a:pt x="6763" y="8"/>
                    <a:pt x="6665" y="6"/>
                    <a:pt x="6569" y="12"/>
                  </a:cubicBezTo>
                  <a:cubicBezTo>
                    <a:pt x="6521" y="15"/>
                    <a:pt x="6473" y="21"/>
                    <a:pt x="6424" y="27"/>
                  </a:cubicBezTo>
                  <a:cubicBezTo>
                    <a:pt x="6376" y="33"/>
                    <a:pt x="6329" y="39"/>
                    <a:pt x="6281" y="46"/>
                  </a:cubicBezTo>
                  <a:cubicBezTo>
                    <a:pt x="6089" y="74"/>
                    <a:pt x="5899" y="113"/>
                    <a:pt x="5709" y="150"/>
                  </a:cubicBezTo>
                  <a:cubicBezTo>
                    <a:pt x="5614" y="169"/>
                    <a:pt x="5519" y="188"/>
                    <a:pt x="5424" y="205"/>
                  </a:cubicBezTo>
                  <a:cubicBezTo>
                    <a:pt x="5329" y="223"/>
                    <a:pt x="5233" y="239"/>
                    <a:pt x="5137" y="252"/>
                  </a:cubicBezTo>
                  <a:cubicBezTo>
                    <a:pt x="5089" y="259"/>
                    <a:pt x="5041" y="264"/>
                    <a:pt x="4993" y="269"/>
                  </a:cubicBezTo>
                  <a:cubicBezTo>
                    <a:pt x="4945" y="273"/>
                    <a:pt x="4896" y="276"/>
                    <a:pt x="4848" y="279"/>
                  </a:cubicBezTo>
                  <a:cubicBezTo>
                    <a:pt x="4751" y="285"/>
                    <a:pt x="4655" y="288"/>
                    <a:pt x="4558" y="292"/>
                  </a:cubicBezTo>
                  <a:cubicBezTo>
                    <a:pt x="4461" y="296"/>
                    <a:pt x="4364" y="296"/>
                    <a:pt x="4268" y="307"/>
                  </a:cubicBezTo>
                  <a:cubicBezTo>
                    <a:pt x="4172" y="316"/>
                    <a:pt x="4076" y="329"/>
                    <a:pt x="3982" y="351"/>
                  </a:cubicBezTo>
                  <a:cubicBezTo>
                    <a:pt x="3958" y="357"/>
                    <a:pt x="3935" y="363"/>
                    <a:pt x="3912" y="369"/>
                  </a:cubicBezTo>
                  <a:cubicBezTo>
                    <a:pt x="3889" y="376"/>
                    <a:pt x="3866" y="384"/>
                    <a:pt x="3843" y="391"/>
                  </a:cubicBezTo>
                  <a:cubicBezTo>
                    <a:pt x="3797" y="407"/>
                    <a:pt x="3751" y="423"/>
                    <a:pt x="3706" y="439"/>
                  </a:cubicBezTo>
                  <a:cubicBezTo>
                    <a:pt x="3615" y="472"/>
                    <a:pt x="3524" y="507"/>
                    <a:pt x="3434" y="541"/>
                  </a:cubicBezTo>
                  <a:cubicBezTo>
                    <a:pt x="3343" y="575"/>
                    <a:pt x="3252" y="608"/>
                    <a:pt x="3159" y="636"/>
                  </a:cubicBezTo>
                  <a:cubicBezTo>
                    <a:pt x="3136" y="643"/>
                    <a:pt x="3113" y="650"/>
                    <a:pt x="3089" y="657"/>
                  </a:cubicBezTo>
                  <a:cubicBezTo>
                    <a:pt x="3066" y="663"/>
                    <a:pt x="3043" y="669"/>
                    <a:pt x="3019" y="675"/>
                  </a:cubicBezTo>
                  <a:cubicBezTo>
                    <a:pt x="2972" y="687"/>
                    <a:pt x="2925" y="697"/>
                    <a:pt x="2877" y="707"/>
                  </a:cubicBezTo>
                  <a:cubicBezTo>
                    <a:pt x="2782" y="726"/>
                    <a:pt x="2686" y="741"/>
                    <a:pt x="2590" y="750"/>
                  </a:cubicBezTo>
                  <a:cubicBezTo>
                    <a:pt x="2494" y="760"/>
                    <a:pt x="2397" y="764"/>
                    <a:pt x="2300" y="765"/>
                  </a:cubicBezTo>
                  <a:cubicBezTo>
                    <a:pt x="2106" y="767"/>
                    <a:pt x="1913" y="755"/>
                    <a:pt x="1719" y="754"/>
                  </a:cubicBezTo>
                  <a:cubicBezTo>
                    <a:pt x="1647" y="755"/>
                    <a:pt x="1647" y="755"/>
                    <a:pt x="1647" y="755"/>
                  </a:cubicBezTo>
                  <a:cubicBezTo>
                    <a:pt x="1640" y="755"/>
                    <a:pt x="1634" y="755"/>
                    <a:pt x="1628" y="755"/>
                  </a:cubicBezTo>
                  <a:cubicBezTo>
                    <a:pt x="1610" y="756"/>
                    <a:pt x="1610" y="756"/>
                    <a:pt x="1610" y="756"/>
                  </a:cubicBezTo>
                  <a:cubicBezTo>
                    <a:pt x="1574" y="759"/>
                    <a:pt x="1574" y="759"/>
                    <a:pt x="1574" y="759"/>
                  </a:cubicBezTo>
                  <a:cubicBezTo>
                    <a:pt x="1526" y="761"/>
                    <a:pt x="1478" y="767"/>
                    <a:pt x="1430" y="772"/>
                  </a:cubicBezTo>
                  <a:cubicBezTo>
                    <a:pt x="1334" y="785"/>
                    <a:pt x="1238" y="800"/>
                    <a:pt x="1143" y="819"/>
                  </a:cubicBezTo>
                  <a:cubicBezTo>
                    <a:pt x="953" y="856"/>
                    <a:pt x="765" y="902"/>
                    <a:pt x="575" y="941"/>
                  </a:cubicBezTo>
                  <a:cubicBezTo>
                    <a:pt x="552" y="946"/>
                    <a:pt x="528" y="950"/>
                    <a:pt x="504" y="955"/>
                  </a:cubicBezTo>
                  <a:cubicBezTo>
                    <a:pt x="433" y="968"/>
                    <a:pt x="433" y="968"/>
                    <a:pt x="433" y="968"/>
                  </a:cubicBezTo>
                  <a:cubicBezTo>
                    <a:pt x="361" y="981"/>
                    <a:pt x="361" y="981"/>
                    <a:pt x="361" y="981"/>
                  </a:cubicBezTo>
                  <a:cubicBezTo>
                    <a:pt x="325" y="987"/>
                    <a:pt x="325" y="987"/>
                    <a:pt x="325" y="987"/>
                  </a:cubicBezTo>
                  <a:cubicBezTo>
                    <a:pt x="289" y="992"/>
                    <a:pt x="289" y="992"/>
                    <a:pt x="289" y="992"/>
                  </a:cubicBezTo>
                  <a:cubicBezTo>
                    <a:pt x="217" y="1002"/>
                    <a:pt x="217" y="1002"/>
                    <a:pt x="217" y="1002"/>
                  </a:cubicBezTo>
                  <a:cubicBezTo>
                    <a:pt x="145" y="1009"/>
                    <a:pt x="145" y="1009"/>
                    <a:pt x="145" y="1009"/>
                  </a:cubicBezTo>
                  <a:cubicBezTo>
                    <a:pt x="109" y="1013"/>
                    <a:pt x="109" y="1013"/>
                    <a:pt x="109" y="1013"/>
                  </a:cubicBezTo>
                  <a:cubicBezTo>
                    <a:pt x="73" y="1015"/>
                    <a:pt x="73" y="1015"/>
                    <a:pt x="73" y="1015"/>
                  </a:cubicBezTo>
                  <a:lnTo>
                    <a:pt x="0" y="10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6" name="Freeform 33"/>
            <p:cNvSpPr/>
            <p:nvPr>
              <p:custDataLst>
                <p:tags r:id="rId31"/>
              </p:custDataLst>
            </p:nvPr>
          </p:nvSpPr>
          <p:spPr bwMode="auto">
            <a:xfrm>
              <a:off x="3" y="1468"/>
              <a:ext cx="5750" cy="652"/>
            </a:xfrm>
            <a:custGeom>
              <a:avLst/>
              <a:gdLst>
                <a:gd name="T0" fmla="*/ 72 w 8985"/>
                <a:gd name="T1" fmla="*/ 1012 h 1018"/>
                <a:gd name="T2" fmla="*/ 145 w 8985"/>
                <a:gd name="T3" fmla="*/ 1004 h 1018"/>
                <a:gd name="T4" fmla="*/ 289 w 8985"/>
                <a:gd name="T5" fmla="*/ 984 h 1018"/>
                <a:gd name="T6" fmla="*/ 360 w 8985"/>
                <a:gd name="T7" fmla="*/ 971 h 1018"/>
                <a:gd name="T8" fmla="*/ 575 w 8985"/>
                <a:gd name="T9" fmla="*/ 928 h 1018"/>
                <a:gd name="T10" fmla="*/ 1288 w 8985"/>
                <a:gd name="T11" fmla="*/ 783 h 1018"/>
                <a:gd name="T12" fmla="*/ 1361 w 8985"/>
                <a:gd name="T13" fmla="*/ 774 h 1018"/>
                <a:gd name="T14" fmla="*/ 1506 w 8985"/>
                <a:gd name="T15" fmla="*/ 761 h 1018"/>
                <a:gd name="T16" fmla="*/ 1579 w 8985"/>
                <a:gd name="T17" fmla="*/ 758 h 1018"/>
                <a:gd name="T18" fmla="*/ 1651 w 8985"/>
                <a:gd name="T19" fmla="*/ 757 h 1018"/>
                <a:gd name="T20" fmla="*/ 2305 w 8985"/>
                <a:gd name="T21" fmla="*/ 806 h 1018"/>
                <a:gd name="T22" fmla="*/ 3172 w 8985"/>
                <a:gd name="T23" fmla="*/ 731 h 1018"/>
                <a:gd name="T24" fmla="*/ 3728 w 8985"/>
                <a:gd name="T25" fmla="*/ 561 h 1018"/>
                <a:gd name="T26" fmla="*/ 4007 w 8985"/>
                <a:gd name="T27" fmla="*/ 475 h 1018"/>
                <a:gd name="T28" fmla="*/ 4437 w 8985"/>
                <a:gd name="T29" fmla="*/ 401 h 1018"/>
                <a:gd name="T30" fmla="*/ 4868 w 8985"/>
                <a:gd name="T31" fmla="*/ 328 h 1018"/>
                <a:gd name="T32" fmla="*/ 5720 w 8985"/>
                <a:gd name="T33" fmla="*/ 135 h 1018"/>
                <a:gd name="T34" fmla="*/ 6293 w 8985"/>
                <a:gd name="T35" fmla="*/ 26 h 1018"/>
                <a:gd name="T36" fmla="*/ 6583 w 8985"/>
                <a:gd name="T37" fmla="*/ 2 h 1018"/>
                <a:gd name="T38" fmla="*/ 6872 w 8985"/>
                <a:gd name="T39" fmla="*/ 35 h 1018"/>
                <a:gd name="T40" fmla="*/ 7128 w 8985"/>
                <a:gd name="T41" fmla="*/ 172 h 1018"/>
                <a:gd name="T42" fmla="*/ 7854 w 8985"/>
                <a:gd name="T43" fmla="*/ 656 h 1018"/>
                <a:gd name="T44" fmla="*/ 8406 w 8985"/>
                <a:gd name="T45" fmla="*/ 836 h 1018"/>
                <a:gd name="T46" fmla="*/ 8985 w 8985"/>
                <a:gd name="T47" fmla="*/ 840 h 1018"/>
                <a:gd name="T48" fmla="*/ 8406 w 8985"/>
                <a:gd name="T49" fmla="*/ 838 h 1018"/>
                <a:gd name="T50" fmla="*/ 7853 w 8985"/>
                <a:gd name="T51" fmla="*/ 660 h 1018"/>
                <a:gd name="T52" fmla="*/ 7361 w 8985"/>
                <a:gd name="T53" fmla="*/ 348 h 1018"/>
                <a:gd name="T54" fmla="*/ 7004 w 8985"/>
                <a:gd name="T55" fmla="*/ 97 h 1018"/>
                <a:gd name="T56" fmla="*/ 6728 w 8985"/>
                <a:gd name="T57" fmla="*/ 11 h 1018"/>
                <a:gd name="T58" fmla="*/ 6438 w 8985"/>
                <a:gd name="T59" fmla="*/ 16 h 1018"/>
                <a:gd name="T60" fmla="*/ 6006 w 8985"/>
                <a:gd name="T61" fmla="*/ 79 h 1018"/>
                <a:gd name="T62" fmla="*/ 5155 w 8985"/>
                <a:gd name="T63" fmla="*/ 277 h 1018"/>
                <a:gd name="T64" fmla="*/ 4582 w 8985"/>
                <a:gd name="T65" fmla="*/ 385 h 1018"/>
                <a:gd name="T66" fmla="*/ 4294 w 8985"/>
                <a:gd name="T67" fmla="*/ 428 h 1018"/>
                <a:gd name="T68" fmla="*/ 3869 w 8985"/>
                <a:gd name="T69" fmla="*/ 522 h 1018"/>
                <a:gd name="T70" fmla="*/ 3453 w 8985"/>
                <a:gd name="T71" fmla="*/ 657 h 1018"/>
                <a:gd name="T72" fmla="*/ 2886 w 8985"/>
                <a:gd name="T73" fmla="*/ 790 h 1018"/>
                <a:gd name="T74" fmla="*/ 1724 w 8985"/>
                <a:gd name="T75" fmla="*/ 763 h 1018"/>
                <a:gd name="T76" fmla="*/ 1615 w 8985"/>
                <a:gd name="T77" fmla="*/ 761 h 1018"/>
                <a:gd name="T78" fmla="*/ 1542 w 8985"/>
                <a:gd name="T79" fmla="*/ 763 h 1018"/>
                <a:gd name="T80" fmla="*/ 1433 w 8985"/>
                <a:gd name="T81" fmla="*/ 770 h 1018"/>
                <a:gd name="T82" fmla="*/ 1325 w 8985"/>
                <a:gd name="T83" fmla="*/ 782 h 1018"/>
                <a:gd name="T84" fmla="*/ 1145 w 8985"/>
                <a:gd name="T85" fmla="*/ 810 h 1018"/>
                <a:gd name="T86" fmla="*/ 432 w 8985"/>
                <a:gd name="T87" fmla="*/ 959 h 1018"/>
                <a:gd name="T88" fmla="*/ 325 w 8985"/>
                <a:gd name="T89" fmla="*/ 979 h 1018"/>
                <a:gd name="T90" fmla="*/ 217 w 8985"/>
                <a:gd name="T91" fmla="*/ 996 h 1018"/>
                <a:gd name="T92" fmla="*/ 108 w 8985"/>
                <a:gd name="T93" fmla="*/ 1009 h 1018"/>
                <a:gd name="T94" fmla="*/ 0 w 8985"/>
                <a:gd name="T95" fmla="*/ 1018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85" h="1018">
                  <a:moveTo>
                    <a:pt x="0" y="1018"/>
                  </a:moveTo>
                  <a:cubicBezTo>
                    <a:pt x="72" y="1012"/>
                    <a:pt x="72" y="1012"/>
                    <a:pt x="72" y="1012"/>
                  </a:cubicBezTo>
                  <a:cubicBezTo>
                    <a:pt x="108" y="1009"/>
                    <a:pt x="108" y="1009"/>
                    <a:pt x="108" y="1009"/>
                  </a:cubicBezTo>
                  <a:cubicBezTo>
                    <a:pt x="145" y="1004"/>
                    <a:pt x="145" y="1004"/>
                    <a:pt x="145" y="1004"/>
                  </a:cubicBezTo>
                  <a:cubicBezTo>
                    <a:pt x="217" y="995"/>
                    <a:pt x="217" y="995"/>
                    <a:pt x="217" y="995"/>
                  </a:cubicBezTo>
                  <a:cubicBezTo>
                    <a:pt x="289" y="984"/>
                    <a:pt x="289" y="984"/>
                    <a:pt x="289" y="984"/>
                  </a:cubicBezTo>
                  <a:cubicBezTo>
                    <a:pt x="325" y="978"/>
                    <a:pt x="325" y="978"/>
                    <a:pt x="325" y="978"/>
                  </a:cubicBezTo>
                  <a:cubicBezTo>
                    <a:pt x="360" y="971"/>
                    <a:pt x="360" y="971"/>
                    <a:pt x="360" y="971"/>
                  </a:cubicBezTo>
                  <a:cubicBezTo>
                    <a:pt x="432" y="958"/>
                    <a:pt x="432" y="958"/>
                    <a:pt x="432" y="958"/>
                  </a:cubicBezTo>
                  <a:cubicBezTo>
                    <a:pt x="480" y="948"/>
                    <a:pt x="527" y="939"/>
                    <a:pt x="575" y="928"/>
                  </a:cubicBezTo>
                  <a:cubicBezTo>
                    <a:pt x="765" y="888"/>
                    <a:pt x="953" y="841"/>
                    <a:pt x="1145" y="807"/>
                  </a:cubicBezTo>
                  <a:cubicBezTo>
                    <a:pt x="1192" y="798"/>
                    <a:pt x="1240" y="791"/>
                    <a:pt x="1288" y="783"/>
                  </a:cubicBezTo>
                  <a:cubicBezTo>
                    <a:pt x="1300" y="781"/>
                    <a:pt x="1312" y="780"/>
                    <a:pt x="1324" y="778"/>
                  </a:cubicBezTo>
                  <a:cubicBezTo>
                    <a:pt x="1361" y="774"/>
                    <a:pt x="1361" y="774"/>
                    <a:pt x="1361" y="774"/>
                  </a:cubicBezTo>
                  <a:cubicBezTo>
                    <a:pt x="1385" y="771"/>
                    <a:pt x="1409" y="768"/>
                    <a:pt x="1433" y="766"/>
                  </a:cubicBezTo>
                  <a:cubicBezTo>
                    <a:pt x="1506" y="761"/>
                    <a:pt x="1506" y="761"/>
                    <a:pt x="1506" y="761"/>
                  </a:cubicBezTo>
                  <a:cubicBezTo>
                    <a:pt x="1518" y="759"/>
                    <a:pt x="1530" y="759"/>
                    <a:pt x="1542" y="759"/>
                  </a:cubicBezTo>
                  <a:cubicBezTo>
                    <a:pt x="1579" y="758"/>
                    <a:pt x="1579" y="758"/>
                    <a:pt x="1579" y="758"/>
                  </a:cubicBezTo>
                  <a:cubicBezTo>
                    <a:pt x="1615" y="757"/>
                    <a:pt x="1615" y="757"/>
                    <a:pt x="1615" y="757"/>
                  </a:cubicBezTo>
                  <a:cubicBezTo>
                    <a:pt x="1627" y="756"/>
                    <a:pt x="1639" y="757"/>
                    <a:pt x="1651" y="757"/>
                  </a:cubicBezTo>
                  <a:cubicBezTo>
                    <a:pt x="1724" y="759"/>
                    <a:pt x="1724" y="759"/>
                    <a:pt x="1724" y="759"/>
                  </a:cubicBezTo>
                  <a:cubicBezTo>
                    <a:pt x="1918" y="769"/>
                    <a:pt x="2111" y="794"/>
                    <a:pt x="2305" y="806"/>
                  </a:cubicBezTo>
                  <a:cubicBezTo>
                    <a:pt x="2499" y="819"/>
                    <a:pt x="2693" y="812"/>
                    <a:pt x="2886" y="785"/>
                  </a:cubicBezTo>
                  <a:cubicBezTo>
                    <a:pt x="2982" y="771"/>
                    <a:pt x="3077" y="754"/>
                    <a:pt x="3172" y="731"/>
                  </a:cubicBezTo>
                  <a:cubicBezTo>
                    <a:pt x="3266" y="708"/>
                    <a:pt x="3359" y="680"/>
                    <a:pt x="3451" y="651"/>
                  </a:cubicBezTo>
                  <a:cubicBezTo>
                    <a:pt x="3544" y="622"/>
                    <a:pt x="3636" y="591"/>
                    <a:pt x="3728" y="561"/>
                  </a:cubicBezTo>
                  <a:cubicBezTo>
                    <a:pt x="3774" y="545"/>
                    <a:pt x="3821" y="530"/>
                    <a:pt x="3867" y="516"/>
                  </a:cubicBezTo>
                  <a:cubicBezTo>
                    <a:pt x="3913" y="501"/>
                    <a:pt x="3960" y="487"/>
                    <a:pt x="4007" y="475"/>
                  </a:cubicBezTo>
                  <a:cubicBezTo>
                    <a:pt x="4101" y="451"/>
                    <a:pt x="4197" y="431"/>
                    <a:pt x="4293" y="421"/>
                  </a:cubicBezTo>
                  <a:cubicBezTo>
                    <a:pt x="4342" y="416"/>
                    <a:pt x="4390" y="409"/>
                    <a:pt x="4437" y="401"/>
                  </a:cubicBezTo>
                  <a:cubicBezTo>
                    <a:pt x="4485" y="392"/>
                    <a:pt x="4533" y="385"/>
                    <a:pt x="4581" y="377"/>
                  </a:cubicBezTo>
                  <a:cubicBezTo>
                    <a:pt x="4677" y="362"/>
                    <a:pt x="4773" y="346"/>
                    <a:pt x="4868" y="328"/>
                  </a:cubicBezTo>
                  <a:cubicBezTo>
                    <a:pt x="4964" y="310"/>
                    <a:pt x="5059" y="292"/>
                    <a:pt x="5154" y="270"/>
                  </a:cubicBezTo>
                  <a:cubicBezTo>
                    <a:pt x="5343" y="227"/>
                    <a:pt x="5531" y="178"/>
                    <a:pt x="5720" y="135"/>
                  </a:cubicBezTo>
                  <a:cubicBezTo>
                    <a:pt x="5815" y="113"/>
                    <a:pt x="5910" y="92"/>
                    <a:pt x="6005" y="73"/>
                  </a:cubicBezTo>
                  <a:cubicBezTo>
                    <a:pt x="6100" y="55"/>
                    <a:pt x="6196" y="39"/>
                    <a:pt x="6293" y="26"/>
                  </a:cubicBezTo>
                  <a:cubicBezTo>
                    <a:pt x="6341" y="20"/>
                    <a:pt x="6389" y="15"/>
                    <a:pt x="6438" y="11"/>
                  </a:cubicBezTo>
                  <a:cubicBezTo>
                    <a:pt x="6486" y="6"/>
                    <a:pt x="6535" y="3"/>
                    <a:pt x="6583" y="2"/>
                  </a:cubicBezTo>
                  <a:cubicBezTo>
                    <a:pt x="6632" y="0"/>
                    <a:pt x="6681" y="1"/>
                    <a:pt x="6729" y="6"/>
                  </a:cubicBezTo>
                  <a:cubicBezTo>
                    <a:pt x="6777" y="11"/>
                    <a:pt x="6826" y="20"/>
                    <a:pt x="6872" y="35"/>
                  </a:cubicBezTo>
                  <a:cubicBezTo>
                    <a:pt x="6919" y="48"/>
                    <a:pt x="6964" y="68"/>
                    <a:pt x="7006" y="93"/>
                  </a:cubicBezTo>
                  <a:cubicBezTo>
                    <a:pt x="7048" y="117"/>
                    <a:pt x="7088" y="144"/>
                    <a:pt x="7128" y="172"/>
                  </a:cubicBezTo>
                  <a:cubicBezTo>
                    <a:pt x="7208" y="227"/>
                    <a:pt x="7285" y="287"/>
                    <a:pt x="7363" y="345"/>
                  </a:cubicBezTo>
                  <a:cubicBezTo>
                    <a:pt x="7520" y="458"/>
                    <a:pt x="7680" y="570"/>
                    <a:pt x="7854" y="656"/>
                  </a:cubicBezTo>
                  <a:cubicBezTo>
                    <a:pt x="7941" y="700"/>
                    <a:pt x="8031" y="736"/>
                    <a:pt x="8124" y="766"/>
                  </a:cubicBezTo>
                  <a:cubicBezTo>
                    <a:pt x="8216" y="796"/>
                    <a:pt x="8310" y="819"/>
                    <a:pt x="8406" y="836"/>
                  </a:cubicBezTo>
                  <a:cubicBezTo>
                    <a:pt x="8502" y="853"/>
                    <a:pt x="8598" y="863"/>
                    <a:pt x="8696" y="864"/>
                  </a:cubicBezTo>
                  <a:cubicBezTo>
                    <a:pt x="8793" y="865"/>
                    <a:pt x="8890" y="858"/>
                    <a:pt x="8985" y="840"/>
                  </a:cubicBezTo>
                  <a:cubicBezTo>
                    <a:pt x="8890" y="859"/>
                    <a:pt x="8793" y="866"/>
                    <a:pt x="8696" y="865"/>
                  </a:cubicBezTo>
                  <a:cubicBezTo>
                    <a:pt x="8598" y="864"/>
                    <a:pt x="8501" y="854"/>
                    <a:pt x="8406" y="838"/>
                  </a:cubicBezTo>
                  <a:cubicBezTo>
                    <a:pt x="8310" y="821"/>
                    <a:pt x="8215" y="798"/>
                    <a:pt x="8123" y="768"/>
                  </a:cubicBezTo>
                  <a:cubicBezTo>
                    <a:pt x="8030" y="739"/>
                    <a:pt x="7939" y="703"/>
                    <a:pt x="7853" y="660"/>
                  </a:cubicBezTo>
                  <a:cubicBezTo>
                    <a:pt x="7766" y="616"/>
                    <a:pt x="7682" y="567"/>
                    <a:pt x="7600" y="514"/>
                  </a:cubicBezTo>
                  <a:cubicBezTo>
                    <a:pt x="7519" y="461"/>
                    <a:pt x="7439" y="405"/>
                    <a:pt x="7361" y="348"/>
                  </a:cubicBezTo>
                  <a:cubicBezTo>
                    <a:pt x="7282" y="291"/>
                    <a:pt x="7206" y="231"/>
                    <a:pt x="7126" y="176"/>
                  </a:cubicBezTo>
                  <a:cubicBezTo>
                    <a:pt x="7086" y="148"/>
                    <a:pt x="7045" y="121"/>
                    <a:pt x="7004" y="97"/>
                  </a:cubicBezTo>
                  <a:cubicBezTo>
                    <a:pt x="6962" y="73"/>
                    <a:pt x="6917" y="53"/>
                    <a:pt x="6871" y="39"/>
                  </a:cubicBezTo>
                  <a:cubicBezTo>
                    <a:pt x="6824" y="25"/>
                    <a:pt x="6777" y="16"/>
                    <a:pt x="6728" y="11"/>
                  </a:cubicBezTo>
                  <a:cubicBezTo>
                    <a:pt x="6680" y="7"/>
                    <a:pt x="6632" y="6"/>
                    <a:pt x="6583" y="7"/>
                  </a:cubicBezTo>
                  <a:cubicBezTo>
                    <a:pt x="6535" y="8"/>
                    <a:pt x="6486" y="12"/>
                    <a:pt x="6438" y="16"/>
                  </a:cubicBezTo>
                  <a:cubicBezTo>
                    <a:pt x="6390" y="20"/>
                    <a:pt x="6342" y="26"/>
                    <a:pt x="6294" y="32"/>
                  </a:cubicBezTo>
                  <a:cubicBezTo>
                    <a:pt x="6197" y="44"/>
                    <a:pt x="6101" y="60"/>
                    <a:pt x="6006" y="79"/>
                  </a:cubicBezTo>
                  <a:cubicBezTo>
                    <a:pt x="5911" y="98"/>
                    <a:pt x="5816" y="119"/>
                    <a:pt x="5722" y="141"/>
                  </a:cubicBezTo>
                  <a:cubicBezTo>
                    <a:pt x="5532" y="184"/>
                    <a:pt x="5344" y="233"/>
                    <a:pt x="5155" y="277"/>
                  </a:cubicBezTo>
                  <a:cubicBezTo>
                    <a:pt x="5060" y="299"/>
                    <a:pt x="4965" y="317"/>
                    <a:pt x="4870" y="335"/>
                  </a:cubicBezTo>
                  <a:cubicBezTo>
                    <a:pt x="4774" y="353"/>
                    <a:pt x="4678" y="369"/>
                    <a:pt x="4582" y="385"/>
                  </a:cubicBezTo>
                  <a:cubicBezTo>
                    <a:pt x="4534" y="393"/>
                    <a:pt x="4487" y="400"/>
                    <a:pt x="4439" y="408"/>
                  </a:cubicBezTo>
                  <a:cubicBezTo>
                    <a:pt x="4391" y="416"/>
                    <a:pt x="4343" y="423"/>
                    <a:pt x="4294" y="428"/>
                  </a:cubicBezTo>
                  <a:cubicBezTo>
                    <a:pt x="4198" y="438"/>
                    <a:pt x="4103" y="457"/>
                    <a:pt x="4009" y="482"/>
                  </a:cubicBezTo>
                  <a:cubicBezTo>
                    <a:pt x="3962" y="494"/>
                    <a:pt x="3915" y="508"/>
                    <a:pt x="3869" y="522"/>
                  </a:cubicBezTo>
                  <a:cubicBezTo>
                    <a:pt x="3823" y="537"/>
                    <a:pt x="3777" y="552"/>
                    <a:pt x="3730" y="567"/>
                  </a:cubicBezTo>
                  <a:cubicBezTo>
                    <a:pt x="3638" y="597"/>
                    <a:pt x="3546" y="628"/>
                    <a:pt x="3453" y="657"/>
                  </a:cubicBezTo>
                  <a:cubicBezTo>
                    <a:pt x="3361" y="686"/>
                    <a:pt x="3267" y="714"/>
                    <a:pt x="3173" y="737"/>
                  </a:cubicBezTo>
                  <a:cubicBezTo>
                    <a:pt x="3078" y="760"/>
                    <a:pt x="2983" y="777"/>
                    <a:pt x="2886" y="790"/>
                  </a:cubicBezTo>
                  <a:cubicBezTo>
                    <a:pt x="2694" y="817"/>
                    <a:pt x="2499" y="824"/>
                    <a:pt x="2305" y="811"/>
                  </a:cubicBezTo>
                  <a:cubicBezTo>
                    <a:pt x="2111" y="799"/>
                    <a:pt x="1918" y="774"/>
                    <a:pt x="1724" y="763"/>
                  </a:cubicBezTo>
                  <a:cubicBezTo>
                    <a:pt x="1651" y="761"/>
                    <a:pt x="1651" y="761"/>
                    <a:pt x="1651" y="761"/>
                  </a:cubicBezTo>
                  <a:cubicBezTo>
                    <a:pt x="1639" y="761"/>
                    <a:pt x="1627" y="760"/>
                    <a:pt x="1615" y="761"/>
                  </a:cubicBezTo>
                  <a:cubicBezTo>
                    <a:pt x="1579" y="762"/>
                    <a:pt x="1579" y="762"/>
                    <a:pt x="1579" y="762"/>
                  </a:cubicBezTo>
                  <a:cubicBezTo>
                    <a:pt x="1542" y="763"/>
                    <a:pt x="1542" y="763"/>
                    <a:pt x="1542" y="763"/>
                  </a:cubicBezTo>
                  <a:cubicBezTo>
                    <a:pt x="1530" y="763"/>
                    <a:pt x="1518" y="763"/>
                    <a:pt x="1506" y="765"/>
                  </a:cubicBezTo>
                  <a:cubicBezTo>
                    <a:pt x="1433" y="770"/>
                    <a:pt x="1433" y="770"/>
                    <a:pt x="1433" y="770"/>
                  </a:cubicBezTo>
                  <a:cubicBezTo>
                    <a:pt x="1409" y="772"/>
                    <a:pt x="1385" y="775"/>
                    <a:pt x="1361" y="778"/>
                  </a:cubicBezTo>
                  <a:cubicBezTo>
                    <a:pt x="1325" y="782"/>
                    <a:pt x="1325" y="782"/>
                    <a:pt x="1325" y="782"/>
                  </a:cubicBezTo>
                  <a:cubicBezTo>
                    <a:pt x="1313" y="784"/>
                    <a:pt x="1301" y="785"/>
                    <a:pt x="1289" y="787"/>
                  </a:cubicBezTo>
                  <a:cubicBezTo>
                    <a:pt x="1241" y="795"/>
                    <a:pt x="1193" y="801"/>
                    <a:pt x="1145" y="810"/>
                  </a:cubicBezTo>
                  <a:cubicBezTo>
                    <a:pt x="954" y="844"/>
                    <a:pt x="765" y="890"/>
                    <a:pt x="575" y="930"/>
                  </a:cubicBezTo>
                  <a:cubicBezTo>
                    <a:pt x="528" y="940"/>
                    <a:pt x="480" y="949"/>
                    <a:pt x="432" y="959"/>
                  </a:cubicBezTo>
                  <a:cubicBezTo>
                    <a:pt x="361" y="972"/>
                    <a:pt x="361" y="972"/>
                    <a:pt x="361" y="972"/>
                  </a:cubicBezTo>
                  <a:cubicBezTo>
                    <a:pt x="325" y="979"/>
                    <a:pt x="325" y="979"/>
                    <a:pt x="325" y="979"/>
                  </a:cubicBezTo>
                  <a:cubicBezTo>
                    <a:pt x="289" y="984"/>
                    <a:pt x="289" y="984"/>
                    <a:pt x="289" y="984"/>
                  </a:cubicBezTo>
                  <a:cubicBezTo>
                    <a:pt x="217" y="996"/>
                    <a:pt x="217" y="996"/>
                    <a:pt x="217" y="996"/>
                  </a:cubicBezTo>
                  <a:cubicBezTo>
                    <a:pt x="145" y="1005"/>
                    <a:pt x="145" y="1005"/>
                    <a:pt x="145" y="1005"/>
                  </a:cubicBezTo>
                  <a:cubicBezTo>
                    <a:pt x="108" y="1009"/>
                    <a:pt x="108" y="1009"/>
                    <a:pt x="108" y="1009"/>
                  </a:cubicBezTo>
                  <a:cubicBezTo>
                    <a:pt x="72" y="1012"/>
                    <a:pt x="72" y="1012"/>
                    <a:pt x="72" y="1012"/>
                  </a:cubicBezTo>
                  <a:lnTo>
                    <a:pt x="0" y="10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7" name="Freeform 34"/>
            <p:cNvSpPr/>
            <p:nvPr>
              <p:custDataLst>
                <p:tags r:id="rId32"/>
              </p:custDataLst>
            </p:nvPr>
          </p:nvSpPr>
          <p:spPr bwMode="auto">
            <a:xfrm>
              <a:off x="3" y="1450"/>
              <a:ext cx="5750" cy="655"/>
            </a:xfrm>
            <a:custGeom>
              <a:avLst/>
              <a:gdLst>
                <a:gd name="T0" fmla="*/ 0 w 8985"/>
                <a:gd name="T1" fmla="*/ 1023 h 1023"/>
                <a:gd name="T2" fmla="*/ 577 w 8985"/>
                <a:gd name="T3" fmla="*/ 922 h 1023"/>
                <a:gd name="T4" fmla="*/ 1150 w 8985"/>
                <a:gd name="T5" fmla="*/ 801 h 1023"/>
                <a:gd name="T6" fmla="*/ 1734 w 8985"/>
                <a:gd name="T7" fmla="*/ 777 h 1023"/>
                <a:gd name="T8" fmla="*/ 2314 w 8985"/>
                <a:gd name="T9" fmla="*/ 860 h 1023"/>
                <a:gd name="T10" fmla="*/ 2606 w 8985"/>
                <a:gd name="T11" fmla="*/ 883 h 1023"/>
                <a:gd name="T12" fmla="*/ 2898 w 8985"/>
                <a:gd name="T13" fmla="*/ 875 h 1023"/>
                <a:gd name="T14" fmla="*/ 3188 w 8985"/>
                <a:gd name="T15" fmla="*/ 838 h 1023"/>
                <a:gd name="T16" fmla="*/ 3474 w 8985"/>
                <a:gd name="T17" fmla="*/ 774 h 1023"/>
                <a:gd name="T18" fmla="*/ 3756 w 8985"/>
                <a:gd name="T19" fmla="*/ 695 h 1023"/>
                <a:gd name="T20" fmla="*/ 3896 w 8985"/>
                <a:gd name="T21" fmla="*/ 653 h 1023"/>
                <a:gd name="T22" fmla="*/ 4037 w 8985"/>
                <a:gd name="T23" fmla="*/ 612 h 1023"/>
                <a:gd name="T24" fmla="*/ 4323 w 8985"/>
                <a:gd name="T25" fmla="*/ 547 h 1023"/>
                <a:gd name="T26" fmla="*/ 4465 w 8985"/>
                <a:gd name="T27" fmla="*/ 514 h 1023"/>
                <a:gd name="T28" fmla="*/ 4607 w 8985"/>
                <a:gd name="T29" fmla="*/ 476 h 1023"/>
                <a:gd name="T30" fmla="*/ 4888 w 8985"/>
                <a:gd name="T31" fmla="*/ 394 h 1023"/>
                <a:gd name="T32" fmla="*/ 5167 w 8985"/>
                <a:gd name="T33" fmla="*/ 306 h 1023"/>
                <a:gd name="T34" fmla="*/ 5728 w 8985"/>
                <a:gd name="T35" fmla="*/ 135 h 1023"/>
                <a:gd name="T36" fmla="*/ 6012 w 8985"/>
                <a:gd name="T37" fmla="*/ 66 h 1023"/>
                <a:gd name="T38" fmla="*/ 6302 w 8985"/>
                <a:gd name="T39" fmla="*/ 18 h 1023"/>
                <a:gd name="T40" fmla="*/ 6594 w 8985"/>
                <a:gd name="T41" fmla="*/ 1 h 1023"/>
                <a:gd name="T42" fmla="*/ 6884 w 8985"/>
                <a:gd name="T43" fmla="*/ 42 h 1023"/>
                <a:gd name="T44" fmla="*/ 6953 w 8985"/>
                <a:gd name="T45" fmla="*/ 68 h 1023"/>
                <a:gd name="T46" fmla="*/ 7018 w 8985"/>
                <a:gd name="T47" fmla="*/ 102 h 1023"/>
                <a:gd name="T48" fmla="*/ 7139 w 8985"/>
                <a:gd name="T49" fmla="*/ 184 h 1023"/>
                <a:gd name="T50" fmla="*/ 7371 w 8985"/>
                <a:gd name="T51" fmla="*/ 364 h 1023"/>
                <a:gd name="T52" fmla="*/ 7854 w 8985"/>
                <a:gd name="T53" fmla="*/ 694 h 1023"/>
                <a:gd name="T54" fmla="*/ 8121 w 8985"/>
                <a:gd name="T55" fmla="*/ 813 h 1023"/>
                <a:gd name="T56" fmla="*/ 8403 w 8985"/>
                <a:gd name="T57" fmla="*/ 890 h 1023"/>
                <a:gd name="T58" fmla="*/ 8694 w 8985"/>
                <a:gd name="T59" fmla="*/ 922 h 1023"/>
                <a:gd name="T60" fmla="*/ 8985 w 8985"/>
                <a:gd name="T61" fmla="*/ 897 h 1023"/>
                <a:gd name="T62" fmla="*/ 8694 w 8985"/>
                <a:gd name="T63" fmla="*/ 923 h 1023"/>
                <a:gd name="T64" fmla="*/ 8403 w 8985"/>
                <a:gd name="T65" fmla="*/ 892 h 1023"/>
                <a:gd name="T66" fmla="*/ 8120 w 8985"/>
                <a:gd name="T67" fmla="*/ 815 h 1023"/>
                <a:gd name="T68" fmla="*/ 7852 w 8985"/>
                <a:gd name="T69" fmla="*/ 697 h 1023"/>
                <a:gd name="T70" fmla="*/ 7604 w 8985"/>
                <a:gd name="T71" fmla="*/ 542 h 1023"/>
                <a:gd name="T72" fmla="*/ 7368 w 8985"/>
                <a:gd name="T73" fmla="*/ 367 h 1023"/>
                <a:gd name="T74" fmla="*/ 7136 w 8985"/>
                <a:gd name="T75" fmla="*/ 188 h 1023"/>
                <a:gd name="T76" fmla="*/ 7015 w 8985"/>
                <a:gd name="T77" fmla="*/ 106 h 1023"/>
                <a:gd name="T78" fmla="*/ 6951 w 8985"/>
                <a:gd name="T79" fmla="*/ 73 h 1023"/>
                <a:gd name="T80" fmla="*/ 6882 w 8985"/>
                <a:gd name="T81" fmla="*/ 47 h 1023"/>
                <a:gd name="T82" fmla="*/ 6594 w 8985"/>
                <a:gd name="T83" fmla="*/ 6 h 1023"/>
                <a:gd name="T84" fmla="*/ 6302 w 8985"/>
                <a:gd name="T85" fmla="*/ 23 h 1023"/>
                <a:gd name="T86" fmla="*/ 6014 w 8985"/>
                <a:gd name="T87" fmla="*/ 72 h 1023"/>
                <a:gd name="T88" fmla="*/ 5729 w 8985"/>
                <a:gd name="T89" fmla="*/ 141 h 1023"/>
                <a:gd name="T90" fmla="*/ 5169 w 8985"/>
                <a:gd name="T91" fmla="*/ 313 h 1023"/>
                <a:gd name="T92" fmla="*/ 4890 w 8985"/>
                <a:gd name="T93" fmla="*/ 401 h 1023"/>
                <a:gd name="T94" fmla="*/ 4609 w 8985"/>
                <a:gd name="T95" fmla="*/ 484 h 1023"/>
                <a:gd name="T96" fmla="*/ 4467 w 8985"/>
                <a:gd name="T97" fmla="*/ 521 h 1023"/>
                <a:gd name="T98" fmla="*/ 4324 w 8985"/>
                <a:gd name="T99" fmla="*/ 554 h 1023"/>
                <a:gd name="T100" fmla="*/ 4039 w 8985"/>
                <a:gd name="T101" fmla="*/ 619 h 1023"/>
                <a:gd name="T102" fmla="*/ 3898 w 8985"/>
                <a:gd name="T103" fmla="*/ 659 h 1023"/>
                <a:gd name="T104" fmla="*/ 3757 w 8985"/>
                <a:gd name="T105" fmla="*/ 701 h 1023"/>
                <a:gd name="T106" fmla="*/ 3475 w 8985"/>
                <a:gd name="T107" fmla="*/ 780 h 1023"/>
                <a:gd name="T108" fmla="*/ 3189 w 8985"/>
                <a:gd name="T109" fmla="*/ 844 h 1023"/>
                <a:gd name="T110" fmla="*/ 2898 w 8985"/>
                <a:gd name="T111" fmla="*/ 881 h 1023"/>
                <a:gd name="T112" fmla="*/ 2605 w 8985"/>
                <a:gd name="T113" fmla="*/ 888 h 1023"/>
                <a:gd name="T114" fmla="*/ 2313 w 8985"/>
                <a:gd name="T115" fmla="*/ 865 h 1023"/>
                <a:gd name="T116" fmla="*/ 1733 w 8985"/>
                <a:gd name="T117" fmla="*/ 781 h 1023"/>
                <a:gd name="T118" fmla="*/ 1151 w 8985"/>
                <a:gd name="T119" fmla="*/ 805 h 1023"/>
                <a:gd name="T120" fmla="*/ 577 w 8985"/>
                <a:gd name="T121" fmla="*/ 924 h 1023"/>
                <a:gd name="T122" fmla="*/ 0 w 8985"/>
                <a:gd name="T123"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985" h="1023">
                  <a:moveTo>
                    <a:pt x="0" y="1023"/>
                  </a:moveTo>
                  <a:cubicBezTo>
                    <a:pt x="195" y="1005"/>
                    <a:pt x="386" y="965"/>
                    <a:pt x="577" y="922"/>
                  </a:cubicBezTo>
                  <a:cubicBezTo>
                    <a:pt x="767" y="879"/>
                    <a:pt x="957" y="833"/>
                    <a:pt x="1150" y="801"/>
                  </a:cubicBezTo>
                  <a:cubicBezTo>
                    <a:pt x="1342" y="770"/>
                    <a:pt x="1539" y="754"/>
                    <a:pt x="1734" y="777"/>
                  </a:cubicBezTo>
                  <a:cubicBezTo>
                    <a:pt x="1928" y="799"/>
                    <a:pt x="2120" y="836"/>
                    <a:pt x="2314" y="860"/>
                  </a:cubicBezTo>
                  <a:cubicBezTo>
                    <a:pt x="2411" y="872"/>
                    <a:pt x="2508" y="881"/>
                    <a:pt x="2606" y="883"/>
                  </a:cubicBezTo>
                  <a:cubicBezTo>
                    <a:pt x="2703" y="885"/>
                    <a:pt x="2801" y="883"/>
                    <a:pt x="2898" y="875"/>
                  </a:cubicBezTo>
                  <a:cubicBezTo>
                    <a:pt x="2995" y="868"/>
                    <a:pt x="3092" y="856"/>
                    <a:pt x="3188" y="838"/>
                  </a:cubicBezTo>
                  <a:cubicBezTo>
                    <a:pt x="3284" y="821"/>
                    <a:pt x="3379" y="799"/>
                    <a:pt x="3474" y="774"/>
                  </a:cubicBezTo>
                  <a:cubicBezTo>
                    <a:pt x="3568" y="750"/>
                    <a:pt x="3662" y="722"/>
                    <a:pt x="3756" y="695"/>
                  </a:cubicBezTo>
                  <a:cubicBezTo>
                    <a:pt x="3896" y="653"/>
                    <a:pt x="3896" y="653"/>
                    <a:pt x="3896" y="653"/>
                  </a:cubicBezTo>
                  <a:cubicBezTo>
                    <a:pt x="3943" y="639"/>
                    <a:pt x="3990" y="625"/>
                    <a:pt x="4037" y="612"/>
                  </a:cubicBezTo>
                  <a:cubicBezTo>
                    <a:pt x="4131" y="587"/>
                    <a:pt x="4227" y="565"/>
                    <a:pt x="4323" y="547"/>
                  </a:cubicBezTo>
                  <a:cubicBezTo>
                    <a:pt x="4371" y="538"/>
                    <a:pt x="4418" y="526"/>
                    <a:pt x="4465" y="514"/>
                  </a:cubicBezTo>
                  <a:cubicBezTo>
                    <a:pt x="4512" y="502"/>
                    <a:pt x="4560" y="489"/>
                    <a:pt x="4607" y="476"/>
                  </a:cubicBezTo>
                  <a:cubicBezTo>
                    <a:pt x="4701" y="451"/>
                    <a:pt x="4794" y="423"/>
                    <a:pt x="4888" y="394"/>
                  </a:cubicBezTo>
                  <a:cubicBezTo>
                    <a:pt x="4981" y="365"/>
                    <a:pt x="5074" y="337"/>
                    <a:pt x="5167" y="306"/>
                  </a:cubicBezTo>
                  <a:cubicBezTo>
                    <a:pt x="5353" y="246"/>
                    <a:pt x="5539" y="186"/>
                    <a:pt x="5728" y="135"/>
                  </a:cubicBezTo>
                  <a:cubicBezTo>
                    <a:pt x="5822" y="109"/>
                    <a:pt x="5917" y="85"/>
                    <a:pt x="6012" y="66"/>
                  </a:cubicBezTo>
                  <a:cubicBezTo>
                    <a:pt x="6108" y="45"/>
                    <a:pt x="6205" y="29"/>
                    <a:pt x="6302" y="18"/>
                  </a:cubicBezTo>
                  <a:cubicBezTo>
                    <a:pt x="6399" y="7"/>
                    <a:pt x="6496" y="0"/>
                    <a:pt x="6594" y="1"/>
                  </a:cubicBezTo>
                  <a:cubicBezTo>
                    <a:pt x="6692" y="1"/>
                    <a:pt x="6790" y="12"/>
                    <a:pt x="6884" y="42"/>
                  </a:cubicBezTo>
                  <a:cubicBezTo>
                    <a:pt x="6907" y="50"/>
                    <a:pt x="6930" y="58"/>
                    <a:pt x="6953" y="68"/>
                  </a:cubicBezTo>
                  <a:cubicBezTo>
                    <a:pt x="6975" y="78"/>
                    <a:pt x="6997" y="90"/>
                    <a:pt x="7018" y="102"/>
                  </a:cubicBezTo>
                  <a:cubicBezTo>
                    <a:pt x="7060" y="128"/>
                    <a:pt x="7100" y="156"/>
                    <a:pt x="7139" y="184"/>
                  </a:cubicBezTo>
                  <a:cubicBezTo>
                    <a:pt x="7218" y="242"/>
                    <a:pt x="7294" y="304"/>
                    <a:pt x="7371" y="364"/>
                  </a:cubicBezTo>
                  <a:cubicBezTo>
                    <a:pt x="7525" y="484"/>
                    <a:pt x="7683" y="600"/>
                    <a:pt x="7854" y="694"/>
                  </a:cubicBezTo>
                  <a:cubicBezTo>
                    <a:pt x="7939" y="741"/>
                    <a:pt x="8029" y="780"/>
                    <a:pt x="8121" y="813"/>
                  </a:cubicBezTo>
                  <a:cubicBezTo>
                    <a:pt x="8213" y="845"/>
                    <a:pt x="8308" y="871"/>
                    <a:pt x="8403" y="890"/>
                  </a:cubicBezTo>
                  <a:cubicBezTo>
                    <a:pt x="8499" y="909"/>
                    <a:pt x="8596" y="920"/>
                    <a:pt x="8694" y="922"/>
                  </a:cubicBezTo>
                  <a:cubicBezTo>
                    <a:pt x="8792" y="924"/>
                    <a:pt x="8890" y="917"/>
                    <a:pt x="8985" y="897"/>
                  </a:cubicBezTo>
                  <a:cubicBezTo>
                    <a:pt x="8890" y="917"/>
                    <a:pt x="8792" y="925"/>
                    <a:pt x="8694" y="923"/>
                  </a:cubicBezTo>
                  <a:cubicBezTo>
                    <a:pt x="8596" y="921"/>
                    <a:pt x="8499" y="910"/>
                    <a:pt x="8403" y="892"/>
                  </a:cubicBezTo>
                  <a:cubicBezTo>
                    <a:pt x="8307" y="873"/>
                    <a:pt x="8213" y="848"/>
                    <a:pt x="8120" y="815"/>
                  </a:cubicBezTo>
                  <a:cubicBezTo>
                    <a:pt x="8028" y="783"/>
                    <a:pt x="7938" y="744"/>
                    <a:pt x="7852" y="697"/>
                  </a:cubicBezTo>
                  <a:cubicBezTo>
                    <a:pt x="7766" y="651"/>
                    <a:pt x="7684" y="598"/>
                    <a:pt x="7604" y="542"/>
                  </a:cubicBezTo>
                  <a:cubicBezTo>
                    <a:pt x="7524" y="486"/>
                    <a:pt x="7445" y="427"/>
                    <a:pt x="7368" y="367"/>
                  </a:cubicBezTo>
                  <a:cubicBezTo>
                    <a:pt x="7291" y="307"/>
                    <a:pt x="7215" y="246"/>
                    <a:pt x="7136" y="188"/>
                  </a:cubicBezTo>
                  <a:cubicBezTo>
                    <a:pt x="7097" y="160"/>
                    <a:pt x="7057" y="131"/>
                    <a:pt x="7015" y="106"/>
                  </a:cubicBezTo>
                  <a:cubicBezTo>
                    <a:pt x="6994" y="94"/>
                    <a:pt x="6973" y="83"/>
                    <a:pt x="6951" y="73"/>
                  </a:cubicBezTo>
                  <a:cubicBezTo>
                    <a:pt x="6928" y="63"/>
                    <a:pt x="6905" y="55"/>
                    <a:pt x="6882" y="47"/>
                  </a:cubicBezTo>
                  <a:cubicBezTo>
                    <a:pt x="6789" y="17"/>
                    <a:pt x="6692" y="7"/>
                    <a:pt x="6594" y="6"/>
                  </a:cubicBezTo>
                  <a:cubicBezTo>
                    <a:pt x="6497" y="5"/>
                    <a:pt x="6399" y="12"/>
                    <a:pt x="6302" y="23"/>
                  </a:cubicBezTo>
                  <a:cubicBezTo>
                    <a:pt x="6205" y="35"/>
                    <a:pt x="6109" y="51"/>
                    <a:pt x="6014" y="72"/>
                  </a:cubicBezTo>
                  <a:cubicBezTo>
                    <a:pt x="5918" y="91"/>
                    <a:pt x="5823" y="115"/>
                    <a:pt x="5729" y="141"/>
                  </a:cubicBezTo>
                  <a:cubicBezTo>
                    <a:pt x="5541" y="192"/>
                    <a:pt x="5355" y="253"/>
                    <a:pt x="5169" y="313"/>
                  </a:cubicBezTo>
                  <a:cubicBezTo>
                    <a:pt x="5076" y="343"/>
                    <a:pt x="4983" y="372"/>
                    <a:pt x="4890" y="401"/>
                  </a:cubicBezTo>
                  <a:cubicBezTo>
                    <a:pt x="4797" y="430"/>
                    <a:pt x="4703" y="458"/>
                    <a:pt x="4609" y="484"/>
                  </a:cubicBezTo>
                  <a:cubicBezTo>
                    <a:pt x="4562" y="497"/>
                    <a:pt x="4514" y="509"/>
                    <a:pt x="4467" y="521"/>
                  </a:cubicBezTo>
                  <a:cubicBezTo>
                    <a:pt x="4420" y="533"/>
                    <a:pt x="4372" y="545"/>
                    <a:pt x="4324" y="554"/>
                  </a:cubicBezTo>
                  <a:cubicBezTo>
                    <a:pt x="4228" y="572"/>
                    <a:pt x="4133" y="594"/>
                    <a:pt x="4039" y="619"/>
                  </a:cubicBezTo>
                  <a:cubicBezTo>
                    <a:pt x="3992" y="632"/>
                    <a:pt x="3945" y="645"/>
                    <a:pt x="3898" y="659"/>
                  </a:cubicBezTo>
                  <a:cubicBezTo>
                    <a:pt x="3757" y="701"/>
                    <a:pt x="3757" y="701"/>
                    <a:pt x="3757" y="701"/>
                  </a:cubicBezTo>
                  <a:cubicBezTo>
                    <a:pt x="3664" y="728"/>
                    <a:pt x="3570" y="756"/>
                    <a:pt x="3475" y="780"/>
                  </a:cubicBezTo>
                  <a:cubicBezTo>
                    <a:pt x="3381" y="805"/>
                    <a:pt x="3286" y="827"/>
                    <a:pt x="3189" y="844"/>
                  </a:cubicBezTo>
                  <a:cubicBezTo>
                    <a:pt x="3093" y="861"/>
                    <a:pt x="2996" y="873"/>
                    <a:pt x="2898" y="881"/>
                  </a:cubicBezTo>
                  <a:cubicBezTo>
                    <a:pt x="2801" y="888"/>
                    <a:pt x="2703" y="891"/>
                    <a:pt x="2605" y="888"/>
                  </a:cubicBezTo>
                  <a:cubicBezTo>
                    <a:pt x="2508" y="886"/>
                    <a:pt x="2410" y="877"/>
                    <a:pt x="2313" y="865"/>
                  </a:cubicBezTo>
                  <a:cubicBezTo>
                    <a:pt x="2119" y="841"/>
                    <a:pt x="1927" y="803"/>
                    <a:pt x="1733" y="781"/>
                  </a:cubicBezTo>
                  <a:cubicBezTo>
                    <a:pt x="1539" y="758"/>
                    <a:pt x="1343" y="774"/>
                    <a:pt x="1151" y="805"/>
                  </a:cubicBezTo>
                  <a:cubicBezTo>
                    <a:pt x="958" y="836"/>
                    <a:pt x="768" y="882"/>
                    <a:pt x="577" y="924"/>
                  </a:cubicBezTo>
                  <a:cubicBezTo>
                    <a:pt x="386" y="966"/>
                    <a:pt x="195" y="1006"/>
                    <a:pt x="0" y="10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8" name="Freeform 35"/>
            <p:cNvSpPr/>
            <p:nvPr>
              <p:custDataLst>
                <p:tags r:id="rId33"/>
              </p:custDataLst>
            </p:nvPr>
          </p:nvSpPr>
          <p:spPr bwMode="auto">
            <a:xfrm>
              <a:off x="3" y="1427"/>
              <a:ext cx="5750" cy="662"/>
            </a:xfrm>
            <a:custGeom>
              <a:avLst/>
              <a:gdLst>
                <a:gd name="T0" fmla="*/ 1158 w 8985"/>
                <a:gd name="T1" fmla="*/ 802 h 1033"/>
                <a:gd name="T2" fmla="*/ 1600 w 8985"/>
                <a:gd name="T3" fmla="*/ 783 h 1033"/>
                <a:gd name="T4" fmla="*/ 2325 w 8985"/>
                <a:gd name="T5" fmla="*/ 923 h 1033"/>
                <a:gd name="T6" fmla="*/ 3784 w 8985"/>
                <a:gd name="T7" fmla="*/ 835 h 1033"/>
                <a:gd name="T8" fmla="*/ 4069 w 8985"/>
                <a:gd name="T9" fmla="*/ 756 h 1033"/>
                <a:gd name="T10" fmla="*/ 4494 w 8985"/>
                <a:gd name="T11" fmla="*/ 632 h 1033"/>
                <a:gd name="T12" fmla="*/ 5178 w 8985"/>
                <a:gd name="T13" fmla="*/ 356 h 1033"/>
                <a:gd name="T14" fmla="*/ 5730 w 8985"/>
                <a:gd name="T15" fmla="*/ 145 h 1033"/>
                <a:gd name="T16" fmla="*/ 6160 w 8985"/>
                <a:gd name="T17" fmla="*/ 36 h 1033"/>
                <a:gd name="T18" fmla="*/ 6601 w 8985"/>
                <a:gd name="T19" fmla="*/ 3 h 1033"/>
                <a:gd name="T20" fmla="*/ 6927 w 8985"/>
                <a:gd name="T21" fmla="*/ 66 h 1033"/>
                <a:gd name="T22" fmla="*/ 6961 w 8985"/>
                <a:gd name="T23" fmla="*/ 80 h 1033"/>
                <a:gd name="T24" fmla="*/ 7088 w 8985"/>
                <a:gd name="T25" fmla="*/ 155 h 1033"/>
                <a:gd name="T26" fmla="*/ 7377 w 8985"/>
                <a:gd name="T27" fmla="*/ 386 h 1033"/>
                <a:gd name="T28" fmla="*/ 7982 w 8985"/>
                <a:gd name="T29" fmla="*/ 806 h 1033"/>
                <a:gd name="T30" fmla="*/ 8399 w 8985"/>
                <a:gd name="T31" fmla="*/ 950 h 1033"/>
                <a:gd name="T32" fmla="*/ 8985 w 8985"/>
                <a:gd name="T33" fmla="*/ 961 h 1033"/>
                <a:gd name="T34" fmla="*/ 8399 w 8985"/>
                <a:gd name="T35" fmla="*/ 952 h 1033"/>
                <a:gd name="T36" fmla="*/ 7980 w 8985"/>
                <a:gd name="T37" fmla="*/ 809 h 1033"/>
                <a:gd name="T38" fmla="*/ 7605 w 8985"/>
                <a:gd name="T39" fmla="*/ 573 h 1033"/>
                <a:gd name="T40" fmla="*/ 7145 w 8985"/>
                <a:gd name="T41" fmla="*/ 203 h 1033"/>
                <a:gd name="T42" fmla="*/ 7024 w 8985"/>
                <a:gd name="T43" fmla="*/ 118 h 1033"/>
                <a:gd name="T44" fmla="*/ 6942 w 8985"/>
                <a:gd name="T45" fmla="*/ 77 h 1033"/>
                <a:gd name="T46" fmla="*/ 6891 w 8985"/>
                <a:gd name="T47" fmla="*/ 58 h 1033"/>
                <a:gd name="T48" fmla="*/ 6307 w 8985"/>
                <a:gd name="T49" fmla="*/ 20 h 1033"/>
                <a:gd name="T50" fmla="*/ 6016 w 8985"/>
                <a:gd name="T51" fmla="*/ 71 h 1033"/>
                <a:gd name="T52" fmla="*/ 5454 w 8985"/>
                <a:gd name="T53" fmla="*/ 250 h 1033"/>
                <a:gd name="T54" fmla="*/ 4635 w 8985"/>
                <a:gd name="T55" fmla="*/ 588 h 1033"/>
                <a:gd name="T56" fmla="*/ 4355 w 8985"/>
                <a:gd name="T57" fmla="*/ 684 h 1033"/>
                <a:gd name="T58" fmla="*/ 3928 w 8985"/>
                <a:gd name="T59" fmla="*/ 802 h 1033"/>
                <a:gd name="T60" fmla="*/ 3499 w 8985"/>
                <a:gd name="T61" fmla="*/ 910 h 1033"/>
                <a:gd name="T62" fmla="*/ 1746 w 8985"/>
                <a:gd name="T63" fmla="*/ 807 h 1033"/>
                <a:gd name="T64" fmla="*/ 1453 w 8985"/>
                <a:gd name="T65" fmla="*/ 782 h 1033"/>
                <a:gd name="T66" fmla="*/ 0 w 8985"/>
                <a:gd name="T67" fmla="*/ 1033 h 1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85" h="1033">
                  <a:moveTo>
                    <a:pt x="0" y="1033"/>
                  </a:moveTo>
                  <a:cubicBezTo>
                    <a:pt x="392" y="988"/>
                    <a:pt x="768" y="858"/>
                    <a:pt x="1158" y="802"/>
                  </a:cubicBezTo>
                  <a:cubicBezTo>
                    <a:pt x="1256" y="788"/>
                    <a:pt x="1354" y="779"/>
                    <a:pt x="1453" y="778"/>
                  </a:cubicBezTo>
                  <a:cubicBezTo>
                    <a:pt x="1502" y="778"/>
                    <a:pt x="1551" y="779"/>
                    <a:pt x="1600" y="783"/>
                  </a:cubicBezTo>
                  <a:cubicBezTo>
                    <a:pt x="1649" y="788"/>
                    <a:pt x="1698" y="794"/>
                    <a:pt x="1747" y="803"/>
                  </a:cubicBezTo>
                  <a:cubicBezTo>
                    <a:pt x="1941" y="837"/>
                    <a:pt x="2132" y="887"/>
                    <a:pt x="2325" y="923"/>
                  </a:cubicBezTo>
                  <a:cubicBezTo>
                    <a:pt x="2712" y="998"/>
                    <a:pt x="3113" y="988"/>
                    <a:pt x="3497" y="904"/>
                  </a:cubicBezTo>
                  <a:cubicBezTo>
                    <a:pt x="3594" y="884"/>
                    <a:pt x="3689" y="860"/>
                    <a:pt x="3784" y="835"/>
                  </a:cubicBezTo>
                  <a:cubicBezTo>
                    <a:pt x="3832" y="822"/>
                    <a:pt x="3879" y="809"/>
                    <a:pt x="3926" y="795"/>
                  </a:cubicBezTo>
                  <a:cubicBezTo>
                    <a:pt x="4069" y="756"/>
                    <a:pt x="4069" y="756"/>
                    <a:pt x="4069" y="756"/>
                  </a:cubicBezTo>
                  <a:cubicBezTo>
                    <a:pt x="4353" y="677"/>
                    <a:pt x="4353" y="677"/>
                    <a:pt x="4353" y="677"/>
                  </a:cubicBezTo>
                  <a:cubicBezTo>
                    <a:pt x="4401" y="663"/>
                    <a:pt x="4447" y="648"/>
                    <a:pt x="4494" y="632"/>
                  </a:cubicBezTo>
                  <a:cubicBezTo>
                    <a:pt x="4540" y="615"/>
                    <a:pt x="4586" y="599"/>
                    <a:pt x="4632" y="581"/>
                  </a:cubicBezTo>
                  <a:cubicBezTo>
                    <a:pt x="4816" y="511"/>
                    <a:pt x="4997" y="432"/>
                    <a:pt x="5178" y="356"/>
                  </a:cubicBezTo>
                  <a:cubicBezTo>
                    <a:pt x="5269" y="317"/>
                    <a:pt x="5360" y="280"/>
                    <a:pt x="5452" y="244"/>
                  </a:cubicBezTo>
                  <a:cubicBezTo>
                    <a:pt x="5544" y="208"/>
                    <a:pt x="5636" y="175"/>
                    <a:pt x="5730" y="145"/>
                  </a:cubicBezTo>
                  <a:cubicBezTo>
                    <a:pt x="5824" y="114"/>
                    <a:pt x="5919" y="88"/>
                    <a:pt x="6015" y="66"/>
                  </a:cubicBezTo>
                  <a:cubicBezTo>
                    <a:pt x="6063" y="55"/>
                    <a:pt x="6111" y="44"/>
                    <a:pt x="6160" y="36"/>
                  </a:cubicBezTo>
                  <a:cubicBezTo>
                    <a:pt x="6208" y="27"/>
                    <a:pt x="6257" y="20"/>
                    <a:pt x="6306" y="15"/>
                  </a:cubicBezTo>
                  <a:cubicBezTo>
                    <a:pt x="6404" y="4"/>
                    <a:pt x="6503" y="0"/>
                    <a:pt x="6601" y="3"/>
                  </a:cubicBezTo>
                  <a:cubicBezTo>
                    <a:pt x="6700" y="7"/>
                    <a:pt x="6799" y="21"/>
                    <a:pt x="6892" y="53"/>
                  </a:cubicBezTo>
                  <a:cubicBezTo>
                    <a:pt x="6904" y="57"/>
                    <a:pt x="6916" y="61"/>
                    <a:pt x="6927" y="66"/>
                  </a:cubicBezTo>
                  <a:cubicBezTo>
                    <a:pt x="6944" y="73"/>
                    <a:pt x="6944" y="73"/>
                    <a:pt x="6944" y="73"/>
                  </a:cubicBezTo>
                  <a:cubicBezTo>
                    <a:pt x="6950" y="75"/>
                    <a:pt x="6955" y="78"/>
                    <a:pt x="6961" y="80"/>
                  </a:cubicBezTo>
                  <a:cubicBezTo>
                    <a:pt x="6984" y="90"/>
                    <a:pt x="7006" y="102"/>
                    <a:pt x="7027" y="114"/>
                  </a:cubicBezTo>
                  <a:cubicBezTo>
                    <a:pt x="7048" y="127"/>
                    <a:pt x="7069" y="141"/>
                    <a:pt x="7088" y="155"/>
                  </a:cubicBezTo>
                  <a:cubicBezTo>
                    <a:pt x="7108" y="170"/>
                    <a:pt x="7128" y="185"/>
                    <a:pt x="7148" y="200"/>
                  </a:cubicBezTo>
                  <a:cubicBezTo>
                    <a:pt x="7226" y="260"/>
                    <a:pt x="7301" y="323"/>
                    <a:pt x="7377" y="386"/>
                  </a:cubicBezTo>
                  <a:cubicBezTo>
                    <a:pt x="7528" y="512"/>
                    <a:pt x="7683" y="635"/>
                    <a:pt x="7852" y="736"/>
                  </a:cubicBezTo>
                  <a:cubicBezTo>
                    <a:pt x="7894" y="761"/>
                    <a:pt x="7938" y="784"/>
                    <a:pt x="7982" y="806"/>
                  </a:cubicBezTo>
                  <a:cubicBezTo>
                    <a:pt x="8026" y="827"/>
                    <a:pt x="8071" y="847"/>
                    <a:pt x="8117" y="865"/>
                  </a:cubicBezTo>
                  <a:cubicBezTo>
                    <a:pt x="8209" y="900"/>
                    <a:pt x="8303" y="929"/>
                    <a:pt x="8399" y="950"/>
                  </a:cubicBezTo>
                  <a:cubicBezTo>
                    <a:pt x="8495" y="971"/>
                    <a:pt x="8594" y="984"/>
                    <a:pt x="8692" y="987"/>
                  </a:cubicBezTo>
                  <a:cubicBezTo>
                    <a:pt x="8790" y="989"/>
                    <a:pt x="8889" y="982"/>
                    <a:pt x="8985" y="961"/>
                  </a:cubicBezTo>
                  <a:cubicBezTo>
                    <a:pt x="8889" y="982"/>
                    <a:pt x="8790" y="990"/>
                    <a:pt x="8692" y="988"/>
                  </a:cubicBezTo>
                  <a:cubicBezTo>
                    <a:pt x="8593" y="985"/>
                    <a:pt x="8495" y="973"/>
                    <a:pt x="8399" y="952"/>
                  </a:cubicBezTo>
                  <a:cubicBezTo>
                    <a:pt x="8303" y="931"/>
                    <a:pt x="8208" y="903"/>
                    <a:pt x="8116" y="867"/>
                  </a:cubicBezTo>
                  <a:cubicBezTo>
                    <a:pt x="8070" y="850"/>
                    <a:pt x="8025" y="830"/>
                    <a:pt x="7980" y="809"/>
                  </a:cubicBezTo>
                  <a:cubicBezTo>
                    <a:pt x="7936" y="787"/>
                    <a:pt x="7893" y="764"/>
                    <a:pt x="7850" y="739"/>
                  </a:cubicBezTo>
                  <a:cubicBezTo>
                    <a:pt x="7765" y="689"/>
                    <a:pt x="7684" y="632"/>
                    <a:pt x="7605" y="573"/>
                  </a:cubicBezTo>
                  <a:cubicBezTo>
                    <a:pt x="7527" y="514"/>
                    <a:pt x="7450" y="453"/>
                    <a:pt x="7374" y="390"/>
                  </a:cubicBezTo>
                  <a:cubicBezTo>
                    <a:pt x="7298" y="327"/>
                    <a:pt x="7223" y="263"/>
                    <a:pt x="7145" y="203"/>
                  </a:cubicBezTo>
                  <a:cubicBezTo>
                    <a:pt x="7125" y="188"/>
                    <a:pt x="7106" y="174"/>
                    <a:pt x="7086" y="159"/>
                  </a:cubicBezTo>
                  <a:cubicBezTo>
                    <a:pt x="7066" y="145"/>
                    <a:pt x="7046" y="131"/>
                    <a:pt x="7024" y="118"/>
                  </a:cubicBezTo>
                  <a:cubicBezTo>
                    <a:pt x="7003" y="106"/>
                    <a:pt x="6982" y="94"/>
                    <a:pt x="6959" y="85"/>
                  </a:cubicBezTo>
                  <a:cubicBezTo>
                    <a:pt x="6953" y="82"/>
                    <a:pt x="6948" y="80"/>
                    <a:pt x="6942" y="77"/>
                  </a:cubicBezTo>
                  <a:cubicBezTo>
                    <a:pt x="6925" y="70"/>
                    <a:pt x="6925" y="70"/>
                    <a:pt x="6925" y="70"/>
                  </a:cubicBezTo>
                  <a:cubicBezTo>
                    <a:pt x="6914" y="66"/>
                    <a:pt x="6902" y="62"/>
                    <a:pt x="6891" y="58"/>
                  </a:cubicBezTo>
                  <a:cubicBezTo>
                    <a:pt x="6797" y="26"/>
                    <a:pt x="6699" y="12"/>
                    <a:pt x="6601" y="9"/>
                  </a:cubicBezTo>
                  <a:cubicBezTo>
                    <a:pt x="6503" y="5"/>
                    <a:pt x="6404" y="9"/>
                    <a:pt x="6307" y="20"/>
                  </a:cubicBezTo>
                  <a:cubicBezTo>
                    <a:pt x="6258" y="26"/>
                    <a:pt x="6209" y="33"/>
                    <a:pt x="6161" y="41"/>
                  </a:cubicBezTo>
                  <a:cubicBezTo>
                    <a:pt x="6112" y="49"/>
                    <a:pt x="6064" y="61"/>
                    <a:pt x="6016" y="71"/>
                  </a:cubicBezTo>
                  <a:cubicBezTo>
                    <a:pt x="5920" y="93"/>
                    <a:pt x="5826" y="120"/>
                    <a:pt x="5732" y="151"/>
                  </a:cubicBezTo>
                  <a:cubicBezTo>
                    <a:pt x="5639" y="181"/>
                    <a:pt x="5546" y="214"/>
                    <a:pt x="5454" y="250"/>
                  </a:cubicBezTo>
                  <a:cubicBezTo>
                    <a:pt x="5363" y="286"/>
                    <a:pt x="5272" y="324"/>
                    <a:pt x="5181" y="362"/>
                  </a:cubicBezTo>
                  <a:cubicBezTo>
                    <a:pt x="4999" y="438"/>
                    <a:pt x="4819" y="518"/>
                    <a:pt x="4635" y="588"/>
                  </a:cubicBezTo>
                  <a:cubicBezTo>
                    <a:pt x="4589" y="606"/>
                    <a:pt x="4543" y="622"/>
                    <a:pt x="4496" y="639"/>
                  </a:cubicBezTo>
                  <a:cubicBezTo>
                    <a:pt x="4450" y="655"/>
                    <a:pt x="4403" y="670"/>
                    <a:pt x="4355" y="684"/>
                  </a:cubicBezTo>
                  <a:cubicBezTo>
                    <a:pt x="4071" y="762"/>
                    <a:pt x="4071" y="762"/>
                    <a:pt x="4071" y="762"/>
                  </a:cubicBezTo>
                  <a:cubicBezTo>
                    <a:pt x="3928" y="802"/>
                    <a:pt x="3928" y="802"/>
                    <a:pt x="3928" y="802"/>
                  </a:cubicBezTo>
                  <a:cubicBezTo>
                    <a:pt x="3881" y="815"/>
                    <a:pt x="3834" y="828"/>
                    <a:pt x="3786" y="841"/>
                  </a:cubicBezTo>
                  <a:cubicBezTo>
                    <a:pt x="3691" y="866"/>
                    <a:pt x="3595" y="890"/>
                    <a:pt x="3499" y="910"/>
                  </a:cubicBezTo>
                  <a:cubicBezTo>
                    <a:pt x="3114" y="993"/>
                    <a:pt x="2711" y="1003"/>
                    <a:pt x="2324" y="928"/>
                  </a:cubicBezTo>
                  <a:cubicBezTo>
                    <a:pt x="2131" y="891"/>
                    <a:pt x="1940" y="841"/>
                    <a:pt x="1746" y="807"/>
                  </a:cubicBezTo>
                  <a:cubicBezTo>
                    <a:pt x="1698" y="798"/>
                    <a:pt x="1649" y="792"/>
                    <a:pt x="1600" y="787"/>
                  </a:cubicBezTo>
                  <a:cubicBezTo>
                    <a:pt x="1551" y="783"/>
                    <a:pt x="1502" y="782"/>
                    <a:pt x="1453" y="782"/>
                  </a:cubicBezTo>
                  <a:cubicBezTo>
                    <a:pt x="1354" y="783"/>
                    <a:pt x="1256" y="792"/>
                    <a:pt x="1159" y="806"/>
                  </a:cubicBezTo>
                  <a:cubicBezTo>
                    <a:pt x="769" y="861"/>
                    <a:pt x="392" y="990"/>
                    <a:pt x="0" y="10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99" name="Freeform 36"/>
            <p:cNvSpPr/>
            <p:nvPr>
              <p:custDataLst>
                <p:tags r:id="rId34"/>
              </p:custDataLst>
            </p:nvPr>
          </p:nvSpPr>
          <p:spPr bwMode="auto">
            <a:xfrm>
              <a:off x="3" y="1403"/>
              <a:ext cx="5750" cy="697"/>
            </a:xfrm>
            <a:custGeom>
              <a:avLst/>
              <a:gdLst>
                <a:gd name="T0" fmla="*/ 1169 w 8985"/>
                <a:gd name="T1" fmla="*/ 806 h 1089"/>
                <a:gd name="T2" fmla="*/ 1336 w 8985"/>
                <a:gd name="T3" fmla="*/ 792 h 1089"/>
                <a:gd name="T4" fmla="*/ 1392 w 8985"/>
                <a:gd name="T5" fmla="*/ 791 h 1089"/>
                <a:gd name="T6" fmla="*/ 1762 w 8985"/>
                <a:gd name="T7" fmla="*/ 835 h 1089"/>
                <a:gd name="T8" fmla="*/ 2927 w 8985"/>
                <a:gd name="T9" fmla="*/ 1075 h 1089"/>
                <a:gd name="T10" fmla="*/ 3814 w 8985"/>
                <a:gd name="T11" fmla="*/ 978 h 1089"/>
                <a:gd name="T12" fmla="*/ 4385 w 8985"/>
                <a:gd name="T13" fmla="*/ 807 h 1089"/>
                <a:gd name="T14" fmla="*/ 5188 w 8985"/>
                <a:gd name="T15" fmla="*/ 415 h 1089"/>
                <a:gd name="T16" fmla="*/ 6014 w 8985"/>
                <a:gd name="T17" fmla="*/ 71 h 1089"/>
                <a:gd name="T18" fmla="*/ 6050 w 8985"/>
                <a:gd name="T19" fmla="*/ 62 h 1089"/>
                <a:gd name="T20" fmla="*/ 6159 w 8985"/>
                <a:gd name="T21" fmla="*/ 37 h 1089"/>
                <a:gd name="T22" fmla="*/ 6605 w 8985"/>
                <a:gd name="T23" fmla="*/ 7 h 1089"/>
                <a:gd name="T24" fmla="*/ 7033 w 8985"/>
                <a:gd name="T25" fmla="*/ 127 h 1089"/>
                <a:gd name="T26" fmla="*/ 7154 w 8985"/>
                <a:gd name="T27" fmla="*/ 214 h 1089"/>
                <a:gd name="T28" fmla="*/ 7849 w 8985"/>
                <a:gd name="T29" fmla="*/ 778 h 1089"/>
                <a:gd name="T30" fmla="*/ 8412 w 8985"/>
                <a:gd name="T31" fmla="*/ 1017 h 1089"/>
                <a:gd name="T32" fmla="*/ 8467 w 8985"/>
                <a:gd name="T33" fmla="*/ 1028 h 1089"/>
                <a:gd name="T34" fmla="*/ 8615 w 8985"/>
                <a:gd name="T35" fmla="*/ 1049 h 1089"/>
                <a:gd name="T36" fmla="*/ 8670 w 8985"/>
                <a:gd name="T37" fmla="*/ 1053 h 1089"/>
                <a:gd name="T38" fmla="*/ 8985 w 8985"/>
                <a:gd name="T39" fmla="*/ 1027 h 1089"/>
                <a:gd name="T40" fmla="*/ 8670 w 8985"/>
                <a:gd name="T41" fmla="*/ 1054 h 1089"/>
                <a:gd name="T42" fmla="*/ 8615 w 8985"/>
                <a:gd name="T43" fmla="*/ 1050 h 1089"/>
                <a:gd name="T44" fmla="*/ 8467 w 8985"/>
                <a:gd name="T45" fmla="*/ 1030 h 1089"/>
                <a:gd name="T46" fmla="*/ 8412 w 8985"/>
                <a:gd name="T47" fmla="*/ 1018 h 1089"/>
                <a:gd name="T48" fmla="*/ 7847 w 8985"/>
                <a:gd name="T49" fmla="*/ 781 h 1089"/>
                <a:gd name="T50" fmla="*/ 7151 w 8985"/>
                <a:gd name="T51" fmla="*/ 218 h 1089"/>
                <a:gd name="T52" fmla="*/ 7031 w 8985"/>
                <a:gd name="T53" fmla="*/ 131 h 1089"/>
                <a:gd name="T54" fmla="*/ 6605 w 8985"/>
                <a:gd name="T55" fmla="*/ 12 h 1089"/>
                <a:gd name="T56" fmla="*/ 6160 w 8985"/>
                <a:gd name="T57" fmla="*/ 43 h 1089"/>
                <a:gd name="T58" fmla="*/ 6051 w 8985"/>
                <a:gd name="T59" fmla="*/ 67 h 1089"/>
                <a:gd name="T60" fmla="*/ 6015 w 8985"/>
                <a:gd name="T61" fmla="*/ 77 h 1089"/>
                <a:gd name="T62" fmla="*/ 5191 w 8985"/>
                <a:gd name="T63" fmla="*/ 421 h 1089"/>
                <a:gd name="T64" fmla="*/ 4387 w 8985"/>
                <a:gd name="T65" fmla="*/ 813 h 1089"/>
                <a:gd name="T66" fmla="*/ 3815 w 8985"/>
                <a:gd name="T67" fmla="*/ 985 h 1089"/>
                <a:gd name="T68" fmla="*/ 2927 w 8985"/>
                <a:gd name="T69" fmla="*/ 1081 h 1089"/>
                <a:gd name="T70" fmla="*/ 1761 w 8985"/>
                <a:gd name="T71" fmla="*/ 839 h 1089"/>
                <a:gd name="T72" fmla="*/ 1392 w 8985"/>
                <a:gd name="T73" fmla="*/ 795 h 1089"/>
                <a:gd name="T74" fmla="*/ 1336 w 8985"/>
                <a:gd name="T75" fmla="*/ 796 h 1089"/>
                <a:gd name="T76" fmla="*/ 1169 w 8985"/>
                <a:gd name="T77" fmla="*/ 810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985" h="1089">
                  <a:moveTo>
                    <a:pt x="0" y="1047"/>
                  </a:moveTo>
                  <a:cubicBezTo>
                    <a:pt x="395" y="992"/>
                    <a:pt x="773" y="855"/>
                    <a:pt x="1169" y="806"/>
                  </a:cubicBezTo>
                  <a:cubicBezTo>
                    <a:pt x="1218" y="800"/>
                    <a:pt x="1268" y="796"/>
                    <a:pt x="1318" y="793"/>
                  </a:cubicBezTo>
                  <a:cubicBezTo>
                    <a:pt x="1336" y="792"/>
                    <a:pt x="1336" y="792"/>
                    <a:pt x="1336" y="792"/>
                  </a:cubicBezTo>
                  <a:cubicBezTo>
                    <a:pt x="1355" y="792"/>
                    <a:pt x="1355" y="792"/>
                    <a:pt x="1355" y="792"/>
                  </a:cubicBezTo>
                  <a:cubicBezTo>
                    <a:pt x="1392" y="791"/>
                    <a:pt x="1392" y="791"/>
                    <a:pt x="1392" y="791"/>
                  </a:cubicBezTo>
                  <a:cubicBezTo>
                    <a:pt x="1417" y="791"/>
                    <a:pt x="1442" y="791"/>
                    <a:pt x="1467" y="793"/>
                  </a:cubicBezTo>
                  <a:cubicBezTo>
                    <a:pt x="1567" y="796"/>
                    <a:pt x="1666" y="811"/>
                    <a:pt x="1762" y="835"/>
                  </a:cubicBezTo>
                  <a:cubicBezTo>
                    <a:pt x="1956" y="881"/>
                    <a:pt x="2145" y="943"/>
                    <a:pt x="2338" y="991"/>
                  </a:cubicBezTo>
                  <a:cubicBezTo>
                    <a:pt x="2531" y="1040"/>
                    <a:pt x="2729" y="1068"/>
                    <a:pt x="2927" y="1075"/>
                  </a:cubicBezTo>
                  <a:cubicBezTo>
                    <a:pt x="3126" y="1083"/>
                    <a:pt x="3325" y="1069"/>
                    <a:pt x="3521" y="1037"/>
                  </a:cubicBezTo>
                  <a:cubicBezTo>
                    <a:pt x="3620" y="1022"/>
                    <a:pt x="3717" y="1002"/>
                    <a:pt x="3814" y="978"/>
                  </a:cubicBezTo>
                  <a:cubicBezTo>
                    <a:pt x="3910" y="955"/>
                    <a:pt x="4006" y="928"/>
                    <a:pt x="4101" y="900"/>
                  </a:cubicBezTo>
                  <a:cubicBezTo>
                    <a:pt x="4196" y="871"/>
                    <a:pt x="4291" y="840"/>
                    <a:pt x="4385" y="807"/>
                  </a:cubicBezTo>
                  <a:cubicBezTo>
                    <a:pt x="4478" y="772"/>
                    <a:pt x="4569" y="732"/>
                    <a:pt x="4658" y="689"/>
                  </a:cubicBezTo>
                  <a:cubicBezTo>
                    <a:pt x="4838" y="603"/>
                    <a:pt x="5012" y="507"/>
                    <a:pt x="5188" y="415"/>
                  </a:cubicBezTo>
                  <a:cubicBezTo>
                    <a:pt x="5364" y="322"/>
                    <a:pt x="5543" y="234"/>
                    <a:pt x="5729" y="163"/>
                  </a:cubicBezTo>
                  <a:cubicBezTo>
                    <a:pt x="5822" y="127"/>
                    <a:pt x="5917" y="96"/>
                    <a:pt x="6014" y="71"/>
                  </a:cubicBezTo>
                  <a:cubicBezTo>
                    <a:pt x="6032" y="66"/>
                    <a:pt x="6032" y="66"/>
                    <a:pt x="6032" y="66"/>
                  </a:cubicBezTo>
                  <a:cubicBezTo>
                    <a:pt x="6050" y="62"/>
                    <a:pt x="6050" y="62"/>
                    <a:pt x="6050" y="62"/>
                  </a:cubicBezTo>
                  <a:cubicBezTo>
                    <a:pt x="6086" y="53"/>
                    <a:pt x="6086" y="53"/>
                    <a:pt x="6086" y="53"/>
                  </a:cubicBezTo>
                  <a:cubicBezTo>
                    <a:pt x="6110" y="48"/>
                    <a:pt x="6135" y="42"/>
                    <a:pt x="6159" y="37"/>
                  </a:cubicBezTo>
                  <a:cubicBezTo>
                    <a:pt x="6208" y="28"/>
                    <a:pt x="6257" y="20"/>
                    <a:pt x="6307" y="15"/>
                  </a:cubicBezTo>
                  <a:cubicBezTo>
                    <a:pt x="6406" y="4"/>
                    <a:pt x="6506" y="0"/>
                    <a:pt x="6605" y="7"/>
                  </a:cubicBezTo>
                  <a:cubicBezTo>
                    <a:pt x="6704" y="13"/>
                    <a:pt x="6804" y="30"/>
                    <a:pt x="6898" y="64"/>
                  </a:cubicBezTo>
                  <a:cubicBezTo>
                    <a:pt x="6945" y="80"/>
                    <a:pt x="6990" y="101"/>
                    <a:pt x="7033" y="127"/>
                  </a:cubicBezTo>
                  <a:cubicBezTo>
                    <a:pt x="7055" y="139"/>
                    <a:pt x="7076" y="153"/>
                    <a:pt x="7096" y="168"/>
                  </a:cubicBezTo>
                  <a:cubicBezTo>
                    <a:pt x="7116" y="183"/>
                    <a:pt x="7135" y="199"/>
                    <a:pt x="7154" y="214"/>
                  </a:cubicBezTo>
                  <a:cubicBezTo>
                    <a:pt x="7232" y="277"/>
                    <a:pt x="7306" y="343"/>
                    <a:pt x="7381" y="409"/>
                  </a:cubicBezTo>
                  <a:cubicBezTo>
                    <a:pt x="7530" y="540"/>
                    <a:pt x="7682" y="670"/>
                    <a:pt x="7849" y="778"/>
                  </a:cubicBezTo>
                  <a:cubicBezTo>
                    <a:pt x="8015" y="887"/>
                    <a:pt x="8201" y="965"/>
                    <a:pt x="8394" y="1012"/>
                  </a:cubicBezTo>
                  <a:cubicBezTo>
                    <a:pt x="8412" y="1017"/>
                    <a:pt x="8412" y="1017"/>
                    <a:pt x="8412" y="1017"/>
                  </a:cubicBezTo>
                  <a:cubicBezTo>
                    <a:pt x="8431" y="1020"/>
                    <a:pt x="8431" y="1020"/>
                    <a:pt x="8431" y="1020"/>
                  </a:cubicBezTo>
                  <a:cubicBezTo>
                    <a:pt x="8467" y="1028"/>
                    <a:pt x="8467" y="1028"/>
                    <a:pt x="8467" y="1028"/>
                  </a:cubicBezTo>
                  <a:cubicBezTo>
                    <a:pt x="8491" y="1033"/>
                    <a:pt x="8516" y="1036"/>
                    <a:pt x="8541" y="1041"/>
                  </a:cubicBezTo>
                  <a:cubicBezTo>
                    <a:pt x="8565" y="1043"/>
                    <a:pt x="8590" y="1047"/>
                    <a:pt x="8615" y="1049"/>
                  </a:cubicBezTo>
                  <a:cubicBezTo>
                    <a:pt x="8652" y="1052"/>
                    <a:pt x="8652" y="1052"/>
                    <a:pt x="8652" y="1052"/>
                  </a:cubicBezTo>
                  <a:cubicBezTo>
                    <a:pt x="8670" y="1053"/>
                    <a:pt x="8670" y="1053"/>
                    <a:pt x="8670" y="1053"/>
                  </a:cubicBezTo>
                  <a:cubicBezTo>
                    <a:pt x="8689" y="1054"/>
                    <a:pt x="8689" y="1054"/>
                    <a:pt x="8689" y="1054"/>
                  </a:cubicBezTo>
                  <a:cubicBezTo>
                    <a:pt x="8788" y="1058"/>
                    <a:pt x="8888" y="1050"/>
                    <a:pt x="8985" y="1027"/>
                  </a:cubicBezTo>
                  <a:cubicBezTo>
                    <a:pt x="8888" y="1051"/>
                    <a:pt x="8788" y="1058"/>
                    <a:pt x="8689" y="1055"/>
                  </a:cubicBezTo>
                  <a:cubicBezTo>
                    <a:pt x="8670" y="1054"/>
                    <a:pt x="8670" y="1054"/>
                    <a:pt x="8670" y="1054"/>
                  </a:cubicBezTo>
                  <a:cubicBezTo>
                    <a:pt x="8652" y="1053"/>
                    <a:pt x="8652" y="1053"/>
                    <a:pt x="8652" y="1053"/>
                  </a:cubicBezTo>
                  <a:cubicBezTo>
                    <a:pt x="8615" y="1050"/>
                    <a:pt x="8615" y="1050"/>
                    <a:pt x="8615" y="1050"/>
                  </a:cubicBezTo>
                  <a:cubicBezTo>
                    <a:pt x="8590" y="1048"/>
                    <a:pt x="8565" y="1045"/>
                    <a:pt x="8540" y="1042"/>
                  </a:cubicBezTo>
                  <a:cubicBezTo>
                    <a:pt x="8516" y="1038"/>
                    <a:pt x="8491" y="1034"/>
                    <a:pt x="8467" y="1030"/>
                  </a:cubicBezTo>
                  <a:cubicBezTo>
                    <a:pt x="8430" y="1022"/>
                    <a:pt x="8430" y="1022"/>
                    <a:pt x="8430" y="1022"/>
                  </a:cubicBezTo>
                  <a:cubicBezTo>
                    <a:pt x="8412" y="1018"/>
                    <a:pt x="8412" y="1018"/>
                    <a:pt x="8412" y="1018"/>
                  </a:cubicBezTo>
                  <a:cubicBezTo>
                    <a:pt x="8394" y="1014"/>
                    <a:pt x="8394" y="1014"/>
                    <a:pt x="8394" y="1014"/>
                  </a:cubicBezTo>
                  <a:cubicBezTo>
                    <a:pt x="8200" y="968"/>
                    <a:pt x="8014" y="890"/>
                    <a:pt x="7847" y="781"/>
                  </a:cubicBezTo>
                  <a:cubicBezTo>
                    <a:pt x="7679" y="673"/>
                    <a:pt x="7528" y="543"/>
                    <a:pt x="7378" y="412"/>
                  </a:cubicBezTo>
                  <a:cubicBezTo>
                    <a:pt x="7303" y="346"/>
                    <a:pt x="7229" y="281"/>
                    <a:pt x="7151" y="218"/>
                  </a:cubicBezTo>
                  <a:cubicBezTo>
                    <a:pt x="7132" y="202"/>
                    <a:pt x="7113" y="187"/>
                    <a:pt x="7093" y="172"/>
                  </a:cubicBezTo>
                  <a:cubicBezTo>
                    <a:pt x="7073" y="157"/>
                    <a:pt x="7052" y="143"/>
                    <a:pt x="7031" y="131"/>
                  </a:cubicBezTo>
                  <a:cubicBezTo>
                    <a:pt x="6988" y="106"/>
                    <a:pt x="6943" y="85"/>
                    <a:pt x="6896" y="68"/>
                  </a:cubicBezTo>
                  <a:cubicBezTo>
                    <a:pt x="6803" y="35"/>
                    <a:pt x="6704" y="18"/>
                    <a:pt x="6605" y="12"/>
                  </a:cubicBezTo>
                  <a:cubicBezTo>
                    <a:pt x="6506" y="6"/>
                    <a:pt x="6406" y="9"/>
                    <a:pt x="6307" y="20"/>
                  </a:cubicBezTo>
                  <a:cubicBezTo>
                    <a:pt x="6258" y="26"/>
                    <a:pt x="6209" y="33"/>
                    <a:pt x="6160" y="43"/>
                  </a:cubicBezTo>
                  <a:cubicBezTo>
                    <a:pt x="6136" y="47"/>
                    <a:pt x="6112" y="53"/>
                    <a:pt x="6087" y="59"/>
                  </a:cubicBezTo>
                  <a:cubicBezTo>
                    <a:pt x="6051" y="67"/>
                    <a:pt x="6051" y="67"/>
                    <a:pt x="6051" y="67"/>
                  </a:cubicBezTo>
                  <a:cubicBezTo>
                    <a:pt x="6033" y="72"/>
                    <a:pt x="6033" y="72"/>
                    <a:pt x="6033" y="72"/>
                  </a:cubicBezTo>
                  <a:cubicBezTo>
                    <a:pt x="6015" y="77"/>
                    <a:pt x="6015" y="77"/>
                    <a:pt x="6015" y="77"/>
                  </a:cubicBezTo>
                  <a:cubicBezTo>
                    <a:pt x="5919" y="102"/>
                    <a:pt x="5824" y="133"/>
                    <a:pt x="5732" y="169"/>
                  </a:cubicBezTo>
                  <a:cubicBezTo>
                    <a:pt x="5546" y="240"/>
                    <a:pt x="5368" y="328"/>
                    <a:pt x="5191" y="421"/>
                  </a:cubicBezTo>
                  <a:cubicBezTo>
                    <a:pt x="5015" y="513"/>
                    <a:pt x="4841" y="610"/>
                    <a:pt x="4661" y="696"/>
                  </a:cubicBezTo>
                  <a:cubicBezTo>
                    <a:pt x="4572" y="738"/>
                    <a:pt x="4481" y="779"/>
                    <a:pt x="4387" y="813"/>
                  </a:cubicBezTo>
                  <a:cubicBezTo>
                    <a:pt x="4293" y="847"/>
                    <a:pt x="4199" y="877"/>
                    <a:pt x="4103" y="906"/>
                  </a:cubicBezTo>
                  <a:cubicBezTo>
                    <a:pt x="4008" y="935"/>
                    <a:pt x="3912" y="961"/>
                    <a:pt x="3815" y="985"/>
                  </a:cubicBezTo>
                  <a:cubicBezTo>
                    <a:pt x="3718" y="1008"/>
                    <a:pt x="3621" y="1028"/>
                    <a:pt x="3522" y="1044"/>
                  </a:cubicBezTo>
                  <a:cubicBezTo>
                    <a:pt x="3326" y="1075"/>
                    <a:pt x="3126" y="1089"/>
                    <a:pt x="2927" y="1081"/>
                  </a:cubicBezTo>
                  <a:cubicBezTo>
                    <a:pt x="2728" y="1073"/>
                    <a:pt x="2530" y="1045"/>
                    <a:pt x="2337" y="996"/>
                  </a:cubicBezTo>
                  <a:cubicBezTo>
                    <a:pt x="2144" y="948"/>
                    <a:pt x="1955" y="886"/>
                    <a:pt x="1761" y="839"/>
                  </a:cubicBezTo>
                  <a:cubicBezTo>
                    <a:pt x="1665" y="815"/>
                    <a:pt x="1566" y="800"/>
                    <a:pt x="1467" y="797"/>
                  </a:cubicBezTo>
                  <a:cubicBezTo>
                    <a:pt x="1442" y="795"/>
                    <a:pt x="1417" y="795"/>
                    <a:pt x="1392" y="795"/>
                  </a:cubicBezTo>
                  <a:cubicBezTo>
                    <a:pt x="1355" y="796"/>
                    <a:pt x="1355" y="796"/>
                    <a:pt x="1355" y="796"/>
                  </a:cubicBezTo>
                  <a:cubicBezTo>
                    <a:pt x="1336" y="796"/>
                    <a:pt x="1336" y="796"/>
                    <a:pt x="1336" y="796"/>
                  </a:cubicBezTo>
                  <a:cubicBezTo>
                    <a:pt x="1318" y="797"/>
                    <a:pt x="1318" y="797"/>
                    <a:pt x="1318" y="797"/>
                  </a:cubicBezTo>
                  <a:cubicBezTo>
                    <a:pt x="1268" y="799"/>
                    <a:pt x="1219" y="804"/>
                    <a:pt x="1169" y="810"/>
                  </a:cubicBezTo>
                  <a:cubicBezTo>
                    <a:pt x="774" y="857"/>
                    <a:pt x="395" y="994"/>
                    <a:pt x="0" y="10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sp>
          <p:nvSpPr>
            <p:cNvPr id="100" name="Freeform 37"/>
            <p:cNvSpPr/>
            <p:nvPr>
              <p:custDataLst>
                <p:tags r:id="rId35"/>
              </p:custDataLst>
            </p:nvPr>
          </p:nvSpPr>
          <p:spPr bwMode="auto">
            <a:xfrm>
              <a:off x="3" y="1379"/>
              <a:ext cx="5750" cy="770"/>
            </a:xfrm>
            <a:custGeom>
              <a:avLst/>
              <a:gdLst>
                <a:gd name="T0" fmla="*/ 589 w 8985"/>
                <a:gd name="T1" fmla="*/ 926 h 1203"/>
                <a:gd name="T2" fmla="*/ 1333 w 8985"/>
                <a:gd name="T3" fmla="*/ 802 h 1203"/>
                <a:gd name="T4" fmla="*/ 1633 w 8985"/>
                <a:gd name="T5" fmla="*/ 832 h 1203"/>
                <a:gd name="T6" fmla="*/ 2352 w 8985"/>
                <a:gd name="T7" fmla="*/ 1062 h 1203"/>
                <a:gd name="T8" fmla="*/ 2498 w 8985"/>
                <a:gd name="T9" fmla="*/ 1102 h 1203"/>
                <a:gd name="T10" fmla="*/ 2645 w 8985"/>
                <a:gd name="T11" fmla="*/ 1136 h 1203"/>
                <a:gd name="T12" fmla="*/ 2719 w 8985"/>
                <a:gd name="T13" fmla="*/ 1150 h 1203"/>
                <a:gd name="T14" fmla="*/ 2831 w 8985"/>
                <a:gd name="T15" fmla="*/ 1167 h 1203"/>
                <a:gd name="T16" fmla="*/ 2868 w 8985"/>
                <a:gd name="T17" fmla="*/ 1171 h 1203"/>
                <a:gd name="T18" fmla="*/ 3546 w 8985"/>
                <a:gd name="T19" fmla="*/ 1172 h 1203"/>
                <a:gd name="T20" fmla="*/ 4206 w 8985"/>
                <a:gd name="T21" fmla="*/ 1019 h 1203"/>
                <a:gd name="T22" fmla="*/ 4276 w 8985"/>
                <a:gd name="T23" fmla="*/ 992 h 1203"/>
                <a:gd name="T24" fmla="*/ 4415 w 8985"/>
                <a:gd name="T25" fmla="*/ 934 h 1203"/>
                <a:gd name="T26" fmla="*/ 4484 w 8985"/>
                <a:gd name="T27" fmla="*/ 902 h 1203"/>
                <a:gd name="T28" fmla="*/ 4684 w 8985"/>
                <a:gd name="T29" fmla="*/ 796 h 1203"/>
                <a:gd name="T30" fmla="*/ 5457 w 8985"/>
                <a:gd name="T31" fmla="*/ 324 h 1203"/>
                <a:gd name="T32" fmla="*/ 5624 w 8985"/>
                <a:gd name="T33" fmla="*/ 235 h 1203"/>
                <a:gd name="T34" fmla="*/ 5726 w 8985"/>
                <a:gd name="T35" fmla="*/ 187 h 1203"/>
                <a:gd name="T36" fmla="*/ 6155 w 8985"/>
                <a:gd name="T37" fmla="*/ 41 h 1203"/>
                <a:gd name="T38" fmla="*/ 6606 w 8985"/>
                <a:gd name="T39" fmla="*/ 8 h 1203"/>
                <a:gd name="T40" fmla="*/ 6901 w 8985"/>
                <a:gd name="T41" fmla="*/ 71 h 1203"/>
                <a:gd name="T42" fmla="*/ 7160 w 8985"/>
                <a:gd name="T43" fmla="*/ 226 h 1203"/>
                <a:gd name="T44" fmla="*/ 7845 w 8985"/>
                <a:gd name="T45" fmla="*/ 818 h 1203"/>
                <a:gd name="T46" fmla="*/ 7907 w 8985"/>
                <a:gd name="T47" fmla="*/ 860 h 1203"/>
                <a:gd name="T48" fmla="*/ 8004 w 8985"/>
                <a:gd name="T49" fmla="*/ 919 h 1203"/>
                <a:gd name="T50" fmla="*/ 8071 w 8985"/>
                <a:gd name="T51" fmla="*/ 954 h 1203"/>
                <a:gd name="T52" fmla="*/ 8105 w 8985"/>
                <a:gd name="T53" fmla="*/ 971 h 1203"/>
                <a:gd name="T54" fmla="*/ 8686 w 8985"/>
                <a:gd name="T55" fmla="*/ 1121 h 1203"/>
                <a:gd name="T56" fmla="*/ 8686 w 8985"/>
                <a:gd name="T57" fmla="*/ 1122 h 1203"/>
                <a:gd name="T58" fmla="*/ 8104 w 8985"/>
                <a:gd name="T59" fmla="*/ 973 h 1203"/>
                <a:gd name="T60" fmla="*/ 8070 w 8985"/>
                <a:gd name="T61" fmla="*/ 957 h 1203"/>
                <a:gd name="T62" fmla="*/ 8003 w 8985"/>
                <a:gd name="T63" fmla="*/ 922 h 1203"/>
                <a:gd name="T64" fmla="*/ 7905 w 8985"/>
                <a:gd name="T65" fmla="*/ 863 h 1203"/>
                <a:gd name="T66" fmla="*/ 7843 w 8985"/>
                <a:gd name="T67" fmla="*/ 821 h 1203"/>
                <a:gd name="T68" fmla="*/ 7157 w 8985"/>
                <a:gd name="T69" fmla="*/ 229 h 1203"/>
                <a:gd name="T70" fmla="*/ 6899 w 8985"/>
                <a:gd name="T71" fmla="*/ 76 h 1203"/>
                <a:gd name="T72" fmla="*/ 6606 w 8985"/>
                <a:gd name="T73" fmla="*/ 13 h 1203"/>
                <a:gd name="T74" fmla="*/ 6156 w 8985"/>
                <a:gd name="T75" fmla="*/ 46 h 1203"/>
                <a:gd name="T76" fmla="*/ 5729 w 8985"/>
                <a:gd name="T77" fmla="*/ 192 h 1203"/>
                <a:gd name="T78" fmla="*/ 5627 w 8985"/>
                <a:gd name="T79" fmla="*/ 241 h 1203"/>
                <a:gd name="T80" fmla="*/ 5460 w 8985"/>
                <a:gd name="T81" fmla="*/ 330 h 1203"/>
                <a:gd name="T82" fmla="*/ 4687 w 8985"/>
                <a:gd name="T83" fmla="*/ 803 h 1203"/>
                <a:gd name="T84" fmla="*/ 4487 w 8985"/>
                <a:gd name="T85" fmla="*/ 909 h 1203"/>
                <a:gd name="T86" fmla="*/ 4418 w 8985"/>
                <a:gd name="T87" fmla="*/ 940 h 1203"/>
                <a:gd name="T88" fmla="*/ 4278 w 8985"/>
                <a:gd name="T89" fmla="*/ 998 h 1203"/>
                <a:gd name="T90" fmla="*/ 4208 w 8985"/>
                <a:gd name="T91" fmla="*/ 1025 h 1203"/>
                <a:gd name="T92" fmla="*/ 3546 w 8985"/>
                <a:gd name="T93" fmla="*/ 1178 h 1203"/>
                <a:gd name="T94" fmla="*/ 2868 w 8985"/>
                <a:gd name="T95" fmla="*/ 1177 h 1203"/>
                <a:gd name="T96" fmla="*/ 2830 w 8985"/>
                <a:gd name="T97" fmla="*/ 1172 h 1203"/>
                <a:gd name="T98" fmla="*/ 2718 w 8985"/>
                <a:gd name="T99" fmla="*/ 1155 h 1203"/>
                <a:gd name="T100" fmla="*/ 2644 w 8985"/>
                <a:gd name="T101" fmla="*/ 1141 h 1203"/>
                <a:gd name="T102" fmla="*/ 2496 w 8985"/>
                <a:gd name="T103" fmla="*/ 1107 h 1203"/>
                <a:gd name="T104" fmla="*/ 2351 w 8985"/>
                <a:gd name="T105" fmla="*/ 1067 h 1203"/>
                <a:gd name="T106" fmla="*/ 1632 w 8985"/>
                <a:gd name="T107" fmla="*/ 836 h 1203"/>
                <a:gd name="T108" fmla="*/ 1333 w 8985"/>
                <a:gd name="T109" fmla="*/ 806 h 1203"/>
                <a:gd name="T110" fmla="*/ 590 w 8985"/>
                <a:gd name="T111" fmla="*/ 928 h 1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5" h="1203">
                  <a:moveTo>
                    <a:pt x="0" y="1060"/>
                  </a:moveTo>
                  <a:cubicBezTo>
                    <a:pt x="199" y="1028"/>
                    <a:pt x="394" y="975"/>
                    <a:pt x="589" y="926"/>
                  </a:cubicBezTo>
                  <a:cubicBezTo>
                    <a:pt x="784" y="877"/>
                    <a:pt x="981" y="829"/>
                    <a:pt x="1182" y="810"/>
                  </a:cubicBezTo>
                  <a:cubicBezTo>
                    <a:pt x="1232" y="805"/>
                    <a:pt x="1282" y="803"/>
                    <a:pt x="1333" y="802"/>
                  </a:cubicBezTo>
                  <a:cubicBezTo>
                    <a:pt x="1383" y="802"/>
                    <a:pt x="1434" y="804"/>
                    <a:pt x="1484" y="808"/>
                  </a:cubicBezTo>
                  <a:cubicBezTo>
                    <a:pt x="1534" y="814"/>
                    <a:pt x="1584" y="821"/>
                    <a:pt x="1633" y="832"/>
                  </a:cubicBezTo>
                  <a:cubicBezTo>
                    <a:pt x="1682" y="842"/>
                    <a:pt x="1731" y="856"/>
                    <a:pt x="1779" y="871"/>
                  </a:cubicBezTo>
                  <a:cubicBezTo>
                    <a:pt x="1972" y="929"/>
                    <a:pt x="2160" y="1003"/>
                    <a:pt x="2352" y="1062"/>
                  </a:cubicBezTo>
                  <a:cubicBezTo>
                    <a:pt x="2376" y="1070"/>
                    <a:pt x="2400" y="1077"/>
                    <a:pt x="2424" y="1084"/>
                  </a:cubicBezTo>
                  <a:cubicBezTo>
                    <a:pt x="2449" y="1091"/>
                    <a:pt x="2473" y="1096"/>
                    <a:pt x="2498" y="1102"/>
                  </a:cubicBezTo>
                  <a:cubicBezTo>
                    <a:pt x="2571" y="1121"/>
                    <a:pt x="2571" y="1121"/>
                    <a:pt x="2571" y="1121"/>
                  </a:cubicBezTo>
                  <a:cubicBezTo>
                    <a:pt x="2645" y="1136"/>
                    <a:pt x="2645" y="1136"/>
                    <a:pt x="2645" y="1136"/>
                  </a:cubicBezTo>
                  <a:cubicBezTo>
                    <a:pt x="2682" y="1143"/>
                    <a:pt x="2682" y="1143"/>
                    <a:pt x="2682" y="1143"/>
                  </a:cubicBezTo>
                  <a:cubicBezTo>
                    <a:pt x="2694" y="1145"/>
                    <a:pt x="2706" y="1148"/>
                    <a:pt x="2719" y="1150"/>
                  </a:cubicBezTo>
                  <a:cubicBezTo>
                    <a:pt x="2793" y="1161"/>
                    <a:pt x="2793" y="1161"/>
                    <a:pt x="2793" y="1161"/>
                  </a:cubicBezTo>
                  <a:cubicBezTo>
                    <a:pt x="2831" y="1167"/>
                    <a:pt x="2831" y="1167"/>
                    <a:pt x="2831" y="1167"/>
                  </a:cubicBezTo>
                  <a:cubicBezTo>
                    <a:pt x="2837" y="1167"/>
                    <a:pt x="2843" y="1169"/>
                    <a:pt x="2849" y="1169"/>
                  </a:cubicBezTo>
                  <a:cubicBezTo>
                    <a:pt x="2868" y="1171"/>
                    <a:pt x="2868" y="1171"/>
                    <a:pt x="2868" y="1171"/>
                  </a:cubicBezTo>
                  <a:cubicBezTo>
                    <a:pt x="2943" y="1179"/>
                    <a:pt x="2943" y="1179"/>
                    <a:pt x="2943" y="1179"/>
                  </a:cubicBezTo>
                  <a:cubicBezTo>
                    <a:pt x="3144" y="1197"/>
                    <a:pt x="3346" y="1195"/>
                    <a:pt x="3546" y="1172"/>
                  </a:cubicBezTo>
                  <a:cubicBezTo>
                    <a:pt x="3745" y="1149"/>
                    <a:pt x="3943" y="1105"/>
                    <a:pt x="4134" y="1043"/>
                  </a:cubicBezTo>
                  <a:cubicBezTo>
                    <a:pt x="4206" y="1019"/>
                    <a:pt x="4206" y="1019"/>
                    <a:pt x="4206" y="1019"/>
                  </a:cubicBezTo>
                  <a:cubicBezTo>
                    <a:pt x="4218" y="1015"/>
                    <a:pt x="4229" y="1010"/>
                    <a:pt x="4241" y="1005"/>
                  </a:cubicBezTo>
                  <a:cubicBezTo>
                    <a:pt x="4276" y="992"/>
                    <a:pt x="4276" y="992"/>
                    <a:pt x="4276" y="992"/>
                  </a:cubicBezTo>
                  <a:cubicBezTo>
                    <a:pt x="4346" y="964"/>
                    <a:pt x="4346" y="964"/>
                    <a:pt x="4346" y="964"/>
                  </a:cubicBezTo>
                  <a:cubicBezTo>
                    <a:pt x="4415" y="934"/>
                    <a:pt x="4415" y="934"/>
                    <a:pt x="4415" y="934"/>
                  </a:cubicBezTo>
                  <a:cubicBezTo>
                    <a:pt x="4450" y="918"/>
                    <a:pt x="4450" y="918"/>
                    <a:pt x="4450" y="918"/>
                  </a:cubicBezTo>
                  <a:cubicBezTo>
                    <a:pt x="4461" y="913"/>
                    <a:pt x="4473" y="908"/>
                    <a:pt x="4484" y="902"/>
                  </a:cubicBezTo>
                  <a:cubicBezTo>
                    <a:pt x="4551" y="868"/>
                    <a:pt x="4551" y="868"/>
                    <a:pt x="4551" y="868"/>
                  </a:cubicBezTo>
                  <a:cubicBezTo>
                    <a:pt x="4596" y="846"/>
                    <a:pt x="4640" y="821"/>
                    <a:pt x="4684" y="796"/>
                  </a:cubicBezTo>
                  <a:cubicBezTo>
                    <a:pt x="4859" y="697"/>
                    <a:pt x="5027" y="587"/>
                    <a:pt x="5198" y="480"/>
                  </a:cubicBezTo>
                  <a:cubicBezTo>
                    <a:pt x="5283" y="426"/>
                    <a:pt x="5370" y="374"/>
                    <a:pt x="5457" y="324"/>
                  </a:cubicBezTo>
                  <a:cubicBezTo>
                    <a:pt x="5502" y="300"/>
                    <a:pt x="5545" y="275"/>
                    <a:pt x="5590" y="253"/>
                  </a:cubicBezTo>
                  <a:cubicBezTo>
                    <a:pt x="5624" y="235"/>
                    <a:pt x="5624" y="235"/>
                    <a:pt x="5624" y="235"/>
                  </a:cubicBezTo>
                  <a:cubicBezTo>
                    <a:pt x="5635" y="230"/>
                    <a:pt x="5646" y="224"/>
                    <a:pt x="5658" y="219"/>
                  </a:cubicBezTo>
                  <a:cubicBezTo>
                    <a:pt x="5726" y="187"/>
                    <a:pt x="5726" y="187"/>
                    <a:pt x="5726" y="187"/>
                  </a:cubicBezTo>
                  <a:cubicBezTo>
                    <a:pt x="5819" y="146"/>
                    <a:pt x="5912" y="108"/>
                    <a:pt x="6009" y="80"/>
                  </a:cubicBezTo>
                  <a:cubicBezTo>
                    <a:pt x="6057" y="64"/>
                    <a:pt x="6106" y="53"/>
                    <a:pt x="6155" y="41"/>
                  </a:cubicBezTo>
                  <a:cubicBezTo>
                    <a:pt x="6204" y="29"/>
                    <a:pt x="6254" y="21"/>
                    <a:pt x="6304" y="15"/>
                  </a:cubicBezTo>
                  <a:cubicBezTo>
                    <a:pt x="6404" y="2"/>
                    <a:pt x="6506" y="0"/>
                    <a:pt x="6606" y="8"/>
                  </a:cubicBezTo>
                  <a:cubicBezTo>
                    <a:pt x="6656" y="12"/>
                    <a:pt x="6706" y="19"/>
                    <a:pt x="6756" y="30"/>
                  </a:cubicBezTo>
                  <a:cubicBezTo>
                    <a:pt x="6805" y="40"/>
                    <a:pt x="6854" y="54"/>
                    <a:pt x="6901" y="71"/>
                  </a:cubicBezTo>
                  <a:cubicBezTo>
                    <a:pt x="6948" y="89"/>
                    <a:pt x="6994" y="110"/>
                    <a:pt x="7038" y="136"/>
                  </a:cubicBezTo>
                  <a:cubicBezTo>
                    <a:pt x="7081" y="162"/>
                    <a:pt x="7122" y="192"/>
                    <a:pt x="7160" y="226"/>
                  </a:cubicBezTo>
                  <a:cubicBezTo>
                    <a:pt x="7236" y="291"/>
                    <a:pt x="7310" y="360"/>
                    <a:pt x="7384" y="428"/>
                  </a:cubicBezTo>
                  <a:cubicBezTo>
                    <a:pt x="7532" y="565"/>
                    <a:pt x="7680" y="703"/>
                    <a:pt x="7845" y="818"/>
                  </a:cubicBezTo>
                  <a:cubicBezTo>
                    <a:pt x="7855" y="826"/>
                    <a:pt x="7865" y="833"/>
                    <a:pt x="7876" y="840"/>
                  </a:cubicBezTo>
                  <a:cubicBezTo>
                    <a:pt x="7907" y="860"/>
                    <a:pt x="7907" y="860"/>
                    <a:pt x="7907" y="860"/>
                  </a:cubicBezTo>
                  <a:cubicBezTo>
                    <a:pt x="7928" y="874"/>
                    <a:pt x="7950" y="887"/>
                    <a:pt x="7971" y="900"/>
                  </a:cubicBezTo>
                  <a:cubicBezTo>
                    <a:pt x="7982" y="907"/>
                    <a:pt x="7993" y="913"/>
                    <a:pt x="8004" y="919"/>
                  </a:cubicBezTo>
                  <a:cubicBezTo>
                    <a:pt x="8015" y="925"/>
                    <a:pt x="8026" y="931"/>
                    <a:pt x="8037" y="937"/>
                  </a:cubicBezTo>
                  <a:cubicBezTo>
                    <a:pt x="8071" y="954"/>
                    <a:pt x="8071" y="954"/>
                    <a:pt x="8071" y="954"/>
                  </a:cubicBezTo>
                  <a:cubicBezTo>
                    <a:pt x="8088" y="963"/>
                    <a:pt x="8088" y="963"/>
                    <a:pt x="8088" y="963"/>
                  </a:cubicBezTo>
                  <a:cubicBezTo>
                    <a:pt x="8105" y="971"/>
                    <a:pt x="8105" y="971"/>
                    <a:pt x="8105" y="971"/>
                  </a:cubicBezTo>
                  <a:cubicBezTo>
                    <a:pt x="8196" y="1013"/>
                    <a:pt x="8291" y="1048"/>
                    <a:pt x="8388" y="1074"/>
                  </a:cubicBezTo>
                  <a:cubicBezTo>
                    <a:pt x="8485" y="1100"/>
                    <a:pt x="8585" y="1116"/>
                    <a:pt x="8686" y="1121"/>
                  </a:cubicBezTo>
                  <a:cubicBezTo>
                    <a:pt x="8786" y="1126"/>
                    <a:pt x="8888" y="1119"/>
                    <a:pt x="8985" y="1094"/>
                  </a:cubicBezTo>
                  <a:cubicBezTo>
                    <a:pt x="8888" y="1119"/>
                    <a:pt x="8786" y="1126"/>
                    <a:pt x="8686" y="1122"/>
                  </a:cubicBezTo>
                  <a:cubicBezTo>
                    <a:pt x="8585" y="1118"/>
                    <a:pt x="8485" y="1101"/>
                    <a:pt x="8388" y="1075"/>
                  </a:cubicBezTo>
                  <a:cubicBezTo>
                    <a:pt x="8290" y="1050"/>
                    <a:pt x="8195" y="1015"/>
                    <a:pt x="8104" y="973"/>
                  </a:cubicBezTo>
                  <a:cubicBezTo>
                    <a:pt x="8086" y="965"/>
                    <a:pt x="8086" y="965"/>
                    <a:pt x="8086" y="965"/>
                  </a:cubicBezTo>
                  <a:cubicBezTo>
                    <a:pt x="8070" y="957"/>
                    <a:pt x="8070" y="957"/>
                    <a:pt x="8070" y="957"/>
                  </a:cubicBezTo>
                  <a:cubicBezTo>
                    <a:pt x="8036" y="940"/>
                    <a:pt x="8036" y="940"/>
                    <a:pt x="8036" y="940"/>
                  </a:cubicBezTo>
                  <a:cubicBezTo>
                    <a:pt x="8025" y="934"/>
                    <a:pt x="8014" y="928"/>
                    <a:pt x="8003" y="922"/>
                  </a:cubicBezTo>
                  <a:cubicBezTo>
                    <a:pt x="7992" y="915"/>
                    <a:pt x="7981" y="909"/>
                    <a:pt x="7970" y="903"/>
                  </a:cubicBezTo>
                  <a:cubicBezTo>
                    <a:pt x="7948" y="890"/>
                    <a:pt x="7927" y="877"/>
                    <a:pt x="7905" y="863"/>
                  </a:cubicBezTo>
                  <a:cubicBezTo>
                    <a:pt x="7874" y="842"/>
                    <a:pt x="7874" y="842"/>
                    <a:pt x="7874" y="842"/>
                  </a:cubicBezTo>
                  <a:cubicBezTo>
                    <a:pt x="7863" y="836"/>
                    <a:pt x="7853" y="829"/>
                    <a:pt x="7843" y="821"/>
                  </a:cubicBezTo>
                  <a:cubicBezTo>
                    <a:pt x="7677" y="706"/>
                    <a:pt x="7529" y="568"/>
                    <a:pt x="7381" y="431"/>
                  </a:cubicBezTo>
                  <a:cubicBezTo>
                    <a:pt x="7307" y="363"/>
                    <a:pt x="7233" y="295"/>
                    <a:pt x="7157" y="229"/>
                  </a:cubicBezTo>
                  <a:cubicBezTo>
                    <a:pt x="7119" y="196"/>
                    <a:pt x="7079" y="166"/>
                    <a:pt x="7035" y="140"/>
                  </a:cubicBezTo>
                  <a:cubicBezTo>
                    <a:pt x="6992" y="115"/>
                    <a:pt x="6947" y="94"/>
                    <a:pt x="6899" y="76"/>
                  </a:cubicBezTo>
                  <a:cubicBezTo>
                    <a:pt x="6852" y="58"/>
                    <a:pt x="6804" y="45"/>
                    <a:pt x="6755" y="35"/>
                  </a:cubicBezTo>
                  <a:cubicBezTo>
                    <a:pt x="6706" y="24"/>
                    <a:pt x="6656" y="17"/>
                    <a:pt x="6606" y="13"/>
                  </a:cubicBezTo>
                  <a:cubicBezTo>
                    <a:pt x="6506" y="5"/>
                    <a:pt x="6405" y="8"/>
                    <a:pt x="6305" y="20"/>
                  </a:cubicBezTo>
                  <a:cubicBezTo>
                    <a:pt x="6255" y="27"/>
                    <a:pt x="6205" y="35"/>
                    <a:pt x="6156" y="46"/>
                  </a:cubicBezTo>
                  <a:cubicBezTo>
                    <a:pt x="6108" y="59"/>
                    <a:pt x="6059" y="69"/>
                    <a:pt x="6011" y="85"/>
                  </a:cubicBezTo>
                  <a:cubicBezTo>
                    <a:pt x="5914" y="114"/>
                    <a:pt x="5821" y="152"/>
                    <a:pt x="5729" y="192"/>
                  </a:cubicBezTo>
                  <a:cubicBezTo>
                    <a:pt x="5661" y="224"/>
                    <a:pt x="5661" y="224"/>
                    <a:pt x="5661" y="224"/>
                  </a:cubicBezTo>
                  <a:cubicBezTo>
                    <a:pt x="5649" y="229"/>
                    <a:pt x="5638" y="235"/>
                    <a:pt x="5627" y="241"/>
                  </a:cubicBezTo>
                  <a:cubicBezTo>
                    <a:pt x="5593" y="258"/>
                    <a:pt x="5593" y="258"/>
                    <a:pt x="5593" y="258"/>
                  </a:cubicBezTo>
                  <a:cubicBezTo>
                    <a:pt x="5548" y="281"/>
                    <a:pt x="5505" y="306"/>
                    <a:pt x="5460" y="330"/>
                  </a:cubicBezTo>
                  <a:cubicBezTo>
                    <a:pt x="5373" y="380"/>
                    <a:pt x="5287" y="432"/>
                    <a:pt x="5202" y="486"/>
                  </a:cubicBezTo>
                  <a:cubicBezTo>
                    <a:pt x="5031" y="592"/>
                    <a:pt x="4863" y="703"/>
                    <a:pt x="4687" y="803"/>
                  </a:cubicBezTo>
                  <a:cubicBezTo>
                    <a:pt x="4643" y="827"/>
                    <a:pt x="4600" y="853"/>
                    <a:pt x="4554" y="875"/>
                  </a:cubicBezTo>
                  <a:cubicBezTo>
                    <a:pt x="4487" y="909"/>
                    <a:pt x="4487" y="909"/>
                    <a:pt x="4487" y="909"/>
                  </a:cubicBezTo>
                  <a:cubicBezTo>
                    <a:pt x="4476" y="915"/>
                    <a:pt x="4464" y="920"/>
                    <a:pt x="4453" y="925"/>
                  </a:cubicBezTo>
                  <a:cubicBezTo>
                    <a:pt x="4418" y="940"/>
                    <a:pt x="4418" y="940"/>
                    <a:pt x="4418" y="940"/>
                  </a:cubicBezTo>
                  <a:cubicBezTo>
                    <a:pt x="4349" y="971"/>
                    <a:pt x="4349" y="971"/>
                    <a:pt x="4349" y="971"/>
                  </a:cubicBezTo>
                  <a:cubicBezTo>
                    <a:pt x="4278" y="998"/>
                    <a:pt x="4278" y="998"/>
                    <a:pt x="4278" y="998"/>
                  </a:cubicBezTo>
                  <a:cubicBezTo>
                    <a:pt x="4243" y="1012"/>
                    <a:pt x="4243" y="1012"/>
                    <a:pt x="4243" y="1012"/>
                  </a:cubicBezTo>
                  <a:cubicBezTo>
                    <a:pt x="4231" y="1016"/>
                    <a:pt x="4220" y="1021"/>
                    <a:pt x="4208" y="1025"/>
                  </a:cubicBezTo>
                  <a:cubicBezTo>
                    <a:pt x="4136" y="1049"/>
                    <a:pt x="4136" y="1049"/>
                    <a:pt x="4136" y="1049"/>
                  </a:cubicBezTo>
                  <a:cubicBezTo>
                    <a:pt x="3945" y="1112"/>
                    <a:pt x="3747" y="1155"/>
                    <a:pt x="3546" y="1178"/>
                  </a:cubicBezTo>
                  <a:cubicBezTo>
                    <a:pt x="3346" y="1201"/>
                    <a:pt x="3143" y="1203"/>
                    <a:pt x="2943" y="1184"/>
                  </a:cubicBezTo>
                  <a:cubicBezTo>
                    <a:pt x="2868" y="1177"/>
                    <a:pt x="2868" y="1177"/>
                    <a:pt x="2868" y="1177"/>
                  </a:cubicBezTo>
                  <a:cubicBezTo>
                    <a:pt x="2849" y="1175"/>
                    <a:pt x="2849" y="1175"/>
                    <a:pt x="2849" y="1175"/>
                  </a:cubicBezTo>
                  <a:cubicBezTo>
                    <a:pt x="2842" y="1174"/>
                    <a:pt x="2836" y="1173"/>
                    <a:pt x="2830" y="1172"/>
                  </a:cubicBezTo>
                  <a:cubicBezTo>
                    <a:pt x="2793" y="1166"/>
                    <a:pt x="2793" y="1166"/>
                    <a:pt x="2793" y="1166"/>
                  </a:cubicBezTo>
                  <a:cubicBezTo>
                    <a:pt x="2718" y="1155"/>
                    <a:pt x="2718" y="1155"/>
                    <a:pt x="2718" y="1155"/>
                  </a:cubicBezTo>
                  <a:cubicBezTo>
                    <a:pt x="2705" y="1154"/>
                    <a:pt x="2693" y="1151"/>
                    <a:pt x="2681" y="1148"/>
                  </a:cubicBezTo>
                  <a:cubicBezTo>
                    <a:pt x="2644" y="1141"/>
                    <a:pt x="2644" y="1141"/>
                    <a:pt x="2644" y="1141"/>
                  </a:cubicBezTo>
                  <a:cubicBezTo>
                    <a:pt x="2570" y="1126"/>
                    <a:pt x="2570" y="1126"/>
                    <a:pt x="2570" y="1126"/>
                  </a:cubicBezTo>
                  <a:cubicBezTo>
                    <a:pt x="2496" y="1107"/>
                    <a:pt x="2496" y="1107"/>
                    <a:pt x="2496" y="1107"/>
                  </a:cubicBezTo>
                  <a:cubicBezTo>
                    <a:pt x="2472" y="1101"/>
                    <a:pt x="2447" y="1096"/>
                    <a:pt x="2423" y="1089"/>
                  </a:cubicBezTo>
                  <a:cubicBezTo>
                    <a:pt x="2399" y="1082"/>
                    <a:pt x="2375" y="1075"/>
                    <a:pt x="2351" y="1067"/>
                  </a:cubicBezTo>
                  <a:cubicBezTo>
                    <a:pt x="2158" y="1008"/>
                    <a:pt x="1971" y="933"/>
                    <a:pt x="1778" y="875"/>
                  </a:cubicBezTo>
                  <a:cubicBezTo>
                    <a:pt x="1730" y="860"/>
                    <a:pt x="1681" y="847"/>
                    <a:pt x="1632" y="836"/>
                  </a:cubicBezTo>
                  <a:cubicBezTo>
                    <a:pt x="1583" y="825"/>
                    <a:pt x="1533" y="818"/>
                    <a:pt x="1483" y="812"/>
                  </a:cubicBezTo>
                  <a:cubicBezTo>
                    <a:pt x="1433" y="808"/>
                    <a:pt x="1383" y="806"/>
                    <a:pt x="1333" y="806"/>
                  </a:cubicBezTo>
                  <a:cubicBezTo>
                    <a:pt x="1283" y="807"/>
                    <a:pt x="1232" y="809"/>
                    <a:pt x="1182" y="814"/>
                  </a:cubicBezTo>
                  <a:cubicBezTo>
                    <a:pt x="982" y="832"/>
                    <a:pt x="785" y="879"/>
                    <a:pt x="590" y="928"/>
                  </a:cubicBezTo>
                  <a:cubicBezTo>
                    <a:pt x="394" y="977"/>
                    <a:pt x="200" y="1029"/>
                    <a:pt x="0" y="10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400"/>
            </a:p>
          </p:txBody>
        </p:sp>
      </p:grpSp>
      <p:sp>
        <p:nvSpPr>
          <p:cNvPr id="101" name="文本框 100"/>
          <p:cNvSpPr txBox="1"/>
          <p:nvPr>
            <p:custDataLst>
              <p:tags r:id="rId36"/>
            </p:custDataLst>
          </p:nvPr>
        </p:nvSpPr>
        <p:spPr>
          <a:xfrm>
            <a:off x="391795" y="127635"/>
            <a:ext cx="11428095" cy="6504305"/>
          </a:xfrm>
          <a:prstGeom prst="rect">
            <a:avLst/>
          </a:prstGeom>
          <a:noFill/>
        </p:spPr>
        <p:txBody>
          <a:bodyPr wrap="square" rtlCol="0">
            <a:noAutofit/>
          </a:bodyPr>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2023</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调查活动</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网络诚信建设</a:t>
            </a: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专题调查</a:t>
            </a:r>
            <a:r>
              <a:rPr lang="zh-CN" altLang="en-US"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rPr>
              <a:t>启动</a:t>
            </a:r>
            <a:endPar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字魂160号-檀宋" panose="00000500000000000000" pitchFamily="2" charset="-122"/>
            </a:endParaRPr>
          </a:p>
          <a:p>
            <a:pPr algn="ctr">
              <a:lnSpc>
                <a:spcPct val="100000"/>
              </a:lnSpc>
            </a:pPr>
            <a:r>
              <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微软雅黑" panose="020B0503020204020204" charset="-122"/>
              </a:rPr>
              <a:t>-要 求</a:t>
            </a:r>
            <a:endParaRPr lang="en-US" altLang="zh-CN" sz="4000" b="1" spc="-100" dirty="0">
              <a:solidFill>
                <a:srgbClr val="FF0000"/>
              </a:solidFill>
              <a:effectLst>
                <a:outerShdw blurRad="38100" dist="25400" dir="5400000" algn="ctr" rotWithShape="0">
                  <a:srgbClr val="6E747A">
                    <a:alpha val="43000"/>
                  </a:srgbClr>
                </a:outerShdw>
              </a:effectLst>
              <a:latin typeface="字魂160号-檀宋" charset="0"/>
              <a:ea typeface="字魂160号-檀宋" panose="00000500000000000000" pitchFamily="2" charset="-122"/>
              <a:sym typeface="微软雅黑" panose="020B0503020204020204" charset="-122"/>
            </a:endParaRPr>
          </a:p>
          <a:p>
            <a:pPr algn="ctr">
              <a:lnSpc>
                <a:spcPct val="100000"/>
              </a:lnSpc>
            </a:pP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r>
              <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1.答题的唯一性: </a:t>
            </a:r>
            <a:r>
              <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本次调查的采集工作目标对象是，未在第一阶段参与过“网络诚信建设”专题的网民，已经答过此专题的网民将不能再重复答题；</a:t>
            </a: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r>
              <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2.样本的均衡性: </a:t>
            </a:r>
            <a:r>
              <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为更好地采集高质量样本，本次调查组委会在样本的均衡性方面提出更高要求，大家要结合第一阶段所采集的样本的区域、年龄、职业等分布情况，更有针对性地邀请网民答题；</a:t>
            </a: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r>
              <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3.样本的有效性: </a:t>
            </a:r>
            <a:r>
              <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各发起单位和支持单位要引导网民客观、真实填写问卷，确保样本质量; </a:t>
            </a: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r>
              <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4.志愿服务队的高效高质邀请:</a:t>
            </a:r>
            <a:r>
              <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rPr>
              <a:t>对于各发起单位和网安联志愿服务站，要大力推动本地志愿服务队的邀请，各志愿服务队也要大力发展网络志愿者参与答题，多挖掘数量少和空白的省市加快志愿服务站(队）的建设。</a:t>
            </a: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endParaRPr lang="zh-CN" altLang="en-US" sz="2000">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微软雅黑" panose="020B0503020204020204" charset="-122"/>
            </a:endParaRPr>
          </a:p>
          <a:p>
            <a:pPr algn="l">
              <a:lnSpc>
                <a:spcPct val="100000"/>
              </a:lnSpc>
              <a:buClrTx/>
              <a:buSzTx/>
              <a:buNone/>
            </a:pPr>
            <a:r>
              <a:rPr lang="en-US" altLang="zh-CN"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Arial" panose="020B0604020202020204" pitchFamily="34" charset="0"/>
              </a:rPr>
              <a:t>       </a:t>
            </a:r>
            <a:r>
              <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Arial" panose="020B0604020202020204" pitchFamily="34" charset="0"/>
              </a:rPr>
              <a:t>对于采集经验丰富的志愿服务站，如有意愿继续参与本次专题采集工作，秘书处将给予更多的资源支持，帮助服务站发展更多领域的志愿服务队加入到调查工作中；对于第一阶段采集工作因经验不足采集样本不理想或来不及参与调查的志愿服务站(队），也希望能借助本次专题采集活动快速成长起来。</a:t>
            </a:r>
            <a:endParaRPr lang="zh-CN" altLang="en-US" sz="2000">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Arial" panose="020B0604020202020204" pitchFamily="34" charset="0"/>
            </a:endParaRPr>
          </a:p>
        </p:txBody>
      </p:sp>
      <p:sp>
        <p:nvSpPr>
          <p:cNvPr id="34" name="矩形 33"/>
          <p:cNvSpPr/>
          <p:nvPr>
            <p:custDataLst>
              <p:tags r:id="rId37"/>
            </p:custDataLst>
          </p:nvPr>
        </p:nvSpPr>
        <p:spPr>
          <a:xfrm>
            <a:off x="551815" y="1242695"/>
            <a:ext cx="11342370" cy="5133975"/>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lIns="90000" rIns="90000" anchor="t" anchorCtr="0">
            <a:noAutofit/>
          </a:bodyPr>
          <a:p>
            <a:pPr algn="l">
              <a:lnSpc>
                <a:spcPct val="120000"/>
              </a:lnSpc>
              <a:buClrTx/>
              <a:buSzTx/>
              <a:buNone/>
            </a:pPr>
            <a:endParaRPr lang="zh-CN" altLang="en-US" sz="2400" b="1">
              <a:solidFill>
                <a:srgbClr val="FF0000"/>
              </a:solidFill>
              <a:latin typeface="微软雅黑" panose="020B0503020204020204" charset="-122"/>
              <a:ea typeface="微软雅黑" panose="020B0503020204020204" charset="-122"/>
              <a:sym typeface="微软雅黑" panose="020B0503020204020204" charset="-122"/>
            </a:endParaRPr>
          </a:p>
          <a:p>
            <a:pPr algn="l">
              <a:lnSpc>
                <a:spcPct val="120000"/>
              </a:lnSpc>
              <a:buClrTx/>
              <a:buSzTx/>
              <a:buNone/>
            </a:pPr>
            <a:endParaRPr lang="en-US" altLang="zh-CN" sz="1200" b="1" spc="150">
              <a:solidFill>
                <a:srgbClr val="FF0000"/>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5000"/>
                                  </p:iterate>
                                  <p:childTnLst>
                                    <p:set>
                                      <p:cBhvr>
                                        <p:cTn id="6" dur="1" fill="hold">
                                          <p:stCondLst>
                                            <p:cond delay="0"/>
                                          </p:stCondLst>
                                        </p:cTn>
                                        <p:tgtEl>
                                          <p:spTgt spid="101"/>
                                        </p:tgtEl>
                                        <p:attrNameLst>
                                          <p:attrName>style.visibility</p:attrName>
                                        </p:attrNameLst>
                                      </p:cBhvr>
                                      <p:to>
                                        <p:strVal val="visible"/>
                                      </p:to>
                                    </p:set>
                                    <p:anim calcmode="lin" valueType="num">
                                      <p:cBhvr>
                                        <p:cTn id="7" dur="750" fill="hold"/>
                                        <p:tgtEl>
                                          <p:spTgt spid="101"/>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101"/>
                                        </p:tgtEl>
                                        <p:attrNameLst>
                                          <p:attrName>ppt_y</p:attrName>
                                        </p:attrNameLst>
                                      </p:cBhvr>
                                      <p:tavLst>
                                        <p:tav tm="0">
                                          <p:val>
                                            <p:strVal val="#ppt_y"/>
                                          </p:val>
                                        </p:tav>
                                        <p:tav tm="100000">
                                          <p:val>
                                            <p:strVal val="#ppt_y"/>
                                          </p:val>
                                        </p:tav>
                                      </p:tavLst>
                                    </p:anim>
                                    <p:anim calcmode="lin" valueType="num">
                                      <p:cBhvr>
                                        <p:cTn id="9" dur="750" fill="hold"/>
                                        <p:tgtEl>
                                          <p:spTgt spid="101"/>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10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UNIT_SUBTYPE" val="a"/>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f"/>
  <p:tag name="KSO_WM_UNIT_INDEX" val="1_5_1"/>
  <p:tag name="KSO_WM_UNIT_ID" val="diagram160108_4*m_h_f*1_5_1"/>
  <p:tag name="KSO_WM_TEMPLATE_CATEGORY" val="diagram"/>
  <p:tag name="KSO_WM_TEMPLATE_INDEX" val="160108"/>
  <p:tag name="KSO_WM_UNIT_LAYERLEVEL" val="1_1_1"/>
  <p:tag name="KSO_WM_TAG_VERSION" val="1.0"/>
  <p:tag name="KSO_WM_BEAUTIFY_FLAG" val=""/>
  <p:tag name="KSO_WM_UNIT_PRESET_TEXT" val="单击此处添加文本具体内容"/>
  <p:tag name="KSO_WM_UNIT_TEXT_FILL_FORE_SCHEMECOLOR_INDEX_BRIGHTNESS" val="0"/>
  <p:tag name="KSO_WM_UNIT_TEXT_FILL_FORE_SCHEMECOLOR_INDEX" val="13"/>
  <p:tag name="KSO_WM_UNIT_TEXT_FILL_TYPE" val="1"/>
  <p:tag name="KSO_WM_UNIT_USESOURCEFORMAT_APPLY" val="1"/>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SUBTYPE" val="a"/>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f"/>
  <p:tag name="KSO_WM_UNIT_INDEX" val="1_5_1"/>
  <p:tag name="KSO_WM_UNIT_ID" val="diagram160108_4*m_h_f*1_5_1"/>
  <p:tag name="KSO_WM_TEMPLATE_CATEGORY" val="diagram"/>
  <p:tag name="KSO_WM_TEMPLATE_INDEX" val="160108"/>
  <p:tag name="KSO_WM_UNIT_LAYERLEVEL" val="1_1_1"/>
  <p:tag name="KSO_WM_TAG_VERSION" val="1.0"/>
  <p:tag name="KSO_WM_BEAUTIFY_FLAG" val=""/>
  <p:tag name="KSO_WM_UNIT_PRESET_TEXT" val="单击此处添加文本具体内容"/>
  <p:tag name="KSO_WM_UNIT_TEXT_FILL_FORE_SCHEMECOLOR_INDEX_BRIGHTNESS" val="0"/>
  <p:tag name="KSO_WM_UNIT_TEXT_FILL_FORE_SCHEMECOLOR_INDEX" val="13"/>
  <p:tag name="KSO_WM_UNIT_TEXT_FILL_TYPE" val="1"/>
  <p:tag name="KSO_WM_UNIT_USESOURCEFORMAT_APPLY" val="1"/>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
</p:tagLst>
</file>

<file path=ppt/tags/tag206.xml><?xml version="1.0" encoding="utf-8"?>
<p:tagLst xmlns:p="http://schemas.openxmlformats.org/presentationml/2006/main">
  <p:tag name="KSO_WM_UNIT_SUBTYPE" val="a"/>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f"/>
  <p:tag name="KSO_WM_UNIT_INDEX" val="1_5_1"/>
  <p:tag name="KSO_WM_UNIT_ID" val="diagram160108_4*m_h_f*1_5_1"/>
  <p:tag name="KSO_WM_TEMPLATE_CATEGORY" val="diagram"/>
  <p:tag name="KSO_WM_TEMPLATE_INDEX" val="160108"/>
  <p:tag name="KSO_WM_UNIT_LAYERLEVEL" val="1_1_1"/>
  <p:tag name="KSO_WM_TAG_VERSION" val="1.0"/>
  <p:tag name="KSO_WM_BEAUTIFY_FLAG" val=""/>
  <p:tag name="KSO_WM_UNIT_PRESET_TEXT" val="单击此处添加文本具体内容"/>
  <p:tag name="KSO_WM_UNIT_TEXT_FILL_FORE_SCHEMECOLOR_INDEX_BRIGHTNESS" val="0"/>
  <p:tag name="KSO_WM_UNIT_TEXT_FILL_FORE_SCHEMECOLOR_INDEX" val="13"/>
  <p:tag name="KSO_WM_UNIT_TEXT_FILL_TYPE" val="1"/>
  <p:tag name="KSO_WM_UNIT_USESOURCEFORMAT_APPLY" val="1"/>
</p:tagLst>
</file>

<file path=ppt/tags/tag207.xml><?xml version="1.0" encoding="utf-8"?>
<p:tagLst xmlns:p="http://schemas.openxmlformats.org/presentationml/2006/main">
  <p:tag name="commondata" val="eyJoZGlkIjoiYzU3MDIzOTk4N2E1NzM0YWM1NTM0Y2VjYmNiZDhlZTcifQ=="/>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UNIT_SUBTYPE" val="a"/>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f"/>
  <p:tag name="KSO_WM_UNIT_INDEX" val="1_5_1"/>
  <p:tag name="KSO_WM_UNIT_ID" val="diagram160108_4*m_h_f*1_5_1"/>
  <p:tag name="KSO_WM_TEMPLATE_CATEGORY" val="diagram"/>
  <p:tag name="KSO_WM_TEMPLATE_INDEX" val="160108"/>
  <p:tag name="KSO_WM_UNIT_LAYERLEVEL" val="1_1_1"/>
  <p:tag name="KSO_WM_TAG_VERSION" val="1.0"/>
  <p:tag name="KSO_WM_BEAUTIFY_FLAG" val=""/>
  <p:tag name="KSO_WM_UNIT_PRESET_TEXT" val="单击此处添加文本具体内容"/>
  <p:tag name="KSO_WM_UNIT_TEXT_FILL_FORE_SCHEMECOLOR_INDEX_BRIGHTNESS" val="0"/>
  <p:tag name="KSO_WM_UNIT_TEXT_FILL_FORE_SCHEMECOLOR_INDEX" val="13"/>
  <p:tag name="KSO_WM_UNIT_TEXT_FILL_TYPE" val="1"/>
  <p:tag name="KSO_WM_UNIT_USESOURCEFORMAT_APPLY" val="1"/>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1446</Words>
  <Application>WPS 演示</Application>
  <PresentationFormat>宽屏</PresentationFormat>
  <Paragraphs>56</Paragraphs>
  <Slides>4</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vt:i4>
      </vt:variant>
    </vt:vector>
  </HeadingPairs>
  <TitlesOfParts>
    <vt:vector size="14" baseType="lpstr">
      <vt:lpstr>Arial</vt:lpstr>
      <vt:lpstr>宋体</vt:lpstr>
      <vt:lpstr>Wingdings</vt:lpstr>
      <vt:lpstr>Wingdings</vt:lpstr>
      <vt:lpstr>字魂160号-檀宋</vt:lpstr>
      <vt:lpstr>字魂160号-檀宋</vt:lpstr>
      <vt:lpstr>微软雅黑</vt:lpstr>
      <vt:lpstr>Arial Unicode MS</vt:lpstr>
      <vt:lpstr>Calibri</vt:lpstr>
      <vt:lpstr>WPS</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山风</cp:lastModifiedBy>
  <cp:revision>166</cp:revision>
  <dcterms:created xsi:type="dcterms:W3CDTF">2019-06-19T02:08:00Z</dcterms:created>
  <dcterms:modified xsi:type="dcterms:W3CDTF">2023-10-19T00:17:43Z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03092244F81846D58E87363F44D50F01_12</vt:lpwstr>
  </property>
</Properties>
</file>