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8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9" r:id="rId13"/>
    <p:sldId id="266" r:id="rId14"/>
    <p:sldId id="267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28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2.png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5.xml"/><Relationship Id="rId2" Type="http://schemas.openxmlformats.org/officeDocument/2006/relationships/image" Target="../media/image2.png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7.xml"/><Relationship Id="rId2" Type="http://schemas.openxmlformats.org/officeDocument/2006/relationships/image" Target="../media/image2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6.xml"/><Relationship Id="rId2" Type="http://schemas.openxmlformats.org/officeDocument/2006/relationships/image" Target="../media/image2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.xml"/><Relationship Id="rId2" Type="http://schemas.openxmlformats.org/officeDocument/2006/relationships/image" Target="../media/image2.pn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0.xml"/><Relationship Id="rId2" Type="http://schemas.openxmlformats.org/officeDocument/2006/relationships/image" Target="../media/image2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29" name="矩形 17"/>
          <p:cNvSpPr/>
          <p:nvPr/>
        </p:nvSpPr>
        <p:spPr>
          <a:xfrm>
            <a:off x="621453" y="3084407"/>
            <a:ext cx="10425007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540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北京网络空间安全协会</a:t>
            </a:r>
            <a:endParaRPr lang="zh-CN" altLang="en-US" sz="5400" b="1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83835" y="1262380"/>
            <a:ext cx="1623695" cy="16560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67910" y="4378960"/>
            <a:ext cx="2456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highlight>
                  <a:srgbClr val="00FFFF"/>
                </a:highlight>
              </a:rPr>
              <a:t>志愿发展部：郭会甫</a:t>
            </a:r>
            <a:endParaRPr lang="zh-CN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549910" y="78168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694305" y="1882775"/>
            <a:ext cx="6803390" cy="3782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.激励和评估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开展表彰活动，依靠和充分利用协会优势资源，发挥优秀志愿服务证书、表彰会、荣誉证书等形式的表彰活动，易被公众认可的荣誉，激励志愿者</a:t>
            </a:r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参与</a:t>
            </a:r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活动，尤其是网络安全志愿服务活动。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评估要以一种和谐的方式来进行，重点是在引导志愿者实现目标，修正缺失，达到总结经验，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形成反馈的目的。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549910" y="78168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9630" y="2112010"/>
            <a:ext cx="8041005" cy="3008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总之，实现网安志愿服务的常态化需要我们全社会共同努力。只有通过不断创新、完善机制、提高素养等方面入手才能够更好地推动网安志愿服务的常态化发展。</a:t>
            </a:r>
            <a:endParaRPr lang="zh-CN" altLang="en-US" sz="36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549910" y="78168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23490" y="2829560"/>
            <a:ext cx="71443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solidFill>
                  <a:srgbClr val="00B0F0"/>
                </a:solidFill>
              </a:rPr>
              <a:t>谢谢大家的聆听</a:t>
            </a:r>
            <a:r>
              <a:rPr lang="zh-CN" altLang="en-US" sz="7200"/>
              <a:t>！</a:t>
            </a:r>
            <a:endParaRPr lang="zh-CN" altLang="en-US" sz="720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549910" y="78168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330960" y="2754630"/>
            <a:ext cx="9610725" cy="674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志愿团体如何转型和网安志愿服务常态化思考</a:t>
            </a:r>
            <a:r>
              <a:rPr lang="zh-CN" altLang="en-US" sz="3600" b="1">
                <a:solidFill>
                  <a:schemeClr val="tx1"/>
                </a:solidFill>
              </a:rPr>
              <a:t> </a:t>
            </a:r>
            <a:endParaRPr lang="zh-CN" altLang="en-US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>
            <a:off x="549910" y="78168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1262380" y="3785235"/>
            <a:ext cx="9822180" cy="208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  <a:alpha val="81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</a:t>
            </a:r>
            <a:r>
              <a:rPr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随着社会的进步和科技的发展，志愿服务已经成为了我们</a:t>
            </a:r>
            <a:r>
              <a:rPr lang="zh-CN"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社</a:t>
            </a:r>
            <a:r>
              <a:rPr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会中不可或缺的一部分。其中，网安志愿服务也逐渐成为了一</a:t>
            </a:r>
            <a:r>
              <a:rPr lang="zh-CN"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</a:t>
            </a:r>
            <a:r>
              <a:rPr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备受关注的方向。但是，如何将传统的志愿团体成功转型为</a:t>
            </a:r>
            <a:endParaRPr sz="28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适应新时代需求的组织，以及如何实现网安志愿服务的常态化</a:t>
            </a:r>
            <a:r>
              <a:rPr lang="zh-CN"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是摆在我们面前的重要</a:t>
            </a:r>
            <a:r>
              <a:rPr lang="zh-CN"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话</a:t>
            </a:r>
            <a:r>
              <a:rPr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题。</a:t>
            </a:r>
            <a:endParaRPr sz="28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9850" y="1553210"/>
            <a:ext cx="98215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志愿服务在我国开展得相对较晚，志愿者协会、义工联合会、志愿服务队等社会公益组织发育不充分。因此我国在志愿行动参加的人数、长期性、范围、参加者年龄层及社会阶层、社会影响等方面和一些发达国家相比，仍有一定差距。</a:t>
            </a:r>
            <a:endParaRPr lang="zh-CN" altLang="en-US" sz="28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>
            <a:off x="549910" y="78168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46300" y="2255520"/>
            <a:ext cx="7955280" cy="3412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1.数字化转型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随着科技的不断发展，数字化已经成为了社会组织发展的必然趋势。因此，对于传统的志愿团体来说，要想在这个时代中生存下去，必须要进行数字化转型。可以通过建立网站、微博、微信公众号、短视频等社交媒体平台，拓展自己的宣传渠道，增强与社会的联系和互动。我们生活社交活动中，处处离不开网络，网络安全也将实时伴随着我们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140" y="959485"/>
            <a:ext cx="2853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一、转型篇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>
            <a:off x="549910" y="78168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57300" y="1344295"/>
            <a:ext cx="9908540" cy="4838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2.专业化转型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由于志愿服务的领域和需求越来越专业化，因此传统的志愿团体需要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针对自身的特点和优势，找准自己的定位，不断拓展自己的服务领域，提高自身的专业化水平。可以通过培训、学习、交流等方式，提高志愿者的专业素质、服务能力和服务范围。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跟进时代进步，我们也要从一些传统的志愿服务模式，通过学习、创新，转变为“互联网+”志愿服务服务模式，传统志愿服务和互联网志愿服务两者并不冲突，反而形成了一种深度融合模式，志愿服务的目标、主体、内容以及形式也因此更加多元化；最终会形成志愿服务多元化发展的态势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所谓志愿服务多元化发展，就是让志愿服务发展更具专业化、规范化、特色化及精准化。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549910" y="76771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2180" y="1035685"/>
            <a:ext cx="7429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二、网安志愿服务常态化思考</a:t>
            </a:r>
            <a:endParaRPr lang="zh-CN" altLang="en-US" sz="3600"/>
          </a:p>
        </p:txBody>
      </p:sp>
      <p:sp>
        <p:nvSpPr>
          <p:cNvPr id="3" name="文本框 2"/>
          <p:cNvSpPr txBox="1"/>
          <p:nvPr/>
        </p:nvSpPr>
        <p:spPr>
          <a:xfrm>
            <a:off x="2929890" y="2182495"/>
            <a:ext cx="6420485" cy="2910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1.建立完善的组织架构和管理制度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要实现网安志愿服务的常态化，首先要有完善的组织架构和管理制度作为支撑。可以通过建立志愿者招募、培训、考核等制度，规范志愿服务的管理流程，提高志愿服务的效率和质量。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703580" y="913130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4920" y="2239645"/>
            <a:ext cx="7121525" cy="2378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2.加强技术培训和安全保障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由于网安志愿服务涉及到网络安全问题，因此必须要加强技术培训和安全保障。可以通过开展技术培训课程、提供安全保障支持等方式，提高志愿者的专业化水平和安全意识。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549910" y="78168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31160" y="2091055"/>
            <a:ext cx="64185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3.积极开展宣传和推广活动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要想实现网安志愿服务的常态化，必须要积极开展宣传和推广活动。可以通过开展网络安全宣传周、网络安全知识竞赛等方式，提高公众网民对网络安全的认知；从而实现网安志愿服务的常态化推进和发展。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308715" y="86360"/>
            <a:ext cx="701675" cy="718185"/>
          </a:xfrm>
          <a:prstGeom prst="rect">
            <a:avLst/>
          </a:prstGeom>
        </p:spPr>
      </p:pic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549910" y="804545"/>
            <a:ext cx="11181080" cy="5669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1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96565" y="2090420"/>
            <a:ext cx="64554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4.加强与社会各界的合作与联动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想实现网安志愿服务的常态化，还必须要加强与社会各界的合作与联动。可以通过与政府、企事业单位、社会组织等合作，或社团之间也可通过资源对换，良性互补，共同开展网络安全志愿服务活动，形成全社会共同参与的局面。</a:t>
            </a:r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solidFill>
                <a:srgbClr val="00B0F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754,&quot;width&quot;:2701}"/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commondata" val="eyJoZGlkIjoiNjkwODE1OGM4YWExMDNhN2Q4MTMwMDdhMTMyMTRmNz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1352</Words>
  <Application>WPS 演示</Application>
  <PresentationFormat>宽屏</PresentationFormat>
  <Paragraphs>57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KSYJ33</cp:lastModifiedBy>
  <cp:revision>13</cp:revision>
  <dcterms:created xsi:type="dcterms:W3CDTF">2023-09-27T03:20:00Z</dcterms:created>
  <dcterms:modified xsi:type="dcterms:W3CDTF">2023-10-26T08:14:09Z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80CEA29FEDA34AD8AA5EA5C82B6D7518_12</vt:lpwstr>
  </property>
  <property fmtid="{D5CDD505-2E9C-101B-9397-08002B2CF9AE}" pid="3" name="KSOProductBuildVer">
    <vt:lpwstr>2052-12.1.0.15712</vt:lpwstr>
  </property>
</Properties>
</file>