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6" r:id="rId3"/>
    <p:sldId id="564" r:id="rId5"/>
    <p:sldId id="551" r:id="rId6"/>
    <p:sldId id="304" r:id="rId7"/>
    <p:sldId id="565" r:id="rId8"/>
    <p:sldId id="488" r:id="rId9"/>
    <p:sldId id="547" r:id="rId10"/>
    <p:sldId id="548" r:id="rId11"/>
    <p:sldId id="549" r:id="rId12"/>
    <p:sldId id="524" r:id="rId13"/>
    <p:sldId id="562" r:id="rId14"/>
    <p:sldId id="563" r:id="rId15"/>
    <p:sldId id="566" r:id="rId16"/>
    <p:sldId id="499" r:id="rId17"/>
    <p:sldId id="550" r:id="rId18"/>
    <p:sldId id="560" r:id="rId19"/>
    <p:sldId id="30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DEDD"/>
    <a:srgbClr val="F4EFBC"/>
    <a:srgbClr val="3BAFC5"/>
    <a:srgbClr val="E73D2C"/>
    <a:srgbClr val="59E6DF"/>
    <a:srgbClr val="F59A20"/>
    <a:srgbClr val="CC38B7"/>
    <a:srgbClr val="B449B9"/>
    <a:srgbClr val="62E2F3"/>
    <a:srgbClr val="228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粗简黑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粗简黑简" panose="00020600040101010101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粗简黑简" panose="00020600040101010101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0665" y="1315720"/>
            <a:ext cx="8354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调查活动优秀经验</a:t>
            </a:r>
            <a:endParaRPr lang="zh-CN" altLang="en-US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  <a:p>
            <a:pPr algn="l"/>
            <a:r>
              <a:rPr lang="zh-CN" altLang="en-US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今日播报</a:t>
            </a:r>
            <a:r>
              <a:rPr lang="en-US" altLang="zh-CN" sz="6000" dirty="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0809</a:t>
            </a:r>
            <a:endParaRPr lang="en-US" altLang="zh-CN" sz="6000" dirty="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777875" y="3444875"/>
            <a:ext cx="3354705" cy="0"/>
          </a:xfrm>
          <a:prstGeom prst="line">
            <a:avLst/>
          </a:prstGeom>
          <a:ln w="19050">
            <a:gradFill>
              <a:gsLst>
                <a:gs pos="0">
                  <a:srgbClr val="E7D1B9"/>
                </a:gs>
                <a:gs pos="100000">
                  <a:srgbClr val="E7D1B9">
                    <a:alpha val="4000"/>
                  </a:srgbClr>
                </a:gs>
              </a:gsLst>
              <a:lin ang="213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739890" y="2383155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633095" y="5143500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 dirty="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25" y="635"/>
            <a:ext cx="4363085" cy="3550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12240" y="619379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河南力量视频</a:t>
            </a:r>
            <a:endParaRPr lang="zh-CN" altLang="zh-CN" dirty="0"/>
          </a:p>
        </p:txBody>
      </p:sp>
      <p:pic>
        <p:nvPicPr>
          <p:cNvPr id="8" name="WeChat_2021080811162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11910" y="1221740"/>
            <a:ext cx="3220720" cy="4859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840" y="906145"/>
            <a:ext cx="2999105" cy="53263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5000" y="6367780"/>
            <a:ext cx="3115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上海协会联合亚信安全海报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16305" y="619379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/>
              <a:t>广东水利电力职业技术学院</a:t>
            </a:r>
            <a:endParaRPr lang="zh-CN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1228725"/>
            <a:ext cx="2142490" cy="46424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70165" y="619379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中山大学研究生事务群</a:t>
            </a:r>
            <a:endParaRPr lang="zh-CN" altLang="zh-CN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1158875"/>
            <a:ext cx="2209165" cy="47821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160" y="1224280"/>
            <a:ext cx="2146935" cy="46507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5310" y="61931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广州华软学院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68215" y="6219190"/>
            <a:ext cx="3115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广东水利厅推广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1839595"/>
            <a:ext cx="4818380" cy="3620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10" y="1795780"/>
            <a:ext cx="4970145" cy="370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39310" y="6295390"/>
            <a:ext cx="333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陕西西安高新区综合服务大厅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415" y="1501140"/>
            <a:ext cx="3438525" cy="4603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1501140"/>
            <a:ext cx="3451860" cy="4603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095" y="2030730"/>
            <a:ext cx="4724400" cy="354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8550" y="593026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人民网转载</a:t>
            </a:r>
            <a:endParaRPr lang="zh-CN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374380" y="583057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/>
              <a:t>快资讯</a:t>
            </a:r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" y="1633855"/>
            <a:ext cx="6995160" cy="387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815" y="891540"/>
            <a:ext cx="4544060" cy="493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6050" y="599884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中国青年网</a:t>
            </a:r>
            <a:endParaRPr lang="zh-CN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10" y="1039495"/>
            <a:ext cx="4429760" cy="482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95" y="1039495"/>
            <a:ext cx="4469130" cy="48564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72985" y="602932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/>
              <a:t>搜狐网</a:t>
            </a:r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8162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3BAFC5"/>
                    </a:gs>
                    <a:gs pos="100000">
                      <a:srgbClr val="59E6DF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新闻网站资讯发布</a:t>
            </a:r>
            <a:endParaRPr lang="zh-CN" altLang="en-US" sz="4000">
              <a:gradFill>
                <a:gsLst>
                  <a:gs pos="0">
                    <a:srgbClr val="3BAFC5"/>
                  </a:gs>
                  <a:gs pos="100000">
                    <a:srgbClr val="59E6DF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6" name="图片 5" descr="意意"/>
          <p:cNvPicPr>
            <a:picLocks noChangeAspect="1"/>
          </p:cNvPicPr>
          <p:nvPr/>
        </p:nvPicPr>
        <p:blipFill>
          <a:blip r:embed="rId1"/>
          <a:srcRect l="17763" t="31978" r="24742" b="18210"/>
          <a:stretch>
            <a:fillRect/>
          </a:stretch>
        </p:blipFill>
        <p:spPr>
          <a:xfrm>
            <a:off x="190500" y="38100"/>
            <a:ext cx="816610" cy="100139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3BAFC5"/>
              </a:gs>
              <a:gs pos="0">
                <a:srgbClr val="59E6D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0550" y="5998845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/>
              <a:t>贵阳网黔资讯</a:t>
            </a:r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1379855"/>
            <a:ext cx="5583555" cy="414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H="1">
            <a:off x="0" y="0"/>
            <a:ext cx="12192635" cy="3818890"/>
          </a:xfrm>
          <a:prstGeom prst="rect">
            <a:avLst/>
          </a:prstGeom>
        </p:spPr>
      </p:pic>
      <p:pic>
        <p:nvPicPr>
          <p:cNvPr id="15" name="图片 14" descr="kisspng-petal-close-up-wallpaper-ribbon-5aa84d8c05dd73.1078024115209793400241"/>
          <p:cNvPicPr>
            <a:picLocks noChangeAspect="1"/>
          </p:cNvPicPr>
          <p:nvPr/>
        </p:nvPicPr>
        <p:blipFill>
          <a:blip r:embed="rId1"/>
          <a:srcRect b="53909"/>
          <a:stretch>
            <a:fillRect/>
          </a:stretch>
        </p:blipFill>
        <p:spPr>
          <a:xfrm flipV="1">
            <a:off x="0" y="3039110"/>
            <a:ext cx="12192000" cy="381889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635" y="635"/>
            <a:ext cx="12192000" cy="6857365"/>
          </a:xfrm>
          <a:prstGeom prst="rect">
            <a:avLst/>
          </a:prstGeom>
          <a:gradFill>
            <a:gsLst>
              <a:gs pos="0">
                <a:srgbClr val="C00000">
                  <a:alpha val="70000"/>
                </a:srgbClr>
              </a:gs>
              <a:gs pos="100000">
                <a:srgbClr val="C00000">
                  <a:alpha val="77000"/>
                </a:srgbClr>
              </a:gs>
              <a:gs pos="47000">
                <a:srgbClr val="B20000">
                  <a:alpha val="65000"/>
                </a:srgbClr>
              </a:gs>
            </a:gsLst>
            <a:lin ang="15000000" scaled="0"/>
          </a:gra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345" y="1659255"/>
            <a:ext cx="7498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>
                <a:gradFill>
                  <a:gsLst>
                    <a:gs pos="0">
                      <a:srgbClr val="F4EFBC"/>
                    </a:gs>
                    <a:gs pos="100000">
                      <a:srgbClr val="E7D1B9"/>
                    </a:gs>
                  </a:gsLst>
                  <a:lin scaled="1"/>
                </a:gradFill>
                <a:latin typeface="汉仪唐美人简" panose="00020600040101010101" charset="-122"/>
                <a:ea typeface="汉仪唐美人简" panose="00020600040101010101" charset="-122"/>
              </a:rPr>
              <a:t>感谢您的耐心观看</a:t>
            </a:r>
            <a:endParaRPr lang="zh-CN" altLang="en-US" sz="7200">
              <a:gradFill>
                <a:gsLst>
                  <a:gs pos="0">
                    <a:srgbClr val="F4EFBC"/>
                  </a:gs>
                  <a:gs pos="100000">
                    <a:srgbClr val="E7D1B9"/>
                  </a:gs>
                </a:gsLst>
                <a:lin scaled="1"/>
              </a:gradFill>
              <a:latin typeface="汉仪唐美人简" panose="00020600040101010101" charset="-122"/>
              <a:ea typeface="汉仪唐美人简" panose="0002060004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28345" y="2671445"/>
            <a:ext cx="3841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800" b="1" i="1">
                <a:gradFill>
                  <a:gsLst>
                    <a:gs pos="0">
                      <a:srgbClr val="F4EFBC"/>
                    </a:gs>
                    <a:gs pos="100000">
                      <a:srgbClr val="EFE79B">
                        <a:alpha val="100000"/>
                      </a:srgbClr>
                    </a:gs>
                  </a:gsLst>
                  <a:lin scaled="1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THANKS</a:t>
            </a:r>
            <a:endParaRPr lang="en-US" altLang="zh-CN" sz="4800" b="1" i="1">
              <a:gradFill>
                <a:gsLst>
                  <a:gs pos="0">
                    <a:srgbClr val="F4EFBC"/>
                  </a:gs>
                  <a:gs pos="100000">
                    <a:srgbClr val="EFE79B">
                      <a:alpha val="100000"/>
                    </a:srgbClr>
                  </a:gs>
                </a:gsLst>
                <a:lin scaled="1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pic>
        <p:nvPicPr>
          <p:cNvPr id="18" name="图片 17" descr="kisspng-shanghai-international-studies-university-shanghai-earth-5a9e396d257998.5307960315203188291535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6111240" y="1727200"/>
            <a:ext cx="8320405" cy="5130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103" h="8080">
                <a:moveTo>
                  <a:pt x="2397" y="0"/>
                </a:moveTo>
                <a:lnTo>
                  <a:pt x="6069" y="0"/>
                </a:lnTo>
                <a:lnTo>
                  <a:pt x="6069" y="204"/>
                </a:lnTo>
                <a:lnTo>
                  <a:pt x="6100" y="204"/>
                </a:lnTo>
                <a:lnTo>
                  <a:pt x="6100" y="1495"/>
                </a:lnTo>
                <a:lnTo>
                  <a:pt x="6550" y="1495"/>
                </a:lnTo>
                <a:lnTo>
                  <a:pt x="6550" y="204"/>
                </a:lnTo>
                <a:lnTo>
                  <a:pt x="7936" y="204"/>
                </a:lnTo>
                <a:lnTo>
                  <a:pt x="7936" y="0"/>
                </a:lnTo>
                <a:lnTo>
                  <a:pt x="13103" y="0"/>
                </a:lnTo>
                <a:lnTo>
                  <a:pt x="13103" y="8080"/>
                </a:lnTo>
                <a:lnTo>
                  <a:pt x="0" y="8080"/>
                </a:lnTo>
                <a:lnTo>
                  <a:pt x="0" y="6995"/>
                </a:lnTo>
                <a:lnTo>
                  <a:pt x="440" y="6995"/>
                </a:lnTo>
                <a:lnTo>
                  <a:pt x="440" y="5197"/>
                </a:lnTo>
                <a:lnTo>
                  <a:pt x="0" y="5197"/>
                </a:lnTo>
                <a:lnTo>
                  <a:pt x="0" y="1174"/>
                </a:lnTo>
                <a:lnTo>
                  <a:pt x="2397" y="1174"/>
                </a:lnTo>
                <a:lnTo>
                  <a:pt x="2397" y="0"/>
                </a:lnTo>
                <a:close/>
              </a:path>
            </a:pathLst>
          </a:custGeom>
        </p:spPr>
      </p:pic>
      <p:sp>
        <p:nvSpPr>
          <p:cNvPr id="38" name="文本框 37"/>
          <p:cNvSpPr txBox="1"/>
          <p:nvPr/>
        </p:nvSpPr>
        <p:spPr>
          <a:xfrm>
            <a:off x="728345" y="4505325"/>
            <a:ext cx="478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0">
                      <a:srgbClr val="F4EFBC"/>
                    </a:gs>
                    <a:gs pos="100000">
                      <a:srgbClr val="EFE79B"/>
                    </a:gs>
                  </a:gsLst>
                  <a:lin scaled="1"/>
                </a:gra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网络安全为人民 网络安全靠人民</a:t>
            </a:r>
            <a:endParaRPr lang="zh-CN" altLang="en-US" sz="2400">
              <a:gradFill>
                <a:gsLst>
                  <a:gs pos="0">
                    <a:srgbClr val="F4EFBC"/>
                  </a:gs>
                  <a:gs pos="100000">
                    <a:srgbClr val="EFE79B"/>
                  </a:gs>
                </a:gsLst>
                <a:lin scaled="1"/>
              </a:gra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20" y="1182370"/>
            <a:ext cx="4549775" cy="47809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77080" y="610870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网安联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95" y="1181735"/>
            <a:ext cx="4596130" cy="478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\Users\28795\Desktop\微信公众号发布\微信图片_20210804142536.png微信图片_202108041425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2225" y="1088390"/>
            <a:ext cx="3848100" cy="2167255"/>
          </a:xfrm>
          <a:prstGeom prst="rect">
            <a:avLst/>
          </a:prstGeom>
        </p:spPr>
      </p:pic>
      <p:pic>
        <p:nvPicPr>
          <p:cNvPr id="4" name="图片 3" descr="C:\Users\28795\Desktop\微信公众号发布\微信图片_202108041425361.png微信图片_20210804142536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66765" y="1010285"/>
            <a:ext cx="3105150" cy="2228215"/>
          </a:xfrm>
          <a:prstGeom prst="rect">
            <a:avLst/>
          </a:prstGeom>
        </p:spPr>
      </p:pic>
      <p:pic>
        <p:nvPicPr>
          <p:cNvPr id="6" name="图片 5" descr="C:\Users\28795\Desktop\微信公众号发布\微信图片_202108041425363.png微信图片_20210804142536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83805" y="3716655"/>
            <a:ext cx="3246120" cy="2851785"/>
          </a:xfrm>
          <a:prstGeom prst="rect">
            <a:avLst/>
          </a:prstGeom>
        </p:spPr>
      </p:pic>
      <p:pic>
        <p:nvPicPr>
          <p:cNvPr id="7" name="图片 6" descr="C:\Users\28795\Desktop\微信公众号发布\微信图片_202108041425367.jpg微信图片_20210804142536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45945" y="3637280"/>
            <a:ext cx="3782060" cy="2852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45945" y="336423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网信东昌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66765" y="336423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云浮网警巡查执法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218055" y="648970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广青团委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687945" y="6489700"/>
            <a:ext cx="303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揭阳广电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安安"/>
          <p:cNvPicPr>
            <a:picLocks noChangeAspect="1"/>
          </p:cNvPicPr>
          <p:nvPr/>
        </p:nvPicPr>
        <p:blipFill>
          <a:blip r:embed="rId1"/>
          <a:srcRect l="20705" t="29359" r="30110" b="19420"/>
          <a:stretch>
            <a:fillRect/>
          </a:stretch>
        </p:blipFill>
        <p:spPr>
          <a:xfrm>
            <a:off x="234315" y="132080"/>
            <a:ext cx="648970" cy="9563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007110" y="199390"/>
            <a:ext cx="6835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微信公众号发布</a:t>
            </a:r>
            <a:endParaRPr lang="zh-CN" altLang="en-US" sz="40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2288B9"/>
              </a:gs>
              <a:gs pos="0">
                <a:srgbClr val="62E2F3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28795\Desktop\微信公众号发布\微信图片_202108041425362.jpg微信图片_20210804142536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98615" y="1089978"/>
            <a:ext cx="2374265" cy="5109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14930" y="6410325"/>
            <a:ext cx="2310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宁夏网警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762115" y="6410325"/>
            <a:ext cx="2310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广东省网商协会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144000" y="6410325"/>
            <a:ext cx="3046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广青团委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590" y="1216660"/>
            <a:ext cx="2242185" cy="4857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870" y="1330325"/>
            <a:ext cx="4267200" cy="447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9674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调查活动抖音号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766050" y="61347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中国青年网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05" y="1965960"/>
            <a:ext cx="6010910" cy="3360420"/>
          </a:xfrm>
          <a:prstGeom prst="rect">
            <a:avLst/>
          </a:prstGeom>
        </p:spPr>
      </p:pic>
      <p:pic>
        <p:nvPicPr>
          <p:cNvPr id="2" name="WeChat_20210809170805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0565" y="2235200"/>
            <a:ext cx="4890135" cy="3091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9674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中国共青团网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766050" y="61347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中国青年网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006475"/>
            <a:ext cx="4820285" cy="5027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05" y="1965960"/>
            <a:ext cx="6010910" cy="3360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20495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UC</a:t>
            </a:r>
            <a:r>
              <a:rPr lang="zh-CN" altLang="en-US"/>
              <a:t>浏览器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414260" y="6134735"/>
            <a:ext cx="2661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企鹅号</a:t>
            </a:r>
            <a:r>
              <a:rPr lang="en-US" altLang="zh-CN"/>
              <a:t>APP</a:t>
            </a:r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1356360"/>
            <a:ext cx="4860290" cy="4533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3031" r="10056"/>
          <a:stretch>
            <a:fillRect/>
          </a:stretch>
        </p:blipFill>
        <p:spPr>
          <a:xfrm>
            <a:off x="5664200" y="1781810"/>
            <a:ext cx="6162675" cy="3855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585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APP</a:t>
            </a:r>
            <a:r>
              <a:rPr lang="zh-CN" altLang="en-US" sz="40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、微博互动</a:t>
            </a:r>
            <a:endParaRPr lang="zh-CN" altLang="en-US" sz="40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5" name="图片 4" descr="全全"/>
          <p:cNvPicPr>
            <a:picLocks noChangeAspect="1"/>
          </p:cNvPicPr>
          <p:nvPr/>
        </p:nvPicPr>
        <p:blipFill>
          <a:blip r:embed="rId1"/>
          <a:srcRect l="22715" t="33482" r="31090" b="16941"/>
          <a:stretch>
            <a:fillRect/>
          </a:stretch>
        </p:blipFill>
        <p:spPr>
          <a:xfrm>
            <a:off x="177165" y="85090"/>
            <a:ext cx="734695" cy="11150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38960" y="613473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百度</a:t>
            </a:r>
            <a:r>
              <a:rPr lang="en-US" altLang="zh-CN"/>
              <a:t>APP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" y="1109980"/>
            <a:ext cx="549148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65" y="1109980"/>
            <a:ext cx="4688840" cy="4909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70800" y="6223000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中国青年网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74695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0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各地多形式积极动员</a:t>
            </a:r>
            <a:endParaRPr lang="zh-CN" altLang="en-US" sz="400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 descr="满满"/>
          <p:cNvPicPr>
            <a:picLocks noChangeAspect="1"/>
          </p:cNvPicPr>
          <p:nvPr/>
        </p:nvPicPr>
        <p:blipFill>
          <a:blip r:embed="rId1"/>
          <a:srcRect l="24909" t="23907" r="31555" b="20876"/>
          <a:stretch>
            <a:fillRect/>
          </a:stretch>
        </p:blipFill>
        <p:spPr>
          <a:xfrm>
            <a:off x="234950" y="-1270"/>
            <a:ext cx="681355" cy="12230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E73D2C"/>
              </a:gs>
              <a:gs pos="0">
                <a:srgbClr val="F59A2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35125" y="627697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广东省网络空间安全协会</a:t>
            </a:r>
            <a:endParaRPr lang="zh-CN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05" y="920750"/>
            <a:ext cx="4661535" cy="50171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05" y="1087755"/>
            <a:ext cx="4834890" cy="5095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81850" y="6263005"/>
            <a:ext cx="3224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dirty="0"/>
              <a:t>广东省网络空间安全协会</a:t>
            </a:r>
            <a:endParaRPr lang="zh-CN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390*1974*920*9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76*3366*920*9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WPS 演示</Application>
  <PresentationFormat>宽屏</PresentationFormat>
  <Paragraphs>101</Paragraphs>
  <Slides>17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汉仪粗简黑简</vt:lpstr>
      <vt:lpstr>黑体</vt:lpstr>
      <vt:lpstr>汉仪唐美人简</vt:lpstr>
      <vt:lpstr>汉仪颜楷简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182</cp:revision>
  <dcterms:created xsi:type="dcterms:W3CDTF">2020-01-03T00:52:00Z</dcterms:created>
  <dcterms:modified xsi:type="dcterms:W3CDTF">2021-08-09T09:29:18Z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59F60CB4EF624316B88BBB1CD7455FE4</vt:lpwstr>
  </property>
</Properties>
</file>