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56" r:id="rId3"/>
    <p:sldId id="633" r:id="rId5"/>
    <p:sldId id="642" r:id="rId6"/>
    <p:sldId id="643" r:id="rId7"/>
    <p:sldId id="634" r:id="rId8"/>
    <p:sldId id="639" r:id="rId9"/>
    <p:sldId id="641" r:id="rId10"/>
    <p:sldId id="637" r:id="rId11"/>
    <p:sldId id="635" r:id="rId12"/>
    <p:sldId id="640" r:id="rId13"/>
    <p:sldId id="653" r:id="rId14"/>
    <p:sldId id="636" r:id="rId15"/>
    <p:sldId id="638" r:id="rId16"/>
    <p:sldId id="30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DEDD"/>
    <a:srgbClr val="F4EFBC"/>
    <a:srgbClr val="3BAFC5"/>
    <a:srgbClr val="E73D2C"/>
    <a:srgbClr val="59E6DF"/>
    <a:srgbClr val="F59A20"/>
    <a:srgbClr val="CC38B7"/>
    <a:srgbClr val="B449B9"/>
    <a:srgbClr val="62E2F3"/>
    <a:srgbClr val="228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粗简黑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粗简黑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粗简黑简" panose="00020600040101010101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H="1">
            <a:off x="0" y="0"/>
            <a:ext cx="12192635" cy="3818890"/>
          </a:xfrm>
          <a:prstGeom prst="rect">
            <a:avLst/>
          </a:prstGeom>
        </p:spPr>
      </p:pic>
      <p:pic>
        <p:nvPicPr>
          <p:cNvPr id="15" name="图片 14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V="1">
            <a:off x="0" y="3039110"/>
            <a:ext cx="12192000" cy="38188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0000">
                <a:srgbClr val="E7E6E6">
                  <a:alpha val="0"/>
                </a:srgbClr>
              </a:gs>
              <a:gs pos="30000">
                <a:schemeClr val="bg2">
                  <a:alpha val="0"/>
                </a:schemeClr>
              </a:gs>
              <a:gs pos="100000">
                <a:schemeClr val="bg2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635" y="635"/>
            <a:ext cx="12192000" cy="6857365"/>
          </a:xfrm>
          <a:prstGeom prst="rect">
            <a:avLst/>
          </a:prstGeom>
          <a:gradFill>
            <a:gsLst>
              <a:gs pos="0">
                <a:srgbClr val="C00000">
                  <a:alpha val="70000"/>
                </a:srgbClr>
              </a:gs>
              <a:gs pos="100000">
                <a:srgbClr val="C00000">
                  <a:alpha val="77000"/>
                </a:srgbClr>
              </a:gs>
              <a:gs pos="47000">
                <a:srgbClr val="B20000">
                  <a:alpha val="65000"/>
                </a:srgbClr>
              </a:gs>
            </a:gsLst>
            <a:lin ang="15000000" scaled="0"/>
          </a:gra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0665" y="1315720"/>
            <a:ext cx="83546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调查活动优秀经验</a:t>
            </a:r>
            <a:endParaRPr lang="zh-CN" altLang="en-US" sz="6000" dirty="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  <a:p>
            <a:pPr algn="l"/>
            <a:r>
              <a:rPr lang="zh-CN" altLang="en-US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今日播报</a:t>
            </a:r>
            <a:r>
              <a:rPr lang="en-US" altLang="zh-CN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0812</a:t>
            </a:r>
            <a:endParaRPr lang="en-US" altLang="zh-CN" sz="6000" dirty="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777875" y="3444875"/>
            <a:ext cx="3354705" cy="0"/>
          </a:xfrm>
          <a:prstGeom prst="line">
            <a:avLst/>
          </a:prstGeom>
          <a:ln w="19050">
            <a:gradFill>
              <a:gsLst>
                <a:gs pos="0">
                  <a:srgbClr val="E7D1B9"/>
                </a:gs>
                <a:gs pos="100000">
                  <a:srgbClr val="E7D1B9">
                    <a:alpha val="4000"/>
                  </a:srgbClr>
                </a:gs>
              </a:gsLst>
              <a:lin ang="213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kisspng-shanghai-international-studies-university-shanghai-earth-5a9e396d257998.5307960315203188291535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6739890" y="2383155"/>
            <a:ext cx="8320405" cy="5130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103" h="8080">
                <a:moveTo>
                  <a:pt x="2397" y="0"/>
                </a:moveTo>
                <a:lnTo>
                  <a:pt x="6069" y="0"/>
                </a:lnTo>
                <a:lnTo>
                  <a:pt x="6069" y="204"/>
                </a:lnTo>
                <a:lnTo>
                  <a:pt x="6100" y="204"/>
                </a:lnTo>
                <a:lnTo>
                  <a:pt x="6100" y="1495"/>
                </a:lnTo>
                <a:lnTo>
                  <a:pt x="6550" y="1495"/>
                </a:lnTo>
                <a:lnTo>
                  <a:pt x="6550" y="204"/>
                </a:lnTo>
                <a:lnTo>
                  <a:pt x="7936" y="204"/>
                </a:lnTo>
                <a:lnTo>
                  <a:pt x="7936" y="0"/>
                </a:lnTo>
                <a:lnTo>
                  <a:pt x="13103" y="0"/>
                </a:lnTo>
                <a:lnTo>
                  <a:pt x="13103" y="8080"/>
                </a:lnTo>
                <a:lnTo>
                  <a:pt x="0" y="8080"/>
                </a:lnTo>
                <a:lnTo>
                  <a:pt x="0" y="6995"/>
                </a:lnTo>
                <a:lnTo>
                  <a:pt x="440" y="6995"/>
                </a:lnTo>
                <a:lnTo>
                  <a:pt x="440" y="5197"/>
                </a:lnTo>
                <a:lnTo>
                  <a:pt x="0" y="5197"/>
                </a:lnTo>
                <a:lnTo>
                  <a:pt x="0" y="1174"/>
                </a:lnTo>
                <a:lnTo>
                  <a:pt x="2397" y="1174"/>
                </a:lnTo>
                <a:lnTo>
                  <a:pt x="2397" y="0"/>
                </a:lnTo>
                <a:close/>
              </a:path>
            </a:pathLst>
          </a:custGeom>
        </p:spPr>
      </p:pic>
      <p:sp>
        <p:nvSpPr>
          <p:cNvPr id="38" name="文本框 37"/>
          <p:cNvSpPr txBox="1"/>
          <p:nvPr/>
        </p:nvSpPr>
        <p:spPr>
          <a:xfrm>
            <a:off x="633095" y="5143500"/>
            <a:ext cx="478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dirty="0">
                <a:gradFill>
                  <a:gsLst>
                    <a:gs pos="0">
                      <a:srgbClr val="F4EFBC"/>
                    </a:gs>
                    <a:gs pos="100000">
                      <a:srgbClr val="EFE79B"/>
                    </a:gs>
                  </a:gsLst>
                  <a:lin scaled="1"/>
                </a:gra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网络安全为人民 网络安全靠人民</a:t>
            </a:r>
            <a:endParaRPr lang="zh-CN" altLang="en-US" sz="2400" dirty="0">
              <a:gradFill>
                <a:gsLst>
                  <a:gs pos="0">
                    <a:srgbClr val="F4EFBC"/>
                  </a:gs>
                  <a:gs pos="100000">
                    <a:srgbClr val="EFE79B"/>
                  </a:gs>
                </a:gsLst>
                <a:lin scaled="1"/>
              </a:gra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25" y="635"/>
            <a:ext cx="4363085" cy="3550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91690" y="61709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/>
              <a:t>工商银行</a:t>
            </a:r>
            <a:endParaRPr lang="zh-CN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7225665" y="60820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贵阳公安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05" y="1403350"/>
            <a:ext cx="4892040" cy="4403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205" y="1598930"/>
            <a:ext cx="5796915" cy="4080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479550" y="60820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/>
              <a:t>连云港市总工会</a:t>
            </a:r>
            <a:endParaRPr lang="zh-CN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6598285" y="613537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江苏辖区农商银行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65" y="1186815"/>
            <a:ext cx="4559935" cy="46145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186815"/>
            <a:ext cx="4729480" cy="4667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81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3BAFC5"/>
                    </a:gs>
                    <a:gs pos="100000">
                      <a:srgbClr val="59E6DF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新闻网站资讯发布</a:t>
            </a:r>
            <a:endParaRPr lang="zh-CN" altLang="en-US" sz="4000">
              <a:gradFill>
                <a:gsLst>
                  <a:gs pos="0">
                    <a:srgbClr val="3BAFC5"/>
                  </a:gs>
                  <a:gs pos="100000">
                    <a:srgbClr val="59E6DF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6" name="图片 5" descr="意意"/>
          <p:cNvPicPr>
            <a:picLocks noChangeAspect="1"/>
          </p:cNvPicPr>
          <p:nvPr/>
        </p:nvPicPr>
        <p:blipFill>
          <a:blip r:embed="rId1"/>
          <a:srcRect l="17763" t="31978" r="24742" b="18210"/>
          <a:stretch>
            <a:fillRect/>
          </a:stretch>
        </p:blipFill>
        <p:spPr>
          <a:xfrm>
            <a:off x="190500" y="38100"/>
            <a:ext cx="816610" cy="100139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3BAFC5"/>
              </a:gs>
              <a:gs pos="0">
                <a:srgbClr val="59E6D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6645" y="5754370"/>
            <a:ext cx="4450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中国贸易新闻网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0655"/>
            <a:ext cx="4968875" cy="43243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390" y="1430655"/>
            <a:ext cx="3990340" cy="4324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68390" y="5754370"/>
            <a:ext cx="4450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郏县之窗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81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3BAFC5"/>
                    </a:gs>
                    <a:gs pos="100000">
                      <a:srgbClr val="59E6DF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新闻网站资讯发布</a:t>
            </a:r>
            <a:endParaRPr lang="zh-CN" altLang="en-US" sz="4000">
              <a:gradFill>
                <a:gsLst>
                  <a:gs pos="0">
                    <a:srgbClr val="3BAFC5"/>
                  </a:gs>
                  <a:gs pos="100000">
                    <a:srgbClr val="59E6DF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6" name="图片 5" descr="意意"/>
          <p:cNvPicPr>
            <a:picLocks noChangeAspect="1"/>
          </p:cNvPicPr>
          <p:nvPr/>
        </p:nvPicPr>
        <p:blipFill>
          <a:blip r:embed="rId1"/>
          <a:srcRect l="17763" t="31978" r="24742" b="18210"/>
          <a:stretch>
            <a:fillRect/>
          </a:stretch>
        </p:blipFill>
        <p:spPr>
          <a:xfrm>
            <a:off x="190500" y="38100"/>
            <a:ext cx="816610" cy="100139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3BAFC5"/>
              </a:gs>
              <a:gs pos="0">
                <a:srgbClr val="59E6D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6050" y="599884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/>
              <a:t>中国青年网</a:t>
            </a:r>
            <a:endParaRPr lang="zh-CN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10" y="1039495"/>
            <a:ext cx="4429760" cy="4826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72985" y="602932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韶关民声网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111885"/>
            <a:ext cx="4524375" cy="4712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H="1">
            <a:off x="0" y="0"/>
            <a:ext cx="12192635" cy="3818890"/>
          </a:xfrm>
          <a:prstGeom prst="rect">
            <a:avLst/>
          </a:prstGeom>
        </p:spPr>
      </p:pic>
      <p:pic>
        <p:nvPicPr>
          <p:cNvPr id="15" name="图片 14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V="1">
            <a:off x="0" y="3039110"/>
            <a:ext cx="12192000" cy="38188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0000">
                <a:srgbClr val="E7E6E6">
                  <a:alpha val="0"/>
                </a:srgbClr>
              </a:gs>
              <a:gs pos="30000">
                <a:schemeClr val="bg2">
                  <a:alpha val="0"/>
                </a:schemeClr>
              </a:gs>
              <a:gs pos="100000">
                <a:schemeClr val="bg2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635" y="635"/>
            <a:ext cx="12192000" cy="6857365"/>
          </a:xfrm>
          <a:prstGeom prst="rect">
            <a:avLst/>
          </a:prstGeom>
          <a:gradFill>
            <a:gsLst>
              <a:gs pos="0">
                <a:srgbClr val="C00000">
                  <a:alpha val="70000"/>
                </a:srgbClr>
              </a:gs>
              <a:gs pos="100000">
                <a:srgbClr val="C00000">
                  <a:alpha val="77000"/>
                </a:srgbClr>
              </a:gs>
              <a:gs pos="47000">
                <a:srgbClr val="B20000">
                  <a:alpha val="65000"/>
                </a:srgbClr>
              </a:gs>
            </a:gsLst>
            <a:lin ang="15000000" scaled="0"/>
          </a:gra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345" y="1659255"/>
            <a:ext cx="7498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感谢您的耐心观看</a:t>
            </a:r>
            <a:endParaRPr lang="zh-CN" altLang="en-US" sz="720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28345" y="2671445"/>
            <a:ext cx="38411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800" b="1" i="1">
                <a:gradFill>
                  <a:gsLst>
                    <a:gs pos="0">
                      <a:srgbClr val="F4EFBC"/>
                    </a:gs>
                    <a:gs pos="100000">
                      <a:srgbClr val="EFE79B">
                        <a:alpha val="100000"/>
                      </a:srgbClr>
                    </a:gs>
                  </a:gsLst>
                  <a:lin scaled="1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THANKS</a:t>
            </a:r>
            <a:endParaRPr lang="en-US" altLang="zh-CN" sz="4800" b="1" i="1">
              <a:gradFill>
                <a:gsLst>
                  <a:gs pos="0">
                    <a:srgbClr val="F4EFBC"/>
                  </a:gs>
                  <a:gs pos="100000">
                    <a:srgbClr val="EFE79B">
                      <a:alpha val="100000"/>
                    </a:srgbClr>
                  </a:gs>
                </a:gsLst>
                <a:lin scaled="1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  <p:pic>
        <p:nvPicPr>
          <p:cNvPr id="18" name="图片 17" descr="kisspng-shanghai-international-studies-university-shanghai-earth-5a9e396d257998.5307960315203188291535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6111240" y="1727200"/>
            <a:ext cx="8320405" cy="5130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103" h="8080">
                <a:moveTo>
                  <a:pt x="2397" y="0"/>
                </a:moveTo>
                <a:lnTo>
                  <a:pt x="6069" y="0"/>
                </a:lnTo>
                <a:lnTo>
                  <a:pt x="6069" y="204"/>
                </a:lnTo>
                <a:lnTo>
                  <a:pt x="6100" y="204"/>
                </a:lnTo>
                <a:lnTo>
                  <a:pt x="6100" y="1495"/>
                </a:lnTo>
                <a:lnTo>
                  <a:pt x="6550" y="1495"/>
                </a:lnTo>
                <a:lnTo>
                  <a:pt x="6550" y="204"/>
                </a:lnTo>
                <a:lnTo>
                  <a:pt x="7936" y="204"/>
                </a:lnTo>
                <a:lnTo>
                  <a:pt x="7936" y="0"/>
                </a:lnTo>
                <a:lnTo>
                  <a:pt x="13103" y="0"/>
                </a:lnTo>
                <a:lnTo>
                  <a:pt x="13103" y="8080"/>
                </a:lnTo>
                <a:lnTo>
                  <a:pt x="0" y="8080"/>
                </a:lnTo>
                <a:lnTo>
                  <a:pt x="0" y="6995"/>
                </a:lnTo>
                <a:lnTo>
                  <a:pt x="440" y="6995"/>
                </a:lnTo>
                <a:lnTo>
                  <a:pt x="440" y="5197"/>
                </a:lnTo>
                <a:lnTo>
                  <a:pt x="0" y="5197"/>
                </a:lnTo>
                <a:lnTo>
                  <a:pt x="0" y="1174"/>
                </a:lnTo>
                <a:lnTo>
                  <a:pt x="2397" y="1174"/>
                </a:lnTo>
                <a:lnTo>
                  <a:pt x="2397" y="0"/>
                </a:lnTo>
                <a:close/>
              </a:path>
            </a:pathLst>
          </a:custGeom>
        </p:spPr>
      </p:pic>
      <p:sp>
        <p:nvSpPr>
          <p:cNvPr id="38" name="文本框 37"/>
          <p:cNvSpPr txBox="1"/>
          <p:nvPr/>
        </p:nvSpPr>
        <p:spPr>
          <a:xfrm>
            <a:off x="728345" y="4505325"/>
            <a:ext cx="478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0">
                      <a:srgbClr val="F4EFBC"/>
                    </a:gs>
                    <a:gs pos="100000">
                      <a:srgbClr val="EFE79B"/>
                    </a:gs>
                  </a:gsLst>
                  <a:lin scaled="1"/>
                </a:gra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网络安全为人民 网络安全靠人民</a:t>
            </a:r>
            <a:endParaRPr lang="zh-CN" altLang="en-US" sz="2400">
              <a:gradFill>
                <a:gsLst>
                  <a:gs pos="0">
                    <a:srgbClr val="F4EFBC"/>
                  </a:gs>
                  <a:gs pos="100000">
                    <a:srgbClr val="EFE79B"/>
                  </a:gs>
                </a:gsLst>
                <a:lin scaled="1"/>
              </a:gra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83285" y="574357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潍坊市网络空间安全协会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743450" y="574357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佛山市信息协会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091170" y="574357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桂林晚报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" y="1088390"/>
            <a:ext cx="4286885" cy="4465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290" y="1444625"/>
            <a:ext cx="3865880" cy="3752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135" y="1369695"/>
            <a:ext cx="3853180" cy="4373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43635" y="612203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海南省网络安全协会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021195" y="612203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平安贵阳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357630"/>
            <a:ext cx="4738370" cy="47199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50" y="1313180"/>
            <a:ext cx="5189855" cy="4764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43635" y="612203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/>
              <a:t>贵阳信息网络安全协会</a:t>
            </a:r>
            <a:endParaRPr lang="zh-CN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6612255" y="6122035"/>
            <a:ext cx="3727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贵州省互联网上网服务行业协会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1336675"/>
            <a:ext cx="4224655" cy="4537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360" y="1270000"/>
            <a:ext cx="4620895" cy="4620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21130" y="610679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搜狐</a:t>
            </a:r>
            <a:r>
              <a:rPr lang="en-US" altLang="zh-CN"/>
              <a:t>APP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5367655" y="610679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江苏网警微博号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" y="1200150"/>
            <a:ext cx="4243070" cy="4625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47875"/>
          <a:stretch>
            <a:fillRect/>
          </a:stretch>
        </p:blipFill>
        <p:spPr>
          <a:xfrm>
            <a:off x="5220335" y="924560"/>
            <a:ext cx="3519805" cy="500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65" y="1033145"/>
            <a:ext cx="3163570" cy="49009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927465" y="610679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融合号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625600" y="55886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广州增城公安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21905" y="5588635"/>
            <a:ext cx="266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哈尔滨网警巡查执法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1833245"/>
            <a:ext cx="5689600" cy="3191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95" y="1985645"/>
            <a:ext cx="5647055" cy="306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83945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天眼</a:t>
            </a:r>
            <a:r>
              <a:rPr lang="en-US" altLang="zh-CN"/>
              <a:t>APP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4483735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嘀嗒出行</a:t>
            </a:r>
            <a:r>
              <a:rPr lang="en-US" altLang="zh-CN"/>
              <a:t>APP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8069580" y="6134735"/>
            <a:ext cx="266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/>
              <a:t>摩尔庄园手游</a:t>
            </a:r>
            <a:endParaRPr 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" y="1039495"/>
            <a:ext cx="3947160" cy="4911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05" y="1200150"/>
            <a:ext cx="2136775" cy="4750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265" y="1830705"/>
            <a:ext cx="4175125" cy="411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38960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百度</a:t>
            </a:r>
            <a:r>
              <a:rPr lang="en-US" altLang="zh-CN"/>
              <a:t>APP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" y="1109980"/>
            <a:ext cx="5491480" cy="5024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65" y="1109980"/>
            <a:ext cx="4688840" cy="49091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70800" y="622300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中国青年网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931785" y="619379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dirty="0"/>
              <a:t>西藏网警</a:t>
            </a:r>
            <a:endParaRPr lang="zh-CN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4321810" y="6193790"/>
            <a:ext cx="2811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内蒙古网络安全行业协会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045" y="1614805"/>
            <a:ext cx="4385310" cy="43154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" y="1337945"/>
            <a:ext cx="2632710" cy="4673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1830" y="6193790"/>
            <a:ext cx="312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郑州互联网党建群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595" y="1337945"/>
            <a:ext cx="4235450" cy="451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粗简黑简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WPS 演示</Application>
  <PresentationFormat>宽屏</PresentationFormat>
  <Paragraphs>91</Paragraphs>
  <Slides>14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汉仪粗简黑简</vt:lpstr>
      <vt:lpstr>黑体</vt:lpstr>
      <vt:lpstr>汉仪唐美人简</vt:lpstr>
      <vt:lpstr>汉仪颜楷简</vt:lpstr>
      <vt:lpstr>微软雅黑</vt:lpstr>
      <vt:lpstr>Arial Unicode MS</vt:lpstr>
      <vt:lpstr>汉仪粗简黑简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223</cp:revision>
  <dcterms:created xsi:type="dcterms:W3CDTF">2020-01-03T00:52:00Z</dcterms:created>
  <dcterms:modified xsi:type="dcterms:W3CDTF">2021-08-12T09:53:39Z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59F60CB4EF624316B88BBB1CD7455FE4</vt:lpwstr>
  </property>
</Properties>
</file>