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2" r:id="rId7"/>
    <p:sldId id="263" r:id="rId8"/>
    <p:sldId id="261" r:id="rId9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60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920"/>
            <a:ext cx="7349400" cy="192813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767"/>
            <a:ext cx="7349400" cy="11044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602"/>
            <a:ext cx="8229600" cy="41128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326"/>
            <a:ext cx="7349400" cy="76423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767"/>
            <a:ext cx="7349400" cy="35376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96"/>
            <a:ext cx="8226900" cy="357002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805"/>
            <a:ext cx="5826600" cy="57520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2006"/>
            <a:ext cx="5826600" cy="65081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97"/>
            <a:ext cx="3882600" cy="356192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97"/>
            <a:ext cx="3882600" cy="356192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88"/>
            <a:ext cx="4006800" cy="28625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743"/>
            <a:ext cx="4006800" cy="329727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83"/>
            <a:ext cx="4006800" cy="28625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743"/>
            <a:ext cx="4006800" cy="329727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166540"/>
            <a:ext cx="3924776" cy="345675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604"/>
            <a:ext cx="3920400" cy="345660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920"/>
            <a:ext cx="783000" cy="377256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920"/>
            <a:ext cx="6876900" cy="377256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80"/>
            <a:ext cx="8226900" cy="52929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996"/>
            <a:ext cx="8226900" cy="35700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662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770" algn="l"/>
          <a:tab pos="1207770" algn="l"/>
          <a:tab pos="1207770" algn="l"/>
          <a:tab pos="120777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6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223645" y="3398520"/>
            <a:ext cx="358203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主办单位：网民网络安全感满意度调查活动组委会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承办单位：北京网络行业协会、北京网络空间安全协会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协办单位：网安联认证中心、《中国质量万里行》杂志社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</a:t>
            </a: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国源天顺安全服务有限公司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直播平台支持：虎牙直播 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24" name="图片 23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75" y="266065"/>
            <a:ext cx="756285" cy="756285"/>
          </a:xfrm>
          <a:prstGeom prst="rect">
            <a:avLst/>
          </a:prstGeom>
        </p:spPr>
      </p:pic>
      <p:pic>
        <p:nvPicPr>
          <p:cNvPr id="25" name="图片 24" descr="发布周"/>
          <p:cNvPicPr>
            <a:picLocks noChangeAspect="1"/>
          </p:cNvPicPr>
          <p:nvPr/>
        </p:nvPicPr>
        <p:blipFill>
          <a:blip r:embed="rId3"/>
          <a:srcRect r="24315"/>
          <a:stretch>
            <a:fillRect/>
          </a:stretch>
        </p:blipFill>
        <p:spPr>
          <a:xfrm>
            <a:off x="7947660" y="-94615"/>
            <a:ext cx="1176020" cy="1135380"/>
          </a:xfrm>
          <a:prstGeom prst="rect">
            <a:avLst/>
          </a:prstGeom>
        </p:spPr>
      </p:pic>
      <p:pic>
        <p:nvPicPr>
          <p:cNvPr id="26" name="图片 25" descr="网安联logo3"/>
          <p:cNvPicPr>
            <a:picLocks noChangeAspect="1"/>
          </p:cNvPicPr>
          <p:nvPr/>
        </p:nvPicPr>
        <p:blipFill>
          <a:blip r:embed="rId4"/>
          <a:srcRect l="24185"/>
          <a:stretch>
            <a:fillRect/>
          </a:stretch>
        </p:blipFill>
        <p:spPr>
          <a:xfrm>
            <a:off x="79375" y="-50800"/>
            <a:ext cx="1122680" cy="1047115"/>
          </a:xfrm>
          <a:prstGeom prst="rect">
            <a:avLst/>
          </a:prstGeom>
        </p:spPr>
      </p:pic>
      <p:pic>
        <p:nvPicPr>
          <p:cNvPr id="27" name="图片 26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740" y="991870"/>
            <a:ext cx="9144000" cy="1133475"/>
          </a:xfrm>
          <a:prstGeom prst="rect">
            <a:avLst/>
          </a:prstGeom>
        </p:spPr>
      </p:pic>
      <p:pic>
        <p:nvPicPr>
          <p:cNvPr id="28" name="图片 27" descr="未标题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" y="1900555"/>
            <a:ext cx="8475980" cy="11696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1" r="66886" b="2554"/>
          <a:stretch>
            <a:fillRect/>
          </a:stretch>
        </p:blipFill>
        <p:spPr>
          <a:xfrm>
            <a:off x="2536190" y="2625090"/>
            <a:ext cx="659130" cy="52451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2071370" y="3076575"/>
            <a:ext cx="47625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2021年12月6-10日</a:t>
            </a:r>
            <a:endParaRPr lang="zh-CN" altLang="en-US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1" r="66886" b="2554"/>
          <a:stretch>
            <a:fillRect/>
          </a:stretch>
        </p:blipFill>
        <p:spPr>
          <a:xfrm flipH="1">
            <a:off x="5654040" y="2633345"/>
            <a:ext cx="659130" cy="52451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文本框 32"/>
          <p:cNvSpPr txBox="1"/>
          <p:nvPr/>
        </p:nvSpPr>
        <p:spPr>
          <a:xfrm>
            <a:off x="4957445" y="3398520"/>
            <a:ext cx="38677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合作单位：公安部第三研究所网络安全法律研究中心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en-US" altLang="zh-CN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 </a:t>
            </a: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中国政法大学数据法治研究院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 复旦大学网络空间国际治理研究基地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</a:t>
            </a: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郑州大学网络空间安全学院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 赛迪研究院网络安全研究所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34" name="图片 33" descr="未标题-3"/>
          <p:cNvPicPr>
            <a:picLocks noChangeAspect="1"/>
          </p:cNvPicPr>
          <p:nvPr/>
        </p:nvPicPr>
        <p:blipFill>
          <a:blip r:embed="rId8"/>
          <a:srcRect l="65278" b="80121"/>
          <a:stretch>
            <a:fillRect/>
          </a:stretch>
        </p:blipFill>
        <p:spPr>
          <a:xfrm>
            <a:off x="2865120" y="1040765"/>
            <a:ext cx="3175000" cy="2508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3"/>
          <a:srcRect r="24928"/>
          <a:stretch>
            <a:fillRect/>
          </a:stretch>
        </p:blipFill>
        <p:spPr>
          <a:xfrm>
            <a:off x="7947660" y="-40640"/>
            <a:ext cx="1166495" cy="1135380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30" y="-29845"/>
            <a:ext cx="1480820" cy="10471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378117"/>
            <a:ext cx="3972622" cy="61889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2205800" y="1439344"/>
            <a:ext cx="3772920" cy="1661024"/>
            <a:chOff x="2774058" y="1796419"/>
            <a:chExt cx="5030560" cy="2214698"/>
          </a:xfrm>
        </p:grpSpPr>
        <p:sp>
          <p:nvSpPr>
            <p:cNvPr id="134" name="文本框 133"/>
            <p:cNvSpPr txBox="1"/>
            <p:nvPr/>
          </p:nvSpPr>
          <p:spPr>
            <a:xfrm>
              <a:off x="4053365" y="2966330"/>
              <a:ext cx="3751253" cy="1044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间隔页</a:t>
              </a:r>
              <a:endPara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2774058" y="1796419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01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089710" y="1378117"/>
            <a:ext cx="117088" cy="6188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2622" y="1378117"/>
            <a:ext cx="117088" cy="6188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3"/>
          <a:srcRect r="22272" b="22483"/>
          <a:stretch>
            <a:fillRect/>
          </a:stretch>
        </p:blipFill>
        <p:spPr>
          <a:xfrm>
            <a:off x="7947660" y="-40640"/>
            <a:ext cx="1207770" cy="880110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30" y="-29845"/>
            <a:ext cx="1480820" cy="10471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378117"/>
            <a:ext cx="3972622" cy="61889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2205800" y="1439344"/>
            <a:ext cx="3772920" cy="1661024"/>
            <a:chOff x="2774058" y="1796419"/>
            <a:chExt cx="5030560" cy="2214698"/>
          </a:xfrm>
        </p:grpSpPr>
        <p:sp>
          <p:nvSpPr>
            <p:cNvPr id="134" name="文本框 133"/>
            <p:cNvSpPr txBox="1"/>
            <p:nvPr/>
          </p:nvSpPr>
          <p:spPr>
            <a:xfrm>
              <a:off x="4053365" y="2966330"/>
              <a:ext cx="3751253" cy="1044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间隔页</a:t>
              </a:r>
              <a:endPara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2774058" y="1796419"/>
              <a:ext cx="2363893" cy="73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02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089710" y="1378117"/>
            <a:ext cx="117088" cy="6188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72622" y="1378117"/>
            <a:ext cx="117088" cy="6188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8" name="图片 17" descr="发布周3"/>
          <p:cNvPicPr>
            <a:picLocks noChangeAspect="1"/>
          </p:cNvPicPr>
          <p:nvPr/>
        </p:nvPicPr>
        <p:blipFill>
          <a:blip r:embed="rId5"/>
          <a:srcRect l="30810" r="28271" b="17461"/>
          <a:stretch>
            <a:fillRect/>
          </a:stretch>
        </p:blipFill>
        <p:spPr>
          <a:xfrm>
            <a:off x="7737475" y="-19050"/>
            <a:ext cx="593725" cy="84645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6"/>
          <a:srcRect l="28837" r="24397" b="16204"/>
          <a:stretch>
            <a:fillRect/>
          </a:stretch>
        </p:blipFill>
        <p:spPr>
          <a:xfrm>
            <a:off x="8406765" y="-31115"/>
            <a:ext cx="702310" cy="91948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7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77160" y="-413970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5000" dirty="0">
                <a:solidFill>
                  <a:srgbClr val="7B97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5000" dirty="0">
              <a:solidFill>
                <a:srgbClr val="7B97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17755" y="2495729"/>
            <a:ext cx="182614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p>
            <a:r>
              <a:rPr kumimoji="1" lang="zh-CN" altLang="en-US" sz="32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小间隔页</a:t>
            </a:r>
            <a:endParaRPr kumimoji="1" lang="zh-CN" altLang="en-US" sz="32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8" name="图片 17" descr="发布周3"/>
          <p:cNvPicPr>
            <a:picLocks noChangeAspect="1"/>
          </p:cNvPicPr>
          <p:nvPr/>
        </p:nvPicPr>
        <p:blipFill>
          <a:blip r:embed="rId5"/>
          <a:srcRect l="30810" r="28271" b="17461"/>
          <a:stretch>
            <a:fillRect/>
          </a:stretch>
        </p:blipFill>
        <p:spPr>
          <a:xfrm>
            <a:off x="7737475" y="-19050"/>
            <a:ext cx="593725" cy="84645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6"/>
          <a:srcRect l="28837" r="24397" b="16204"/>
          <a:stretch>
            <a:fillRect/>
          </a:stretch>
        </p:blipFill>
        <p:spPr>
          <a:xfrm>
            <a:off x="8406765" y="-31115"/>
            <a:ext cx="702310" cy="91948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7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90520" y="-481915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5000" dirty="0">
                <a:solidFill>
                  <a:srgbClr val="7B97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5000" dirty="0">
              <a:solidFill>
                <a:srgbClr val="7B97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31115" y="2427784"/>
            <a:ext cx="312777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p>
            <a:r>
              <a:rPr kumimoji="1" lang="zh-CN" altLang="en-US" sz="32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  <a:r>
              <a:rPr kumimoji="1" lang="en-US" altLang="zh-CN" sz="32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kumimoji="1" lang="zh-CN" altLang="en-US" sz="32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号字</a:t>
            </a:r>
            <a:endParaRPr kumimoji="1" lang="zh-CN" altLang="en-US" sz="32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11" name="图片 10" descr="发布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660" y="-40640"/>
            <a:ext cx="1553845" cy="1135380"/>
          </a:xfrm>
          <a:prstGeom prst="rect">
            <a:avLst/>
          </a:prstGeom>
        </p:spPr>
      </p:pic>
      <p:pic>
        <p:nvPicPr>
          <p:cNvPr id="12" name="图片 11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30" y="-29845"/>
            <a:ext cx="1480820" cy="104711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210986" y="1547288"/>
            <a:ext cx="3871852" cy="1861093"/>
            <a:chOff x="6068269" y="1994969"/>
            <a:chExt cx="5162470" cy="2481457"/>
          </a:xfrm>
        </p:grpSpPr>
        <p:sp>
          <p:nvSpPr>
            <p:cNvPr id="15" name="文本框 14"/>
            <p:cNvSpPr txBox="1"/>
            <p:nvPr/>
          </p:nvSpPr>
          <p:spPr>
            <a:xfrm>
              <a:off x="6068269" y="1994969"/>
              <a:ext cx="2606040" cy="113707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95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THANKS</a:t>
              </a:r>
              <a:endParaRPr kumimoji="0" lang="zh-CN" altLang="en-US" sz="495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96000" y="3132338"/>
              <a:ext cx="3291840" cy="104478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感谢观看</a:t>
              </a:r>
              <a:endPara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96000" y="4097119"/>
              <a:ext cx="5134739" cy="3793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4F2F5"/>
                    </a:gs>
                    <a:gs pos="100000">
                      <a:srgbClr val="071643"/>
                    </a:gs>
                  </a:gsLst>
                  <a:lin ang="27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WPS 演示</Application>
  <PresentationFormat>宽屏</PresentationFormat>
  <Paragraphs>39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Wingdings</vt:lpstr>
      <vt:lpstr>思源黑体</vt:lpstr>
      <vt:lpstr>黑体</vt:lpstr>
      <vt:lpstr>Century Gothic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uuen</cp:lastModifiedBy>
  <cp:revision>180</cp:revision>
  <dcterms:created xsi:type="dcterms:W3CDTF">2019-06-19T02:08:00Z</dcterms:created>
  <dcterms:modified xsi:type="dcterms:W3CDTF">2021-12-03T11:20:33Z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4FDB556ED1324B86BF086051433E6277</vt:lpwstr>
  </property>
</Properties>
</file>