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9" r:id="rId3"/>
    <p:sldId id="265" r:id="rId4"/>
  </p:sldIdLst>
  <p:sldSz cx="9144000" cy="5144135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1586"/>
        <p:guide pos="28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139" y="1143000"/>
            <a:ext cx="5485723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920"/>
            <a:ext cx="7349400" cy="1928137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767"/>
            <a:ext cx="7349400" cy="1104493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602"/>
            <a:ext cx="8229600" cy="411281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326"/>
            <a:ext cx="7349400" cy="76423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767"/>
            <a:ext cx="7349400" cy="353762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80"/>
            <a:ext cx="8226900" cy="52929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996"/>
            <a:ext cx="8226900" cy="3570024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805"/>
            <a:ext cx="5826600" cy="575201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2006"/>
            <a:ext cx="5826600" cy="650814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80"/>
            <a:ext cx="8226900" cy="52929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6097"/>
            <a:ext cx="3882600" cy="3561923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6097"/>
            <a:ext cx="3882600" cy="3561923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80"/>
            <a:ext cx="8226900" cy="52929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2088"/>
            <a:ext cx="4006800" cy="28625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743"/>
            <a:ext cx="4006800" cy="3297277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483"/>
            <a:ext cx="4006800" cy="28625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743"/>
            <a:ext cx="4006800" cy="3297277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80"/>
            <a:ext cx="8226900" cy="52929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248" y="1166540"/>
            <a:ext cx="3924776" cy="3456751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604"/>
            <a:ext cx="3920400" cy="345660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920"/>
            <a:ext cx="783000" cy="377256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920"/>
            <a:ext cx="6876900" cy="377256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80"/>
            <a:ext cx="8226900" cy="529293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996"/>
            <a:ext cx="8226900" cy="3570024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6628"/>
            <a:ext cx="2025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6628"/>
            <a:ext cx="2970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6628"/>
            <a:ext cx="2025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770" algn="l"/>
          <a:tab pos="1207770" algn="l"/>
          <a:tab pos="1207770" algn="l"/>
          <a:tab pos="1207770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63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调查活动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" y="162560"/>
            <a:ext cx="465455" cy="465455"/>
          </a:xfrm>
          <a:prstGeom prst="rect">
            <a:avLst/>
          </a:prstGeom>
        </p:spPr>
      </p:pic>
      <p:pic>
        <p:nvPicPr>
          <p:cNvPr id="6" name="图片 5" descr="发布周"/>
          <p:cNvPicPr>
            <a:picLocks noChangeAspect="1"/>
          </p:cNvPicPr>
          <p:nvPr/>
        </p:nvPicPr>
        <p:blipFill>
          <a:blip r:embed="rId3"/>
          <a:srcRect r="22272" b="22483"/>
          <a:stretch>
            <a:fillRect/>
          </a:stretch>
        </p:blipFill>
        <p:spPr>
          <a:xfrm>
            <a:off x="7947660" y="-40640"/>
            <a:ext cx="1207770" cy="880110"/>
          </a:xfrm>
          <a:prstGeom prst="rect">
            <a:avLst/>
          </a:prstGeom>
        </p:spPr>
      </p:pic>
      <p:pic>
        <p:nvPicPr>
          <p:cNvPr id="7" name="图片 6" descr="网安联logo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5830" y="-29845"/>
            <a:ext cx="1480820" cy="1047115"/>
          </a:xfrm>
          <a:prstGeom prst="rect">
            <a:avLst/>
          </a:prstGeom>
        </p:spPr>
      </p:pic>
      <p:sp>
        <p:nvSpPr>
          <p:cNvPr id="134" name="文本框 133"/>
          <p:cNvSpPr txBox="1"/>
          <p:nvPr/>
        </p:nvSpPr>
        <p:spPr>
          <a:xfrm>
            <a:off x="635" y="1599565"/>
            <a:ext cx="9144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广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东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分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会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场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 descr="未标题-3"/>
          <p:cNvPicPr>
            <a:picLocks noChangeAspect="1"/>
          </p:cNvPicPr>
          <p:nvPr/>
        </p:nvPicPr>
        <p:blipFill>
          <a:blip r:embed="rId5"/>
          <a:srcRect l="65278" b="80121"/>
          <a:stretch>
            <a:fillRect/>
          </a:stretch>
        </p:blipFill>
        <p:spPr>
          <a:xfrm>
            <a:off x="565150" y="359410"/>
            <a:ext cx="3175000" cy="2508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6935" y="1287780"/>
            <a:ext cx="4525645" cy="2569210"/>
          </a:xfrm>
          <a:prstGeom prst="rect">
            <a:avLst/>
          </a:prstGeom>
        </p:spPr>
      </p:pic>
      <p:sp>
        <p:nvSpPr>
          <p:cNvPr id="134" name="文本框 133"/>
          <p:cNvSpPr txBox="1"/>
          <p:nvPr/>
        </p:nvSpPr>
        <p:spPr>
          <a:xfrm>
            <a:off x="1810385" y="471805"/>
            <a:ext cx="265874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p>
            <a:pPr marL="0" marR="0" lvl="0" indent="0" algn="di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桌牌示例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11910" y="2042795"/>
            <a:ext cx="1566545" cy="9525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" name="肘形连接符 6"/>
          <p:cNvCxnSpPr>
            <a:stCxn id="5" idx="2"/>
          </p:cNvCxnSpPr>
          <p:nvPr/>
        </p:nvCxnSpPr>
        <p:spPr>
          <a:xfrm rot="5400000" flipV="1">
            <a:off x="2119630" y="2970530"/>
            <a:ext cx="1431925" cy="1480185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575685" y="4040505"/>
            <a:ext cx="3457575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p>
            <a:pPr marL="0" marR="0" lvl="0" indent="0" algn="di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按各地区改文字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WPS 演示</Application>
  <PresentationFormat>宽屏</PresentationFormat>
  <Paragraphs>6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uuen</cp:lastModifiedBy>
  <cp:revision>182</cp:revision>
  <dcterms:created xsi:type="dcterms:W3CDTF">2019-06-19T02:08:00Z</dcterms:created>
  <dcterms:modified xsi:type="dcterms:W3CDTF">2021-12-03T11:47:10Z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A27C1A3869AB47F4947C6AC56A74BDC1</vt:lpwstr>
  </property>
</Properties>
</file>