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82" r:id="rId4"/>
    <p:sldMasterId id="2147483702" r:id="rId5"/>
    <p:sldMasterId id="2147483722" r:id="rId6"/>
    <p:sldMasterId id="2147483741" r:id="rId7"/>
    <p:sldMasterId id="2147483761" r:id="rId8"/>
    <p:sldMasterId id="2147483780" r:id="rId9"/>
    <p:sldMasterId id="2147483799" r:id="rId10"/>
  </p:sldMasterIdLst>
  <p:notesMasterIdLst>
    <p:notesMasterId r:id="rId13"/>
  </p:notesMasterIdLst>
  <p:sldIdLst>
    <p:sldId id="498" r:id="rId11"/>
    <p:sldId id="521" r:id="rId12"/>
    <p:sldId id="499" r:id="rId14"/>
    <p:sldId id="500" r:id="rId15"/>
    <p:sldId id="509" r:id="rId16"/>
    <p:sldId id="510" r:id="rId17"/>
    <p:sldId id="516" r:id="rId18"/>
    <p:sldId id="518" r:id="rId19"/>
    <p:sldId id="522" r:id="rId20"/>
    <p:sldId id="520" r:id="rId21"/>
    <p:sldId id="524" r:id="rId22"/>
    <p:sldId id="587" r:id="rId23"/>
    <p:sldId id="561" r:id="rId24"/>
    <p:sldId id="567" r:id="rId25"/>
    <p:sldId id="565" r:id="rId26"/>
    <p:sldId id="562" r:id="rId27"/>
    <p:sldId id="563" r:id="rId28"/>
    <p:sldId id="566" r:id="rId29"/>
    <p:sldId id="579" r:id="rId30"/>
    <p:sldId id="580" r:id="rId31"/>
    <p:sldId id="581" r:id="rId32"/>
    <p:sldId id="582" r:id="rId33"/>
    <p:sldId id="583" r:id="rId34"/>
    <p:sldId id="584" r:id="rId35"/>
    <p:sldId id="585" r:id="rId36"/>
    <p:sldId id="586" r:id="rId37"/>
    <p:sldId id="519" r:id="rId38"/>
  </p:sldIdLst>
  <p:sldSz cx="12192000" cy="6858000"/>
  <p:notesSz cx="6858000" cy="9144000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B792"/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-102" y="-174"/>
      </p:cViewPr>
      <p:guideLst>
        <p:guide orient="horz" pos="2197"/>
        <p:guide pos="380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3" Type="http://schemas.openxmlformats.org/officeDocument/2006/relationships/tags" Target="tags/tag817.xml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39" Type="http://schemas.openxmlformats.org/officeDocument/2006/relationships/presProps" Target="presProps.xml"/><Relationship Id="rId38" Type="http://schemas.openxmlformats.org/officeDocument/2006/relationships/slide" Target="slides/slide27.xml"/><Relationship Id="rId37" Type="http://schemas.openxmlformats.org/officeDocument/2006/relationships/slide" Target="slides/slide26.xml"/><Relationship Id="rId36" Type="http://schemas.openxmlformats.org/officeDocument/2006/relationships/slide" Target="slides/slide25.xml"/><Relationship Id="rId35" Type="http://schemas.openxmlformats.org/officeDocument/2006/relationships/slide" Target="slides/slide24.xml"/><Relationship Id="rId34" Type="http://schemas.openxmlformats.org/officeDocument/2006/relationships/slide" Target="slides/slide23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0" Type="http://schemas.openxmlformats.org/officeDocument/2006/relationships/slide" Target="slides/slide9.xml"/><Relationship Id="rId2" Type="http://schemas.openxmlformats.org/officeDocument/2006/relationships/theme" Target="theme/theme1.xml"/><Relationship Id="rId19" Type="http://schemas.openxmlformats.org/officeDocument/2006/relationships/slide" Target="slides/slide8.xml"/><Relationship Id="rId18" Type="http://schemas.openxmlformats.org/officeDocument/2006/relationships/slide" Target="slides/slide7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5" Type="http://schemas.openxmlformats.org/officeDocument/2006/relationships/slide" Target="slides/slide4.xml"/><Relationship Id="rId14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2.xml"/><Relationship Id="rId11" Type="http://schemas.openxmlformats.org/officeDocument/2006/relationships/slide" Target="slides/slide1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kumimoji="1" lang="zh-C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tags" Target="../tags/tag4.xml"/><Relationship Id="rId7" Type="http://schemas.openxmlformats.org/officeDocument/2006/relationships/image" Target="../media/image3.png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4" Type="http://schemas.openxmlformats.org/officeDocument/2006/relationships/tags" Target="../tags/tag10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7" Type="http://schemas.openxmlformats.org/officeDocument/2006/relationships/tags" Target="../tags/tag378.xml"/><Relationship Id="rId6" Type="http://schemas.openxmlformats.org/officeDocument/2006/relationships/tags" Target="../tags/tag377.xml"/><Relationship Id="rId5" Type="http://schemas.openxmlformats.org/officeDocument/2006/relationships/tags" Target="../tags/tag376.xml"/><Relationship Id="rId4" Type="http://schemas.openxmlformats.org/officeDocument/2006/relationships/tags" Target="../tags/tag375.xml"/><Relationship Id="rId3" Type="http://schemas.openxmlformats.org/officeDocument/2006/relationships/image" Target="../media/image9.png"/><Relationship Id="rId2" Type="http://schemas.openxmlformats.org/officeDocument/2006/relationships/tags" Target="../tags/tag374.xml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9" Type="http://schemas.openxmlformats.org/officeDocument/2006/relationships/tags" Target="../tags/tag385.xml"/><Relationship Id="rId8" Type="http://schemas.openxmlformats.org/officeDocument/2006/relationships/tags" Target="../tags/tag384.xml"/><Relationship Id="rId7" Type="http://schemas.openxmlformats.org/officeDocument/2006/relationships/tags" Target="../tags/tag383.xml"/><Relationship Id="rId6" Type="http://schemas.openxmlformats.org/officeDocument/2006/relationships/tags" Target="../tags/tag382.xml"/><Relationship Id="rId5" Type="http://schemas.openxmlformats.org/officeDocument/2006/relationships/tags" Target="../tags/tag381.xml"/><Relationship Id="rId4" Type="http://schemas.openxmlformats.org/officeDocument/2006/relationships/tags" Target="../tags/tag380.xml"/><Relationship Id="rId3" Type="http://schemas.openxmlformats.org/officeDocument/2006/relationships/image" Target="../media/image9.png"/><Relationship Id="rId2" Type="http://schemas.openxmlformats.org/officeDocument/2006/relationships/tags" Target="../tags/tag379.xml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9" Type="http://schemas.openxmlformats.org/officeDocument/2006/relationships/tags" Target="../tags/tag392.xml"/><Relationship Id="rId8" Type="http://schemas.openxmlformats.org/officeDocument/2006/relationships/tags" Target="../tags/tag391.xml"/><Relationship Id="rId7" Type="http://schemas.openxmlformats.org/officeDocument/2006/relationships/tags" Target="../tags/tag390.xml"/><Relationship Id="rId6" Type="http://schemas.openxmlformats.org/officeDocument/2006/relationships/tags" Target="../tags/tag389.xml"/><Relationship Id="rId5" Type="http://schemas.openxmlformats.org/officeDocument/2006/relationships/tags" Target="../tags/tag388.xml"/><Relationship Id="rId4" Type="http://schemas.openxmlformats.org/officeDocument/2006/relationships/tags" Target="../tags/tag387.xml"/><Relationship Id="rId3" Type="http://schemas.openxmlformats.org/officeDocument/2006/relationships/image" Target="../media/image9.png"/><Relationship Id="rId2" Type="http://schemas.openxmlformats.org/officeDocument/2006/relationships/tags" Target="../tags/tag386.xml"/><Relationship Id="rId10" Type="http://schemas.openxmlformats.org/officeDocument/2006/relationships/tags" Target="../tags/tag393.xml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9" Type="http://schemas.openxmlformats.org/officeDocument/2006/relationships/tags" Target="../tags/tag400.xml"/><Relationship Id="rId8" Type="http://schemas.openxmlformats.org/officeDocument/2006/relationships/tags" Target="../tags/tag399.xml"/><Relationship Id="rId7" Type="http://schemas.openxmlformats.org/officeDocument/2006/relationships/tags" Target="../tags/tag398.xml"/><Relationship Id="rId6" Type="http://schemas.openxmlformats.org/officeDocument/2006/relationships/tags" Target="../tags/tag397.xml"/><Relationship Id="rId5" Type="http://schemas.openxmlformats.org/officeDocument/2006/relationships/tags" Target="../tags/tag396.xml"/><Relationship Id="rId4" Type="http://schemas.openxmlformats.org/officeDocument/2006/relationships/tags" Target="../tags/tag395.xml"/><Relationship Id="rId3" Type="http://schemas.openxmlformats.org/officeDocument/2006/relationships/image" Target="../media/image9.png"/><Relationship Id="rId2" Type="http://schemas.openxmlformats.org/officeDocument/2006/relationships/tags" Target="../tags/tag394.xml"/><Relationship Id="rId10" Type="http://schemas.openxmlformats.org/officeDocument/2006/relationships/tags" Target="../tags/tag401.xml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9" Type="http://schemas.openxmlformats.org/officeDocument/2006/relationships/tags" Target="../tags/tag408.xml"/><Relationship Id="rId8" Type="http://schemas.openxmlformats.org/officeDocument/2006/relationships/tags" Target="../tags/tag407.xml"/><Relationship Id="rId7" Type="http://schemas.openxmlformats.org/officeDocument/2006/relationships/tags" Target="../tags/tag406.xml"/><Relationship Id="rId6" Type="http://schemas.openxmlformats.org/officeDocument/2006/relationships/tags" Target="../tags/tag405.xml"/><Relationship Id="rId5" Type="http://schemas.openxmlformats.org/officeDocument/2006/relationships/tags" Target="../tags/tag404.xml"/><Relationship Id="rId4" Type="http://schemas.openxmlformats.org/officeDocument/2006/relationships/tags" Target="../tags/tag403.xml"/><Relationship Id="rId3" Type="http://schemas.openxmlformats.org/officeDocument/2006/relationships/image" Target="../media/image9.png"/><Relationship Id="rId2" Type="http://schemas.openxmlformats.org/officeDocument/2006/relationships/tags" Target="../tags/tag402.xml"/><Relationship Id="rId10" Type="http://schemas.openxmlformats.org/officeDocument/2006/relationships/tags" Target="../tags/tag409.xml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9" Type="http://schemas.openxmlformats.org/officeDocument/2006/relationships/tags" Target="../tags/tag416.xml"/><Relationship Id="rId8" Type="http://schemas.openxmlformats.org/officeDocument/2006/relationships/tags" Target="../tags/tag415.xml"/><Relationship Id="rId7" Type="http://schemas.openxmlformats.org/officeDocument/2006/relationships/tags" Target="../tags/tag414.xml"/><Relationship Id="rId6" Type="http://schemas.openxmlformats.org/officeDocument/2006/relationships/tags" Target="../tags/tag413.xml"/><Relationship Id="rId5" Type="http://schemas.openxmlformats.org/officeDocument/2006/relationships/tags" Target="../tags/tag412.xml"/><Relationship Id="rId4" Type="http://schemas.openxmlformats.org/officeDocument/2006/relationships/tags" Target="../tags/tag411.xml"/><Relationship Id="rId3" Type="http://schemas.openxmlformats.org/officeDocument/2006/relationships/image" Target="../media/image9.png"/><Relationship Id="rId2" Type="http://schemas.openxmlformats.org/officeDocument/2006/relationships/tags" Target="../tags/tag410.xml"/><Relationship Id="rId12" Type="http://schemas.openxmlformats.org/officeDocument/2006/relationships/tags" Target="../tags/tag419.xml"/><Relationship Id="rId11" Type="http://schemas.openxmlformats.org/officeDocument/2006/relationships/tags" Target="../tags/tag418.xml"/><Relationship Id="rId10" Type="http://schemas.openxmlformats.org/officeDocument/2006/relationships/tags" Target="../tags/tag417.xml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9" Type="http://schemas.openxmlformats.org/officeDocument/2006/relationships/tags" Target="../tags/tag426.xml"/><Relationship Id="rId8" Type="http://schemas.openxmlformats.org/officeDocument/2006/relationships/tags" Target="../tags/tag425.xml"/><Relationship Id="rId7" Type="http://schemas.openxmlformats.org/officeDocument/2006/relationships/tags" Target="../tags/tag424.xml"/><Relationship Id="rId6" Type="http://schemas.openxmlformats.org/officeDocument/2006/relationships/tags" Target="../tags/tag423.xml"/><Relationship Id="rId5" Type="http://schemas.openxmlformats.org/officeDocument/2006/relationships/tags" Target="../tags/tag422.xml"/><Relationship Id="rId4" Type="http://schemas.openxmlformats.org/officeDocument/2006/relationships/tags" Target="../tags/tag421.xml"/><Relationship Id="rId3" Type="http://schemas.openxmlformats.org/officeDocument/2006/relationships/image" Target="../media/image9.png"/><Relationship Id="rId2" Type="http://schemas.openxmlformats.org/officeDocument/2006/relationships/tags" Target="../tags/tag420.xml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5" Type="http://schemas.openxmlformats.org/officeDocument/2006/relationships/tags" Target="../tags/tag432.xml"/><Relationship Id="rId4" Type="http://schemas.openxmlformats.org/officeDocument/2006/relationships/tags" Target="../tags/tag431.xml"/><Relationship Id="rId3" Type="http://schemas.openxmlformats.org/officeDocument/2006/relationships/image" Target="../media/image8.png"/><Relationship Id="rId2" Type="http://schemas.openxmlformats.org/officeDocument/2006/relationships/tags" Target="../tags/tag430.xml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433.xml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image" Target="../media/image3.png"/><Relationship Id="rId6" Type="http://schemas.openxmlformats.org/officeDocument/2006/relationships/tags" Target="../tags/tag62.xml"/><Relationship Id="rId5" Type="http://schemas.openxmlformats.org/officeDocument/2006/relationships/image" Target="../media/image2.png"/><Relationship Id="rId4" Type="http://schemas.openxmlformats.org/officeDocument/2006/relationships/tags" Target="../tags/tag61.xml"/><Relationship Id="rId3" Type="http://schemas.openxmlformats.org/officeDocument/2006/relationships/image" Target="../media/image1.jpeg"/><Relationship Id="rId2" Type="http://schemas.openxmlformats.org/officeDocument/2006/relationships/tags" Target="../tags/tag60.xml"/><Relationship Id="rId13" Type="http://schemas.openxmlformats.org/officeDocument/2006/relationships/tags" Target="../tags/tag68.xml"/><Relationship Id="rId12" Type="http://schemas.openxmlformats.org/officeDocument/2006/relationships/tags" Target="../tags/tag67.xml"/><Relationship Id="rId11" Type="http://schemas.openxmlformats.org/officeDocument/2006/relationships/tags" Target="../tags/tag66.xml"/><Relationship Id="rId10" Type="http://schemas.openxmlformats.org/officeDocument/2006/relationships/tags" Target="../tags/tag65.xml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4" Type="http://schemas.openxmlformats.org/officeDocument/2006/relationships/tags" Target="../tags/tag435.xml"/><Relationship Id="rId3" Type="http://schemas.openxmlformats.org/officeDocument/2006/relationships/image" Target="../media/image10.png"/><Relationship Id="rId2" Type="http://schemas.openxmlformats.org/officeDocument/2006/relationships/tags" Target="../tags/tag434.xml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436.xml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437.xml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ags" Target="../tags/tag438.xml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439.xml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440.xml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441.xml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5" Type="http://schemas.openxmlformats.org/officeDocument/2006/relationships/tags" Target="../tags/tag444.xml"/><Relationship Id="rId4" Type="http://schemas.openxmlformats.org/officeDocument/2006/relationships/tags" Target="../tags/tag443.xml"/><Relationship Id="rId3" Type="http://schemas.openxmlformats.org/officeDocument/2006/relationships/image" Target="../media/image8.png"/><Relationship Id="rId2" Type="http://schemas.openxmlformats.org/officeDocument/2006/relationships/tags" Target="../tags/tag442.xml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7" Type="http://schemas.openxmlformats.org/officeDocument/2006/relationships/tags" Target="../tags/tag449.xml"/><Relationship Id="rId6" Type="http://schemas.openxmlformats.org/officeDocument/2006/relationships/tags" Target="../tags/tag448.xml"/><Relationship Id="rId5" Type="http://schemas.openxmlformats.org/officeDocument/2006/relationships/tags" Target="../tags/tag447.xml"/><Relationship Id="rId4" Type="http://schemas.openxmlformats.org/officeDocument/2006/relationships/tags" Target="../tags/tag446.xml"/><Relationship Id="rId3" Type="http://schemas.openxmlformats.org/officeDocument/2006/relationships/image" Target="../media/image9.png"/><Relationship Id="rId2" Type="http://schemas.openxmlformats.org/officeDocument/2006/relationships/tags" Target="../tags/tag445.xml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9" Type="http://schemas.openxmlformats.org/officeDocument/2006/relationships/tags" Target="../tags/tag456.xml"/><Relationship Id="rId8" Type="http://schemas.openxmlformats.org/officeDocument/2006/relationships/tags" Target="../tags/tag455.xml"/><Relationship Id="rId7" Type="http://schemas.openxmlformats.org/officeDocument/2006/relationships/tags" Target="../tags/tag454.xml"/><Relationship Id="rId6" Type="http://schemas.openxmlformats.org/officeDocument/2006/relationships/tags" Target="../tags/tag453.xml"/><Relationship Id="rId5" Type="http://schemas.openxmlformats.org/officeDocument/2006/relationships/tags" Target="../tags/tag452.xml"/><Relationship Id="rId4" Type="http://schemas.openxmlformats.org/officeDocument/2006/relationships/tags" Target="../tags/tag451.xml"/><Relationship Id="rId3" Type="http://schemas.openxmlformats.org/officeDocument/2006/relationships/image" Target="../media/image9.png"/><Relationship Id="rId2" Type="http://schemas.openxmlformats.org/officeDocument/2006/relationships/tags" Target="../tags/tag450.xml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9" Type="http://schemas.openxmlformats.org/officeDocument/2006/relationships/tags" Target="../tags/tag463.xml"/><Relationship Id="rId8" Type="http://schemas.openxmlformats.org/officeDocument/2006/relationships/tags" Target="../tags/tag462.xml"/><Relationship Id="rId7" Type="http://schemas.openxmlformats.org/officeDocument/2006/relationships/tags" Target="../tags/tag461.xml"/><Relationship Id="rId6" Type="http://schemas.openxmlformats.org/officeDocument/2006/relationships/tags" Target="../tags/tag460.xml"/><Relationship Id="rId5" Type="http://schemas.openxmlformats.org/officeDocument/2006/relationships/tags" Target="../tags/tag459.xml"/><Relationship Id="rId4" Type="http://schemas.openxmlformats.org/officeDocument/2006/relationships/tags" Target="../tags/tag458.xml"/><Relationship Id="rId3" Type="http://schemas.openxmlformats.org/officeDocument/2006/relationships/image" Target="../media/image9.png"/><Relationship Id="rId2" Type="http://schemas.openxmlformats.org/officeDocument/2006/relationships/tags" Target="../tags/tag457.xml"/><Relationship Id="rId10" Type="http://schemas.openxmlformats.org/officeDocument/2006/relationships/tags" Target="../tags/tag464.xml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9" Type="http://schemas.openxmlformats.org/officeDocument/2006/relationships/tags" Target="../tags/tag471.xml"/><Relationship Id="rId8" Type="http://schemas.openxmlformats.org/officeDocument/2006/relationships/tags" Target="../tags/tag470.xml"/><Relationship Id="rId7" Type="http://schemas.openxmlformats.org/officeDocument/2006/relationships/tags" Target="../tags/tag469.xml"/><Relationship Id="rId6" Type="http://schemas.openxmlformats.org/officeDocument/2006/relationships/tags" Target="../tags/tag468.xml"/><Relationship Id="rId5" Type="http://schemas.openxmlformats.org/officeDocument/2006/relationships/tags" Target="../tags/tag467.xml"/><Relationship Id="rId4" Type="http://schemas.openxmlformats.org/officeDocument/2006/relationships/tags" Target="../tags/tag466.xml"/><Relationship Id="rId3" Type="http://schemas.openxmlformats.org/officeDocument/2006/relationships/image" Target="../media/image9.png"/><Relationship Id="rId2" Type="http://schemas.openxmlformats.org/officeDocument/2006/relationships/tags" Target="../tags/tag465.xml"/><Relationship Id="rId10" Type="http://schemas.openxmlformats.org/officeDocument/2006/relationships/tags" Target="../tags/tag472.xml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9" Type="http://schemas.openxmlformats.org/officeDocument/2006/relationships/tags" Target="../tags/tag479.xml"/><Relationship Id="rId8" Type="http://schemas.openxmlformats.org/officeDocument/2006/relationships/tags" Target="../tags/tag478.xml"/><Relationship Id="rId7" Type="http://schemas.openxmlformats.org/officeDocument/2006/relationships/tags" Target="../tags/tag477.xml"/><Relationship Id="rId6" Type="http://schemas.openxmlformats.org/officeDocument/2006/relationships/tags" Target="../tags/tag476.xml"/><Relationship Id="rId5" Type="http://schemas.openxmlformats.org/officeDocument/2006/relationships/tags" Target="../tags/tag475.xml"/><Relationship Id="rId4" Type="http://schemas.openxmlformats.org/officeDocument/2006/relationships/tags" Target="../tags/tag474.xml"/><Relationship Id="rId3" Type="http://schemas.openxmlformats.org/officeDocument/2006/relationships/image" Target="../media/image9.png"/><Relationship Id="rId2" Type="http://schemas.openxmlformats.org/officeDocument/2006/relationships/tags" Target="../tags/tag473.xml"/><Relationship Id="rId10" Type="http://schemas.openxmlformats.org/officeDocument/2006/relationships/tags" Target="../tags/tag480.xml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9" Type="http://schemas.openxmlformats.org/officeDocument/2006/relationships/tags" Target="../tags/tag487.xml"/><Relationship Id="rId8" Type="http://schemas.openxmlformats.org/officeDocument/2006/relationships/tags" Target="../tags/tag486.xml"/><Relationship Id="rId7" Type="http://schemas.openxmlformats.org/officeDocument/2006/relationships/tags" Target="../tags/tag485.xml"/><Relationship Id="rId6" Type="http://schemas.openxmlformats.org/officeDocument/2006/relationships/tags" Target="../tags/tag484.xml"/><Relationship Id="rId5" Type="http://schemas.openxmlformats.org/officeDocument/2006/relationships/tags" Target="../tags/tag483.xml"/><Relationship Id="rId4" Type="http://schemas.openxmlformats.org/officeDocument/2006/relationships/tags" Target="../tags/tag482.xml"/><Relationship Id="rId3" Type="http://schemas.openxmlformats.org/officeDocument/2006/relationships/image" Target="../media/image9.png"/><Relationship Id="rId2" Type="http://schemas.openxmlformats.org/officeDocument/2006/relationships/tags" Target="../tags/tag481.xml"/><Relationship Id="rId12" Type="http://schemas.openxmlformats.org/officeDocument/2006/relationships/tags" Target="../tags/tag490.xml"/><Relationship Id="rId11" Type="http://schemas.openxmlformats.org/officeDocument/2006/relationships/tags" Target="../tags/tag489.xml"/><Relationship Id="rId10" Type="http://schemas.openxmlformats.org/officeDocument/2006/relationships/tags" Target="../tags/tag488.xml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9" Type="http://schemas.openxmlformats.org/officeDocument/2006/relationships/tags" Target="../tags/tag497.xml"/><Relationship Id="rId8" Type="http://schemas.openxmlformats.org/officeDocument/2006/relationships/tags" Target="../tags/tag496.xml"/><Relationship Id="rId7" Type="http://schemas.openxmlformats.org/officeDocument/2006/relationships/tags" Target="../tags/tag495.xml"/><Relationship Id="rId6" Type="http://schemas.openxmlformats.org/officeDocument/2006/relationships/tags" Target="../tags/tag494.xml"/><Relationship Id="rId5" Type="http://schemas.openxmlformats.org/officeDocument/2006/relationships/tags" Target="../tags/tag493.xml"/><Relationship Id="rId4" Type="http://schemas.openxmlformats.org/officeDocument/2006/relationships/tags" Target="../tags/tag492.xml"/><Relationship Id="rId3" Type="http://schemas.openxmlformats.org/officeDocument/2006/relationships/image" Target="../media/image9.png"/><Relationship Id="rId2" Type="http://schemas.openxmlformats.org/officeDocument/2006/relationships/tags" Target="../tags/tag491.xml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5" Type="http://schemas.openxmlformats.org/officeDocument/2006/relationships/tags" Target="../tags/tag503.xml"/><Relationship Id="rId4" Type="http://schemas.openxmlformats.org/officeDocument/2006/relationships/tags" Target="../tags/tag502.xml"/><Relationship Id="rId3" Type="http://schemas.openxmlformats.org/officeDocument/2006/relationships/image" Target="../media/image8.png"/><Relationship Id="rId2" Type="http://schemas.openxmlformats.org/officeDocument/2006/relationships/tags" Target="../tags/tag501.xml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504.xml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4" Type="http://schemas.openxmlformats.org/officeDocument/2006/relationships/tags" Target="../tags/tag506.xml"/><Relationship Id="rId3" Type="http://schemas.openxmlformats.org/officeDocument/2006/relationships/image" Target="../media/image10.png"/><Relationship Id="rId2" Type="http://schemas.openxmlformats.org/officeDocument/2006/relationships/tags" Target="../tags/tag505.xml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507.xml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508.xml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ags" Target="../tags/tag509.xml"/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510.xml"/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511.xml"/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512.xml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5" Type="http://schemas.openxmlformats.org/officeDocument/2006/relationships/tags" Target="../tags/tag515.xml"/><Relationship Id="rId4" Type="http://schemas.openxmlformats.org/officeDocument/2006/relationships/tags" Target="../tags/tag514.xml"/><Relationship Id="rId3" Type="http://schemas.openxmlformats.org/officeDocument/2006/relationships/image" Target="../media/image8.png"/><Relationship Id="rId2" Type="http://schemas.openxmlformats.org/officeDocument/2006/relationships/tags" Target="../tags/tag513.xml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7" Type="http://schemas.openxmlformats.org/officeDocument/2006/relationships/tags" Target="../tags/tag520.xml"/><Relationship Id="rId6" Type="http://schemas.openxmlformats.org/officeDocument/2006/relationships/tags" Target="../tags/tag519.xml"/><Relationship Id="rId5" Type="http://schemas.openxmlformats.org/officeDocument/2006/relationships/tags" Target="../tags/tag518.xml"/><Relationship Id="rId4" Type="http://schemas.openxmlformats.org/officeDocument/2006/relationships/tags" Target="../tags/tag517.xml"/><Relationship Id="rId3" Type="http://schemas.openxmlformats.org/officeDocument/2006/relationships/image" Target="../media/image9.png"/><Relationship Id="rId2" Type="http://schemas.openxmlformats.org/officeDocument/2006/relationships/tags" Target="../tags/tag516.xml"/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9" Type="http://schemas.openxmlformats.org/officeDocument/2006/relationships/tags" Target="../tags/tag527.xml"/><Relationship Id="rId8" Type="http://schemas.openxmlformats.org/officeDocument/2006/relationships/tags" Target="../tags/tag526.xml"/><Relationship Id="rId7" Type="http://schemas.openxmlformats.org/officeDocument/2006/relationships/tags" Target="../tags/tag525.xml"/><Relationship Id="rId6" Type="http://schemas.openxmlformats.org/officeDocument/2006/relationships/tags" Target="../tags/tag524.xml"/><Relationship Id="rId5" Type="http://schemas.openxmlformats.org/officeDocument/2006/relationships/tags" Target="../tags/tag523.xml"/><Relationship Id="rId4" Type="http://schemas.openxmlformats.org/officeDocument/2006/relationships/tags" Target="../tags/tag522.xml"/><Relationship Id="rId3" Type="http://schemas.openxmlformats.org/officeDocument/2006/relationships/image" Target="../media/image9.png"/><Relationship Id="rId2" Type="http://schemas.openxmlformats.org/officeDocument/2006/relationships/tags" Target="../tags/tag521.xml"/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9" Type="http://schemas.openxmlformats.org/officeDocument/2006/relationships/tags" Target="../tags/tag534.xml"/><Relationship Id="rId8" Type="http://schemas.openxmlformats.org/officeDocument/2006/relationships/tags" Target="../tags/tag533.xml"/><Relationship Id="rId7" Type="http://schemas.openxmlformats.org/officeDocument/2006/relationships/tags" Target="../tags/tag532.xml"/><Relationship Id="rId6" Type="http://schemas.openxmlformats.org/officeDocument/2006/relationships/tags" Target="../tags/tag531.xml"/><Relationship Id="rId5" Type="http://schemas.openxmlformats.org/officeDocument/2006/relationships/tags" Target="../tags/tag530.xml"/><Relationship Id="rId4" Type="http://schemas.openxmlformats.org/officeDocument/2006/relationships/tags" Target="../tags/tag529.xml"/><Relationship Id="rId3" Type="http://schemas.openxmlformats.org/officeDocument/2006/relationships/image" Target="../media/image9.png"/><Relationship Id="rId2" Type="http://schemas.openxmlformats.org/officeDocument/2006/relationships/tags" Target="../tags/tag528.xml"/><Relationship Id="rId10" Type="http://schemas.openxmlformats.org/officeDocument/2006/relationships/tags" Target="../tags/tag535.xml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image" Target="../media/image8.png"/><Relationship Id="rId2" Type="http://schemas.openxmlformats.org/officeDocument/2006/relationships/tags" Target="../tags/tag75.xml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9" Type="http://schemas.openxmlformats.org/officeDocument/2006/relationships/tags" Target="../tags/tag542.xml"/><Relationship Id="rId8" Type="http://schemas.openxmlformats.org/officeDocument/2006/relationships/tags" Target="../tags/tag541.xml"/><Relationship Id="rId7" Type="http://schemas.openxmlformats.org/officeDocument/2006/relationships/tags" Target="../tags/tag540.xml"/><Relationship Id="rId6" Type="http://schemas.openxmlformats.org/officeDocument/2006/relationships/tags" Target="../tags/tag539.xml"/><Relationship Id="rId5" Type="http://schemas.openxmlformats.org/officeDocument/2006/relationships/tags" Target="../tags/tag538.xml"/><Relationship Id="rId4" Type="http://schemas.openxmlformats.org/officeDocument/2006/relationships/tags" Target="../tags/tag537.xml"/><Relationship Id="rId3" Type="http://schemas.openxmlformats.org/officeDocument/2006/relationships/image" Target="../media/image9.png"/><Relationship Id="rId2" Type="http://schemas.openxmlformats.org/officeDocument/2006/relationships/tags" Target="../tags/tag536.xml"/><Relationship Id="rId10" Type="http://schemas.openxmlformats.org/officeDocument/2006/relationships/tags" Target="../tags/tag543.xml"/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9" Type="http://schemas.openxmlformats.org/officeDocument/2006/relationships/tags" Target="../tags/tag550.xml"/><Relationship Id="rId8" Type="http://schemas.openxmlformats.org/officeDocument/2006/relationships/tags" Target="../tags/tag549.xml"/><Relationship Id="rId7" Type="http://schemas.openxmlformats.org/officeDocument/2006/relationships/tags" Target="../tags/tag548.xml"/><Relationship Id="rId6" Type="http://schemas.openxmlformats.org/officeDocument/2006/relationships/tags" Target="../tags/tag547.xml"/><Relationship Id="rId5" Type="http://schemas.openxmlformats.org/officeDocument/2006/relationships/tags" Target="../tags/tag546.xml"/><Relationship Id="rId4" Type="http://schemas.openxmlformats.org/officeDocument/2006/relationships/tags" Target="../tags/tag545.xml"/><Relationship Id="rId3" Type="http://schemas.openxmlformats.org/officeDocument/2006/relationships/image" Target="../media/image9.png"/><Relationship Id="rId2" Type="http://schemas.openxmlformats.org/officeDocument/2006/relationships/tags" Target="../tags/tag544.xml"/><Relationship Id="rId10" Type="http://schemas.openxmlformats.org/officeDocument/2006/relationships/tags" Target="../tags/tag551.xml"/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9" Type="http://schemas.openxmlformats.org/officeDocument/2006/relationships/tags" Target="../tags/tag558.xml"/><Relationship Id="rId8" Type="http://schemas.openxmlformats.org/officeDocument/2006/relationships/tags" Target="../tags/tag557.xml"/><Relationship Id="rId7" Type="http://schemas.openxmlformats.org/officeDocument/2006/relationships/tags" Target="../tags/tag556.xml"/><Relationship Id="rId6" Type="http://schemas.openxmlformats.org/officeDocument/2006/relationships/tags" Target="../tags/tag555.xml"/><Relationship Id="rId5" Type="http://schemas.openxmlformats.org/officeDocument/2006/relationships/tags" Target="../tags/tag554.xml"/><Relationship Id="rId4" Type="http://schemas.openxmlformats.org/officeDocument/2006/relationships/tags" Target="../tags/tag553.xml"/><Relationship Id="rId3" Type="http://schemas.openxmlformats.org/officeDocument/2006/relationships/image" Target="../media/image9.png"/><Relationship Id="rId2" Type="http://schemas.openxmlformats.org/officeDocument/2006/relationships/tags" Target="../tags/tag552.xml"/><Relationship Id="rId12" Type="http://schemas.openxmlformats.org/officeDocument/2006/relationships/tags" Target="../tags/tag561.xml"/><Relationship Id="rId11" Type="http://schemas.openxmlformats.org/officeDocument/2006/relationships/tags" Target="../tags/tag560.xml"/><Relationship Id="rId10" Type="http://schemas.openxmlformats.org/officeDocument/2006/relationships/tags" Target="../tags/tag559.xml"/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9" Type="http://schemas.openxmlformats.org/officeDocument/2006/relationships/tags" Target="../tags/tag568.xml"/><Relationship Id="rId8" Type="http://schemas.openxmlformats.org/officeDocument/2006/relationships/tags" Target="../tags/tag567.xml"/><Relationship Id="rId7" Type="http://schemas.openxmlformats.org/officeDocument/2006/relationships/tags" Target="../tags/tag566.xml"/><Relationship Id="rId6" Type="http://schemas.openxmlformats.org/officeDocument/2006/relationships/tags" Target="../tags/tag565.xml"/><Relationship Id="rId5" Type="http://schemas.openxmlformats.org/officeDocument/2006/relationships/tags" Target="../tags/tag564.xml"/><Relationship Id="rId4" Type="http://schemas.openxmlformats.org/officeDocument/2006/relationships/tags" Target="../tags/tag563.xml"/><Relationship Id="rId3" Type="http://schemas.openxmlformats.org/officeDocument/2006/relationships/image" Target="../media/image9.png"/><Relationship Id="rId2" Type="http://schemas.openxmlformats.org/officeDocument/2006/relationships/tags" Target="../tags/tag562.xml"/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5" Type="http://schemas.openxmlformats.org/officeDocument/2006/relationships/tags" Target="../tags/tag574.xml"/><Relationship Id="rId4" Type="http://schemas.openxmlformats.org/officeDocument/2006/relationships/tags" Target="../tags/tag573.xml"/><Relationship Id="rId3" Type="http://schemas.openxmlformats.org/officeDocument/2006/relationships/image" Target="../media/image8.png"/><Relationship Id="rId2" Type="http://schemas.openxmlformats.org/officeDocument/2006/relationships/tags" Target="../tags/tag572.xml"/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575.xml"/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4" Type="http://schemas.openxmlformats.org/officeDocument/2006/relationships/tags" Target="../tags/tag577.xml"/><Relationship Id="rId3" Type="http://schemas.openxmlformats.org/officeDocument/2006/relationships/image" Target="../media/image10.png"/><Relationship Id="rId2" Type="http://schemas.openxmlformats.org/officeDocument/2006/relationships/tags" Target="../tags/tag576.xml"/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578.xml"/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579.xml"/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ags" Target="../tags/tag580.xml"/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581.xml"/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582.xml"/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583.xml"/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5" Type="http://schemas.openxmlformats.org/officeDocument/2006/relationships/tags" Target="../tags/tag586.xml"/><Relationship Id="rId4" Type="http://schemas.openxmlformats.org/officeDocument/2006/relationships/tags" Target="../tags/tag585.xml"/><Relationship Id="rId3" Type="http://schemas.openxmlformats.org/officeDocument/2006/relationships/image" Target="../media/image8.png"/><Relationship Id="rId2" Type="http://schemas.openxmlformats.org/officeDocument/2006/relationships/tags" Target="../tags/tag584.xml"/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7" Type="http://schemas.openxmlformats.org/officeDocument/2006/relationships/tags" Target="../tags/tag591.xml"/><Relationship Id="rId6" Type="http://schemas.openxmlformats.org/officeDocument/2006/relationships/tags" Target="../tags/tag590.xml"/><Relationship Id="rId5" Type="http://schemas.openxmlformats.org/officeDocument/2006/relationships/tags" Target="../tags/tag589.xml"/><Relationship Id="rId4" Type="http://schemas.openxmlformats.org/officeDocument/2006/relationships/tags" Target="../tags/tag588.xml"/><Relationship Id="rId3" Type="http://schemas.openxmlformats.org/officeDocument/2006/relationships/image" Target="../media/image9.png"/><Relationship Id="rId2" Type="http://schemas.openxmlformats.org/officeDocument/2006/relationships/tags" Target="../tags/tag587.xml"/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9" Type="http://schemas.openxmlformats.org/officeDocument/2006/relationships/tags" Target="../tags/tag598.xml"/><Relationship Id="rId8" Type="http://schemas.openxmlformats.org/officeDocument/2006/relationships/tags" Target="../tags/tag597.xml"/><Relationship Id="rId7" Type="http://schemas.openxmlformats.org/officeDocument/2006/relationships/tags" Target="../tags/tag596.xml"/><Relationship Id="rId6" Type="http://schemas.openxmlformats.org/officeDocument/2006/relationships/tags" Target="../tags/tag595.xml"/><Relationship Id="rId5" Type="http://schemas.openxmlformats.org/officeDocument/2006/relationships/tags" Target="../tags/tag594.xml"/><Relationship Id="rId4" Type="http://schemas.openxmlformats.org/officeDocument/2006/relationships/tags" Target="../tags/tag593.xml"/><Relationship Id="rId3" Type="http://schemas.openxmlformats.org/officeDocument/2006/relationships/image" Target="../media/image9.png"/><Relationship Id="rId2" Type="http://schemas.openxmlformats.org/officeDocument/2006/relationships/tags" Target="../tags/tag592.xml"/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9" Type="http://schemas.openxmlformats.org/officeDocument/2006/relationships/tags" Target="../tags/tag605.xml"/><Relationship Id="rId8" Type="http://schemas.openxmlformats.org/officeDocument/2006/relationships/tags" Target="../tags/tag604.xml"/><Relationship Id="rId7" Type="http://schemas.openxmlformats.org/officeDocument/2006/relationships/tags" Target="../tags/tag603.xml"/><Relationship Id="rId6" Type="http://schemas.openxmlformats.org/officeDocument/2006/relationships/tags" Target="../tags/tag602.xml"/><Relationship Id="rId5" Type="http://schemas.openxmlformats.org/officeDocument/2006/relationships/tags" Target="../tags/tag601.xml"/><Relationship Id="rId4" Type="http://schemas.openxmlformats.org/officeDocument/2006/relationships/tags" Target="../tags/tag600.xml"/><Relationship Id="rId3" Type="http://schemas.openxmlformats.org/officeDocument/2006/relationships/image" Target="../media/image9.png"/><Relationship Id="rId2" Type="http://schemas.openxmlformats.org/officeDocument/2006/relationships/tags" Target="../tags/tag599.xml"/><Relationship Id="rId10" Type="http://schemas.openxmlformats.org/officeDocument/2006/relationships/tags" Target="../tags/tag606.xml"/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9" Type="http://schemas.openxmlformats.org/officeDocument/2006/relationships/tags" Target="../tags/tag613.xml"/><Relationship Id="rId8" Type="http://schemas.openxmlformats.org/officeDocument/2006/relationships/tags" Target="../tags/tag612.xml"/><Relationship Id="rId7" Type="http://schemas.openxmlformats.org/officeDocument/2006/relationships/tags" Target="../tags/tag611.xml"/><Relationship Id="rId6" Type="http://schemas.openxmlformats.org/officeDocument/2006/relationships/tags" Target="../tags/tag610.xml"/><Relationship Id="rId5" Type="http://schemas.openxmlformats.org/officeDocument/2006/relationships/tags" Target="../tags/tag609.xml"/><Relationship Id="rId4" Type="http://schemas.openxmlformats.org/officeDocument/2006/relationships/tags" Target="../tags/tag608.xml"/><Relationship Id="rId3" Type="http://schemas.openxmlformats.org/officeDocument/2006/relationships/image" Target="../media/image9.png"/><Relationship Id="rId2" Type="http://schemas.openxmlformats.org/officeDocument/2006/relationships/tags" Target="../tags/tag607.xml"/><Relationship Id="rId10" Type="http://schemas.openxmlformats.org/officeDocument/2006/relationships/tags" Target="../tags/tag614.xml"/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9" Type="http://schemas.openxmlformats.org/officeDocument/2006/relationships/tags" Target="../tags/tag621.xml"/><Relationship Id="rId8" Type="http://schemas.openxmlformats.org/officeDocument/2006/relationships/tags" Target="../tags/tag620.xml"/><Relationship Id="rId7" Type="http://schemas.openxmlformats.org/officeDocument/2006/relationships/tags" Target="../tags/tag619.xml"/><Relationship Id="rId6" Type="http://schemas.openxmlformats.org/officeDocument/2006/relationships/tags" Target="../tags/tag618.xml"/><Relationship Id="rId5" Type="http://schemas.openxmlformats.org/officeDocument/2006/relationships/tags" Target="../tags/tag617.xml"/><Relationship Id="rId4" Type="http://schemas.openxmlformats.org/officeDocument/2006/relationships/tags" Target="../tags/tag616.xml"/><Relationship Id="rId3" Type="http://schemas.openxmlformats.org/officeDocument/2006/relationships/image" Target="../media/image9.png"/><Relationship Id="rId2" Type="http://schemas.openxmlformats.org/officeDocument/2006/relationships/tags" Target="../tags/tag615.xml"/><Relationship Id="rId10" Type="http://schemas.openxmlformats.org/officeDocument/2006/relationships/tags" Target="../tags/tag622.xml"/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image" Target="../media/image10.png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9" Type="http://schemas.openxmlformats.org/officeDocument/2006/relationships/tags" Target="../tags/tag629.xml"/><Relationship Id="rId8" Type="http://schemas.openxmlformats.org/officeDocument/2006/relationships/tags" Target="../tags/tag628.xml"/><Relationship Id="rId7" Type="http://schemas.openxmlformats.org/officeDocument/2006/relationships/tags" Target="../tags/tag627.xml"/><Relationship Id="rId6" Type="http://schemas.openxmlformats.org/officeDocument/2006/relationships/tags" Target="../tags/tag626.xml"/><Relationship Id="rId5" Type="http://schemas.openxmlformats.org/officeDocument/2006/relationships/tags" Target="../tags/tag625.xml"/><Relationship Id="rId4" Type="http://schemas.openxmlformats.org/officeDocument/2006/relationships/tags" Target="../tags/tag624.xml"/><Relationship Id="rId3" Type="http://schemas.openxmlformats.org/officeDocument/2006/relationships/image" Target="../media/image9.png"/><Relationship Id="rId2" Type="http://schemas.openxmlformats.org/officeDocument/2006/relationships/tags" Target="../tags/tag623.xml"/><Relationship Id="rId12" Type="http://schemas.openxmlformats.org/officeDocument/2006/relationships/tags" Target="../tags/tag632.xml"/><Relationship Id="rId11" Type="http://schemas.openxmlformats.org/officeDocument/2006/relationships/tags" Target="../tags/tag631.xml"/><Relationship Id="rId10" Type="http://schemas.openxmlformats.org/officeDocument/2006/relationships/tags" Target="../tags/tag630.xml"/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9" Type="http://schemas.openxmlformats.org/officeDocument/2006/relationships/tags" Target="../tags/tag639.xml"/><Relationship Id="rId8" Type="http://schemas.openxmlformats.org/officeDocument/2006/relationships/tags" Target="../tags/tag638.xml"/><Relationship Id="rId7" Type="http://schemas.openxmlformats.org/officeDocument/2006/relationships/tags" Target="../tags/tag637.xml"/><Relationship Id="rId6" Type="http://schemas.openxmlformats.org/officeDocument/2006/relationships/tags" Target="../tags/tag636.xml"/><Relationship Id="rId5" Type="http://schemas.openxmlformats.org/officeDocument/2006/relationships/tags" Target="../tags/tag635.xml"/><Relationship Id="rId4" Type="http://schemas.openxmlformats.org/officeDocument/2006/relationships/tags" Target="../tags/tag634.xml"/><Relationship Id="rId3" Type="http://schemas.openxmlformats.org/officeDocument/2006/relationships/image" Target="../media/image9.png"/><Relationship Id="rId2" Type="http://schemas.openxmlformats.org/officeDocument/2006/relationships/tags" Target="../tags/tag633.xml"/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8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ags" Target="../tags/tag83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86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3" Type="http://schemas.openxmlformats.org/officeDocument/2006/relationships/image" Target="../media/image8.png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image" Target="../media/image9.png"/><Relationship Id="rId2" Type="http://schemas.openxmlformats.org/officeDocument/2006/relationships/tags" Target="../tags/tag90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tags" Target="../tags/tag100.xml"/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image" Target="../media/image9.png"/><Relationship Id="rId2" Type="http://schemas.openxmlformats.org/officeDocument/2006/relationships/tags" Target="../tags/tag95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08.xml"/><Relationship Id="rId8" Type="http://schemas.openxmlformats.org/officeDocument/2006/relationships/tags" Target="../tags/tag107.xml"/><Relationship Id="rId7" Type="http://schemas.openxmlformats.org/officeDocument/2006/relationships/tags" Target="../tags/tag106.xml"/><Relationship Id="rId6" Type="http://schemas.openxmlformats.org/officeDocument/2006/relationships/tags" Target="../tags/tag105.xml"/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3" Type="http://schemas.openxmlformats.org/officeDocument/2006/relationships/image" Target="../media/image9.png"/><Relationship Id="rId2" Type="http://schemas.openxmlformats.org/officeDocument/2006/relationships/tags" Target="../tags/tag102.xml"/><Relationship Id="rId10" Type="http://schemas.openxmlformats.org/officeDocument/2006/relationships/tags" Target="../tags/tag109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image" Target="../media/image9.png"/><Relationship Id="rId2" Type="http://schemas.openxmlformats.org/officeDocument/2006/relationships/tags" Target="../tags/tag110.xml"/><Relationship Id="rId10" Type="http://schemas.openxmlformats.org/officeDocument/2006/relationships/tags" Target="../tags/tag117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image" Target="../media/image9.png"/><Relationship Id="rId2" Type="http://schemas.openxmlformats.org/officeDocument/2006/relationships/tags" Target="../tags/tag118.xml"/><Relationship Id="rId10" Type="http://schemas.openxmlformats.org/officeDocument/2006/relationships/tags" Target="../tags/tag12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image" Target="../media/image5.jpeg"/><Relationship Id="rId4" Type="http://schemas.openxmlformats.org/officeDocument/2006/relationships/tags" Target="../tags/tag17.xml"/><Relationship Id="rId3" Type="http://schemas.openxmlformats.org/officeDocument/2006/relationships/image" Target="../media/image4.png"/><Relationship Id="rId2" Type="http://schemas.openxmlformats.org/officeDocument/2006/relationships/tags" Target="../tags/tag16.xml"/><Relationship Id="rId10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tags" Target="../tags/tag131.xml"/><Relationship Id="rId7" Type="http://schemas.openxmlformats.org/officeDocument/2006/relationships/tags" Target="../tags/tag130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image" Target="../media/image9.png"/><Relationship Id="rId2" Type="http://schemas.openxmlformats.org/officeDocument/2006/relationships/tags" Target="../tags/tag126.xml"/><Relationship Id="rId12" Type="http://schemas.openxmlformats.org/officeDocument/2006/relationships/tags" Target="../tags/tag135.xml"/><Relationship Id="rId11" Type="http://schemas.openxmlformats.org/officeDocument/2006/relationships/tags" Target="../tags/tag134.xml"/><Relationship Id="rId10" Type="http://schemas.openxmlformats.org/officeDocument/2006/relationships/tags" Target="../tags/tag133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tags" Target="../tags/tag141.xml"/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image" Target="../media/image9.png"/><Relationship Id="rId2" Type="http://schemas.openxmlformats.org/officeDocument/2006/relationships/tags" Target="../tags/tag136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image" Target="../media/image8.png"/><Relationship Id="rId2" Type="http://schemas.openxmlformats.org/officeDocument/2006/relationships/tags" Target="../tags/tag146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149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4" Type="http://schemas.openxmlformats.org/officeDocument/2006/relationships/tags" Target="../tags/tag151.xml"/><Relationship Id="rId3" Type="http://schemas.openxmlformats.org/officeDocument/2006/relationships/image" Target="../media/image10.png"/><Relationship Id="rId2" Type="http://schemas.openxmlformats.org/officeDocument/2006/relationships/tags" Target="../tags/tag150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152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153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ags" Target="../tags/tag154.xm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155.xml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156.xml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157.xml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3" Type="http://schemas.openxmlformats.org/officeDocument/2006/relationships/image" Target="../media/image8.png"/><Relationship Id="rId2" Type="http://schemas.openxmlformats.org/officeDocument/2006/relationships/tags" Target="../tags/tag158.xml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7" Type="http://schemas.openxmlformats.org/officeDocument/2006/relationships/tags" Target="../tags/tag165.xml"/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4" Type="http://schemas.openxmlformats.org/officeDocument/2006/relationships/tags" Target="../tags/tag162.xml"/><Relationship Id="rId3" Type="http://schemas.openxmlformats.org/officeDocument/2006/relationships/image" Target="../media/image9.png"/><Relationship Id="rId2" Type="http://schemas.openxmlformats.org/officeDocument/2006/relationships/tags" Target="../tags/tag161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172.xml"/><Relationship Id="rId8" Type="http://schemas.openxmlformats.org/officeDocument/2006/relationships/tags" Target="../tags/tag171.xml"/><Relationship Id="rId7" Type="http://schemas.openxmlformats.org/officeDocument/2006/relationships/tags" Target="../tags/tag170.xml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tags" Target="../tags/tag167.xml"/><Relationship Id="rId3" Type="http://schemas.openxmlformats.org/officeDocument/2006/relationships/image" Target="../media/image9.png"/><Relationship Id="rId2" Type="http://schemas.openxmlformats.org/officeDocument/2006/relationships/tags" Target="../tags/tag166.xml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179.xml"/><Relationship Id="rId8" Type="http://schemas.openxmlformats.org/officeDocument/2006/relationships/tags" Target="../tags/tag178.xml"/><Relationship Id="rId7" Type="http://schemas.openxmlformats.org/officeDocument/2006/relationships/tags" Target="../tags/tag177.xml"/><Relationship Id="rId6" Type="http://schemas.openxmlformats.org/officeDocument/2006/relationships/tags" Target="../tags/tag176.xml"/><Relationship Id="rId5" Type="http://schemas.openxmlformats.org/officeDocument/2006/relationships/tags" Target="../tags/tag175.xml"/><Relationship Id="rId4" Type="http://schemas.openxmlformats.org/officeDocument/2006/relationships/tags" Target="../tags/tag174.xml"/><Relationship Id="rId3" Type="http://schemas.openxmlformats.org/officeDocument/2006/relationships/image" Target="../media/image9.png"/><Relationship Id="rId2" Type="http://schemas.openxmlformats.org/officeDocument/2006/relationships/tags" Target="../tags/tag173.xml"/><Relationship Id="rId10" Type="http://schemas.openxmlformats.org/officeDocument/2006/relationships/tags" Target="../tags/tag180.xml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187.xml"/><Relationship Id="rId8" Type="http://schemas.openxmlformats.org/officeDocument/2006/relationships/tags" Target="../tags/tag186.xml"/><Relationship Id="rId7" Type="http://schemas.openxmlformats.org/officeDocument/2006/relationships/tags" Target="../tags/tag185.xml"/><Relationship Id="rId6" Type="http://schemas.openxmlformats.org/officeDocument/2006/relationships/tags" Target="../tags/tag184.xml"/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3" Type="http://schemas.openxmlformats.org/officeDocument/2006/relationships/image" Target="../media/image9.png"/><Relationship Id="rId2" Type="http://schemas.openxmlformats.org/officeDocument/2006/relationships/tags" Target="../tags/tag181.xml"/><Relationship Id="rId10" Type="http://schemas.openxmlformats.org/officeDocument/2006/relationships/tags" Target="../tags/tag188.xml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9" Type="http://schemas.openxmlformats.org/officeDocument/2006/relationships/tags" Target="../tags/tag195.xml"/><Relationship Id="rId8" Type="http://schemas.openxmlformats.org/officeDocument/2006/relationships/tags" Target="../tags/tag194.xml"/><Relationship Id="rId7" Type="http://schemas.openxmlformats.org/officeDocument/2006/relationships/tags" Target="../tags/tag193.xml"/><Relationship Id="rId6" Type="http://schemas.openxmlformats.org/officeDocument/2006/relationships/tags" Target="../tags/tag192.xml"/><Relationship Id="rId5" Type="http://schemas.openxmlformats.org/officeDocument/2006/relationships/tags" Target="../tags/tag191.xml"/><Relationship Id="rId4" Type="http://schemas.openxmlformats.org/officeDocument/2006/relationships/tags" Target="../tags/tag190.xml"/><Relationship Id="rId3" Type="http://schemas.openxmlformats.org/officeDocument/2006/relationships/image" Target="../media/image9.png"/><Relationship Id="rId2" Type="http://schemas.openxmlformats.org/officeDocument/2006/relationships/tags" Target="../tags/tag189.xml"/><Relationship Id="rId10" Type="http://schemas.openxmlformats.org/officeDocument/2006/relationships/tags" Target="../tags/tag196.xml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9" Type="http://schemas.openxmlformats.org/officeDocument/2006/relationships/tags" Target="../tags/tag203.xml"/><Relationship Id="rId8" Type="http://schemas.openxmlformats.org/officeDocument/2006/relationships/tags" Target="../tags/tag202.xml"/><Relationship Id="rId7" Type="http://schemas.openxmlformats.org/officeDocument/2006/relationships/tags" Target="../tags/tag201.xml"/><Relationship Id="rId6" Type="http://schemas.openxmlformats.org/officeDocument/2006/relationships/tags" Target="../tags/tag200.xml"/><Relationship Id="rId5" Type="http://schemas.openxmlformats.org/officeDocument/2006/relationships/tags" Target="../tags/tag199.xml"/><Relationship Id="rId4" Type="http://schemas.openxmlformats.org/officeDocument/2006/relationships/tags" Target="../tags/tag198.xml"/><Relationship Id="rId3" Type="http://schemas.openxmlformats.org/officeDocument/2006/relationships/image" Target="../media/image9.png"/><Relationship Id="rId2" Type="http://schemas.openxmlformats.org/officeDocument/2006/relationships/tags" Target="../tags/tag197.xml"/><Relationship Id="rId12" Type="http://schemas.openxmlformats.org/officeDocument/2006/relationships/tags" Target="../tags/tag206.xml"/><Relationship Id="rId11" Type="http://schemas.openxmlformats.org/officeDocument/2006/relationships/tags" Target="../tags/tag205.xml"/><Relationship Id="rId10" Type="http://schemas.openxmlformats.org/officeDocument/2006/relationships/tags" Target="../tags/tag204.xml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9" Type="http://schemas.openxmlformats.org/officeDocument/2006/relationships/tags" Target="../tags/tag213.xml"/><Relationship Id="rId8" Type="http://schemas.openxmlformats.org/officeDocument/2006/relationships/tags" Target="../tags/tag212.xml"/><Relationship Id="rId7" Type="http://schemas.openxmlformats.org/officeDocument/2006/relationships/tags" Target="../tags/tag211.xml"/><Relationship Id="rId6" Type="http://schemas.openxmlformats.org/officeDocument/2006/relationships/tags" Target="../tags/tag210.xml"/><Relationship Id="rId5" Type="http://schemas.openxmlformats.org/officeDocument/2006/relationships/tags" Target="../tags/tag209.xml"/><Relationship Id="rId4" Type="http://schemas.openxmlformats.org/officeDocument/2006/relationships/tags" Target="../tags/tag208.xml"/><Relationship Id="rId3" Type="http://schemas.openxmlformats.org/officeDocument/2006/relationships/image" Target="../media/image9.png"/><Relationship Id="rId2" Type="http://schemas.openxmlformats.org/officeDocument/2006/relationships/tags" Target="../tags/tag207.xml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5" Type="http://schemas.openxmlformats.org/officeDocument/2006/relationships/tags" Target="../tags/tag219.xml"/><Relationship Id="rId4" Type="http://schemas.openxmlformats.org/officeDocument/2006/relationships/tags" Target="../tags/tag218.xml"/><Relationship Id="rId3" Type="http://schemas.openxmlformats.org/officeDocument/2006/relationships/image" Target="../media/image8.png"/><Relationship Id="rId2" Type="http://schemas.openxmlformats.org/officeDocument/2006/relationships/tags" Target="../tags/tag217.xml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220.xml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4" Type="http://schemas.openxmlformats.org/officeDocument/2006/relationships/tags" Target="../tags/tag222.xml"/><Relationship Id="rId3" Type="http://schemas.openxmlformats.org/officeDocument/2006/relationships/image" Target="../media/image10.png"/><Relationship Id="rId2" Type="http://schemas.openxmlformats.org/officeDocument/2006/relationships/tags" Target="../tags/tag221.xml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223.xml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224.xml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ags" Target="../tags/tag225.xml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226.xml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image" Target="../media/image6.jpeg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227.xml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228.xml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5" Type="http://schemas.openxmlformats.org/officeDocument/2006/relationships/tags" Target="../tags/tag231.xml"/><Relationship Id="rId4" Type="http://schemas.openxmlformats.org/officeDocument/2006/relationships/tags" Target="../tags/tag230.xml"/><Relationship Id="rId3" Type="http://schemas.openxmlformats.org/officeDocument/2006/relationships/image" Target="../media/image8.png"/><Relationship Id="rId2" Type="http://schemas.openxmlformats.org/officeDocument/2006/relationships/tags" Target="../tags/tag229.xml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7" Type="http://schemas.openxmlformats.org/officeDocument/2006/relationships/tags" Target="../tags/tag236.xml"/><Relationship Id="rId6" Type="http://schemas.openxmlformats.org/officeDocument/2006/relationships/tags" Target="../tags/tag235.xml"/><Relationship Id="rId5" Type="http://schemas.openxmlformats.org/officeDocument/2006/relationships/tags" Target="../tags/tag234.xml"/><Relationship Id="rId4" Type="http://schemas.openxmlformats.org/officeDocument/2006/relationships/tags" Target="../tags/tag233.xml"/><Relationship Id="rId3" Type="http://schemas.openxmlformats.org/officeDocument/2006/relationships/image" Target="../media/image9.png"/><Relationship Id="rId2" Type="http://schemas.openxmlformats.org/officeDocument/2006/relationships/tags" Target="../tags/tag232.xml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9" Type="http://schemas.openxmlformats.org/officeDocument/2006/relationships/tags" Target="../tags/tag243.xml"/><Relationship Id="rId8" Type="http://schemas.openxmlformats.org/officeDocument/2006/relationships/tags" Target="../tags/tag242.xml"/><Relationship Id="rId7" Type="http://schemas.openxmlformats.org/officeDocument/2006/relationships/tags" Target="../tags/tag241.xml"/><Relationship Id="rId6" Type="http://schemas.openxmlformats.org/officeDocument/2006/relationships/tags" Target="../tags/tag240.xml"/><Relationship Id="rId5" Type="http://schemas.openxmlformats.org/officeDocument/2006/relationships/tags" Target="../tags/tag239.xml"/><Relationship Id="rId4" Type="http://schemas.openxmlformats.org/officeDocument/2006/relationships/tags" Target="../tags/tag238.xml"/><Relationship Id="rId3" Type="http://schemas.openxmlformats.org/officeDocument/2006/relationships/image" Target="../media/image9.png"/><Relationship Id="rId2" Type="http://schemas.openxmlformats.org/officeDocument/2006/relationships/tags" Target="../tags/tag237.xml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9" Type="http://schemas.openxmlformats.org/officeDocument/2006/relationships/tags" Target="../tags/tag250.xml"/><Relationship Id="rId8" Type="http://schemas.openxmlformats.org/officeDocument/2006/relationships/tags" Target="../tags/tag249.xml"/><Relationship Id="rId7" Type="http://schemas.openxmlformats.org/officeDocument/2006/relationships/tags" Target="../tags/tag248.xml"/><Relationship Id="rId6" Type="http://schemas.openxmlformats.org/officeDocument/2006/relationships/tags" Target="../tags/tag247.xml"/><Relationship Id="rId5" Type="http://schemas.openxmlformats.org/officeDocument/2006/relationships/tags" Target="../tags/tag246.xml"/><Relationship Id="rId4" Type="http://schemas.openxmlformats.org/officeDocument/2006/relationships/tags" Target="../tags/tag245.xml"/><Relationship Id="rId3" Type="http://schemas.openxmlformats.org/officeDocument/2006/relationships/image" Target="../media/image9.png"/><Relationship Id="rId2" Type="http://schemas.openxmlformats.org/officeDocument/2006/relationships/tags" Target="../tags/tag244.xml"/><Relationship Id="rId10" Type="http://schemas.openxmlformats.org/officeDocument/2006/relationships/tags" Target="../tags/tag251.xml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9" Type="http://schemas.openxmlformats.org/officeDocument/2006/relationships/tags" Target="../tags/tag258.xml"/><Relationship Id="rId8" Type="http://schemas.openxmlformats.org/officeDocument/2006/relationships/tags" Target="../tags/tag257.xml"/><Relationship Id="rId7" Type="http://schemas.openxmlformats.org/officeDocument/2006/relationships/tags" Target="../tags/tag256.xml"/><Relationship Id="rId6" Type="http://schemas.openxmlformats.org/officeDocument/2006/relationships/tags" Target="../tags/tag255.xml"/><Relationship Id="rId5" Type="http://schemas.openxmlformats.org/officeDocument/2006/relationships/tags" Target="../tags/tag254.xml"/><Relationship Id="rId4" Type="http://schemas.openxmlformats.org/officeDocument/2006/relationships/tags" Target="../tags/tag253.xml"/><Relationship Id="rId3" Type="http://schemas.openxmlformats.org/officeDocument/2006/relationships/image" Target="../media/image9.png"/><Relationship Id="rId2" Type="http://schemas.openxmlformats.org/officeDocument/2006/relationships/tags" Target="../tags/tag252.xml"/><Relationship Id="rId10" Type="http://schemas.openxmlformats.org/officeDocument/2006/relationships/tags" Target="../tags/tag259.xml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9" Type="http://schemas.openxmlformats.org/officeDocument/2006/relationships/tags" Target="../tags/tag266.xml"/><Relationship Id="rId8" Type="http://schemas.openxmlformats.org/officeDocument/2006/relationships/tags" Target="../tags/tag265.xml"/><Relationship Id="rId7" Type="http://schemas.openxmlformats.org/officeDocument/2006/relationships/tags" Target="../tags/tag264.xml"/><Relationship Id="rId6" Type="http://schemas.openxmlformats.org/officeDocument/2006/relationships/tags" Target="../tags/tag263.xml"/><Relationship Id="rId5" Type="http://schemas.openxmlformats.org/officeDocument/2006/relationships/tags" Target="../tags/tag262.xml"/><Relationship Id="rId4" Type="http://schemas.openxmlformats.org/officeDocument/2006/relationships/tags" Target="../tags/tag261.xml"/><Relationship Id="rId3" Type="http://schemas.openxmlformats.org/officeDocument/2006/relationships/image" Target="../media/image9.png"/><Relationship Id="rId2" Type="http://schemas.openxmlformats.org/officeDocument/2006/relationships/tags" Target="../tags/tag260.xml"/><Relationship Id="rId10" Type="http://schemas.openxmlformats.org/officeDocument/2006/relationships/tags" Target="../tags/tag267.xml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9" Type="http://schemas.openxmlformats.org/officeDocument/2006/relationships/tags" Target="../tags/tag274.xml"/><Relationship Id="rId8" Type="http://schemas.openxmlformats.org/officeDocument/2006/relationships/tags" Target="../tags/tag273.xml"/><Relationship Id="rId7" Type="http://schemas.openxmlformats.org/officeDocument/2006/relationships/tags" Target="../tags/tag272.xml"/><Relationship Id="rId6" Type="http://schemas.openxmlformats.org/officeDocument/2006/relationships/tags" Target="../tags/tag271.xml"/><Relationship Id="rId5" Type="http://schemas.openxmlformats.org/officeDocument/2006/relationships/tags" Target="../tags/tag270.xml"/><Relationship Id="rId4" Type="http://schemas.openxmlformats.org/officeDocument/2006/relationships/tags" Target="../tags/tag269.xml"/><Relationship Id="rId3" Type="http://schemas.openxmlformats.org/officeDocument/2006/relationships/image" Target="../media/image9.png"/><Relationship Id="rId2" Type="http://schemas.openxmlformats.org/officeDocument/2006/relationships/tags" Target="../tags/tag268.xml"/><Relationship Id="rId12" Type="http://schemas.openxmlformats.org/officeDocument/2006/relationships/tags" Target="../tags/tag277.xml"/><Relationship Id="rId11" Type="http://schemas.openxmlformats.org/officeDocument/2006/relationships/tags" Target="../tags/tag276.xml"/><Relationship Id="rId10" Type="http://schemas.openxmlformats.org/officeDocument/2006/relationships/tags" Target="../tags/tag275.xml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9" Type="http://schemas.openxmlformats.org/officeDocument/2006/relationships/tags" Target="../tags/tag284.xml"/><Relationship Id="rId8" Type="http://schemas.openxmlformats.org/officeDocument/2006/relationships/tags" Target="../tags/tag283.xml"/><Relationship Id="rId7" Type="http://schemas.openxmlformats.org/officeDocument/2006/relationships/tags" Target="../tags/tag282.xml"/><Relationship Id="rId6" Type="http://schemas.openxmlformats.org/officeDocument/2006/relationships/tags" Target="../tags/tag281.xml"/><Relationship Id="rId5" Type="http://schemas.openxmlformats.org/officeDocument/2006/relationships/tags" Target="../tags/tag280.xml"/><Relationship Id="rId4" Type="http://schemas.openxmlformats.org/officeDocument/2006/relationships/tags" Target="../tags/tag279.xml"/><Relationship Id="rId3" Type="http://schemas.openxmlformats.org/officeDocument/2006/relationships/image" Target="../media/image9.png"/><Relationship Id="rId2" Type="http://schemas.openxmlformats.org/officeDocument/2006/relationships/tags" Target="../tags/tag278.xml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5" Type="http://schemas.openxmlformats.org/officeDocument/2006/relationships/tags" Target="../tags/tag290.xml"/><Relationship Id="rId4" Type="http://schemas.openxmlformats.org/officeDocument/2006/relationships/tags" Target="../tags/tag289.xml"/><Relationship Id="rId3" Type="http://schemas.openxmlformats.org/officeDocument/2006/relationships/image" Target="../media/image8.png"/><Relationship Id="rId2" Type="http://schemas.openxmlformats.org/officeDocument/2006/relationships/tags" Target="../tags/tag288.xml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291.xml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4" Type="http://schemas.openxmlformats.org/officeDocument/2006/relationships/tags" Target="../tags/tag293.xml"/><Relationship Id="rId3" Type="http://schemas.openxmlformats.org/officeDocument/2006/relationships/image" Target="../media/image10.png"/><Relationship Id="rId2" Type="http://schemas.openxmlformats.org/officeDocument/2006/relationships/tags" Target="../tags/tag292.xml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294.xml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295.xml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ags" Target="../tags/tag296.xml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297.xml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298.xml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299.xml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5" Type="http://schemas.openxmlformats.org/officeDocument/2006/relationships/tags" Target="../tags/tag302.xml"/><Relationship Id="rId4" Type="http://schemas.openxmlformats.org/officeDocument/2006/relationships/tags" Target="../tags/tag301.xml"/><Relationship Id="rId3" Type="http://schemas.openxmlformats.org/officeDocument/2006/relationships/image" Target="../media/image8.png"/><Relationship Id="rId2" Type="http://schemas.openxmlformats.org/officeDocument/2006/relationships/tags" Target="../tags/tag300.xml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7" Type="http://schemas.openxmlformats.org/officeDocument/2006/relationships/tags" Target="../tags/tag307.xml"/><Relationship Id="rId6" Type="http://schemas.openxmlformats.org/officeDocument/2006/relationships/tags" Target="../tags/tag306.xml"/><Relationship Id="rId5" Type="http://schemas.openxmlformats.org/officeDocument/2006/relationships/tags" Target="../tags/tag305.xml"/><Relationship Id="rId4" Type="http://schemas.openxmlformats.org/officeDocument/2006/relationships/tags" Target="../tags/tag304.xml"/><Relationship Id="rId3" Type="http://schemas.openxmlformats.org/officeDocument/2006/relationships/image" Target="../media/image9.png"/><Relationship Id="rId2" Type="http://schemas.openxmlformats.org/officeDocument/2006/relationships/tags" Target="../tags/tag303.xml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9" Type="http://schemas.openxmlformats.org/officeDocument/2006/relationships/tags" Target="../tags/tag314.xml"/><Relationship Id="rId8" Type="http://schemas.openxmlformats.org/officeDocument/2006/relationships/tags" Target="../tags/tag313.xml"/><Relationship Id="rId7" Type="http://schemas.openxmlformats.org/officeDocument/2006/relationships/tags" Target="../tags/tag312.xml"/><Relationship Id="rId6" Type="http://schemas.openxmlformats.org/officeDocument/2006/relationships/tags" Target="../tags/tag311.xml"/><Relationship Id="rId5" Type="http://schemas.openxmlformats.org/officeDocument/2006/relationships/tags" Target="../tags/tag310.xml"/><Relationship Id="rId4" Type="http://schemas.openxmlformats.org/officeDocument/2006/relationships/tags" Target="../tags/tag309.xml"/><Relationship Id="rId3" Type="http://schemas.openxmlformats.org/officeDocument/2006/relationships/image" Target="../media/image9.png"/><Relationship Id="rId2" Type="http://schemas.openxmlformats.org/officeDocument/2006/relationships/tags" Target="../tags/tag308.xml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9" Type="http://schemas.openxmlformats.org/officeDocument/2006/relationships/tags" Target="../tags/tag321.xml"/><Relationship Id="rId8" Type="http://schemas.openxmlformats.org/officeDocument/2006/relationships/tags" Target="../tags/tag320.xml"/><Relationship Id="rId7" Type="http://schemas.openxmlformats.org/officeDocument/2006/relationships/tags" Target="../tags/tag319.xml"/><Relationship Id="rId6" Type="http://schemas.openxmlformats.org/officeDocument/2006/relationships/tags" Target="../tags/tag318.xml"/><Relationship Id="rId5" Type="http://schemas.openxmlformats.org/officeDocument/2006/relationships/tags" Target="../tags/tag317.xml"/><Relationship Id="rId4" Type="http://schemas.openxmlformats.org/officeDocument/2006/relationships/tags" Target="../tags/tag316.xml"/><Relationship Id="rId3" Type="http://schemas.openxmlformats.org/officeDocument/2006/relationships/image" Target="../media/image9.png"/><Relationship Id="rId2" Type="http://schemas.openxmlformats.org/officeDocument/2006/relationships/tags" Target="../tags/tag315.xml"/><Relationship Id="rId10" Type="http://schemas.openxmlformats.org/officeDocument/2006/relationships/tags" Target="../tags/tag322.xml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9" Type="http://schemas.openxmlformats.org/officeDocument/2006/relationships/tags" Target="../tags/tag329.xml"/><Relationship Id="rId8" Type="http://schemas.openxmlformats.org/officeDocument/2006/relationships/tags" Target="../tags/tag328.xml"/><Relationship Id="rId7" Type="http://schemas.openxmlformats.org/officeDocument/2006/relationships/tags" Target="../tags/tag327.xml"/><Relationship Id="rId6" Type="http://schemas.openxmlformats.org/officeDocument/2006/relationships/tags" Target="../tags/tag326.xml"/><Relationship Id="rId5" Type="http://schemas.openxmlformats.org/officeDocument/2006/relationships/tags" Target="../tags/tag325.xml"/><Relationship Id="rId4" Type="http://schemas.openxmlformats.org/officeDocument/2006/relationships/tags" Target="../tags/tag324.xml"/><Relationship Id="rId3" Type="http://schemas.openxmlformats.org/officeDocument/2006/relationships/image" Target="../media/image9.png"/><Relationship Id="rId2" Type="http://schemas.openxmlformats.org/officeDocument/2006/relationships/tags" Target="../tags/tag323.xml"/><Relationship Id="rId10" Type="http://schemas.openxmlformats.org/officeDocument/2006/relationships/tags" Target="../tags/tag330.xml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9" Type="http://schemas.openxmlformats.org/officeDocument/2006/relationships/tags" Target="../tags/tag337.xml"/><Relationship Id="rId8" Type="http://schemas.openxmlformats.org/officeDocument/2006/relationships/tags" Target="../tags/tag336.xml"/><Relationship Id="rId7" Type="http://schemas.openxmlformats.org/officeDocument/2006/relationships/tags" Target="../tags/tag335.xml"/><Relationship Id="rId6" Type="http://schemas.openxmlformats.org/officeDocument/2006/relationships/tags" Target="../tags/tag334.xml"/><Relationship Id="rId5" Type="http://schemas.openxmlformats.org/officeDocument/2006/relationships/tags" Target="../tags/tag333.xml"/><Relationship Id="rId4" Type="http://schemas.openxmlformats.org/officeDocument/2006/relationships/tags" Target="../tags/tag332.xml"/><Relationship Id="rId3" Type="http://schemas.openxmlformats.org/officeDocument/2006/relationships/image" Target="../media/image9.png"/><Relationship Id="rId2" Type="http://schemas.openxmlformats.org/officeDocument/2006/relationships/tags" Target="../tags/tag331.xml"/><Relationship Id="rId10" Type="http://schemas.openxmlformats.org/officeDocument/2006/relationships/tags" Target="../tags/tag338.xml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9" Type="http://schemas.openxmlformats.org/officeDocument/2006/relationships/tags" Target="../tags/tag345.xml"/><Relationship Id="rId8" Type="http://schemas.openxmlformats.org/officeDocument/2006/relationships/tags" Target="../tags/tag344.xml"/><Relationship Id="rId7" Type="http://schemas.openxmlformats.org/officeDocument/2006/relationships/tags" Target="../tags/tag343.xml"/><Relationship Id="rId6" Type="http://schemas.openxmlformats.org/officeDocument/2006/relationships/tags" Target="../tags/tag342.xml"/><Relationship Id="rId5" Type="http://schemas.openxmlformats.org/officeDocument/2006/relationships/tags" Target="../tags/tag341.xml"/><Relationship Id="rId4" Type="http://schemas.openxmlformats.org/officeDocument/2006/relationships/tags" Target="../tags/tag340.xml"/><Relationship Id="rId3" Type="http://schemas.openxmlformats.org/officeDocument/2006/relationships/image" Target="../media/image9.png"/><Relationship Id="rId2" Type="http://schemas.openxmlformats.org/officeDocument/2006/relationships/tags" Target="../tags/tag339.xml"/><Relationship Id="rId12" Type="http://schemas.openxmlformats.org/officeDocument/2006/relationships/tags" Target="../tags/tag348.xml"/><Relationship Id="rId11" Type="http://schemas.openxmlformats.org/officeDocument/2006/relationships/tags" Target="../tags/tag347.xml"/><Relationship Id="rId10" Type="http://schemas.openxmlformats.org/officeDocument/2006/relationships/tags" Target="../tags/tag346.xml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9" Type="http://schemas.openxmlformats.org/officeDocument/2006/relationships/tags" Target="../tags/tag355.xml"/><Relationship Id="rId8" Type="http://schemas.openxmlformats.org/officeDocument/2006/relationships/tags" Target="../tags/tag354.xml"/><Relationship Id="rId7" Type="http://schemas.openxmlformats.org/officeDocument/2006/relationships/tags" Target="../tags/tag353.xml"/><Relationship Id="rId6" Type="http://schemas.openxmlformats.org/officeDocument/2006/relationships/tags" Target="../tags/tag352.xml"/><Relationship Id="rId5" Type="http://schemas.openxmlformats.org/officeDocument/2006/relationships/tags" Target="../tags/tag351.xml"/><Relationship Id="rId4" Type="http://schemas.openxmlformats.org/officeDocument/2006/relationships/tags" Target="../tags/tag350.xml"/><Relationship Id="rId3" Type="http://schemas.openxmlformats.org/officeDocument/2006/relationships/image" Target="../media/image9.png"/><Relationship Id="rId2" Type="http://schemas.openxmlformats.org/officeDocument/2006/relationships/tags" Target="../tags/tag349.xml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5" Type="http://schemas.openxmlformats.org/officeDocument/2006/relationships/tags" Target="../tags/tag361.xml"/><Relationship Id="rId4" Type="http://schemas.openxmlformats.org/officeDocument/2006/relationships/tags" Target="../tags/tag360.xml"/><Relationship Id="rId3" Type="http://schemas.openxmlformats.org/officeDocument/2006/relationships/image" Target="../media/image8.png"/><Relationship Id="rId2" Type="http://schemas.openxmlformats.org/officeDocument/2006/relationships/tags" Target="../tags/tag359.xml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362.xml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4" Type="http://schemas.openxmlformats.org/officeDocument/2006/relationships/tags" Target="../tags/tag364.xml"/><Relationship Id="rId3" Type="http://schemas.openxmlformats.org/officeDocument/2006/relationships/image" Target="../media/image10.png"/><Relationship Id="rId2" Type="http://schemas.openxmlformats.org/officeDocument/2006/relationships/tags" Target="../tags/tag363.xml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365.xml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366.xml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ags" Target="../tags/tag367.xml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368.xml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369.xml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370.xml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5" Type="http://schemas.openxmlformats.org/officeDocument/2006/relationships/tags" Target="../tags/tag373.xml"/><Relationship Id="rId4" Type="http://schemas.openxmlformats.org/officeDocument/2006/relationships/tags" Target="../tags/tag372.xml"/><Relationship Id="rId3" Type="http://schemas.openxmlformats.org/officeDocument/2006/relationships/image" Target="../media/image8.png"/><Relationship Id="rId2" Type="http://schemas.openxmlformats.org/officeDocument/2006/relationships/tags" Target="../tags/tag371.xml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22124"/>
            <a:ext cx="12192000" cy="6880124"/>
          </a:xfrm>
          <a:prstGeom prst="rect">
            <a:avLst/>
          </a:prstGeom>
        </p:spPr>
      </p:pic>
      <p:sp>
        <p:nvSpPr>
          <p:cNvPr id="14" name="PA-图片 18"/>
          <p:cNvSpPr/>
          <p:nvPr>
            <p:custDataLst>
              <p:tags r:id="rId4"/>
            </p:custDataLst>
          </p:nvPr>
        </p:nvSpPr>
        <p:spPr>
          <a:xfrm>
            <a:off x="3459054" y="4142612"/>
            <a:ext cx="1981563" cy="1547848"/>
          </a:xfrm>
          <a:custGeom>
            <a:avLst/>
            <a:gdLst/>
            <a:ahLst/>
            <a:cxnLst/>
            <a:rect l="0" t="0" r="0" b="0"/>
            <a:pathLst>
              <a:path w="2211641" h="1727568">
                <a:moveTo>
                  <a:pt x="0" y="0"/>
                </a:moveTo>
                <a:lnTo>
                  <a:pt x="2211640" y="0"/>
                </a:lnTo>
                <a:lnTo>
                  <a:pt x="2211640" y="1727567"/>
                </a:lnTo>
                <a:lnTo>
                  <a:pt x="0" y="1727567"/>
                </a:lnTo>
                <a:close/>
              </a:path>
            </a:pathLst>
          </a:custGeom>
          <a:blipFill dpi="0" rotWithShape="1">
            <a:blip r:embed="rId5">
              <a:alphaModFix amt="20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楷体" panose="02010609060101010101" pitchFamily="49" charset="-122"/>
              <a:sym typeface="Arial" panose="020B0604020202020204" pitchFamily="34" charset="0"/>
            </a:endParaRPr>
          </a:p>
        </p:txBody>
      </p:sp>
      <p:pic>
        <p:nvPicPr>
          <p:cNvPr id="15" name="图片 14" descr="图片包含 游戏机&#10;&#10;描述已自动生成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5411242" y="3966384"/>
            <a:ext cx="6780758" cy="289150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8"/>
            </p:custDataLst>
          </p:nvPr>
        </p:nvSpPr>
        <p:spPr>
          <a:xfrm>
            <a:off x="4961356" y="1497364"/>
            <a:ext cx="3474445" cy="2215990"/>
          </a:xfrm>
        </p:spPr>
        <p:txBody>
          <a:bodyPr lIns="91440" tIns="45720" rIns="91440" bIns="45720" anchor="b" anchorCtr="0">
            <a:normAutofit/>
          </a:bodyPr>
          <a:lstStyle>
            <a:lvl1pPr algn="ctr">
              <a:defRPr sz="11500" b="0" spc="600" baseline="0">
                <a:solidFill>
                  <a:schemeClr val="bg1"/>
                </a:solidFill>
                <a:ea typeface="汉仪尚巍手书W" panose="00020600040101010101" pitchFamily="18" charset="-122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9"/>
            </p:custDataLst>
          </p:nvPr>
        </p:nvSpPr>
        <p:spPr>
          <a:xfrm>
            <a:off x="1138482" y="2892680"/>
            <a:ext cx="3795468" cy="693897"/>
          </a:xfrm>
        </p:spPr>
        <p:txBody>
          <a:bodyPr lIns="101600" tIns="38100" rIns="76200" bIns="38100" anchor="ctr" anchorCtr="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4400" u="none" strike="noStrike" kern="1200" cap="none" spc="200" normalizeH="0" baseline="0">
                <a:solidFill>
                  <a:schemeClr val="bg1"/>
                </a:solidFill>
                <a:effectLst>
                  <a:outerShdw blurRad="50800" dist="38100" algn="l" rotWithShape="0">
                    <a:prstClr val="black"/>
                  </a:outerShdw>
                </a:effectLst>
                <a:uFillTx/>
                <a:ea typeface="楷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13"/>
            </p:custDataLst>
          </p:nvPr>
        </p:nvSpPr>
        <p:spPr>
          <a:xfrm>
            <a:off x="1298994" y="2327909"/>
            <a:ext cx="3474445" cy="520065"/>
          </a:xfrm>
        </p:spPr>
        <p:txBody>
          <a:bodyPr lIns="91440" tIns="45720" rIns="91440" bIns="45720" anchor="ctr" anchorCtr="0">
            <a:normAutofit/>
          </a:bodyPr>
          <a:lstStyle>
            <a:lvl1pPr marL="0" indent="0" algn="dist">
              <a:buNone/>
              <a:defRPr sz="2800" baseline="0">
                <a:solidFill>
                  <a:schemeClr val="bg1"/>
                </a:solidFill>
                <a:effectLst>
                  <a:outerShdw blurRad="50800" dist="38100" algn="l" rotWithShape="0">
                    <a:prstClr val="black"/>
                  </a:outerShdw>
                </a:effectLst>
                <a:ea typeface="楷体" panose="02010609060101010101" pitchFamily="49" charset="-122"/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4" hasCustomPrompt="1"/>
            <p:custDataLst>
              <p:tags r:id="rId14"/>
            </p:custDataLst>
          </p:nvPr>
        </p:nvSpPr>
        <p:spPr>
          <a:xfrm>
            <a:off x="1298994" y="3755074"/>
            <a:ext cx="6625806" cy="399408"/>
          </a:xfrm>
        </p:spPr>
        <p:txBody>
          <a:bodyPr lIns="91440" tIns="45720" rIns="91440" bIns="45720">
            <a:normAutofit/>
          </a:bodyPr>
          <a:lstStyle>
            <a:lvl1pPr marL="0" indent="0" algn="l">
              <a:buNone/>
              <a:defRPr sz="1600" baseline="0">
                <a:solidFill>
                  <a:schemeClr val="bg1"/>
                </a:solidFill>
                <a:ea typeface="楷体" panose="020106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 anchorCtr="0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 anchorCtr="0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0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标题 1"/>
          <p:cNvSpPr>
            <a:spLocks noGrp="1"/>
          </p:cNvSpPr>
          <p:nvPr>
            <p:ph type="ctrTitle" idx="1" hasCustomPrompt="1"/>
            <p:custDataLst>
              <p:tags r:id="rId4"/>
            </p:custDataLst>
          </p:nvPr>
        </p:nvSpPr>
        <p:spPr>
          <a:xfrm>
            <a:off x="2196537" y="2197967"/>
            <a:ext cx="7798926" cy="1688481"/>
          </a:xfrm>
        </p:spPr>
        <p:txBody>
          <a:bodyPr vert="horz" wrap="square" lIns="101600" tIns="0" rIns="76200" bIns="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8600" b="0" i="0" u="none" strike="noStrike" kern="1200" cap="none" spc="400" normalizeH="0" baseline="0" noProof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汉仪程行简" panose="00020600040101010101" charset="-122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4" name="副标题 2"/>
          <p:cNvSpPr>
            <a:spLocks noGrp="1"/>
          </p:cNvSpPr>
          <p:nvPr>
            <p:ph type="subTitle" idx="2" hasCustomPrompt="1"/>
            <p:custDataLst>
              <p:tags r:id="rId5"/>
            </p:custDataLst>
          </p:nvPr>
        </p:nvSpPr>
        <p:spPr>
          <a:xfrm>
            <a:off x="2196537" y="1732218"/>
            <a:ext cx="7798926" cy="444721"/>
          </a:xfrm>
        </p:spPr>
        <p:txBody>
          <a:bodyPr vert="horz" wrap="square" lIns="101600" tIns="0" rIns="82550" bIns="0" rtlCol="0" anchor="t" anchorCtr="0">
            <a:normAutofit/>
          </a:bodyPr>
          <a:lstStyle>
            <a:lvl1pPr marL="0" marR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2800" b="0" i="0" u="none" strike="noStrike" kern="1200" cap="none" spc="550" normalizeH="0" baseline="0" noProof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952508"/>
            <a:ext cx="10852237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22124"/>
            <a:ext cx="12192000" cy="6880124"/>
          </a:xfrm>
          <a:prstGeom prst="rect">
            <a:avLst/>
          </a:prstGeom>
        </p:spPr>
      </p:pic>
      <p:sp>
        <p:nvSpPr>
          <p:cNvPr id="11" name="PA-图片 18"/>
          <p:cNvSpPr/>
          <p:nvPr>
            <p:custDataLst>
              <p:tags r:id="rId4"/>
            </p:custDataLst>
          </p:nvPr>
        </p:nvSpPr>
        <p:spPr>
          <a:xfrm>
            <a:off x="3459054" y="4142612"/>
            <a:ext cx="1981563" cy="1547848"/>
          </a:xfrm>
          <a:custGeom>
            <a:avLst/>
            <a:gdLst/>
            <a:ahLst/>
            <a:cxnLst/>
            <a:rect l="0" t="0" r="0" b="0"/>
            <a:pathLst>
              <a:path w="2211641" h="1727568">
                <a:moveTo>
                  <a:pt x="0" y="0"/>
                </a:moveTo>
                <a:lnTo>
                  <a:pt x="2211640" y="0"/>
                </a:lnTo>
                <a:lnTo>
                  <a:pt x="2211640" y="1727567"/>
                </a:lnTo>
                <a:lnTo>
                  <a:pt x="0" y="1727567"/>
                </a:lnTo>
                <a:close/>
              </a:path>
            </a:pathLst>
          </a:custGeom>
          <a:blipFill dpi="0" rotWithShape="1">
            <a:blip r:embed="rId5">
              <a:alphaModFix amt="20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楷体" panose="02010609060101010101" pitchFamily="49" charset="-122"/>
              <a:sym typeface="Arial" panose="020B0604020202020204" pitchFamily="34" charset="0"/>
            </a:endParaRPr>
          </a:p>
        </p:txBody>
      </p:sp>
      <p:pic>
        <p:nvPicPr>
          <p:cNvPr id="12" name="图片 11" descr="图片包含 游戏机&#10;&#10;描述已自动生成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5411242" y="4010834"/>
            <a:ext cx="6780758" cy="289150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4970920" y="1667026"/>
            <a:ext cx="3575349" cy="1973299"/>
          </a:xfrm>
        </p:spPr>
        <p:txBody>
          <a:bodyPr vert="horz" lIns="0" tIns="45720" rIns="91440" bIns="4572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11500" b="0" i="0" u="none" strike="noStrike" kern="1200" cap="none" spc="6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3" hasCustomPrompt="1"/>
            <p:custDataLst>
              <p:tags r:id="rId12"/>
            </p:custDataLst>
          </p:nvPr>
        </p:nvSpPr>
        <p:spPr>
          <a:xfrm>
            <a:off x="1676400" y="2886075"/>
            <a:ext cx="3219449" cy="744538"/>
          </a:xfrm>
        </p:spPr>
        <p:txBody>
          <a:bodyPr lIns="91440" tIns="45720" rIns="0" bIns="45720" anchor="ctr" anchorCtr="0">
            <a:normAutofit/>
          </a:bodyPr>
          <a:lstStyle>
            <a:lvl1pPr marL="0" indent="0" algn="r">
              <a:buNone/>
              <a:defRPr sz="3600" baseline="0">
                <a:solidFill>
                  <a:schemeClr val="bg1"/>
                </a:solidFill>
                <a:ea typeface="楷体" panose="02010609060101010101" pitchFamily="49" charset="-122"/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18" name="文本占位符 17"/>
          <p:cNvSpPr>
            <a:spLocks noGrp="1"/>
          </p:cNvSpPr>
          <p:nvPr>
            <p:ph type="body" sz="quarter" idx="14" hasCustomPrompt="1"/>
            <p:custDataLst>
              <p:tags r:id="rId13"/>
            </p:custDataLst>
          </p:nvPr>
        </p:nvSpPr>
        <p:spPr>
          <a:xfrm>
            <a:off x="1962150" y="3759200"/>
            <a:ext cx="6305550" cy="540311"/>
          </a:xfrm>
        </p:spPr>
        <p:txBody>
          <a:bodyPr lIns="91440" tIns="45720" rIns="91440" bIns="45720">
            <a:normAutofit/>
          </a:bodyPr>
          <a:lstStyle>
            <a:lvl1pPr marL="0" indent="0" algn="dist">
              <a:buNone/>
              <a:defRPr sz="1800" baseline="0">
                <a:solidFill>
                  <a:schemeClr val="bg1"/>
                </a:solidFill>
                <a:ea typeface="楷体" panose="020106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>
            <p:ph type="ctrTitle" idx="1" hasCustomPrompt="1"/>
            <p:custDataLst>
              <p:tags r:id="rId4"/>
            </p:custDataLst>
          </p:nvPr>
        </p:nvSpPr>
        <p:spPr>
          <a:xfrm>
            <a:off x="5452181" y="2454057"/>
            <a:ext cx="4728775" cy="1324610"/>
          </a:xfrm>
          <a:ln w="3175">
            <a:noFill/>
            <a:miter lim="400000"/>
          </a:ln>
        </p:spPr>
        <p:txBody>
          <a:bodyPr vert="horz" wrap="square" lIns="0" tIns="46990" rIns="90170" bIns="4699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7200" b="0" i="0" u="none" strike="noStrike" kern="1200" cap="none" spc="24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程行简" panose="00020600040101010101" charset="-122"/>
                <a:cs typeface="优设标题黑" panose="00000500000000000000" charset="-122"/>
                <a:sym typeface="优设标题黑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0" y="952508"/>
            <a:ext cx="5283242" cy="381003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952508"/>
            <a:ext cx="5283242" cy="38100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406525"/>
            <a:ext cx="5283242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0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 idx="1" hasCustomPrompt="1"/>
            <p:custDataLst>
              <p:tags r:id="rId4"/>
            </p:custDataLst>
          </p:nvPr>
        </p:nvSpPr>
        <p:spPr>
          <a:xfrm>
            <a:off x="2196537" y="2197967"/>
            <a:ext cx="7798926" cy="1688481"/>
          </a:xfrm>
        </p:spPr>
        <p:txBody>
          <a:bodyPr vert="horz" wrap="square" lIns="101600" tIns="0" rIns="76200" bIns="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8600" b="0" i="0" u="none" strike="noStrike" kern="1200" cap="none" spc="400" normalizeH="0" baseline="0" noProof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汉仪程行简" panose="00020600040101010101" charset="-122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idx="2" hasCustomPrompt="1"/>
            <p:custDataLst>
              <p:tags r:id="rId5"/>
            </p:custDataLst>
          </p:nvPr>
        </p:nvSpPr>
        <p:spPr>
          <a:xfrm>
            <a:off x="2196537" y="1732218"/>
            <a:ext cx="7798926" cy="444721"/>
          </a:xfrm>
        </p:spPr>
        <p:txBody>
          <a:bodyPr vert="horz" wrap="square" lIns="101600" tIns="0" rIns="82550" bIns="0" rtlCol="0" anchor="t" anchorCtr="0">
            <a:normAutofit/>
          </a:bodyPr>
          <a:lstStyle>
            <a:lvl1pPr marL="0" marR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2800" b="0" i="0" u="none" strike="noStrike" kern="1200" cap="none" spc="550" normalizeH="0" baseline="0" noProof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 anchorCtr="0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 anchorCtr="0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0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标题 1"/>
          <p:cNvSpPr>
            <a:spLocks noGrp="1"/>
          </p:cNvSpPr>
          <p:nvPr>
            <p:ph type="ctrTitle" idx="1" hasCustomPrompt="1"/>
            <p:custDataLst>
              <p:tags r:id="rId4"/>
            </p:custDataLst>
          </p:nvPr>
        </p:nvSpPr>
        <p:spPr>
          <a:xfrm>
            <a:off x="2196537" y="2197967"/>
            <a:ext cx="7798926" cy="1688481"/>
          </a:xfrm>
        </p:spPr>
        <p:txBody>
          <a:bodyPr vert="horz" wrap="square" lIns="101600" tIns="0" rIns="76200" bIns="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8600" b="0" i="0" u="none" strike="noStrike" kern="1200" cap="none" spc="400" normalizeH="0" baseline="0" noProof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汉仪程行简" panose="00020600040101010101" charset="-122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4" name="副标题 2"/>
          <p:cNvSpPr>
            <a:spLocks noGrp="1"/>
          </p:cNvSpPr>
          <p:nvPr>
            <p:ph type="subTitle" idx="2" hasCustomPrompt="1"/>
            <p:custDataLst>
              <p:tags r:id="rId5"/>
            </p:custDataLst>
          </p:nvPr>
        </p:nvSpPr>
        <p:spPr>
          <a:xfrm>
            <a:off x="2196537" y="1732218"/>
            <a:ext cx="7798926" cy="444721"/>
          </a:xfrm>
        </p:spPr>
        <p:txBody>
          <a:bodyPr vert="horz" wrap="square" lIns="101600" tIns="0" rIns="82550" bIns="0" rtlCol="0" anchor="t" anchorCtr="0">
            <a:normAutofit/>
          </a:bodyPr>
          <a:lstStyle>
            <a:lvl1pPr marL="0" marR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2800" b="0" i="0" u="none" strike="noStrike" kern="1200" cap="none" spc="550" normalizeH="0" baseline="0" noProof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952508"/>
            <a:ext cx="10852237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>
            <p:ph type="ctrTitle" idx="1" hasCustomPrompt="1"/>
            <p:custDataLst>
              <p:tags r:id="rId4"/>
            </p:custDataLst>
          </p:nvPr>
        </p:nvSpPr>
        <p:spPr>
          <a:xfrm>
            <a:off x="5452181" y="2454057"/>
            <a:ext cx="4728775" cy="1324610"/>
          </a:xfrm>
          <a:ln w="3175">
            <a:noFill/>
            <a:miter lim="400000"/>
          </a:ln>
        </p:spPr>
        <p:txBody>
          <a:bodyPr vert="horz" wrap="square" lIns="0" tIns="46990" rIns="90170" bIns="4699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7200" b="0" i="0" u="none" strike="noStrike" kern="1200" cap="none" spc="24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程行简" panose="00020600040101010101" charset="-122"/>
                <a:cs typeface="优设标题黑" panose="00000500000000000000" charset="-122"/>
                <a:sym typeface="优设标题黑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0" y="952508"/>
            <a:ext cx="5283242" cy="381003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952508"/>
            <a:ext cx="5283242" cy="38100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406525"/>
            <a:ext cx="5283242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0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 idx="1" hasCustomPrompt="1"/>
            <p:custDataLst>
              <p:tags r:id="rId4"/>
            </p:custDataLst>
          </p:nvPr>
        </p:nvSpPr>
        <p:spPr>
          <a:xfrm>
            <a:off x="2196537" y="2197967"/>
            <a:ext cx="7798926" cy="1688481"/>
          </a:xfrm>
        </p:spPr>
        <p:txBody>
          <a:bodyPr vert="horz" wrap="square" lIns="101600" tIns="0" rIns="76200" bIns="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8600" b="0" i="0" u="none" strike="noStrike" kern="1200" cap="none" spc="400" normalizeH="0" baseline="0" noProof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汉仪程行简" panose="00020600040101010101" charset="-122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idx="2" hasCustomPrompt="1"/>
            <p:custDataLst>
              <p:tags r:id="rId5"/>
            </p:custDataLst>
          </p:nvPr>
        </p:nvSpPr>
        <p:spPr>
          <a:xfrm>
            <a:off x="2196537" y="1732218"/>
            <a:ext cx="7798926" cy="444721"/>
          </a:xfrm>
        </p:spPr>
        <p:txBody>
          <a:bodyPr vert="horz" wrap="square" lIns="101600" tIns="0" rIns="82550" bIns="0" rtlCol="0" anchor="t" anchorCtr="0">
            <a:normAutofit/>
          </a:bodyPr>
          <a:lstStyle>
            <a:lvl1pPr marL="0" marR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2800" b="0" i="0" u="none" strike="noStrike" kern="1200" cap="none" spc="550" normalizeH="0" baseline="0" noProof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 anchorCtr="0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标题 1"/>
          <p:cNvSpPr>
            <a:spLocks noGrp="1"/>
          </p:cNvSpPr>
          <p:nvPr>
            <p:ph type="ctrTitle" idx="1" hasCustomPrompt="1"/>
            <p:custDataLst>
              <p:tags r:id="rId4"/>
            </p:custDataLst>
          </p:nvPr>
        </p:nvSpPr>
        <p:spPr>
          <a:xfrm>
            <a:off x="2196537" y="2197967"/>
            <a:ext cx="7798926" cy="1688481"/>
          </a:xfrm>
        </p:spPr>
        <p:txBody>
          <a:bodyPr vert="horz" wrap="square" lIns="101600" tIns="0" rIns="76200" bIns="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8600" b="0" i="0" u="none" strike="noStrike" kern="1200" cap="none" spc="400" normalizeH="0" baseline="0" noProof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汉仪程行简" panose="00020600040101010101" charset="-122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4" name="副标题 2"/>
          <p:cNvSpPr>
            <a:spLocks noGrp="1"/>
          </p:cNvSpPr>
          <p:nvPr>
            <p:ph type="subTitle" idx="2" hasCustomPrompt="1"/>
            <p:custDataLst>
              <p:tags r:id="rId5"/>
            </p:custDataLst>
          </p:nvPr>
        </p:nvSpPr>
        <p:spPr>
          <a:xfrm>
            <a:off x="2196537" y="1732218"/>
            <a:ext cx="7798926" cy="444721"/>
          </a:xfrm>
        </p:spPr>
        <p:txBody>
          <a:bodyPr vert="horz" wrap="square" lIns="101600" tIns="0" rIns="82550" bIns="0" rtlCol="0" anchor="t" anchorCtr="0">
            <a:normAutofit/>
          </a:bodyPr>
          <a:lstStyle>
            <a:lvl1pPr marL="0" marR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2800" b="0" i="0" u="none" strike="noStrike" kern="1200" cap="none" spc="550" normalizeH="0" baseline="0" noProof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 anchorCtr="0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0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标题 1"/>
          <p:cNvSpPr>
            <a:spLocks noGrp="1"/>
          </p:cNvSpPr>
          <p:nvPr>
            <p:ph type="ctrTitle" idx="1" hasCustomPrompt="1"/>
            <p:custDataLst>
              <p:tags r:id="rId4"/>
            </p:custDataLst>
          </p:nvPr>
        </p:nvSpPr>
        <p:spPr>
          <a:xfrm>
            <a:off x="2196537" y="2197967"/>
            <a:ext cx="7798926" cy="1688481"/>
          </a:xfrm>
        </p:spPr>
        <p:txBody>
          <a:bodyPr vert="horz" wrap="square" lIns="101600" tIns="0" rIns="76200" bIns="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8600" b="0" i="0" u="none" strike="noStrike" kern="1200" cap="none" spc="400" normalizeH="0" baseline="0" noProof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汉仪程行简" panose="00020600040101010101" charset="-122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4" name="副标题 2"/>
          <p:cNvSpPr>
            <a:spLocks noGrp="1"/>
          </p:cNvSpPr>
          <p:nvPr>
            <p:ph type="subTitle" idx="2" hasCustomPrompt="1"/>
            <p:custDataLst>
              <p:tags r:id="rId5"/>
            </p:custDataLst>
          </p:nvPr>
        </p:nvSpPr>
        <p:spPr>
          <a:xfrm>
            <a:off x="2196537" y="1732218"/>
            <a:ext cx="7798926" cy="444721"/>
          </a:xfrm>
        </p:spPr>
        <p:txBody>
          <a:bodyPr vert="horz" wrap="square" lIns="101600" tIns="0" rIns="82550" bIns="0" rtlCol="0" anchor="t" anchorCtr="0">
            <a:normAutofit/>
          </a:bodyPr>
          <a:lstStyle>
            <a:lvl1pPr marL="0" marR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2800" b="0" i="0" u="none" strike="noStrike" kern="1200" cap="none" spc="550" normalizeH="0" baseline="0" noProof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952508"/>
            <a:ext cx="10852237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>
            <p:ph type="ctrTitle" idx="1" hasCustomPrompt="1"/>
            <p:custDataLst>
              <p:tags r:id="rId4"/>
            </p:custDataLst>
          </p:nvPr>
        </p:nvSpPr>
        <p:spPr>
          <a:xfrm>
            <a:off x="5452181" y="2454057"/>
            <a:ext cx="4728775" cy="1324610"/>
          </a:xfrm>
          <a:ln w="3175">
            <a:noFill/>
            <a:miter lim="400000"/>
          </a:ln>
        </p:spPr>
        <p:txBody>
          <a:bodyPr vert="horz" wrap="square" lIns="0" tIns="46990" rIns="90170" bIns="4699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7200" b="0" i="0" u="none" strike="noStrike" kern="1200" cap="none" spc="24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程行简" panose="00020600040101010101" charset="-122"/>
                <a:cs typeface="优设标题黑" panose="00000500000000000000" charset="-122"/>
                <a:sym typeface="优设标题黑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0" y="952508"/>
            <a:ext cx="5283242" cy="381003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952508"/>
            <a:ext cx="5283242" cy="38100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406525"/>
            <a:ext cx="5283242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952508"/>
            <a:ext cx="10852237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0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 idx="1" hasCustomPrompt="1"/>
            <p:custDataLst>
              <p:tags r:id="rId4"/>
            </p:custDataLst>
          </p:nvPr>
        </p:nvSpPr>
        <p:spPr>
          <a:xfrm>
            <a:off x="2196537" y="2197967"/>
            <a:ext cx="7798926" cy="1688481"/>
          </a:xfrm>
        </p:spPr>
        <p:txBody>
          <a:bodyPr vert="horz" wrap="square" lIns="101600" tIns="0" rIns="76200" bIns="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8600" b="0" i="0" u="none" strike="noStrike" kern="1200" cap="none" spc="400" normalizeH="0" baseline="0" noProof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汉仪程行简" panose="00020600040101010101" charset="-122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idx="2" hasCustomPrompt="1"/>
            <p:custDataLst>
              <p:tags r:id="rId5"/>
            </p:custDataLst>
          </p:nvPr>
        </p:nvSpPr>
        <p:spPr>
          <a:xfrm>
            <a:off x="2196537" y="1732218"/>
            <a:ext cx="7798926" cy="444721"/>
          </a:xfrm>
        </p:spPr>
        <p:txBody>
          <a:bodyPr vert="horz" wrap="square" lIns="101600" tIns="0" rIns="82550" bIns="0" rtlCol="0" anchor="t" anchorCtr="0">
            <a:normAutofit/>
          </a:bodyPr>
          <a:lstStyle>
            <a:lvl1pPr marL="0" marR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2800" b="0" i="0" u="none" strike="noStrike" kern="1200" cap="none" spc="550" normalizeH="0" baseline="0" noProof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 anchorCtr="0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 anchorCtr="0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0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>
            <p:ph type="ctrTitle" idx="1" hasCustomPrompt="1"/>
            <p:custDataLst>
              <p:tags r:id="rId4"/>
            </p:custDataLst>
          </p:nvPr>
        </p:nvSpPr>
        <p:spPr>
          <a:xfrm>
            <a:off x="5452181" y="2454057"/>
            <a:ext cx="4728775" cy="1324610"/>
          </a:xfrm>
          <a:ln w="3175">
            <a:noFill/>
            <a:miter lim="400000"/>
          </a:ln>
        </p:spPr>
        <p:txBody>
          <a:bodyPr vert="horz" wrap="square" lIns="0" tIns="46990" rIns="90170" bIns="4699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7200" b="0" i="0" u="none" strike="noStrike" kern="1200" cap="none" spc="24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程行简" panose="00020600040101010101" charset="-122"/>
                <a:cs typeface="优设标题黑" panose="00000500000000000000" charset="-122"/>
                <a:sym typeface="优设标题黑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0" y="952508"/>
            <a:ext cx="5283242" cy="381003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952508"/>
            <a:ext cx="5283242" cy="38100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406525"/>
            <a:ext cx="5283242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0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 idx="1" hasCustomPrompt="1"/>
            <p:custDataLst>
              <p:tags r:id="rId4"/>
            </p:custDataLst>
          </p:nvPr>
        </p:nvSpPr>
        <p:spPr>
          <a:xfrm>
            <a:off x="2196537" y="2197967"/>
            <a:ext cx="7798926" cy="1688481"/>
          </a:xfrm>
        </p:spPr>
        <p:txBody>
          <a:bodyPr vert="horz" wrap="square" lIns="101600" tIns="0" rIns="76200" bIns="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8600" b="0" i="0" u="none" strike="noStrike" kern="1200" cap="none" spc="400" normalizeH="0" baseline="0" noProof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汉仪程行简" panose="00020600040101010101" charset="-122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idx="2" hasCustomPrompt="1"/>
            <p:custDataLst>
              <p:tags r:id="rId5"/>
            </p:custDataLst>
          </p:nvPr>
        </p:nvSpPr>
        <p:spPr>
          <a:xfrm>
            <a:off x="2196537" y="1732218"/>
            <a:ext cx="7798926" cy="444721"/>
          </a:xfrm>
        </p:spPr>
        <p:txBody>
          <a:bodyPr vert="horz" wrap="square" lIns="101600" tIns="0" rIns="82550" bIns="0" rtlCol="0" anchor="t" anchorCtr="0">
            <a:normAutofit/>
          </a:bodyPr>
          <a:lstStyle>
            <a:lvl1pPr marL="0" marR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2800" b="0" i="0" u="none" strike="noStrike" kern="1200" cap="none" spc="550" normalizeH="0" baseline="0" noProof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 anchorCtr="0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 anchorCtr="0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0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t="-1"/>
          <a:stretch>
            <a:fillRect/>
          </a:stretch>
        </p:blipFill>
        <p:spPr>
          <a:xfrm>
            <a:off x="3846313" y="3269071"/>
            <a:ext cx="8372873" cy="358892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0" y="0"/>
            <a:ext cx="12192000" cy="300037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3579742" y="2657476"/>
            <a:ext cx="6300858" cy="846000"/>
          </a:xfrm>
        </p:spPr>
        <p:txBody>
          <a:bodyPr lIns="91440" tIns="45720" rIns="91440" bIns="45720" anchor="b" anchorCtr="0">
            <a:normAutofit/>
          </a:bodyPr>
          <a:lstStyle>
            <a:lvl1pPr>
              <a:defRPr sz="4400" b="0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3579742" y="3586553"/>
            <a:ext cx="6300858" cy="1471222"/>
          </a:xfrm>
        </p:spPr>
        <p:txBody>
          <a:bodyPr lIns="91440" tIns="45720" rIns="91440" bIns="4572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标题 1"/>
          <p:cNvSpPr>
            <a:spLocks noGrp="1"/>
          </p:cNvSpPr>
          <p:nvPr>
            <p:ph type="ctrTitle" idx="1" hasCustomPrompt="1"/>
            <p:custDataLst>
              <p:tags r:id="rId4"/>
            </p:custDataLst>
          </p:nvPr>
        </p:nvSpPr>
        <p:spPr>
          <a:xfrm>
            <a:off x="2196537" y="2197967"/>
            <a:ext cx="7798926" cy="1688481"/>
          </a:xfrm>
        </p:spPr>
        <p:txBody>
          <a:bodyPr vert="horz" wrap="square" lIns="101600" tIns="0" rIns="76200" bIns="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8600" b="0" i="0" u="none" strike="noStrike" kern="1200" cap="none" spc="400" normalizeH="0" baseline="0" noProof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汉仪程行简" panose="00020600040101010101" charset="-122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4" name="副标题 2"/>
          <p:cNvSpPr>
            <a:spLocks noGrp="1"/>
          </p:cNvSpPr>
          <p:nvPr>
            <p:ph type="subTitle" idx="2" hasCustomPrompt="1"/>
            <p:custDataLst>
              <p:tags r:id="rId5"/>
            </p:custDataLst>
          </p:nvPr>
        </p:nvSpPr>
        <p:spPr>
          <a:xfrm>
            <a:off x="2196537" y="1732218"/>
            <a:ext cx="7798926" cy="444721"/>
          </a:xfrm>
        </p:spPr>
        <p:txBody>
          <a:bodyPr vert="horz" wrap="square" lIns="101600" tIns="0" rIns="82550" bIns="0" rtlCol="0" anchor="t" anchorCtr="0">
            <a:normAutofit/>
          </a:bodyPr>
          <a:lstStyle>
            <a:lvl1pPr marL="0" marR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2800" b="0" i="0" u="none" strike="noStrike" kern="1200" cap="none" spc="550" normalizeH="0" baseline="0" noProof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952508"/>
            <a:ext cx="10852237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>
            <p:ph type="ctrTitle" idx="1" hasCustomPrompt="1"/>
            <p:custDataLst>
              <p:tags r:id="rId4"/>
            </p:custDataLst>
          </p:nvPr>
        </p:nvSpPr>
        <p:spPr>
          <a:xfrm>
            <a:off x="5452181" y="2454057"/>
            <a:ext cx="4728775" cy="1324610"/>
          </a:xfrm>
          <a:ln w="3175">
            <a:noFill/>
            <a:miter lim="400000"/>
          </a:ln>
        </p:spPr>
        <p:txBody>
          <a:bodyPr vert="horz" wrap="square" lIns="0" tIns="46990" rIns="90170" bIns="4699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7200" b="0" i="0" u="none" strike="noStrike" kern="1200" cap="none" spc="24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程行简" panose="00020600040101010101" charset="-122"/>
                <a:cs typeface="优设标题黑" panose="00000500000000000000" charset="-122"/>
                <a:sym typeface="优设标题黑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0" y="952508"/>
            <a:ext cx="5283242" cy="381003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952508"/>
            <a:ext cx="5283242" cy="38100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406525"/>
            <a:ext cx="5283242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rmAutofit/>
          </a:bodyPr>
          <a:lstStyle>
            <a:lvl1pPr>
              <a:defRPr sz="1600" baseline="0">
                <a:latin typeface="Arial" panose="020B0604020202020204" pitchFamily="34" charset="0"/>
                <a:ea typeface="楷体" panose="02010609060101010101" pitchFamily="49" charset="-122"/>
              </a:defRPr>
            </a:lvl1pPr>
            <a:lvl2pPr>
              <a:defRPr sz="1600" baseline="0">
                <a:latin typeface="Arial" panose="020B0604020202020204" pitchFamily="34" charset="0"/>
                <a:ea typeface="楷体" panose="02010609060101010101" pitchFamily="49" charset="-122"/>
              </a:defRPr>
            </a:lvl2pPr>
            <a:lvl3pPr>
              <a:defRPr sz="1600" baseline="0">
                <a:latin typeface="Arial" panose="020B0604020202020204" pitchFamily="34" charset="0"/>
                <a:ea typeface="楷体" panose="02010609060101010101" pitchFamily="49" charset="-122"/>
              </a:defRPr>
            </a:lvl3pPr>
            <a:lvl4pPr>
              <a:defRPr sz="1600" baseline="0">
                <a:latin typeface="Arial" panose="020B0604020202020204" pitchFamily="34" charset="0"/>
                <a:ea typeface="楷体" panose="02010609060101010101" pitchFamily="49" charset="-122"/>
              </a:defRPr>
            </a:lvl4pPr>
            <a:lvl5pPr>
              <a:defRPr sz="1600" baseline="0">
                <a:latin typeface="Arial" panose="020B0604020202020204" pitchFamily="34" charset="0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楷体" panose="020106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楷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楷体" panose="020106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0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 idx="1" hasCustomPrompt="1"/>
            <p:custDataLst>
              <p:tags r:id="rId4"/>
            </p:custDataLst>
          </p:nvPr>
        </p:nvSpPr>
        <p:spPr>
          <a:xfrm>
            <a:off x="2196537" y="2197967"/>
            <a:ext cx="7798926" cy="1688481"/>
          </a:xfrm>
        </p:spPr>
        <p:txBody>
          <a:bodyPr vert="horz" wrap="square" lIns="101600" tIns="0" rIns="76200" bIns="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8600" b="0" i="0" u="none" strike="noStrike" kern="1200" cap="none" spc="400" normalizeH="0" baseline="0" noProof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汉仪程行简" panose="00020600040101010101" charset="-122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idx="2" hasCustomPrompt="1"/>
            <p:custDataLst>
              <p:tags r:id="rId5"/>
            </p:custDataLst>
          </p:nvPr>
        </p:nvSpPr>
        <p:spPr>
          <a:xfrm>
            <a:off x="2196537" y="1732218"/>
            <a:ext cx="7798926" cy="444721"/>
          </a:xfrm>
        </p:spPr>
        <p:txBody>
          <a:bodyPr vert="horz" wrap="square" lIns="101600" tIns="0" rIns="82550" bIns="0" rtlCol="0" anchor="t" anchorCtr="0">
            <a:normAutofit/>
          </a:bodyPr>
          <a:lstStyle>
            <a:lvl1pPr marL="0" marR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2800" b="0" i="0" u="none" strike="noStrike" kern="1200" cap="none" spc="550" normalizeH="0" baseline="0" noProof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 anchorCtr="0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 anchorCtr="0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0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标题 1"/>
          <p:cNvSpPr>
            <a:spLocks noGrp="1"/>
          </p:cNvSpPr>
          <p:nvPr>
            <p:ph type="ctrTitle" idx="1" hasCustomPrompt="1"/>
            <p:custDataLst>
              <p:tags r:id="rId4"/>
            </p:custDataLst>
          </p:nvPr>
        </p:nvSpPr>
        <p:spPr>
          <a:xfrm>
            <a:off x="2196537" y="2197967"/>
            <a:ext cx="7798926" cy="1688481"/>
          </a:xfrm>
        </p:spPr>
        <p:txBody>
          <a:bodyPr vert="horz" wrap="square" lIns="101600" tIns="0" rIns="76200" bIns="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8600" b="0" i="0" u="none" strike="noStrike" kern="1200" cap="none" spc="400" normalizeH="0" baseline="0" noProof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汉仪程行简" panose="00020600040101010101" charset="-122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4" name="副标题 2"/>
          <p:cNvSpPr>
            <a:spLocks noGrp="1"/>
          </p:cNvSpPr>
          <p:nvPr>
            <p:ph type="subTitle" idx="2" hasCustomPrompt="1"/>
            <p:custDataLst>
              <p:tags r:id="rId5"/>
            </p:custDataLst>
          </p:nvPr>
        </p:nvSpPr>
        <p:spPr>
          <a:xfrm>
            <a:off x="2196537" y="1732218"/>
            <a:ext cx="7798926" cy="444721"/>
          </a:xfrm>
        </p:spPr>
        <p:txBody>
          <a:bodyPr vert="horz" wrap="square" lIns="101600" tIns="0" rIns="82550" bIns="0" rtlCol="0" anchor="t" anchorCtr="0">
            <a:normAutofit/>
          </a:bodyPr>
          <a:lstStyle>
            <a:lvl1pPr marL="0" marR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2800" b="0" i="0" u="none" strike="noStrike" kern="1200" cap="none" spc="550" normalizeH="0" baseline="0" noProof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952508"/>
            <a:ext cx="10852237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>
            <p:ph type="ctrTitle" idx="1" hasCustomPrompt="1"/>
            <p:custDataLst>
              <p:tags r:id="rId4"/>
            </p:custDataLst>
          </p:nvPr>
        </p:nvSpPr>
        <p:spPr>
          <a:xfrm>
            <a:off x="5452181" y="2454057"/>
            <a:ext cx="4728775" cy="1324610"/>
          </a:xfrm>
          <a:ln w="3175">
            <a:noFill/>
            <a:miter lim="400000"/>
          </a:ln>
        </p:spPr>
        <p:txBody>
          <a:bodyPr vert="horz" wrap="square" lIns="0" tIns="46990" rIns="90170" bIns="4699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7200" b="0" i="0" u="none" strike="noStrike" kern="1200" cap="none" spc="24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程行简" panose="00020600040101010101" charset="-122"/>
                <a:cs typeface="优设标题黑" panose="00000500000000000000" charset="-122"/>
                <a:sym typeface="优设标题黑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0" y="952508"/>
            <a:ext cx="5283242" cy="381003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952508"/>
            <a:ext cx="5283242" cy="38100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406525"/>
            <a:ext cx="5283242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0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52641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 idx="1" hasCustomPrompt="1"/>
            <p:custDataLst>
              <p:tags r:id="rId4"/>
            </p:custDataLst>
          </p:nvPr>
        </p:nvSpPr>
        <p:spPr>
          <a:xfrm>
            <a:off x="2196537" y="2197967"/>
            <a:ext cx="7798926" cy="1688481"/>
          </a:xfrm>
        </p:spPr>
        <p:txBody>
          <a:bodyPr vert="horz" wrap="square" lIns="101600" tIns="0" rIns="76200" bIns="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8600" b="0" i="0" u="none" strike="noStrike" kern="1200" cap="none" spc="400" normalizeH="0" baseline="0" noProof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汉仪程行简" panose="00020600040101010101" charset="-122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idx="2" hasCustomPrompt="1"/>
            <p:custDataLst>
              <p:tags r:id="rId5"/>
            </p:custDataLst>
          </p:nvPr>
        </p:nvSpPr>
        <p:spPr>
          <a:xfrm>
            <a:off x="2196537" y="1732218"/>
            <a:ext cx="7798926" cy="444721"/>
          </a:xfrm>
        </p:spPr>
        <p:txBody>
          <a:bodyPr vert="horz" wrap="square" lIns="101600" tIns="0" rIns="82550" bIns="0" rtlCol="0" anchor="t" anchorCtr="0">
            <a:normAutofit/>
          </a:bodyPr>
          <a:lstStyle>
            <a:lvl1pPr marL="0" marR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2800" b="0" i="0" u="none" strike="noStrike" kern="1200" cap="none" spc="550" normalizeH="0" baseline="0" noProof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 anchorCtr="0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 anchorCtr="0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0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标题 1"/>
          <p:cNvSpPr>
            <a:spLocks noGrp="1"/>
          </p:cNvSpPr>
          <p:nvPr>
            <p:ph type="ctrTitle" idx="1" hasCustomPrompt="1"/>
            <p:custDataLst>
              <p:tags r:id="rId4"/>
            </p:custDataLst>
          </p:nvPr>
        </p:nvSpPr>
        <p:spPr>
          <a:xfrm>
            <a:off x="2196537" y="2197967"/>
            <a:ext cx="7798926" cy="1688481"/>
          </a:xfrm>
        </p:spPr>
        <p:txBody>
          <a:bodyPr vert="horz" wrap="square" lIns="101600" tIns="0" rIns="76200" bIns="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8600" b="0" i="0" u="none" strike="noStrike" kern="1200" cap="none" spc="400" normalizeH="0" baseline="0" noProof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汉仪程行简" panose="00020600040101010101" charset="-122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4" name="副标题 2"/>
          <p:cNvSpPr>
            <a:spLocks noGrp="1"/>
          </p:cNvSpPr>
          <p:nvPr>
            <p:ph type="subTitle" idx="2" hasCustomPrompt="1"/>
            <p:custDataLst>
              <p:tags r:id="rId5"/>
            </p:custDataLst>
          </p:nvPr>
        </p:nvSpPr>
        <p:spPr>
          <a:xfrm>
            <a:off x="2196537" y="1732218"/>
            <a:ext cx="7798926" cy="444721"/>
          </a:xfrm>
        </p:spPr>
        <p:txBody>
          <a:bodyPr vert="horz" wrap="square" lIns="101600" tIns="0" rIns="82550" bIns="0" rtlCol="0" anchor="t" anchorCtr="0">
            <a:normAutofit/>
          </a:bodyPr>
          <a:lstStyle>
            <a:lvl1pPr marL="0" marR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2800" b="0" i="0" u="none" strike="noStrike" kern="1200" cap="none" spc="550" normalizeH="0" baseline="0" noProof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952508"/>
            <a:ext cx="10852237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>
            <p:ph type="ctrTitle" idx="1" hasCustomPrompt="1"/>
            <p:custDataLst>
              <p:tags r:id="rId4"/>
            </p:custDataLst>
          </p:nvPr>
        </p:nvSpPr>
        <p:spPr>
          <a:xfrm>
            <a:off x="5452181" y="2454057"/>
            <a:ext cx="4728775" cy="1324610"/>
          </a:xfrm>
          <a:ln w="3175">
            <a:noFill/>
            <a:miter lim="400000"/>
          </a:ln>
        </p:spPr>
        <p:txBody>
          <a:bodyPr vert="horz" wrap="square" lIns="0" tIns="46990" rIns="90170" bIns="4699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7200" b="0" i="0" u="none" strike="noStrike" kern="1200" cap="none" spc="24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程行简" panose="00020600040101010101" charset="-122"/>
                <a:cs typeface="优设标题黑" panose="00000500000000000000" charset="-122"/>
                <a:sym typeface="优设标题黑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0" y="952508"/>
            <a:ext cx="5283242" cy="381003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952508"/>
            <a:ext cx="5283242" cy="38100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406525"/>
            <a:ext cx="5283242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0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 idx="1" hasCustomPrompt="1"/>
            <p:custDataLst>
              <p:tags r:id="rId4"/>
            </p:custDataLst>
          </p:nvPr>
        </p:nvSpPr>
        <p:spPr>
          <a:xfrm>
            <a:off x="2196537" y="2197967"/>
            <a:ext cx="7798926" cy="1688481"/>
          </a:xfrm>
        </p:spPr>
        <p:txBody>
          <a:bodyPr vert="horz" wrap="square" lIns="101600" tIns="0" rIns="76200" bIns="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8600" b="0" i="0" u="none" strike="noStrike" kern="1200" cap="none" spc="400" normalizeH="0" baseline="0" noProof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汉仪程行简" panose="00020600040101010101" charset="-122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idx="2" hasCustomPrompt="1"/>
            <p:custDataLst>
              <p:tags r:id="rId5"/>
            </p:custDataLst>
          </p:nvPr>
        </p:nvSpPr>
        <p:spPr>
          <a:xfrm>
            <a:off x="2196537" y="1732218"/>
            <a:ext cx="7798926" cy="444721"/>
          </a:xfrm>
        </p:spPr>
        <p:txBody>
          <a:bodyPr vert="horz" wrap="square" lIns="101600" tIns="0" rIns="82550" bIns="0" rtlCol="0" anchor="t" anchorCtr="0">
            <a:normAutofit/>
          </a:bodyPr>
          <a:lstStyle>
            <a:lvl1pPr marL="0" marR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2800" b="0" i="0" u="none" strike="noStrike" kern="1200" cap="none" spc="550" normalizeH="0" baseline="0" noProof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 anchorCtr="0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 anchorCtr="0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0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标题 1"/>
          <p:cNvSpPr>
            <a:spLocks noGrp="1"/>
          </p:cNvSpPr>
          <p:nvPr>
            <p:ph type="ctrTitle" idx="1" hasCustomPrompt="1"/>
            <p:custDataLst>
              <p:tags r:id="rId4"/>
            </p:custDataLst>
          </p:nvPr>
        </p:nvSpPr>
        <p:spPr>
          <a:xfrm>
            <a:off x="2196537" y="2197967"/>
            <a:ext cx="7798926" cy="1688481"/>
          </a:xfrm>
        </p:spPr>
        <p:txBody>
          <a:bodyPr vert="horz" wrap="square" lIns="101600" tIns="0" rIns="76200" bIns="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8600" b="0" i="0" u="none" strike="noStrike" kern="1200" cap="none" spc="400" normalizeH="0" baseline="0" noProof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汉仪程行简" panose="00020600040101010101" charset="-122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4" name="副标题 2"/>
          <p:cNvSpPr>
            <a:spLocks noGrp="1"/>
          </p:cNvSpPr>
          <p:nvPr>
            <p:ph type="subTitle" idx="2" hasCustomPrompt="1"/>
            <p:custDataLst>
              <p:tags r:id="rId5"/>
            </p:custDataLst>
          </p:nvPr>
        </p:nvSpPr>
        <p:spPr>
          <a:xfrm>
            <a:off x="2196537" y="1732218"/>
            <a:ext cx="7798926" cy="444721"/>
          </a:xfrm>
        </p:spPr>
        <p:txBody>
          <a:bodyPr vert="horz" wrap="square" lIns="101600" tIns="0" rIns="82550" bIns="0" rtlCol="0" anchor="t" anchorCtr="0">
            <a:normAutofit/>
          </a:bodyPr>
          <a:lstStyle>
            <a:lvl1pPr marL="0" marR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2800" b="0" i="0" u="none" strike="noStrike" kern="1200" cap="none" spc="550" normalizeH="0" baseline="0" noProof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>
            <a:normAutofit/>
          </a:bodyPr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952508"/>
            <a:ext cx="10852237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>
            <p:ph type="ctrTitle" idx="1" hasCustomPrompt="1"/>
            <p:custDataLst>
              <p:tags r:id="rId4"/>
            </p:custDataLst>
          </p:nvPr>
        </p:nvSpPr>
        <p:spPr>
          <a:xfrm>
            <a:off x="5452181" y="2454057"/>
            <a:ext cx="4728775" cy="1324610"/>
          </a:xfrm>
          <a:ln w="3175">
            <a:noFill/>
            <a:miter lim="400000"/>
          </a:ln>
        </p:spPr>
        <p:txBody>
          <a:bodyPr vert="horz" wrap="square" lIns="0" tIns="46990" rIns="90170" bIns="4699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7200" b="0" i="0" u="none" strike="noStrike" kern="1200" cap="none" spc="24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程行简" panose="00020600040101010101" charset="-122"/>
                <a:cs typeface="优设标题黑" panose="00000500000000000000" charset="-122"/>
                <a:sym typeface="优设标题黑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0" y="952508"/>
            <a:ext cx="5283242" cy="381003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952508"/>
            <a:ext cx="5283242" cy="38100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406525"/>
            <a:ext cx="5283242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0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汉仪行者笔记简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 idx="1" hasCustomPrompt="1"/>
            <p:custDataLst>
              <p:tags r:id="rId4"/>
            </p:custDataLst>
          </p:nvPr>
        </p:nvSpPr>
        <p:spPr>
          <a:xfrm>
            <a:off x="2196537" y="2197967"/>
            <a:ext cx="7798926" cy="1688481"/>
          </a:xfrm>
        </p:spPr>
        <p:txBody>
          <a:bodyPr vert="horz" wrap="square" lIns="101600" tIns="0" rIns="76200" bIns="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8600" b="0" i="0" u="none" strike="noStrike" kern="1200" cap="none" spc="400" normalizeH="0" baseline="0" noProof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汉仪程行简" panose="00020600040101010101" charset="-122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idx="2" hasCustomPrompt="1"/>
            <p:custDataLst>
              <p:tags r:id="rId5"/>
            </p:custDataLst>
          </p:nvPr>
        </p:nvSpPr>
        <p:spPr>
          <a:xfrm>
            <a:off x="2196537" y="1732218"/>
            <a:ext cx="7798926" cy="444721"/>
          </a:xfrm>
        </p:spPr>
        <p:txBody>
          <a:bodyPr vert="horz" wrap="square" lIns="101600" tIns="0" rIns="82550" bIns="0" rtlCol="0" anchor="t" anchorCtr="0">
            <a:normAutofit/>
          </a:bodyPr>
          <a:lstStyle>
            <a:lvl1pPr marL="0" marR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2800" b="0" i="0" u="none" strike="noStrike" kern="1200" cap="none" spc="550" normalizeH="0" baseline="0" noProof="1" dirty="0">
                <a:solidFill>
                  <a:schemeClr val="dk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74.xml"/><Relationship Id="rId18" Type="http://schemas.openxmlformats.org/officeDocument/2006/relationships/tags" Target="../tags/tag73.xml"/><Relationship Id="rId17" Type="http://schemas.openxmlformats.org/officeDocument/2006/relationships/tags" Target="../tags/tag72.xml"/><Relationship Id="rId16" Type="http://schemas.openxmlformats.org/officeDocument/2006/relationships/tags" Target="../tags/tag71.xml"/><Relationship Id="rId15" Type="http://schemas.openxmlformats.org/officeDocument/2006/relationships/tags" Target="../tags/tag70.xml"/><Relationship Id="rId14" Type="http://schemas.openxmlformats.org/officeDocument/2006/relationships/tags" Target="../tags/tag69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3" Type="http://schemas.openxmlformats.org/officeDocument/2006/relationships/theme" Target="../theme/theme2.xml"/><Relationship Id="rId22" Type="http://schemas.openxmlformats.org/officeDocument/2006/relationships/tags" Target="../tags/tag145.xml"/><Relationship Id="rId21" Type="http://schemas.openxmlformats.org/officeDocument/2006/relationships/tags" Target="../tags/tag144.xml"/><Relationship Id="rId20" Type="http://schemas.openxmlformats.org/officeDocument/2006/relationships/tags" Target="../tags/tag143.xml"/><Relationship Id="rId2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0.xml"/><Relationship Id="rId7" Type="http://schemas.openxmlformats.org/officeDocument/2006/relationships/slideLayout" Target="../slideLayouts/slideLayout39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23" Type="http://schemas.openxmlformats.org/officeDocument/2006/relationships/theme" Target="../theme/theme3.xml"/><Relationship Id="rId22" Type="http://schemas.openxmlformats.org/officeDocument/2006/relationships/tags" Target="../tags/tag216.xml"/><Relationship Id="rId21" Type="http://schemas.openxmlformats.org/officeDocument/2006/relationships/tags" Target="../tags/tag215.xml"/><Relationship Id="rId20" Type="http://schemas.openxmlformats.org/officeDocument/2006/relationships/tags" Target="../tags/tag214.xml"/><Relationship Id="rId2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0.xml"/><Relationship Id="rId8" Type="http://schemas.openxmlformats.org/officeDocument/2006/relationships/slideLayout" Target="../slideLayouts/slideLayout59.xml"/><Relationship Id="rId7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4.xml"/><Relationship Id="rId23" Type="http://schemas.openxmlformats.org/officeDocument/2006/relationships/theme" Target="../theme/theme4.xml"/><Relationship Id="rId22" Type="http://schemas.openxmlformats.org/officeDocument/2006/relationships/tags" Target="../tags/tag287.xml"/><Relationship Id="rId21" Type="http://schemas.openxmlformats.org/officeDocument/2006/relationships/tags" Target="../tags/tag286.xml"/><Relationship Id="rId20" Type="http://schemas.openxmlformats.org/officeDocument/2006/relationships/tags" Target="../tags/tag285.xml"/><Relationship Id="rId2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9.xml"/><Relationship Id="rId8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3.xml"/><Relationship Id="rId22" Type="http://schemas.openxmlformats.org/officeDocument/2006/relationships/theme" Target="../theme/theme5.xml"/><Relationship Id="rId21" Type="http://schemas.openxmlformats.org/officeDocument/2006/relationships/tags" Target="../tags/tag358.xml"/><Relationship Id="rId20" Type="http://schemas.openxmlformats.org/officeDocument/2006/relationships/tags" Target="../tags/tag357.xml"/><Relationship Id="rId2" Type="http://schemas.openxmlformats.org/officeDocument/2006/relationships/slideLayout" Target="../slideLayouts/slideLayout72.xml"/><Relationship Id="rId19" Type="http://schemas.openxmlformats.org/officeDocument/2006/relationships/tags" Target="../tags/tag356.xml"/><Relationship Id="rId18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1.xml"/><Relationship Id="rId23" Type="http://schemas.openxmlformats.org/officeDocument/2006/relationships/theme" Target="../theme/theme6.xml"/><Relationship Id="rId22" Type="http://schemas.openxmlformats.org/officeDocument/2006/relationships/tags" Target="../tags/tag429.xml"/><Relationship Id="rId21" Type="http://schemas.openxmlformats.org/officeDocument/2006/relationships/tags" Target="../tags/tag428.xml"/><Relationship Id="rId20" Type="http://schemas.openxmlformats.org/officeDocument/2006/relationships/tags" Target="../tags/tag427.xml"/><Relationship Id="rId2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9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6.xml"/><Relationship Id="rId8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10.xml"/><Relationship Id="rId22" Type="http://schemas.openxmlformats.org/officeDocument/2006/relationships/theme" Target="../theme/theme7.xml"/><Relationship Id="rId21" Type="http://schemas.openxmlformats.org/officeDocument/2006/relationships/tags" Target="../tags/tag500.xml"/><Relationship Id="rId20" Type="http://schemas.openxmlformats.org/officeDocument/2006/relationships/tags" Target="../tags/tag499.xml"/><Relationship Id="rId2" Type="http://schemas.openxmlformats.org/officeDocument/2006/relationships/slideLayout" Target="../slideLayouts/slideLayout109.xml"/><Relationship Id="rId19" Type="http://schemas.openxmlformats.org/officeDocument/2006/relationships/tags" Target="../tags/tag498.xml"/><Relationship Id="rId18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24.xml"/><Relationship Id="rId16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08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4.xml"/><Relationship Id="rId8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8.xml"/><Relationship Id="rId22" Type="http://schemas.openxmlformats.org/officeDocument/2006/relationships/theme" Target="../theme/theme8.xml"/><Relationship Id="rId21" Type="http://schemas.openxmlformats.org/officeDocument/2006/relationships/tags" Target="../tags/tag571.xml"/><Relationship Id="rId20" Type="http://schemas.openxmlformats.org/officeDocument/2006/relationships/tags" Target="../tags/tag570.xml"/><Relationship Id="rId2" Type="http://schemas.openxmlformats.org/officeDocument/2006/relationships/slideLayout" Target="../slideLayouts/slideLayout127.xml"/><Relationship Id="rId19" Type="http://schemas.openxmlformats.org/officeDocument/2006/relationships/tags" Target="../tags/tag569.xml"/><Relationship Id="rId18" Type="http://schemas.openxmlformats.org/officeDocument/2006/relationships/slideLayout" Target="../slideLayouts/slideLayout143.xml"/><Relationship Id="rId17" Type="http://schemas.openxmlformats.org/officeDocument/2006/relationships/slideLayout" Target="../slideLayouts/slideLayout142.xml"/><Relationship Id="rId16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26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2.xml"/><Relationship Id="rId8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6.xml"/><Relationship Id="rId22" Type="http://schemas.openxmlformats.org/officeDocument/2006/relationships/theme" Target="../theme/theme9.xml"/><Relationship Id="rId21" Type="http://schemas.openxmlformats.org/officeDocument/2006/relationships/tags" Target="../tags/tag642.xml"/><Relationship Id="rId20" Type="http://schemas.openxmlformats.org/officeDocument/2006/relationships/tags" Target="../tags/tag641.xml"/><Relationship Id="rId2" Type="http://schemas.openxmlformats.org/officeDocument/2006/relationships/slideLayout" Target="../slideLayouts/slideLayout145.xml"/><Relationship Id="rId19" Type="http://schemas.openxmlformats.org/officeDocument/2006/relationships/tags" Target="../tags/tag640.xml"/><Relationship Id="rId18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0.xml"/><Relationship Id="rId16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楷体" panose="02010609060101010101" pitchFamily="49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楷体" panose="02010609060101010101" pitchFamily="49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楷体" panose="02010609060101010101" pitchFamily="49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楷体" panose="020106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楷体" panose="020106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楷体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KSO_TEMPLATE" hidden="1"/>
          <p:cNvSpPr/>
          <p:nvPr userDrawn="1">
            <p:custDataLst>
              <p:tags r:id="rId2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KSO_TEMPLATE" hidden="1"/>
          <p:cNvSpPr/>
          <p:nvPr userDrawn="1">
            <p:custDataLst>
              <p:tags r:id="rId2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KSO_TEMPLATE" hidden="1"/>
          <p:cNvSpPr/>
          <p:nvPr userDrawn="1">
            <p:custDataLst>
              <p:tags r:id="rId2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KSO_TEMPLATE" hidden="1"/>
          <p:cNvSpPr/>
          <p:nvPr userDrawn="1">
            <p:custDataLst>
              <p:tags r:id="rId2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  <p:sldLayoutId id="2147483779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行者笔记简" panose="0201050906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648.xml"/><Relationship Id="rId8" Type="http://schemas.openxmlformats.org/officeDocument/2006/relationships/tags" Target="../tags/tag647.xml"/><Relationship Id="rId7" Type="http://schemas.openxmlformats.org/officeDocument/2006/relationships/tags" Target="../tags/tag646.xml"/><Relationship Id="rId6" Type="http://schemas.openxmlformats.org/officeDocument/2006/relationships/image" Target="../media/image14.png"/><Relationship Id="rId5" Type="http://schemas.openxmlformats.org/officeDocument/2006/relationships/tags" Target="../tags/tag645.xml"/><Relationship Id="rId4" Type="http://schemas.openxmlformats.org/officeDocument/2006/relationships/image" Target="../media/image13.png"/><Relationship Id="rId3" Type="http://schemas.openxmlformats.org/officeDocument/2006/relationships/tags" Target="../tags/tag644.xml"/><Relationship Id="rId2" Type="http://schemas.openxmlformats.org/officeDocument/2006/relationships/image" Target="../media/image12.png"/><Relationship Id="rId14" Type="http://schemas.openxmlformats.org/officeDocument/2006/relationships/slideLayout" Target="../slideLayouts/slideLayout14.xml"/><Relationship Id="rId13" Type="http://schemas.openxmlformats.org/officeDocument/2006/relationships/tags" Target="../tags/tag650.xml"/><Relationship Id="rId12" Type="http://schemas.openxmlformats.org/officeDocument/2006/relationships/image" Target="../media/image16.png"/><Relationship Id="rId11" Type="http://schemas.openxmlformats.org/officeDocument/2006/relationships/tags" Target="../tags/tag649.xml"/><Relationship Id="rId10" Type="http://schemas.openxmlformats.org/officeDocument/2006/relationships/image" Target="../media/image15.png"/><Relationship Id="rId1" Type="http://schemas.openxmlformats.org/officeDocument/2006/relationships/tags" Target="../tags/tag643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6.xml"/><Relationship Id="rId4" Type="http://schemas.openxmlformats.org/officeDocument/2006/relationships/tags" Target="../tags/tag763.xml"/><Relationship Id="rId3" Type="http://schemas.openxmlformats.org/officeDocument/2006/relationships/tags" Target="../tags/tag762.xml"/><Relationship Id="rId2" Type="http://schemas.openxmlformats.org/officeDocument/2006/relationships/image" Target="../media/image12.png"/><Relationship Id="rId1" Type="http://schemas.openxmlformats.org/officeDocument/2006/relationships/tags" Target="../tags/tag76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771.xml"/><Relationship Id="rId8" Type="http://schemas.openxmlformats.org/officeDocument/2006/relationships/tags" Target="../tags/tag770.xml"/><Relationship Id="rId7" Type="http://schemas.openxmlformats.org/officeDocument/2006/relationships/tags" Target="../tags/tag769.xml"/><Relationship Id="rId6" Type="http://schemas.openxmlformats.org/officeDocument/2006/relationships/tags" Target="../tags/tag768.xml"/><Relationship Id="rId5" Type="http://schemas.openxmlformats.org/officeDocument/2006/relationships/tags" Target="../tags/tag767.xml"/><Relationship Id="rId4" Type="http://schemas.openxmlformats.org/officeDocument/2006/relationships/tags" Target="../tags/tag766.xml"/><Relationship Id="rId3" Type="http://schemas.openxmlformats.org/officeDocument/2006/relationships/tags" Target="../tags/tag765.xml"/><Relationship Id="rId2" Type="http://schemas.openxmlformats.org/officeDocument/2006/relationships/image" Target="../media/image9.png"/><Relationship Id="rId11" Type="http://schemas.openxmlformats.org/officeDocument/2006/relationships/slideLayout" Target="../slideLayouts/slideLayout20.xml"/><Relationship Id="rId10" Type="http://schemas.openxmlformats.org/officeDocument/2006/relationships/tags" Target="../tags/tag772.xml"/><Relationship Id="rId1" Type="http://schemas.openxmlformats.org/officeDocument/2006/relationships/tags" Target="../tags/tag764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6.xml"/><Relationship Id="rId4" Type="http://schemas.openxmlformats.org/officeDocument/2006/relationships/tags" Target="../tags/tag775.xml"/><Relationship Id="rId3" Type="http://schemas.openxmlformats.org/officeDocument/2006/relationships/tags" Target="../tags/tag774.xml"/><Relationship Id="rId2" Type="http://schemas.openxmlformats.org/officeDocument/2006/relationships/image" Target="../media/image12.png"/><Relationship Id="rId1" Type="http://schemas.openxmlformats.org/officeDocument/2006/relationships/tags" Target="../tags/tag773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.xml"/><Relationship Id="rId8" Type="http://schemas.openxmlformats.org/officeDocument/2006/relationships/tags" Target="../tags/tag777.xml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tags" Target="../tags/tag776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6.xml"/><Relationship Id="rId4" Type="http://schemas.openxmlformats.org/officeDocument/2006/relationships/tags" Target="../tags/tag779.xml"/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tags" Target="../tags/tag778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6.xml"/><Relationship Id="rId4" Type="http://schemas.openxmlformats.org/officeDocument/2006/relationships/tags" Target="../tags/tag781.xml"/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tags" Target="../tags/tag780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6.xml"/><Relationship Id="rId4" Type="http://schemas.openxmlformats.org/officeDocument/2006/relationships/tags" Target="../tags/tag783.xml"/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tags" Target="../tags/tag782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6.xml"/><Relationship Id="rId4" Type="http://schemas.openxmlformats.org/officeDocument/2006/relationships/tags" Target="../tags/tag785.xml"/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tags" Target="../tags/tag784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6.xml"/><Relationship Id="rId4" Type="http://schemas.openxmlformats.org/officeDocument/2006/relationships/tags" Target="../tags/tag787.xml"/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tags" Target="../tags/tag78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7" Type="http://schemas.openxmlformats.org/officeDocument/2006/relationships/tags" Target="../tags/tag78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tags" Target="../tags/tag78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659.xml"/><Relationship Id="rId8" Type="http://schemas.openxmlformats.org/officeDocument/2006/relationships/tags" Target="../tags/tag658.xml"/><Relationship Id="rId7" Type="http://schemas.openxmlformats.org/officeDocument/2006/relationships/tags" Target="../tags/tag657.xml"/><Relationship Id="rId6" Type="http://schemas.openxmlformats.org/officeDocument/2006/relationships/tags" Target="../tags/tag656.xml"/><Relationship Id="rId5" Type="http://schemas.openxmlformats.org/officeDocument/2006/relationships/tags" Target="../tags/tag655.xml"/><Relationship Id="rId4" Type="http://schemas.openxmlformats.org/officeDocument/2006/relationships/tags" Target="../tags/tag654.xml"/><Relationship Id="rId3" Type="http://schemas.openxmlformats.org/officeDocument/2006/relationships/tags" Target="../tags/tag653.xml"/><Relationship Id="rId29" Type="http://schemas.openxmlformats.org/officeDocument/2006/relationships/notesSlide" Target="../notesSlides/notesSlide1.xml"/><Relationship Id="rId28" Type="http://schemas.openxmlformats.org/officeDocument/2006/relationships/slideLayout" Target="../slideLayouts/slideLayout149.xml"/><Relationship Id="rId27" Type="http://schemas.openxmlformats.org/officeDocument/2006/relationships/tags" Target="../tags/tag677.xml"/><Relationship Id="rId26" Type="http://schemas.openxmlformats.org/officeDocument/2006/relationships/tags" Target="../tags/tag676.xml"/><Relationship Id="rId25" Type="http://schemas.openxmlformats.org/officeDocument/2006/relationships/tags" Target="../tags/tag675.xml"/><Relationship Id="rId24" Type="http://schemas.openxmlformats.org/officeDocument/2006/relationships/tags" Target="../tags/tag674.xml"/><Relationship Id="rId23" Type="http://schemas.openxmlformats.org/officeDocument/2006/relationships/tags" Target="../tags/tag673.xml"/><Relationship Id="rId22" Type="http://schemas.openxmlformats.org/officeDocument/2006/relationships/tags" Target="../tags/tag672.xml"/><Relationship Id="rId21" Type="http://schemas.openxmlformats.org/officeDocument/2006/relationships/tags" Target="../tags/tag671.xml"/><Relationship Id="rId20" Type="http://schemas.openxmlformats.org/officeDocument/2006/relationships/tags" Target="../tags/tag670.xml"/><Relationship Id="rId2" Type="http://schemas.openxmlformats.org/officeDocument/2006/relationships/tags" Target="../tags/tag652.xml"/><Relationship Id="rId19" Type="http://schemas.openxmlformats.org/officeDocument/2006/relationships/tags" Target="../tags/tag669.xml"/><Relationship Id="rId18" Type="http://schemas.openxmlformats.org/officeDocument/2006/relationships/tags" Target="../tags/tag668.xml"/><Relationship Id="rId17" Type="http://schemas.openxmlformats.org/officeDocument/2006/relationships/tags" Target="../tags/tag667.xml"/><Relationship Id="rId16" Type="http://schemas.openxmlformats.org/officeDocument/2006/relationships/tags" Target="../tags/tag666.xml"/><Relationship Id="rId15" Type="http://schemas.openxmlformats.org/officeDocument/2006/relationships/tags" Target="../tags/tag665.xml"/><Relationship Id="rId14" Type="http://schemas.openxmlformats.org/officeDocument/2006/relationships/tags" Target="../tags/tag664.xml"/><Relationship Id="rId13" Type="http://schemas.openxmlformats.org/officeDocument/2006/relationships/tags" Target="../tags/tag663.xml"/><Relationship Id="rId12" Type="http://schemas.openxmlformats.org/officeDocument/2006/relationships/tags" Target="../tags/tag662.xml"/><Relationship Id="rId11" Type="http://schemas.openxmlformats.org/officeDocument/2006/relationships/tags" Target="../tags/tag661.xml"/><Relationship Id="rId10" Type="http://schemas.openxmlformats.org/officeDocument/2006/relationships/tags" Target="../tags/tag660.xml"/><Relationship Id="rId1" Type="http://schemas.openxmlformats.org/officeDocument/2006/relationships/tags" Target="../tags/tag65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tags" Target="../tags/tag791.xml"/><Relationship Id="rId2" Type="http://schemas.openxmlformats.org/officeDocument/2006/relationships/image" Target="../media/image12.png"/><Relationship Id="rId1" Type="http://schemas.openxmlformats.org/officeDocument/2006/relationships/tags" Target="../tags/tag790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6.xml"/><Relationship Id="rId4" Type="http://schemas.openxmlformats.org/officeDocument/2006/relationships/tags" Target="../tags/tag794.xml"/><Relationship Id="rId3" Type="http://schemas.openxmlformats.org/officeDocument/2006/relationships/tags" Target="../tags/tag793.xml"/><Relationship Id="rId2" Type="http://schemas.openxmlformats.org/officeDocument/2006/relationships/image" Target="../media/image12.png"/><Relationship Id="rId1" Type="http://schemas.openxmlformats.org/officeDocument/2006/relationships/tags" Target="../tags/tag79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7" Type="http://schemas.openxmlformats.org/officeDocument/2006/relationships/tags" Target="../tags/tag79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Relationship Id="rId3" Type="http://schemas.openxmlformats.org/officeDocument/2006/relationships/tags" Target="../tags/tag796.xml"/><Relationship Id="rId2" Type="http://schemas.openxmlformats.org/officeDocument/2006/relationships/image" Target="../media/image9.png"/><Relationship Id="rId1" Type="http://schemas.openxmlformats.org/officeDocument/2006/relationships/tags" Target="../tags/tag795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0.xml"/><Relationship Id="rId5" Type="http://schemas.openxmlformats.org/officeDocument/2006/relationships/tags" Target="../tags/tag800.xml"/><Relationship Id="rId4" Type="http://schemas.openxmlformats.org/officeDocument/2006/relationships/image" Target="../media/image36.png"/><Relationship Id="rId3" Type="http://schemas.openxmlformats.org/officeDocument/2006/relationships/tags" Target="../tags/tag799.xml"/><Relationship Id="rId2" Type="http://schemas.openxmlformats.org/officeDocument/2006/relationships/image" Target="../media/image9.png"/><Relationship Id="rId1" Type="http://schemas.openxmlformats.org/officeDocument/2006/relationships/tags" Target="../tags/tag798.xml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.xml"/><Relationship Id="rId6" Type="http://schemas.openxmlformats.org/officeDocument/2006/relationships/tags" Target="../tags/tag80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3" Type="http://schemas.openxmlformats.org/officeDocument/2006/relationships/tags" Target="../tags/tag802.xml"/><Relationship Id="rId2" Type="http://schemas.openxmlformats.org/officeDocument/2006/relationships/image" Target="../media/image9.png"/><Relationship Id="rId1" Type="http://schemas.openxmlformats.org/officeDocument/2006/relationships/tags" Target="../tags/tag80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7" Type="http://schemas.openxmlformats.org/officeDocument/2006/relationships/tags" Target="../tags/tag80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tags" Target="../tags/tag805.xml"/><Relationship Id="rId2" Type="http://schemas.openxmlformats.org/officeDocument/2006/relationships/image" Target="../media/image9.png"/><Relationship Id="rId1" Type="http://schemas.openxmlformats.org/officeDocument/2006/relationships/tags" Target="../tags/tag80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7" Type="http://schemas.openxmlformats.org/officeDocument/2006/relationships/tags" Target="../tags/tag809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3" Type="http://schemas.openxmlformats.org/officeDocument/2006/relationships/tags" Target="../tags/tag808.xml"/><Relationship Id="rId2" Type="http://schemas.openxmlformats.org/officeDocument/2006/relationships/image" Target="../media/image9.png"/><Relationship Id="rId1" Type="http://schemas.openxmlformats.org/officeDocument/2006/relationships/tags" Target="../tags/tag807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814.xml"/><Relationship Id="rId8" Type="http://schemas.openxmlformats.org/officeDocument/2006/relationships/image" Target="../media/image15.png"/><Relationship Id="rId7" Type="http://schemas.openxmlformats.org/officeDocument/2006/relationships/tags" Target="../tags/tag813.xml"/><Relationship Id="rId6" Type="http://schemas.openxmlformats.org/officeDocument/2006/relationships/image" Target="../media/image14.png"/><Relationship Id="rId5" Type="http://schemas.openxmlformats.org/officeDocument/2006/relationships/tags" Target="../tags/tag812.xml"/><Relationship Id="rId4" Type="http://schemas.openxmlformats.org/officeDocument/2006/relationships/image" Target="../media/image13.png"/><Relationship Id="rId3" Type="http://schemas.openxmlformats.org/officeDocument/2006/relationships/tags" Target="../tags/tag811.xml"/><Relationship Id="rId2" Type="http://schemas.openxmlformats.org/officeDocument/2006/relationships/image" Target="../media/image12.png"/><Relationship Id="rId13" Type="http://schemas.openxmlformats.org/officeDocument/2006/relationships/slideLayout" Target="../slideLayouts/slideLayout136.xml"/><Relationship Id="rId12" Type="http://schemas.openxmlformats.org/officeDocument/2006/relationships/tags" Target="../tags/tag816.xml"/><Relationship Id="rId11" Type="http://schemas.openxmlformats.org/officeDocument/2006/relationships/tags" Target="../tags/tag815.xml"/><Relationship Id="rId10" Type="http://schemas.openxmlformats.org/officeDocument/2006/relationships/image" Target="../media/image16.png"/><Relationship Id="rId1" Type="http://schemas.openxmlformats.org/officeDocument/2006/relationships/tags" Target="../tags/tag810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5.xml"/><Relationship Id="rId4" Type="http://schemas.openxmlformats.org/officeDocument/2006/relationships/tags" Target="../tags/tag680.xml"/><Relationship Id="rId3" Type="http://schemas.openxmlformats.org/officeDocument/2006/relationships/tags" Target="../tags/tag679.xml"/><Relationship Id="rId2" Type="http://schemas.openxmlformats.org/officeDocument/2006/relationships/image" Target="../media/image12.png"/><Relationship Id="rId1" Type="http://schemas.openxmlformats.org/officeDocument/2006/relationships/tags" Target="../tags/tag678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8.xml"/><Relationship Id="rId8" Type="http://schemas.openxmlformats.org/officeDocument/2006/relationships/tags" Target="../tags/tag686.xml"/><Relationship Id="rId7" Type="http://schemas.openxmlformats.org/officeDocument/2006/relationships/image" Target="../media/image12.png"/><Relationship Id="rId6" Type="http://schemas.openxmlformats.org/officeDocument/2006/relationships/tags" Target="../tags/tag685.xml"/><Relationship Id="rId5" Type="http://schemas.openxmlformats.org/officeDocument/2006/relationships/tags" Target="../tags/tag684.xml"/><Relationship Id="rId4" Type="http://schemas.openxmlformats.org/officeDocument/2006/relationships/tags" Target="../tags/tag683.xml"/><Relationship Id="rId3" Type="http://schemas.openxmlformats.org/officeDocument/2006/relationships/tags" Target="../tags/tag682.xml"/><Relationship Id="rId2" Type="http://schemas.openxmlformats.org/officeDocument/2006/relationships/image" Target="../media/image9.png"/><Relationship Id="rId1" Type="http://schemas.openxmlformats.org/officeDocument/2006/relationships/tags" Target="../tags/tag681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1.xml"/><Relationship Id="rId4" Type="http://schemas.openxmlformats.org/officeDocument/2006/relationships/tags" Target="../tags/tag689.xml"/><Relationship Id="rId3" Type="http://schemas.openxmlformats.org/officeDocument/2006/relationships/tags" Target="../tags/tag688.xml"/><Relationship Id="rId2" Type="http://schemas.openxmlformats.org/officeDocument/2006/relationships/image" Target="../media/image12.png"/><Relationship Id="rId1" Type="http://schemas.openxmlformats.org/officeDocument/2006/relationships/tags" Target="../tags/tag68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697.xml"/><Relationship Id="rId8" Type="http://schemas.openxmlformats.org/officeDocument/2006/relationships/tags" Target="../tags/tag696.xml"/><Relationship Id="rId7" Type="http://schemas.openxmlformats.org/officeDocument/2006/relationships/tags" Target="../tags/tag695.xml"/><Relationship Id="rId6" Type="http://schemas.openxmlformats.org/officeDocument/2006/relationships/tags" Target="../tags/tag694.xml"/><Relationship Id="rId5" Type="http://schemas.openxmlformats.org/officeDocument/2006/relationships/tags" Target="../tags/tag693.xml"/><Relationship Id="rId4" Type="http://schemas.openxmlformats.org/officeDocument/2006/relationships/tags" Target="../tags/tag692.xml"/><Relationship Id="rId35" Type="http://schemas.openxmlformats.org/officeDocument/2006/relationships/slideLayout" Target="../slideLayouts/slideLayout95.xml"/><Relationship Id="rId34" Type="http://schemas.openxmlformats.org/officeDocument/2006/relationships/tags" Target="../tags/tag722.xml"/><Relationship Id="rId33" Type="http://schemas.openxmlformats.org/officeDocument/2006/relationships/tags" Target="../tags/tag721.xml"/><Relationship Id="rId32" Type="http://schemas.openxmlformats.org/officeDocument/2006/relationships/tags" Target="../tags/tag720.xml"/><Relationship Id="rId31" Type="http://schemas.openxmlformats.org/officeDocument/2006/relationships/tags" Target="../tags/tag719.xml"/><Relationship Id="rId30" Type="http://schemas.openxmlformats.org/officeDocument/2006/relationships/tags" Target="../tags/tag718.xml"/><Relationship Id="rId3" Type="http://schemas.openxmlformats.org/officeDocument/2006/relationships/tags" Target="../tags/tag691.xml"/><Relationship Id="rId29" Type="http://schemas.openxmlformats.org/officeDocument/2006/relationships/tags" Target="../tags/tag717.xml"/><Relationship Id="rId28" Type="http://schemas.openxmlformats.org/officeDocument/2006/relationships/tags" Target="../tags/tag716.xml"/><Relationship Id="rId27" Type="http://schemas.openxmlformats.org/officeDocument/2006/relationships/tags" Target="../tags/tag715.xml"/><Relationship Id="rId26" Type="http://schemas.openxmlformats.org/officeDocument/2006/relationships/tags" Target="../tags/tag714.xml"/><Relationship Id="rId25" Type="http://schemas.openxmlformats.org/officeDocument/2006/relationships/tags" Target="../tags/tag713.xml"/><Relationship Id="rId24" Type="http://schemas.openxmlformats.org/officeDocument/2006/relationships/tags" Target="../tags/tag712.xml"/><Relationship Id="rId23" Type="http://schemas.openxmlformats.org/officeDocument/2006/relationships/tags" Target="../tags/tag711.xml"/><Relationship Id="rId22" Type="http://schemas.openxmlformats.org/officeDocument/2006/relationships/tags" Target="../tags/tag710.xml"/><Relationship Id="rId21" Type="http://schemas.openxmlformats.org/officeDocument/2006/relationships/tags" Target="../tags/tag709.xml"/><Relationship Id="rId20" Type="http://schemas.openxmlformats.org/officeDocument/2006/relationships/tags" Target="../tags/tag708.xml"/><Relationship Id="rId2" Type="http://schemas.openxmlformats.org/officeDocument/2006/relationships/image" Target="../media/image9.png"/><Relationship Id="rId19" Type="http://schemas.openxmlformats.org/officeDocument/2006/relationships/tags" Target="../tags/tag707.xml"/><Relationship Id="rId18" Type="http://schemas.openxmlformats.org/officeDocument/2006/relationships/tags" Target="../tags/tag706.xml"/><Relationship Id="rId17" Type="http://schemas.openxmlformats.org/officeDocument/2006/relationships/tags" Target="../tags/tag705.xml"/><Relationship Id="rId16" Type="http://schemas.openxmlformats.org/officeDocument/2006/relationships/tags" Target="../tags/tag704.xml"/><Relationship Id="rId15" Type="http://schemas.openxmlformats.org/officeDocument/2006/relationships/tags" Target="../tags/tag703.xml"/><Relationship Id="rId14" Type="http://schemas.openxmlformats.org/officeDocument/2006/relationships/tags" Target="../tags/tag702.xml"/><Relationship Id="rId13" Type="http://schemas.openxmlformats.org/officeDocument/2006/relationships/tags" Target="../tags/tag701.xml"/><Relationship Id="rId12" Type="http://schemas.openxmlformats.org/officeDocument/2006/relationships/tags" Target="../tags/tag700.xml"/><Relationship Id="rId11" Type="http://schemas.openxmlformats.org/officeDocument/2006/relationships/tags" Target="../tags/tag699.xml"/><Relationship Id="rId10" Type="http://schemas.openxmlformats.org/officeDocument/2006/relationships/tags" Target="../tags/tag698.xml"/><Relationship Id="rId1" Type="http://schemas.openxmlformats.org/officeDocument/2006/relationships/tags" Target="../tags/tag690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0.xml"/><Relationship Id="rId4" Type="http://schemas.openxmlformats.org/officeDocument/2006/relationships/tags" Target="../tags/tag725.xml"/><Relationship Id="rId3" Type="http://schemas.openxmlformats.org/officeDocument/2006/relationships/tags" Target="../tags/tag724.xml"/><Relationship Id="rId2" Type="http://schemas.openxmlformats.org/officeDocument/2006/relationships/image" Target="../media/image12.png"/><Relationship Id="rId1" Type="http://schemas.openxmlformats.org/officeDocument/2006/relationships/tags" Target="../tags/tag72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732.xml"/><Relationship Id="rId8" Type="http://schemas.openxmlformats.org/officeDocument/2006/relationships/tags" Target="../tags/tag731.xml"/><Relationship Id="rId7" Type="http://schemas.openxmlformats.org/officeDocument/2006/relationships/tags" Target="../tags/tag730.xml"/><Relationship Id="rId6" Type="http://schemas.openxmlformats.org/officeDocument/2006/relationships/tags" Target="../tags/tag729.xml"/><Relationship Id="rId5" Type="http://schemas.openxmlformats.org/officeDocument/2006/relationships/tags" Target="../tags/tag728.xml"/><Relationship Id="rId4" Type="http://schemas.openxmlformats.org/officeDocument/2006/relationships/image" Target="../media/image17.jpeg"/><Relationship Id="rId3" Type="http://schemas.openxmlformats.org/officeDocument/2006/relationships/tags" Target="../tags/tag727.xml"/><Relationship Id="rId22" Type="http://schemas.openxmlformats.org/officeDocument/2006/relationships/slideLayout" Target="../slideLayouts/slideLayout77.xml"/><Relationship Id="rId21" Type="http://schemas.openxmlformats.org/officeDocument/2006/relationships/tags" Target="../tags/tag743.xml"/><Relationship Id="rId20" Type="http://schemas.openxmlformats.org/officeDocument/2006/relationships/tags" Target="../tags/tag742.xml"/><Relationship Id="rId2" Type="http://schemas.openxmlformats.org/officeDocument/2006/relationships/image" Target="../media/image9.png"/><Relationship Id="rId19" Type="http://schemas.openxmlformats.org/officeDocument/2006/relationships/tags" Target="../tags/tag741.xml"/><Relationship Id="rId18" Type="http://schemas.openxmlformats.org/officeDocument/2006/relationships/tags" Target="../tags/tag740.xml"/><Relationship Id="rId17" Type="http://schemas.openxmlformats.org/officeDocument/2006/relationships/tags" Target="../tags/tag739.xml"/><Relationship Id="rId16" Type="http://schemas.openxmlformats.org/officeDocument/2006/relationships/tags" Target="../tags/tag738.xml"/><Relationship Id="rId15" Type="http://schemas.openxmlformats.org/officeDocument/2006/relationships/image" Target="../media/image18.png"/><Relationship Id="rId14" Type="http://schemas.openxmlformats.org/officeDocument/2006/relationships/tags" Target="../tags/tag737.xml"/><Relationship Id="rId13" Type="http://schemas.openxmlformats.org/officeDocument/2006/relationships/tags" Target="../tags/tag736.xml"/><Relationship Id="rId12" Type="http://schemas.openxmlformats.org/officeDocument/2006/relationships/tags" Target="../tags/tag735.xml"/><Relationship Id="rId11" Type="http://schemas.openxmlformats.org/officeDocument/2006/relationships/tags" Target="../tags/tag734.xml"/><Relationship Id="rId10" Type="http://schemas.openxmlformats.org/officeDocument/2006/relationships/tags" Target="../tags/tag733.xml"/><Relationship Id="rId1" Type="http://schemas.openxmlformats.org/officeDocument/2006/relationships/tags" Target="../tags/tag72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750.xml"/><Relationship Id="rId8" Type="http://schemas.openxmlformats.org/officeDocument/2006/relationships/tags" Target="../tags/tag749.xml"/><Relationship Id="rId7" Type="http://schemas.openxmlformats.org/officeDocument/2006/relationships/tags" Target="../tags/tag748.xml"/><Relationship Id="rId6" Type="http://schemas.openxmlformats.org/officeDocument/2006/relationships/tags" Target="../tags/tag747.xml"/><Relationship Id="rId5" Type="http://schemas.openxmlformats.org/officeDocument/2006/relationships/tags" Target="../tags/tag746.xml"/><Relationship Id="rId4" Type="http://schemas.openxmlformats.org/officeDocument/2006/relationships/image" Target="../media/image17.jpeg"/><Relationship Id="rId3" Type="http://schemas.openxmlformats.org/officeDocument/2006/relationships/tags" Target="../tags/tag745.xml"/><Relationship Id="rId21" Type="http://schemas.openxmlformats.org/officeDocument/2006/relationships/slideLayout" Target="../slideLayouts/slideLayout20.xml"/><Relationship Id="rId20" Type="http://schemas.openxmlformats.org/officeDocument/2006/relationships/tags" Target="../tags/tag760.xml"/><Relationship Id="rId2" Type="http://schemas.openxmlformats.org/officeDocument/2006/relationships/image" Target="../media/image9.png"/><Relationship Id="rId19" Type="http://schemas.openxmlformats.org/officeDocument/2006/relationships/tags" Target="../tags/tag759.xml"/><Relationship Id="rId18" Type="http://schemas.openxmlformats.org/officeDocument/2006/relationships/tags" Target="../tags/tag758.xml"/><Relationship Id="rId17" Type="http://schemas.openxmlformats.org/officeDocument/2006/relationships/tags" Target="../tags/tag757.xml"/><Relationship Id="rId16" Type="http://schemas.openxmlformats.org/officeDocument/2006/relationships/tags" Target="../tags/tag756.xml"/><Relationship Id="rId15" Type="http://schemas.openxmlformats.org/officeDocument/2006/relationships/image" Target="../media/image18.png"/><Relationship Id="rId14" Type="http://schemas.openxmlformats.org/officeDocument/2006/relationships/tags" Target="../tags/tag755.xml"/><Relationship Id="rId13" Type="http://schemas.openxmlformats.org/officeDocument/2006/relationships/tags" Target="../tags/tag754.xml"/><Relationship Id="rId12" Type="http://schemas.openxmlformats.org/officeDocument/2006/relationships/tags" Target="../tags/tag753.xml"/><Relationship Id="rId11" Type="http://schemas.openxmlformats.org/officeDocument/2006/relationships/tags" Target="../tags/tag752.xml"/><Relationship Id="rId10" Type="http://schemas.openxmlformats.org/officeDocument/2006/relationships/tags" Target="../tags/tag751.xml"/><Relationship Id="rId1" Type="http://schemas.openxmlformats.org/officeDocument/2006/relationships/tags" Target="../tags/tag7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" y="283210"/>
            <a:ext cx="1060450" cy="1060450"/>
          </a:xfrm>
          <a:prstGeom prst="rect">
            <a:avLst/>
          </a:prstGeom>
        </p:spPr>
      </p:pic>
      <p:pic>
        <p:nvPicPr>
          <p:cNvPr id="5" name="图片 4" descr="满满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rcRect l="24909" t="23907" r="31555" b="20876"/>
          <a:stretch>
            <a:fillRect/>
          </a:stretch>
        </p:blipFill>
        <p:spPr>
          <a:xfrm>
            <a:off x="6296025" y="3031490"/>
            <a:ext cx="1087755" cy="196469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 descr="意意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rcRect l="17763" t="31978" r="24742" b="18210"/>
          <a:stretch>
            <a:fillRect/>
          </a:stretch>
        </p:blipFill>
        <p:spPr>
          <a:xfrm>
            <a:off x="8396605" y="2812415"/>
            <a:ext cx="1191260" cy="1617345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1" name="标题 10"/>
          <p:cNvSpPr>
            <a:spLocks noGrp="1"/>
          </p:cNvSpPr>
          <p:nvPr>
            <p:ph type="ctrTitle" idx="1"/>
            <p:custDataLst>
              <p:tags r:id="rId7"/>
            </p:custDataLst>
          </p:nvPr>
        </p:nvSpPr>
        <p:spPr>
          <a:xfrm>
            <a:off x="1032510" y="1080770"/>
            <a:ext cx="10448290" cy="1785620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  <a:uFillTx/>
                <a:sym typeface="Arial" panose="020B0604020202020204" pitchFamily="34" charset="0"/>
              </a:rPr>
              <a:t>2022网民网络安全感满意度</a:t>
            </a:r>
            <a:r>
              <a:rPr lang="en-US" altLang="zh-CN" sz="4000" b="1">
                <a:solidFill>
                  <a:schemeClr val="accent1">
                    <a:lumMod val="75000"/>
                  </a:schemeClr>
                </a:solidFill>
                <a:sym typeface="Arial" panose="020B0604020202020204" pitchFamily="34" charset="0"/>
              </a:rPr>
              <a:t>调查活动</a:t>
            </a:r>
            <a:br>
              <a:rPr lang="en-US" altLang="zh-CN" sz="4000" b="1" dirty="0">
                <a:solidFill>
                  <a:schemeClr val="accent1">
                    <a:lumMod val="75000"/>
                  </a:schemeClr>
                </a:solidFill>
                <a:uFillTx/>
                <a:sym typeface="Arial" panose="020B0604020202020204" pitchFamily="34" charset="0"/>
              </a:rPr>
            </a:br>
            <a:r>
              <a:rPr sz="4000" b="1" dirty="0">
                <a:solidFill>
                  <a:schemeClr val="accent1">
                    <a:lumMod val="75000"/>
                  </a:schemeClr>
                </a:solidFill>
                <a:uFillTx/>
                <a:sym typeface="Arial" panose="020B0604020202020204" pitchFamily="34" charset="0"/>
              </a:rPr>
              <a:t>筹备工作和计划情况汇报</a:t>
            </a:r>
            <a:endParaRPr sz="4000" b="1" dirty="0">
              <a:solidFill>
                <a:schemeClr val="accent1">
                  <a:lumMod val="75000"/>
                </a:schemeClr>
              </a:solidFill>
              <a:uFillTx/>
              <a:sym typeface="Arial" panose="020B0604020202020204" pitchFamily="34" charset="0"/>
            </a:endParaRPr>
          </a:p>
        </p:txBody>
      </p:sp>
      <p:sp>
        <p:nvSpPr>
          <p:cNvPr id="13" name="Object 104"/>
          <p:cNvSpPr txBox="1"/>
          <p:nvPr>
            <p:custDataLst>
              <p:tags r:id="rId8"/>
            </p:custDataLst>
          </p:nvPr>
        </p:nvSpPr>
        <p:spPr>
          <a:xfrm>
            <a:off x="1825062" y="5160990"/>
            <a:ext cx="9075286" cy="380999"/>
          </a:xfrm>
          <a:prstGeom prst="rect">
            <a:avLst/>
          </a:prstGeom>
        </p:spPr>
        <p:txBody>
          <a:bodyPr vert="horz" wrap="square" tIns="0" rtlCol="0" anchor="t" anchorCtr="0"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b="0" i="0" spc="1000" dirty="0">
                <a:solidFill>
                  <a:schemeClr val="dk1"/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rPr>
              <a:t>组委会秘书处/202</a:t>
            </a:r>
            <a:r>
              <a:rPr lang="en-US" altLang="zh-CN" b="0" i="0" spc="1000" dirty="0">
                <a:solidFill>
                  <a:schemeClr val="dk1"/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rPr>
              <a:t>2</a:t>
            </a:r>
            <a:r>
              <a:rPr lang="zh-CN" altLang="en-US" b="0" i="0" spc="1000" dirty="0">
                <a:solidFill>
                  <a:schemeClr val="dk1"/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rPr>
              <a:t>年</a:t>
            </a:r>
            <a:r>
              <a:rPr lang="en-US" altLang="zh-CN" b="0" i="0" spc="1000" dirty="0">
                <a:solidFill>
                  <a:schemeClr val="dk1"/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rPr>
              <a:t>4</a:t>
            </a:r>
            <a:r>
              <a:rPr lang="zh-CN" altLang="en-US" b="0" i="0" spc="1000" dirty="0">
                <a:solidFill>
                  <a:schemeClr val="dk1"/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rPr>
              <a:t>月</a:t>
            </a:r>
            <a:r>
              <a:rPr lang="en-US" altLang="zh-CN" b="0" i="0" spc="1000" dirty="0">
                <a:solidFill>
                  <a:schemeClr val="dk1"/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rPr>
              <a:t>19</a:t>
            </a:r>
            <a:r>
              <a:rPr lang="zh-CN" altLang="en-US" b="0" i="0" spc="1000" dirty="0">
                <a:solidFill>
                  <a:schemeClr val="dk1"/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rPr>
              <a:t>日</a:t>
            </a:r>
            <a:endParaRPr lang="zh-CN" altLang="en-US" b="0" i="0" spc="1000" dirty="0">
              <a:solidFill>
                <a:schemeClr val="dk1"/>
              </a:solidFill>
              <a:latin typeface="Arial" panose="020B0604020202020204" pitchFamily="34" charset="0"/>
              <a:ea typeface="汉仪行者笔记简" panose="02010509060101010101" charset="-122"/>
              <a:cs typeface="汉仪行者笔记简" panose="02010509060101010101" charset="-122"/>
            </a:endParaRPr>
          </a:p>
        </p:txBody>
      </p:sp>
      <p:pic>
        <p:nvPicPr>
          <p:cNvPr id="3" name="图片 2" descr="安安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print"/>
          <a:srcRect l="20705" t="29359" r="30110" b="19420"/>
          <a:stretch>
            <a:fillRect/>
          </a:stretch>
        </p:blipFill>
        <p:spPr>
          <a:xfrm>
            <a:off x="2618740" y="2964815"/>
            <a:ext cx="1163955" cy="1717675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图片 5" descr="全全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 cstate="print"/>
          <a:srcRect l="22715" t="33482" r="31090" b="16941"/>
          <a:stretch>
            <a:fillRect/>
          </a:stretch>
        </p:blipFill>
        <p:spPr>
          <a:xfrm>
            <a:off x="4557395" y="3031490"/>
            <a:ext cx="1083945" cy="165100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custDataLst>
      <p:tags r:id="rId1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" y="283210"/>
            <a:ext cx="1060450" cy="106045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ctrTitle" idx="1"/>
            <p:custDataLst>
              <p:tags r:id="rId3"/>
            </p:custDataLst>
          </p:nvPr>
        </p:nvSpPr>
        <p:spPr>
          <a:xfrm>
            <a:off x="1534160" y="1885315"/>
            <a:ext cx="10312400" cy="1740535"/>
          </a:xfrm>
        </p:spPr>
        <p:txBody>
          <a:bodyPr>
            <a:normAutofit fontScale="9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7200" spc="400">
                <a:solidFill>
                  <a:schemeClr val="accent1">
                    <a:lumMod val="75000"/>
                  </a:schemeClr>
                </a:solidFill>
                <a:cs typeface="+mn-cs"/>
                <a:sym typeface="Arial" panose="020B0604020202020204" pitchFamily="34" charset="0"/>
              </a:rPr>
              <a:t>四、增加新采集力量</a:t>
            </a:r>
            <a:br>
              <a:rPr lang="zh-CN" altLang="en-US" sz="7200" spc="400">
                <a:solidFill>
                  <a:schemeClr val="accent1">
                    <a:lumMod val="75000"/>
                  </a:schemeClr>
                </a:solidFill>
                <a:cs typeface="+mn-cs"/>
                <a:sym typeface="Arial" panose="020B0604020202020204" pitchFamily="34" charset="0"/>
              </a:rPr>
            </a:br>
            <a:r>
              <a:rPr lang="zh-CN" altLang="en-US" sz="53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Arial" panose="020B0604020202020204" pitchFamily="34" charset="0"/>
              </a:rPr>
              <a:t>（扩大问卷调查对象覆盖面）</a:t>
            </a:r>
            <a:endParaRPr lang="zh-CN" altLang="en-US" sz="53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Arial" panose="020B0604020202020204" pitchFamily="34" charset="0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-10795" y="-3810"/>
            <a:ext cx="12192635" cy="6861810"/>
          </a:xfrm>
          <a:prstGeom prst="rect">
            <a:avLst/>
          </a:prstGeom>
          <a:solidFill>
            <a:schemeClr val="lt1">
              <a:alpha val="80000"/>
            </a:schemeClr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2000" b="1" strike="noStrike" spc="300" noProof="1" smtClean="0">
              <a:solidFill>
                <a:srgbClr val="FF0000"/>
              </a:solidFill>
              <a:latin typeface="汉仪行者笔记简" charset="0"/>
              <a:ea typeface="微软雅黑" panose="020B0503020204020204" pitchFamily="34" charset="-122"/>
              <a:cs typeface="汉仪行者笔记简" charset="0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798955" y="842010"/>
            <a:ext cx="9714230" cy="473710"/>
          </a:xfrm>
          <a:prstGeom prst="rect">
            <a:avLst/>
          </a:prstGeom>
          <a:noFill/>
        </p:spPr>
        <p:txBody>
          <a:bodyPr wrap="square" lIns="90000" tIns="46800" rIns="90000" bIns="0" anchor="b">
            <a:noAutofit/>
          </a:bodyPr>
          <a:lstStyle>
            <a:defPPr>
              <a:defRPr lang="zh-CN"/>
            </a:defPPr>
            <a:lvl1pPr lvl="0" defTabSz="913765">
              <a:lnSpc>
                <a:spcPct val="140000"/>
              </a:lnSpc>
              <a:spcBef>
                <a:spcPct val="0"/>
              </a:spcBef>
              <a:defRPr sz="1600" b="1">
                <a:solidFill>
                  <a:srgbClr val="1F74AD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20000"/>
              </a:lnSpc>
            </a:pPr>
            <a:r>
              <a:rPr lang="zh-CN" altLang="en-US" sz="2000" spc="3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行者笔记简" charset="0"/>
                <a:ea typeface="汉仪行者笔记简" charset="0"/>
              </a:rPr>
              <a:t>一、发动结合本地党政机关（如团委、市场监管、文旅、教育等相关部门）</a:t>
            </a:r>
            <a:endParaRPr lang="zh-CN" altLang="en-US" sz="2000" spc="3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行者笔记简" charset="0"/>
              <a:ea typeface="汉仪行者笔记简" charset="0"/>
            </a:endParaRPr>
          </a:p>
        </p:txBody>
      </p:sp>
      <p:sp>
        <p:nvSpPr>
          <p:cNvPr id="29" name="文本框 28"/>
          <p:cNvSpPr txBox="1"/>
          <p:nvPr>
            <p:custDataLst>
              <p:tags r:id="rId5"/>
            </p:custDataLst>
          </p:nvPr>
        </p:nvSpPr>
        <p:spPr>
          <a:xfrm>
            <a:off x="1782445" y="3208655"/>
            <a:ext cx="9740900" cy="995045"/>
          </a:xfrm>
          <a:prstGeom prst="rect">
            <a:avLst/>
          </a:prstGeom>
          <a:noFill/>
        </p:spPr>
        <p:txBody>
          <a:bodyPr wrap="square" lIns="90000" tIns="46800" rIns="90000" bIns="0" anchor="b">
            <a:noAutofit/>
          </a:bodyPr>
          <a:lstStyle>
            <a:defPPr>
              <a:defRPr lang="zh-CN"/>
            </a:defPPr>
            <a:lvl1pPr lvl="0" defTabSz="913765">
              <a:lnSpc>
                <a:spcPct val="140000"/>
              </a:lnSpc>
              <a:spcBef>
                <a:spcPct val="0"/>
              </a:spcBef>
              <a:defRPr sz="1600" b="1">
                <a:solidFill>
                  <a:srgbClr val="1F74AD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20000"/>
              </a:lnSpc>
            </a:pPr>
            <a:r>
              <a:rPr lang="zh-CN" altLang="en-US" sz="2000" spc="3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行者笔记简" charset="0"/>
                <a:ea typeface="汉仪行者笔记简" charset="0"/>
                <a:sym typeface="+mn-ea"/>
              </a:rPr>
              <a:t>四、具有社会责任感及公众影响力的业界代表（如网络达人、意见领袖、</a:t>
            </a:r>
            <a:r>
              <a:rPr lang="en-US" altLang="zh-CN" sz="2000" spc="3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行者笔记简" charset="0"/>
                <a:ea typeface="汉仪行者笔记简" charset="0"/>
                <a:sym typeface="+mn-ea"/>
              </a:rPr>
              <a:t> </a:t>
            </a:r>
            <a:endParaRPr lang="en-US" altLang="zh-CN" sz="2000" spc="3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行者笔记简" charset="0"/>
              <a:ea typeface="汉仪行者笔记简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2000" spc="3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行者笔记简" charset="0"/>
                <a:ea typeface="汉仪行者笔记简" charset="0"/>
                <a:sym typeface="+mn-ea"/>
              </a:rPr>
              <a:t>    </a:t>
            </a:r>
            <a:r>
              <a:rPr lang="zh-CN" altLang="en-US" sz="2000" spc="3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行者笔记简" charset="0"/>
                <a:ea typeface="汉仪行者笔记简" charset="0"/>
                <a:sym typeface="+mn-ea"/>
              </a:rPr>
              <a:t>公益明星等）</a:t>
            </a:r>
            <a:endParaRPr lang="zh-CN" altLang="en-US" sz="2000" spc="3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行者笔记简" charset="0"/>
              <a:ea typeface="汉仪行者笔记简" charset="0"/>
              <a:sym typeface="+mn-ea"/>
            </a:endParaRPr>
          </a:p>
        </p:txBody>
      </p:sp>
      <p:sp>
        <p:nvSpPr>
          <p:cNvPr id="36" name="文本框 35"/>
          <p:cNvSpPr txBox="1"/>
          <p:nvPr>
            <p:custDataLst>
              <p:tags r:id="rId6"/>
            </p:custDataLst>
          </p:nvPr>
        </p:nvSpPr>
        <p:spPr>
          <a:xfrm>
            <a:off x="1837690" y="4203700"/>
            <a:ext cx="9630410" cy="727075"/>
          </a:xfrm>
          <a:prstGeom prst="rect">
            <a:avLst/>
          </a:prstGeom>
          <a:noFill/>
        </p:spPr>
        <p:txBody>
          <a:bodyPr wrap="square" lIns="90000" tIns="46800" rIns="90000" bIns="0" anchor="b">
            <a:noAutofit/>
          </a:bodyPr>
          <a:lstStyle>
            <a:defPPr>
              <a:defRPr lang="zh-CN"/>
            </a:defPPr>
            <a:lvl1pPr lvl="0" defTabSz="913765">
              <a:lnSpc>
                <a:spcPct val="140000"/>
              </a:lnSpc>
              <a:spcBef>
                <a:spcPct val="0"/>
              </a:spcBef>
              <a:defRPr sz="1600" b="1">
                <a:solidFill>
                  <a:srgbClr val="1F74AD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20000"/>
              </a:lnSpc>
            </a:pPr>
            <a:r>
              <a:rPr lang="zh-CN" altLang="en-US" sz="2000" spc="3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行者笔记简" charset="0"/>
                <a:ea typeface="汉仪行者笔记简" charset="0"/>
                <a:sym typeface="+mn-ea"/>
              </a:rPr>
              <a:t>五、社区、街道机构代表、志愿者团体、调查活动采集员等</a:t>
            </a:r>
            <a:endParaRPr lang="zh-CN" altLang="en-US" sz="2000" spc="3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行者笔记简" charset="0"/>
              <a:ea typeface="汉仪行者笔记简" charset="0"/>
              <a:sym typeface="+mn-ea"/>
            </a:endParaRPr>
          </a:p>
        </p:txBody>
      </p:sp>
      <p:sp>
        <p:nvSpPr>
          <p:cNvPr id="45" name="文本框 44"/>
          <p:cNvSpPr txBox="1"/>
          <p:nvPr>
            <p:custDataLst>
              <p:tags r:id="rId7"/>
            </p:custDataLst>
          </p:nvPr>
        </p:nvSpPr>
        <p:spPr>
          <a:xfrm>
            <a:off x="1772285" y="2511425"/>
            <a:ext cx="8851900" cy="473710"/>
          </a:xfrm>
          <a:prstGeom prst="rect">
            <a:avLst/>
          </a:prstGeom>
          <a:noFill/>
        </p:spPr>
        <p:txBody>
          <a:bodyPr wrap="square" lIns="90000" tIns="46800" rIns="90000" bIns="0" anchor="b">
            <a:noAutofit/>
          </a:bodyPr>
          <a:lstStyle>
            <a:defPPr>
              <a:defRPr lang="zh-CN"/>
            </a:defPPr>
            <a:lvl1pPr lvl="0" defTabSz="913765">
              <a:lnSpc>
                <a:spcPct val="140000"/>
              </a:lnSpc>
              <a:spcBef>
                <a:spcPct val="0"/>
              </a:spcBef>
              <a:defRPr sz="1600" b="1">
                <a:solidFill>
                  <a:srgbClr val="1F74A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2000" spc="3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行者笔记简" charset="0"/>
                <a:ea typeface="汉仪行者笔记简" charset="0"/>
              </a:rPr>
              <a:t>三、网民易聚集地（</a:t>
            </a:r>
            <a:r>
              <a:rPr lang="zh-CN" altLang="en-US" sz="2000" spc="3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行者笔记简" charset="0"/>
                <a:ea typeface="汉仪行者笔记简" charset="0"/>
                <a:sym typeface="+mn-ea"/>
              </a:rPr>
              <a:t>如学校、网吧、工厂等）</a:t>
            </a:r>
            <a:endParaRPr lang="zh-CN" altLang="en-US" sz="2000" spc="3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行者笔记简" charset="0"/>
              <a:ea typeface="汉仪行者笔记简" charset="0"/>
              <a:sym typeface="+mn-ea"/>
            </a:endParaRPr>
          </a:p>
        </p:txBody>
      </p:sp>
      <p:sp>
        <p:nvSpPr>
          <p:cNvPr id="55" name="文本框 54"/>
          <p:cNvSpPr txBox="1"/>
          <p:nvPr>
            <p:custDataLst>
              <p:tags r:id="rId8"/>
            </p:custDataLst>
          </p:nvPr>
        </p:nvSpPr>
        <p:spPr>
          <a:xfrm>
            <a:off x="1798955" y="1564005"/>
            <a:ext cx="9724390" cy="659130"/>
          </a:xfrm>
          <a:prstGeom prst="rect">
            <a:avLst/>
          </a:prstGeom>
          <a:noFill/>
        </p:spPr>
        <p:txBody>
          <a:bodyPr wrap="square" lIns="90000" tIns="46800" rIns="90000" bIns="0" anchor="b">
            <a:noAutofit/>
          </a:bodyPr>
          <a:lstStyle>
            <a:defPPr>
              <a:defRPr lang="zh-CN"/>
            </a:defPPr>
            <a:lvl1pPr lvl="0" defTabSz="913765">
              <a:lnSpc>
                <a:spcPct val="140000"/>
              </a:lnSpc>
              <a:spcBef>
                <a:spcPct val="0"/>
              </a:spcBef>
              <a:defRPr sz="1600" b="1">
                <a:solidFill>
                  <a:srgbClr val="1F74A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2000" spc="3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行者笔记简" charset="0"/>
                <a:ea typeface="汉仪行者笔记简" charset="0"/>
              </a:rPr>
              <a:t>二、</a:t>
            </a:r>
            <a:r>
              <a:rPr lang="zh-CN" altLang="en-US" sz="2000" spc="3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行者笔记简" charset="0"/>
                <a:ea typeface="汉仪行者笔记简" charset="0"/>
                <a:sym typeface="+mn-ea"/>
              </a:rPr>
              <a:t>企事业单位（如网络运营商、交通运输集团、大型市政建设集团等）</a:t>
            </a:r>
            <a:endParaRPr lang="zh-CN" altLang="en-US" sz="2000" spc="3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行者笔记简" charset="0"/>
              <a:ea typeface="汉仪行者笔记简" charset="0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9"/>
            </p:custDataLst>
          </p:nvPr>
        </p:nvSpPr>
        <p:spPr>
          <a:xfrm>
            <a:off x="1845945" y="5189220"/>
            <a:ext cx="9630410" cy="727075"/>
          </a:xfrm>
          <a:prstGeom prst="rect">
            <a:avLst/>
          </a:prstGeom>
          <a:noFill/>
        </p:spPr>
        <p:txBody>
          <a:bodyPr wrap="square" lIns="90000" tIns="46800" rIns="90000" bIns="0" anchor="b">
            <a:noAutofit/>
          </a:bodyPr>
          <a:lstStyle>
            <a:defPPr>
              <a:defRPr lang="zh-CN"/>
            </a:defPPr>
            <a:lvl1pPr lvl="0" defTabSz="913765">
              <a:lnSpc>
                <a:spcPct val="140000"/>
              </a:lnSpc>
              <a:spcBef>
                <a:spcPct val="0"/>
              </a:spcBef>
              <a:defRPr sz="1600" b="1">
                <a:solidFill>
                  <a:srgbClr val="1F74AD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20000"/>
              </a:lnSpc>
            </a:pPr>
            <a:r>
              <a:rPr lang="zh-CN" altLang="en-US" sz="2000" spc="3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行者笔记简" charset="0"/>
                <a:ea typeface="汉仪行者笔记简" charset="0"/>
                <a:sym typeface="+mn-ea"/>
              </a:rPr>
              <a:t>六、其他</a:t>
            </a:r>
            <a:endParaRPr lang="zh-CN" altLang="en-US" sz="2000" spc="3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行者笔记简" charset="0"/>
              <a:ea typeface="汉仪行者笔记简" charset="0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" y="283210"/>
            <a:ext cx="1060450" cy="106045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ctrTitle" idx="1"/>
            <p:custDataLst>
              <p:tags r:id="rId3"/>
            </p:custDataLst>
          </p:nvPr>
        </p:nvSpPr>
        <p:spPr>
          <a:xfrm>
            <a:off x="1525270" y="1666240"/>
            <a:ext cx="10530840" cy="1740535"/>
          </a:xfrm>
        </p:spPr>
        <p:txBody>
          <a:bodyPr>
            <a:normAutofit fontScale="9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7200" spc="400">
                <a:solidFill>
                  <a:schemeClr val="accent1">
                    <a:lumMod val="75000"/>
                  </a:schemeClr>
                </a:solidFill>
                <a:cs typeface="+mn-cs"/>
                <a:sym typeface="Arial" panose="020B0604020202020204" pitchFamily="34" charset="0"/>
              </a:rPr>
              <a:t>五、</a:t>
            </a:r>
            <a:r>
              <a:rPr sz="6700" spc="400">
                <a:solidFill>
                  <a:schemeClr val="accent1">
                    <a:lumMod val="75000"/>
                  </a:schemeClr>
                </a:solidFill>
                <a:cs typeface="+mn-cs"/>
                <a:sym typeface="Arial" panose="020B0604020202020204" pitchFamily="34" charset="0"/>
              </a:rPr>
              <a:t>新亮点及其他内容说明</a:t>
            </a:r>
            <a:endParaRPr lang="zh-CN" altLang="en-US" sz="6700" spc="400">
              <a:solidFill>
                <a:schemeClr val="accent1">
                  <a:lumMod val="75000"/>
                </a:schemeClr>
              </a:solidFill>
              <a:cs typeface="+mn-cs"/>
              <a:sym typeface="Arial" panose="020B0604020202020204" pitchFamily="34" charset="0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" y="283210"/>
            <a:ext cx="1060450" cy="10604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725" y="0"/>
            <a:ext cx="9312275" cy="56857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595" y="5130165"/>
            <a:ext cx="1296035" cy="17278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0630" y="5219065"/>
            <a:ext cx="1632585" cy="16325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8675" y="5212080"/>
            <a:ext cx="1645920" cy="16459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3215" y="5254625"/>
            <a:ext cx="1560830" cy="156083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" y="283210"/>
            <a:ext cx="1060450" cy="10604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305" y="687070"/>
            <a:ext cx="9163050" cy="51511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" y="283210"/>
            <a:ext cx="1060450" cy="10604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" y="283210"/>
            <a:ext cx="1060450" cy="10604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60885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" y="283210"/>
            <a:ext cx="1060450" cy="10604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0100" cy="68573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" y="283210"/>
            <a:ext cx="1060450" cy="10604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0"/>
            <a:ext cx="12178030" cy="68637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" y="283210"/>
            <a:ext cx="1060450" cy="1060450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1701800" y="283210"/>
            <a:ext cx="10151745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sz="2400" b="1" dirty="0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    </a:t>
            </a:r>
            <a:r>
              <a:rPr lang="en-US" sz="2000" b="1" dirty="0" smtClean="0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2021</a:t>
            </a:r>
            <a:r>
              <a:rPr lang="zh-CN" altLang="en-US" sz="2000" b="1" dirty="0" smtClean="0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年有很多</a:t>
            </a:r>
            <a:r>
              <a:rPr lang="zh-CN" altLang="en-US" sz="2000" b="1" dirty="0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高质量报告，各发起</a:t>
            </a:r>
            <a:r>
              <a:rPr lang="zh-CN" altLang="en-US" sz="2000" b="1" dirty="0" smtClean="0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单位可</a:t>
            </a:r>
            <a:r>
              <a:rPr lang="zh-CN" altLang="en-US" sz="2000" b="1" dirty="0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提前给</a:t>
            </a:r>
            <a:r>
              <a:rPr lang="zh-CN" altLang="en-US" sz="2000" b="1" dirty="0" smtClean="0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相关政府主管</a:t>
            </a:r>
            <a:r>
              <a:rPr lang="zh-CN" altLang="en-US" sz="2000" b="1" dirty="0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部门领导报送</a:t>
            </a:r>
            <a:endParaRPr lang="zh-CN" sz="2000" b="1" dirty="0">
              <a:gradFill>
                <a:gsLst>
                  <a:gs pos="0">
                    <a:srgbClr val="C00000"/>
                  </a:gs>
                  <a:gs pos="100000">
                    <a:srgbClr val="B20000"/>
                  </a:gs>
                </a:gsLst>
                <a:lin ang="9660000" scaled="0"/>
              </a:gradFill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270" y="985520"/>
            <a:ext cx="2224405" cy="31432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460" y="989965"/>
            <a:ext cx="2377440" cy="31388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3685" y="989965"/>
            <a:ext cx="2460625" cy="31426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419600" y="6027420"/>
            <a:ext cx="750443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各</a:t>
            </a:r>
            <a:r>
              <a:rPr lang="zh-CN" altLang="en-US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区域报告、</a:t>
            </a:r>
            <a:r>
              <a:rPr lang="zh-CN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专题</a:t>
            </a:r>
            <a:r>
              <a:rPr 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报告可</a:t>
            </a:r>
            <a:r>
              <a:rPr lang="zh-CN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从</a:t>
            </a:r>
            <a:r>
              <a:rPr lang="en-US" altLang="zh-CN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“</a:t>
            </a:r>
            <a:r>
              <a:rPr lang="zh-CN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网络安全共建网</a:t>
            </a:r>
            <a:r>
              <a:rPr lang="en-US" altLang="zh-CN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”</a:t>
            </a:r>
            <a:r>
              <a:rPr lang="zh-CN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下载</a:t>
            </a:r>
            <a:endParaRPr lang="zh-CN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906270" y="4190365"/>
            <a:ext cx="717867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sz="2400" b="1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 </a:t>
            </a:r>
            <a:r>
              <a:rPr lang="zh-CN" sz="2400" b="1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全国报告</a:t>
            </a:r>
            <a:r>
              <a:rPr lang="en-US" altLang="zh-CN" sz="2400" b="1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      </a:t>
            </a:r>
            <a:r>
              <a:rPr lang="zh-CN" altLang="en-US" sz="2400" b="1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专题报告</a:t>
            </a:r>
            <a:r>
              <a:rPr lang="en-US" altLang="zh-CN" sz="2400" b="1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          </a:t>
            </a:r>
            <a:r>
              <a:rPr lang="zh-CN" altLang="en-US" sz="2400" b="1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广东分析报告</a:t>
            </a:r>
            <a:endParaRPr lang="zh-CN" altLang="en-US" sz="2400" b="1">
              <a:gradFill>
                <a:gsLst>
                  <a:gs pos="0">
                    <a:srgbClr val="C00000"/>
                  </a:gs>
                  <a:gs pos="100000">
                    <a:srgbClr val="B20000"/>
                  </a:gs>
                </a:gsLst>
                <a:lin ang="9660000" scaled="0"/>
              </a:gradFill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368155" y="4898390"/>
            <a:ext cx="26981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sz="2400" b="1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 </a:t>
            </a:r>
            <a:r>
              <a:rPr lang="zh-CN" altLang="en-US" sz="2400" b="1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各</a:t>
            </a:r>
            <a:r>
              <a:rPr lang="zh-CN" sz="2400" b="1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区域统计报告</a:t>
            </a:r>
            <a:endParaRPr lang="zh-CN" sz="2400" b="1">
              <a:gradFill>
                <a:gsLst>
                  <a:gs pos="0">
                    <a:srgbClr val="C00000"/>
                  </a:gs>
                  <a:gs pos="100000">
                    <a:srgbClr val="B20000"/>
                  </a:gs>
                </a:gsLst>
                <a:lin ang="9660000" scaled="0"/>
              </a:gradFill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7705" y="1877695"/>
            <a:ext cx="2275840" cy="310324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Object 107"/>
          <p:cNvSpPr txBox="1"/>
          <p:nvPr>
            <p:custDataLst>
              <p:tags r:id="rId1"/>
            </p:custDataLst>
          </p:nvPr>
        </p:nvSpPr>
        <p:spPr>
          <a:xfrm>
            <a:off x="707707" y="3344883"/>
            <a:ext cx="3636010" cy="1264930"/>
          </a:xfrm>
          <a:prstGeom prst="rect">
            <a:avLst/>
          </a:prstGeom>
          <a:ln>
            <a:solidFill>
              <a:srgbClr val="000000">
                <a:alpha val="0"/>
              </a:srgbClr>
            </a:solidFill>
          </a:ln>
        </p:spPr>
        <p:txBody>
          <a:bodyPr vert="horz" wrap="square" rtlCol="0" anchor="t" anchorCtr="0">
            <a:normAutofit/>
          </a:bodyPr>
          <a:lstStyle/>
          <a:p>
            <a:pPr lvl="0" algn="ctr">
              <a:lnSpc>
                <a:spcPct val="114000"/>
              </a:lnSpc>
            </a:pPr>
            <a:r>
              <a:rPr lang="zh-CN" sz="6600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程行简" panose="00020600040101010101" charset="-122"/>
                <a:sym typeface="+mn-ea"/>
              </a:rPr>
              <a:t>目录</a:t>
            </a:r>
            <a:endParaRPr lang="zh-CN" sz="6600" dirty="0">
              <a:solidFill>
                <a:schemeClr val="accent1"/>
              </a:solidFill>
              <a:uFillTx/>
              <a:latin typeface="Arial" panose="020B0604020202020204" pitchFamily="34" charset="0"/>
              <a:ea typeface="汉仪程行简" panose="00020600040101010101" charset="-122"/>
              <a:sym typeface="+mn-ea"/>
            </a:endParaRPr>
          </a:p>
        </p:txBody>
      </p:sp>
      <p:sp>
        <p:nvSpPr>
          <p:cNvPr id="15" name="Object 108"/>
          <p:cNvSpPr txBox="1"/>
          <p:nvPr>
            <p:custDataLst>
              <p:tags r:id="rId2"/>
            </p:custDataLst>
          </p:nvPr>
        </p:nvSpPr>
        <p:spPr>
          <a:xfrm>
            <a:off x="5922327" y="1477004"/>
            <a:ext cx="2877185" cy="603885"/>
          </a:xfrm>
          <a:prstGeom prst="rect">
            <a:avLst/>
          </a:prstGeom>
          <a:ln>
            <a:solidFill>
              <a:srgbClr val="000000">
                <a:alpha val="0"/>
              </a:srgbClr>
            </a:solidFill>
          </a:ln>
        </p:spPr>
        <p:txBody>
          <a:bodyPr vert="horz" wrap="square" rtlCol="0" anchor="t" anchorCtr="0">
            <a:normAutofit/>
          </a:bodyPr>
          <a:lstStyle/>
          <a:p>
            <a:pPr algn="l">
              <a:lnSpc>
                <a:spcPct val="114000"/>
              </a:lnSpc>
            </a:pPr>
            <a:r>
              <a:rPr lang="zh-CN" sz="2400" b="0" i="0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</a:rPr>
              <a:t>实施方案（拟）</a:t>
            </a:r>
            <a:endParaRPr lang="zh-CN" sz="2400" b="0" i="0" dirty="0">
              <a:solidFill>
                <a:schemeClr val="accent1"/>
              </a:solidFill>
              <a:uFillTx/>
              <a:latin typeface="Arial" panose="020B0604020202020204" pitchFamily="34" charset="0"/>
              <a:ea typeface="汉仪行者笔记简" panose="02010509060101010101" charset="-122"/>
            </a:endParaRPr>
          </a:p>
        </p:txBody>
      </p:sp>
      <p:sp>
        <p:nvSpPr>
          <p:cNvPr id="17" name="Object 1010"/>
          <p:cNvSpPr txBox="1"/>
          <p:nvPr>
            <p:custDataLst>
              <p:tags r:id="rId3"/>
            </p:custDataLst>
          </p:nvPr>
        </p:nvSpPr>
        <p:spPr>
          <a:xfrm>
            <a:off x="5922327" y="2305679"/>
            <a:ext cx="2877185" cy="568325"/>
          </a:xfrm>
          <a:prstGeom prst="rect">
            <a:avLst/>
          </a:prstGeom>
          <a:ln>
            <a:solidFill>
              <a:srgbClr val="000000">
                <a:alpha val="0"/>
              </a:srgbClr>
            </a:solidFill>
          </a:ln>
        </p:spPr>
        <p:txBody>
          <a:bodyPr vert="horz" wrap="square" rtlCol="0" anchor="t" anchorCtr="0">
            <a:normAutofit/>
          </a:bodyPr>
          <a:lstStyle/>
          <a:p>
            <a:pPr lvl="0" algn="l">
              <a:lnSpc>
                <a:spcPct val="114000"/>
              </a:lnSpc>
            </a:pPr>
            <a:r>
              <a:rPr lang="zh-CN" sz="2400" dirty="0">
                <a:solidFill>
                  <a:schemeClr val="accent3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sym typeface="+mn-ea"/>
              </a:rPr>
              <a:t>任务进度安排</a:t>
            </a:r>
            <a:endParaRPr lang="zh-CN" sz="2400" dirty="0">
              <a:solidFill>
                <a:schemeClr val="accent3"/>
              </a:solidFill>
              <a:uFillTx/>
              <a:latin typeface="Arial" panose="020B0604020202020204" pitchFamily="34" charset="0"/>
              <a:ea typeface="汉仪行者笔记简" panose="02010509060101010101" charset="-122"/>
              <a:sym typeface="+mn-ea"/>
            </a:endParaRPr>
          </a:p>
        </p:txBody>
      </p:sp>
      <p:sp>
        <p:nvSpPr>
          <p:cNvPr id="19" name="Object 1012"/>
          <p:cNvSpPr txBox="1"/>
          <p:nvPr>
            <p:custDataLst>
              <p:tags r:id="rId4"/>
            </p:custDataLst>
          </p:nvPr>
        </p:nvSpPr>
        <p:spPr>
          <a:xfrm>
            <a:off x="5922327" y="3106731"/>
            <a:ext cx="2877185" cy="588010"/>
          </a:xfrm>
          <a:prstGeom prst="rect">
            <a:avLst/>
          </a:prstGeom>
          <a:ln>
            <a:solidFill>
              <a:srgbClr val="000000">
                <a:alpha val="0"/>
              </a:srgbClr>
            </a:solidFill>
          </a:ln>
        </p:spPr>
        <p:txBody>
          <a:bodyPr vert="horz" wrap="square" rtlCol="0" anchor="t" anchorCtr="0">
            <a:normAutofit/>
          </a:bodyPr>
          <a:lstStyle/>
          <a:p>
            <a:pPr lvl="0" algn="l">
              <a:lnSpc>
                <a:spcPct val="114000"/>
              </a:lnSpc>
            </a:pPr>
            <a:r>
              <a:rPr lang="zh-CN" sz="2400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sym typeface="Arial" panose="020B0604020202020204" pitchFamily="34" charset="0"/>
              </a:rPr>
              <a:t>完善发起单位队伍</a:t>
            </a:r>
            <a:endParaRPr lang="zh-CN" sz="2400" dirty="0">
              <a:solidFill>
                <a:schemeClr val="accent1"/>
              </a:solidFill>
              <a:uFillTx/>
              <a:latin typeface="Arial" panose="020B0604020202020204" pitchFamily="34" charset="0"/>
              <a:ea typeface="汉仪行者笔记简" panose="02010509060101010101" charset="-122"/>
              <a:sym typeface="+mn-ea"/>
            </a:endParaRPr>
          </a:p>
        </p:txBody>
      </p:sp>
      <p:sp>
        <p:nvSpPr>
          <p:cNvPr id="21" name="Object 1014"/>
          <p:cNvSpPr txBox="1"/>
          <p:nvPr>
            <p:custDataLst>
              <p:tags r:id="rId5"/>
            </p:custDataLst>
          </p:nvPr>
        </p:nvSpPr>
        <p:spPr>
          <a:xfrm>
            <a:off x="5922327" y="3910324"/>
            <a:ext cx="2877185" cy="602615"/>
          </a:xfrm>
          <a:prstGeom prst="rect">
            <a:avLst/>
          </a:prstGeom>
          <a:ln>
            <a:solidFill>
              <a:srgbClr val="000000">
                <a:alpha val="0"/>
              </a:srgbClr>
            </a:solidFill>
          </a:ln>
        </p:spPr>
        <p:txBody>
          <a:bodyPr vert="horz" wrap="square" rtlCol="0" anchor="t" anchorCtr="0">
            <a:normAutofit/>
          </a:bodyPr>
          <a:lstStyle/>
          <a:p>
            <a:pPr lvl="0" algn="l">
              <a:lnSpc>
                <a:spcPct val="114000"/>
              </a:lnSpc>
            </a:pPr>
            <a:r>
              <a:rPr lang="zh-CN" sz="2400" dirty="0">
                <a:solidFill>
                  <a:schemeClr val="accent3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sym typeface="Arial" panose="020B0604020202020204" pitchFamily="34" charset="0"/>
              </a:rPr>
              <a:t>增加新采集力量</a:t>
            </a:r>
            <a:endParaRPr lang="zh-CN" sz="2400" dirty="0">
              <a:solidFill>
                <a:schemeClr val="accent3"/>
              </a:solidFill>
              <a:uFillTx/>
              <a:latin typeface="Arial" panose="020B0604020202020204" pitchFamily="34" charset="0"/>
              <a:ea typeface="汉仪行者笔记简" panose="02010509060101010101" charset="-122"/>
              <a:sym typeface="+mn-ea"/>
            </a:endParaRPr>
          </a:p>
        </p:txBody>
      </p:sp>
      <p:sp>
        <p:nvSpPr>
          <p:cNvPr id="16" name="Object 109"/>
          <p:cNvSpPr txBox="1"/>
          <p:nvPr>
            <p:custDataLst>
              <p:tags r:id="rId6"/>
            </p:custDataLst>
          </p:nvPr>
        </p:nvSpPr>
        <p:spPr>
          <a:xfrm>
            <a:off x="4978083" y="1512246"/>
            <a:ext cx="1828165" cy="533400"/>
          </a:xfrm>
          <a:prstGeom prst="rect">
            <a:avLst/>
          </a:prstGeom>
          <a:ln>
            <a:solidFill>
              <a:srgbClr val="000000">
                <a:alpha val="0"/>
              </a:srgbClr>
            </a:solidFill>
          </a:ln>
        </p:spPr>
        <p:txBody>
          <a:bodyPr vert="horz" wrap="square" rtlCol="0" anchor="t" anchorCtr="0">
            <a:normAutofit/>
          </a:bodyPr>
          <a:lstStyle/>
          <a:p>
            <a:pPr algn="l">
              <a:lnSpc>
                <a:spcPct val="114000"/>
              </a:lnSpc>
            </a:pPr>
            <a:r>
              <a:rPr lang="zh-CN" sz="2400" i="0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rPr>
              <a:t> 一、</a:t>
            </a:r>
            <a:endParaRPr lang="zh-CN" altLang="en-US" sz="2400" i="0" dirty="0">
              <a:solidFill>
                <a:schemeClr val="accent1"/>
              </a:solidFill>
              <a:uFillTx/>
              <a:latin typeface="Arial" panose="020B0604020202020204" pitchFamily="34" charset="0"/>
              <a:ea typeface="汉仪行者笔记简" panose="02010509060101010101" charset="-122"/>
              <a:cs typeface="汉仪行者笔记简" panose="02010509060101010101" charset="-122"/>
            </a:endParaRPr>
          </a:p>
        </p:txBody>
      </p:sp>
      <p:sp>
        <p:nvSpPr>
          <p:cNvPr id="18" name="Object 1011"/>
          <p:cNvSpPr txBox="1"/>
          <p:nvPr>
            <p:custDataLst>
              <p:tags r:id="rId7"/>
            </p:custDataLst>
          </p:nvPr>
        </p:nvSpPr>
        <p:spPr>
          <a:xfrm>
            <a:off x="4952683" y="2323141"/>
            <a:ext cx="1828165" cy="533400"/>
          </a:xfrm>
          <a:prstGeom prst="rect">
            <a:avLst/>
          </a:prstGeom>
          <a:ln>
            <a:solidFill>
              <a:srgbClr val="000000">
                <a:alpha val="0"/>
              </a:srgbClr>
            </a:solidFill>
          </a:ln>
        </p:spPr>
        <p:txBody>
          <a:bodyPr vert="horz" wrap="square" rtlCol="0" anchor="t" anchorCtr="0">
            <a:normAutofit/>
          </a:bodyPr>
          <a:lstStyle/>
          <a:p>
            <a:pPr algn="l">
              <a:lnSpc>
                <a:spcPct val="114000"/>
              </a:lnSpc>
            </a:pPr>
            <a:r>
              <a:rPr lang="zh-CN" sz="2400" i="0" dirty="0">
                <a:solidFill>
                  <a:schemeClr val="accent3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rPr>
              <a:t> 二、</a:t>
            </a:r>
            <a:endParaRPr lang="zh-CN" sz="2400" i="0" dirty="0">
              <a:solidFill>
                <a:schemeClr val="accent3"/>
              </a:solidFill>
              <a:uFillTx/>
              <a:latin typeface="Arial" panose="020B0604020202020204" pitchFamily="34" charset="0"/>
              <a:ea typeface="汉仪行者笔记简" panose="02010509060101010101" charset="-122"/>
              <a:cs typeface="汉仪行者笔记简" panose="02010509060101010101" charset="-122"/>
            </a:endParaRPr>
          </a:p>
        </p:txBody>
      </p:sp>
      <p:sp>
        <p:nvSpPr>
          <p:cNvPr id="20" name="Object 1013"/>
          <p:cNvSpPr txBox="1"/>
          <p:nvPr>
            <p:custDataLst>
              <p:tags r:id="rId8"/>
            </p:custDataLst>
          </p:nvPr>
        </p:nvSpPr>
        <p:spPr>
          <a:xfrm>
            <a:off x="4952683" y="3134036"/>
            <a:ext cx="1828165" cy="533400"/>
          </a:xfrm>
          <a:prstGeom prst="rect">
            <a:avLst/>
          </a:prstGeom>
          <a:ln>
            <a:solidFill>
              <a:srgbClr val="000000">
                <a:alpha val="0"/>
              </a:srgbClr>
            </a:solidFill>
          </a:ln>
        </p:spPr>
        <p:txBody>
          <a:bodyPr vert="horz" wrap="square" rtlCol="0" anchor="t" anchorCtr="0">
            <a:normAutofit/>
          </a:bodyPr>
          <a:lstStyle/>
          <a:p>
            <a:pPr algn="l">
              <a:lnSpc>
                <a:spcPct val="114000"/>
              </a:lnSpc>
              <a:buClrTx/>
              <a:buSzTx/>
              <a:buFontTx/>
            </a:pPr>
            <a:r>
              <a:rPr lang="zh-CN" sz="2400" i="0" dirty="0">
                <a:solidFill>
                  <a:schemeClr val="accent1"/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rPr>
              <a:t> 三、</a:t>
            </a:r>
            <a:endParaRPr lang="zh-CN" sz="2400" i="0" dirty="0">
              <a:solidFill>
                <a:schemeClr val="accent1"/>
              </a:solidFill>
              <a:latin typeface="Arial" panose="020B0604020202020204" pitchFamily="34" charset="0"/>
              <a:ea typeface="汉仪行者笔记简" panose="02010509060101010101" charset="-122"/>
              <a:cs typeface="汉仪行者笔记简" panose="02010509060101010101" charset="-122"/>
            </a:endParaRPr>
          </a:p>
        </p:txBody>
      </p:sp>
      <p:sp>
        <p:nvSpPr>
          <p:cNvPr id="22" name="Object 1015"/>
          <p:cNvSpPr txBox="1"/>
          <p:nvPr>
            <p:custDataLst>
              <p:tags r:id="rId9"/>
            </p:custDataLst>
          </p:nvPr>
        </p:nvSpPr>
        <p:spPr>
          <a:xfrm>
            <a:off x="4952683" y="3944931"/>
            <a:ext cx="1828165" cy="533400"/>
          </a:xfrm>
          <a:prstGeom prst="rect">
            <a:avLst/>
          </a:prstGeom>
          <a:ln>
            <a:solidFill>
              <a:srgbClr val="000000">
                <a:alpha val="0"/>
              </a:srgbClr>
            </a:solidFill>
          </a:ln>
        </p:spPr>
        <p:txBody>
          <a:bodyPr vert="horz" wrap="square" rtlCol="0" anchor="t" anchorCtr="0">
            <a:normAutofit/>
          </a:bodyPr>
          <a:lstStyle/>
          <a:p>
            <a:pPr algn="l">
              <a:lnSpc>
                <a:spcPct val="114000"/>
              </a:lnSpc>
              <a:buClrTx/>
              <a:buSzTx/>
              <a:buFontTx/>
            </a:pPr>
            <a:r>
              <a:rPr lang="zh-CN" sz="2400" i="0" dirty="0">
                <a:solidFill>
                  <a:schemeClr val="accent3"/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rPr>
              <a:t>四、</a:t>
            </a:r>
            <a:endParaRPr lang="zh-CN" sz="2400" i="0" dirty="0">
              <a:solidFill>
                <a:schemeClr val="accent3"/>
              </a:solidFill>
              <a:latin typeface="Arial" panose="020B0604020202020204" pitchFamily="34" charset="0"/>
              <a:ea typeface="汉仪行者笔记简" panose="02010509060101010101" charset="-122"/>
              <a:cs typeface="汉仪行者笔记简" panose="02010509060101010101" charset="-122"/>
            </a:endParaRPr>
          </a:p>
        </p:txBody>
      </p:sp>
      <p:sp>
        <p:nvSpPr>
          <p:cNvPr id="8" name="Object 106"/>
          <p:cNvSpPr txBox="1"/>
          <p:nvPr>
            <p:custDataLst>
              <p:tags r:id="rId10"/>
            </p:custDataLst>
          </p:nvPr>
        </p:nvSpPr>
        <p:spPr>
          <a:xfrm>
            <a:off x="707707" y="2605081"/>
            <a:ext cx="3636010" cy="667385"/>
          </a:xfrm>
          <a:prstGeom prst="rect">
            <a:avLst/>
          </a:prstGeom>
          <a:ln>
            <a:solidFill>
              <a:srgbClr val="000000">
                <a:alpha val="0"/>
              </a:srgbClr>
            </a:solidFill>
          </a:ln>
        </p:spPr>
        <p:txBody>
          <a:bodyPr vert="horz" wrap="square" rtlCol="0" anchor="t" anchorCtr="0">
            <a:normAutofit/>
          </a:bodyPr>
          <a:lstStyle/>
          <a:p>
            <a:pPr algn="ctr">
              <a:lnSpc>
                <a:spcPct val="114000"/>
              </a:lnSpc>
            </a:pPr>
            <a:r>
              <a:rPr lang="zh-CN" sz="3200" b="0" i="0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rPr>
              <a:t>CONTENTS</a:t>
            </a:r>
            <a:endParaRPr lang="zh-CN" sz="3200" b="0" i="0" dirty="0">
              <a:solidFill>
                <a:schemeClr val="accent1"/>
              </a:solidFill>
              <a:uFillTx/>
              <a:latin typeface="Arial" panose="020B0604020202020204" pitchFamily="34" charset="0"/>
              <a:ea typeface="汉仪行者笔记简" panose="02010509060101010101" charset="-122"/>
              <a:cs typeface="汉仪行者笔记简" panose="02010509060101010101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11"/>
            </p:custDataLst>
          </p:nvPr>
        </p:nvGrpSpPr>
        <p:grpSpPr>
          <a:xfrm>
            <a:off x="1933893" y="1566856"/>
            <a:ext cx="1197610" cy="542290"/>
            <a:chOff x="3164" y="2462"/>
            <a:chExt cx="1886" cy="854"/>
          </a:xfrm>
        </p:grpSpPr>
        <p:sp>
          <p:nvSpPr>
            <p:cNvPr id="9" name="直角三角形 8"/>
            <p:cNvSpPr/>
            <p:nvPr>
              <p:custDataLst>
                <p:tags r:id="rId12"/>
              </p:custDataLst>
            </p:nvPr>
          </p:nvSpPr>
          <p:spPr>
            <a:xfrm rot="18900000">
              <a:off x="3164" y="2462"/>
              <a:ext cx="855" cy="855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32500" lnSpcReduction="10000"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endParaRPr>
            </a:p>
          </p:txBody>
        </p:sp>
        <p:sp>
          <p:nvSpPr>
            <p:cNvPr id="10" name="直角三角形 9"/>
            <p:cNvSpPr/>
            <p:nvPr>
              <p:custDataLst>
                <p:tags r:id="rId13"/>
              </p:custDataLst>
            </p:nvPr>
          </p:nvSpPr>
          <p:spPr>
            <a:xfrm rot="18900000">
              <a:off x="4196" y="2462"/>
              <a:ext cx="855" cy="855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32500" lnSpcReduction="10000"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endParaRPr>
            </a:p>
          </p:txBody>
        </p:sp>
        <p:sp>
          <p:nvSpPr>
            <p:cNvPr id="11" name="直角三角形 10"/>
            <p:cNvSpPr/>
            <p:nvPr>
              <p:custDataLst>
                <p:tags r:id="rId14"/>
              </p:custDataLst>
            </p:nvPr>
          </p:nvSpPr>
          <p:spPr>
            <a:xfrm rot="18900000">
              <a:off x="3668" y="2462"/>
              <a:ext cx="855" cy="855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32500" lnSpcReduction="10000"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endParaRPr>
            </a:p>
          </p:txBody>
        </p:sp>
      </p:grpSp>
      <p:grpSp>
        <p:nvGrpSpPr>
          <p:cNvPr id="3" name="组合 2"/>
          <p:cNvGrpSpPr/>
          <p:nvPr>
            <p:custDataLst>
              <p:tags r:id="rId15"/>
            </p:custDataLst>
          </p:nvPr>
        </p:nvGrpSpPr>
        <p:grpSpPr>
          <a:xfrm>
            <a:off x="1933258" y="4865681"/>
            <a:ext cx="1197610" cy="542925"/>
            <a:chOff x="3163" y="7657"/>
            <a:chExt cx="1886" cy="855"/>
          </a:xfrm>
        </p:grpSpPr>
        <p:sp>
          <p:nvSpPr>
            <p:cNvPr id="13" name="直角三角形 12"/>
            <p:cNvSpPr/>
            <p:nvPr>
              <p:custDataLst>
                <p:tags r:id="rId16"/>
              </p:custDataLst>
            </p:nvPr>
          </p:nvSpPr>
          <p:spPr>
            <a:xfrm rot="8100000">
              <a:off x="4195" y="7657"/>
              <a:ext cx="855" cy="855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32500" lnSpcReduction="10000"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endParaRPr>
            </a:p>
          </p:txBody>
        </p:sp>
        <p:sp>
          <p:nvSpPr>
            <p:cNvPr id="14" name="直角三角形 13"/>
            <p:cNvSpPr/>
            <p:nvPr>
              <p:custDataLst>
                <p:tags r:id="rId17"/>
              </p:custDataLst>
            </p:nvPr>
          </p:nvSpPr>
          <p:spPr>
            <a:xfrm rot="8100000">
              <a:off x="3163" y="7657"/>
              <a:ext cx="855" cy="855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32500" lnSpcReduction="10000"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endParaRPr>
            </a:p>
          </p:txBody>
        </p:sp>
        <p:sp>
          <p:nvSpPr>
            <p:cNvPr id="25" name="直角三角形 24"/>
            <p:cNvSpPr/>
            <p:nvPr>
              <p:custDataLst>
                <p:tags r:id="rId18"/>
              </p:custDataLst>
            </p:nvPr>
          </p:nvSpPr>
          <p:spPr>
            <a:xfrm rot="8100000">
              <a:off x="3668" y="7658"/>
              <a:ext cx="855" cy="855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32500" lnSpcReduction="10000"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endParaRPr>
            </a:p>
          </p:txBody>
        </p:sp>
      </p:grpSp>
      <p:grpSp>
        <p:nvGrpSpPr>
          <p:cNvPr id="4" name="组合 3"/>
          <p:cNvGrpSpPr/>
          <p:nvPr>
            <p:custDataLst>
              <p:tags r:id="rId19"/>
            </p:custDataLst>
          </p:nvPr>
        </p:nvGrpSpPr>
        <p:grpSpPr>
          <a:xfrm>
            <a:off x="4248468" y="892486"/>
            <a:ext cx="1653540" cy="5080000"/>
            <a:chOff x="9422" y="1409"/>
            <a:chExt cx="2604" cy="8000"/>
          </a:xfrm>
        </p:grpSpPr>
        <p:cxnSp>
          <p:nvCxnSpPr>
            <p:cNvPr id="27" name="直接连接符 26"/>
            <p:cNvCxnSpPr/>
            <p:nvPr>
              <p:custDataLst>
                <p:tags r:id="rId20"/>
              </p:custDataLst>
            </p:nvPr>
          </p:nvCxnSpPr>
          <p:spPr>
            <a:xfrm>
              <a:off x="12026" y="1409"/>
              <a:ext cx="0" cy="68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>
              <p:custDataLst>
                <p:tags r:id="rId21"/>
              </p:custDataLst>
            </p:nvPr>
          </p:nvCxnSpPr>
          <p:spPr>
            <a:xfrm flipH="1">
              <a:off x="9451" y="1428"/>
              <a:ext cx="2562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>
              <p:custDataLst>
                <p:tags r:id="rId22"/>
              </p:custDataLst>
            </p:nvPr>
          </p:nvCxnSpPr>
          <p:spPr>
            <a:xfrm>
              <a:off x="9451" y="1428"/>
              <a:ext cx="0" cy="793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>
              <p:custDataLst>
                <p:tags r:id="rId23"/>
              </p:custDataLst>
            </p:nvPr>
          </p:nvCxnSpPr>
          <p:spPr>
            <a:xfrm flipH="1">
              <a:off x="9422" y="9380"/>
              <a:ext cx="2562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>
              <p:custDataLst>
                <p:tags r:id="rId24"/>
              </p:custDataLst>
            </p:nvPr>
          </p:nvCxnSpPr>
          <p:spPr>
            <a:xfrm>
              <a:off x="12009" y="8725"/>
              <a:ext cx="0" cy="68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Object 1014"/>
          <p:cNvSpPr txBox="1"/>
          <p:nvPr>
            <p:custDataLst>
              <p:tags r:id="rId25"/>
            </p:custDataLst>
          </p:nvPr>
        </p:nvSpPr>
        <p:spPr>
          <a:xfrm>
            <a:off x="6028690" y="4662805"/>
            <a:ext cx="3916680" cy="602615"/>
          </a:xfrm>
          <a:prstGeom prst="rect">
            <a:avLst/>
          </a:prstGeom>
          <a:ln>
            <a:solidFill>
              <a:srgbClr val="000000">
                <a:alpha val="0"/>
              </a:srgbClr>
            </a:solidFill>
          </a:ln>
        </p:spPr>
        <p:txBody>
          <a:bodyPr vert="horz" wrap="square" rtlCol="0" anchor="t" anchorCtr="0">
            <a:normAutofit/>
          </a:bodyPr>
          <a:lstStyle/>
          <a:p>
            <a:pPr lvl="0" algn="l">
              <a:lnSpc>
                <a:spcPct val="114000"/>
              </a:lnSpc>
            </a:pPr>
            <a:r>
              <a:rPr lang="zh-CN" sz="2400" dirty="0">
                <a:solidFill>
                  <a:schemeClr val="accent1"/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  <a:sym typeface="Arial" panose="020B0604020202020204" pitchFamily="34" charset="0"/>
              </a:rPr>
              <a:t>新亮点及其他内容说明</a:t>
            </a:r>
            <a:endParaRPr lang="en-US" altLang="zh-CN" sz="2400" dirty="0">
              <a:solidFill>
                <a:schemeClr val="accent1"/>
              </a:solidFill>
              <a:latin typeface="Arial" panose="020B0604020202020204" pitchFamily="34" charset="0"/>
              <a:ea typeface="汉仪行者笔记简" panose="02010509060101010101" charset="-122"/>
              <a:cs typeface="汉仪行者笔记简" panose="02010509060101010101" charset="-122"/>
              <a:sym typeface="Arial" panose="020B0604020202020204" pitchFamily="34" charset="0"/>
            </a:endParaRPr>
          </a:p>
        </p:txBody>
      </p:sp>
      <p:sp>
        <p:nvSpPr>
          <p:cNvPr id="6" name="Object 1015"/>
          <p:cNvSpPr txBox="1"/>
          <p:nvPr>
            <p:custDataLst>
              <p:tags r:id="rId26"/>
            </p:custDataLst>
          </p:nvPr>
        </p:nvSpPr>
        <p:spPr>
          <a:xfrm>
            <a:off x="4978400" y="4711700"/>
            <a:ext cx="943610" cy="533400"/>
          </a:xfrm>
          <a:prstGeom prst="rect">
            <a:avLst/>
          </a:prstGeom>
          <a:ln>
            <a:solidFill>
              <a:srgbClr val="000000">
                <a:alpha val="0"/>
              </a:srgbClr>
            </a:solidFill>
          </a:ln>
        </p:spPr>
        <p:txBody>
          <a:bodyPr vert="horz" wrap="square" rtlCol="0" anchor="t" anchorCtr="0">
            <a:normAutofit/>
          </a:bodyPr>
          <a:lstStyle/>
          <a:p>
            <a:pPr algn="l">
              <a:lnSpc>
                <a:spcPct val="114000"/>
              </a:lnSpc>
              <a:buClrTx/>
              <a:buSzTx/>
              <a:buFontTx/>
            </a:pPr>
            <a:r>
              <a:rPr lang="zh-CN" sz="2400" i="0" dirty="0">
                <a:solidFill>
                  <a:schemeClr val="accent1"/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rPr>
              <a:t>五</a:t>
            </a:r>
            <a:r>
              <a:rPr lang="zh-CN" sz="2400" i="0" dirty="0">
                <a:solidFill>
                  <a:schemeClr val="accent3"/>
                </a:solidFill>
                <a:latin typeface="Arial" panose="020B0604020202020204" pitchFamily="34" charset="0"/>
                <a:ea typeface="汉仪行者笔记简" panose="02010509060101010101" charset="-122"/>
                <a:cs typeface="汉仪行者笔记简" panose="02010509060101010101" charset="-122"/>
              </a:rPr>
              <a:t>、</a:t>
            </a:r>
            <a:endParaRPr lang="zh-CN" sz="2400" i="0" dirty="0">
              <a:solidFill>
                <a:schemeClr val="accent3"/>
              </a:solidFill>
              <a:latin typeface="Arial" panose="020B0604020202020204" pitchFamily="34" charset="0"/>
              <a:ea typeface="汉仪行者笔记简" panose="02010509060101010101" charset="-122"/>
              <a:cs typeface="汉仪行者笔记简" panose="02010509060101010101" charset="-122"/>
            </a:endParaRPr>
          </a:p>
        </p:txBody>
      </p:sp>
    </p:spTree>
    <p:custDataLst>
      <p:tags r:id="rId27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" y="283210"/>
            <a:ext cx="1060450" cy="1060450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1201420" y="283210"/>
            <a:ext cx="1087755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sz="2800" b="1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    </a:t>
            </a:r>
            <a:r>
              <a:rPr lang="zh-CN" sz="3200" b="1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2022年网民网络安全感满意度调查活动</a:t>
            </a:r>
            <a:r>
              <a:rPr lang="en-US" altLang="zh-CN" sz="3200" b="1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-</a:t>
            </a:r>
            <a:r>
              <a:rPr lang="zh-CN" sz="3200" b="1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宣传费用补贴</a:t>
            </a:r>
            <a:endParaRPr lang="zh-CN" sz="3200" b="1">
              <a:gradFill>
                <a:gsLst>
                  <a:gs pos="0">
                    <a:srgbClr val="C00000"/>
                  </a:gs>
                  <a:gs pos="100000">
                    <a:srgbClr val="B20000"/>
                  </a:gs>
                </a:gsLst>
                <a:lin ang="9660000" scaled="0"/>
              </a:gradFill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43430" y="1240790"/>
            <a:ext cx="9932035" cy="37856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endParaRPr sz="1600" b="1" dirty="0">
              <a:gradFill>
                <a:gsLst>
                  <a:gs pos="0">
                    <a:srgbClr val="C00000"/>
                  </a:gs>
                  <a:gs pos="100000">
                    <a:srgbClr val="B20000"/>
                  </a:gs>
                </a:gsLst>
                <a:lin ang="9660000" scaled="0"/>
              </a:gradFill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sz="1600" b="1" dirty="0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  </a:t>
            </a:r>
            <a:r>
              <a:rPr lang="en-US" b="1" dirty="0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  </a:t>
            </a:r>
            <a:r>
              <a:rPr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为</a:t>
            </a:r>
            <a:r>
              <a:rPr lang="zh-CN" alt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推动</a:t>
            </a:r>
            <a:r>
              <a:rPr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2022</a:t>
            </a:r>
            <a:r>
              <a:rPr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年网民网络安全感满意度调查活动（</a:t>
            </a:r>
            <a:r>
              <a:rPr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以下简称</a:t>
            </a:r>
            <a:r>
              <a:rPr lang="zh-CN" alt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调查</a:t>
            </a:r>
            <a:r>
              <a:rPr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活动</a:t>
            </a:r>
            <a:r>
              <a:rPr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）</a:t>
            </a:r>
            <a:r>
              <a:rPr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在全国各地更好开展，</a:t>
            </a:r>
            <a:r>
              <a:rPr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扩大样本采集量、提升社会影响力</a:t>
            </a:r>
            <a:r>
              <a:rPr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，组委会对</a:t>
            </a:r>
            <a:r>
              <a:rPr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2022</a:t>
            </a:r>
            <a:r>
              <a:rPr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年调查活动的参与单位</a:t>
            </a:r>
            <a:r>
              <a:rPr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（含发起单位、支持单位）进行宣传费用补贴，具体规定如下：</a:t>
            </a:r>
            <a:endParaRPr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一、发放标准</a:t>
            </a:r>
            <a:endParaRPr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    </a:t>
            </a:r>
            <a:r>
              <a:rPr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补贴金额：根据参与单位2022</a:t>
            </a:r>
            <a:r>
              <a:rPr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年调查活动有效</a:t>
            </a:r>
            <a:r>
              <a:rPr lang="zh-CN" alt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样本</a:t>
            </a:r>
            <a:r>
              <a:rPr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实际采集量进行宣传费用补贴</a:t>
            </a:r>
            <a:r>
              <a:rPr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。补贴金额为采集量数量的</a:t>
            </a:r>
            <a:r>
              <a:rPr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10%</a:t>
            </a:r>
            <a:r>
              <a:rPr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，</a:t>
            </a:r>
            <a:r>
              <a:rPr b="1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即有效</a:t>
            </a:r>
            <a:r>
              <a:rPr lang="zh-CN" alt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样本</a:t>
            </a:r>
            <a:r>
              <a:rPr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采集量若为</a:t>
            </a:r>
            <a:r>
              <a:rPr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1万份，补贴金额则为人民币1000</a:t>
            </a:r>
            <a:r>
              <a:rPr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元</a:t>
            </a:r>
            <a:r>
              <a:rPr lang="zh-CN" alt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；采集</a:t>
            </a:r>
            <a:r>
              <a:rPr lang="en-US" altLang="zh-CN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100</a:t>
            </a:r>
            <a:r>
              <a:rPr lang="zh-CN" alt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万份，则补贴金额</a:t>
            </a:r>
            <a:r>
              <a:rPr lang="en-US" altLang="zh-CN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10</a:t>
            </a:r>
            <a:r>
              <a:rPr lang="zh-CN" alt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万元，</a:t>
            </a:r>
            <a:r>
              <a:rPr b="1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如此类推</a:t>
            </a:r>
            <a:r>
              <a:rPr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。</a:t>
            </a:r>
            <a:endParaRPr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b="1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有效</a:t>
            </a:r>
            <a:r>
              <a:rPr lang="zh-CN" alt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样本量</a:t>
            </a:r>
            <a:r>
              <a:rPr b="1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的统计</a:t>
            </a:r>
            <a:r>
              <a:rPr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，</a:t>
            </a:r>
            <a:r>
              <a:rPr b="1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是指组委会</a:t>
            </a:r>
            <a:r>
              <a:rPr lang="zh-CN" alt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对</a:t>
            </a:r>
            <a:r>
              <a:rPr lang="zh-CN" altLang="en-US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所采集的</a:t>
            </a:r>
            <a:r>
              <a:rPr b="1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样本进行数据分析和清洗</a:t>
            </a:r>
            <a:r>
              <a:rPr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，</a:t>
            </a:r>
            <a:r>
              <a:rPr b="1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所得到的真实有效</a:t>
            </a:r>
            <a:r>
              <a:rPr lang="zh-CN" alt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数量</a:t>
            </a:r>
            <a:r>
              <a:rPr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。</a:t>
            </a:r>
            <a:endParaRPr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" y="283210"/>
            <a:ext cx="1060450" cy="106045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ctrTitle" idx="1"/>
            <p:custDataLst>
              <p:tags r:id="rId3"/>
            </p:custDataLst>
          </p:nvPr>
        </p:nvSpPr>
        <p:spPr>
          <a:xfrm>
            <a:off x="1586865" y="0"/>
            <a:ext cx="10417175" cy="1740535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2021</a:t>
            </a:r>
            <a:r>
              <a:rPr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年</a:t>
            </a:r>
            <a:r>
              <a:rPr lang="en-US" altLang="zh-CN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广东</a:t>
            </a:r>
            <a:r>
              <a:rPr lang="en-US" altLang="zh-CN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165.8万</a:t>
            </a:r>
            <a:r>
              <a:rPr lang="en-US" altLang="zh-CN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份样本采集量</a:t>
            </a:r>
            <a:br>
              <a:rPr lang="en-US" altLang="zh-CN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</a:br>
            <a:r>
              <a:rPr lang="en-US" altLang="zh-CN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背后的</a:t>
            </a:r>
            <a:r>
              <a:rPr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经验分享</a:t>
            </a:r>
            <a:endParaRPr lang="zh-CN" altLang="en-US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2646681" y="1634490"/>
            <a:ext cx="9255760" cy="44935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400" b="1" dirty="0" err="1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取得的好成绩，离不开</a:t>
            </a:r>
            <a:r>
              <a:rPr lang="zh-CN" sz="2400" b="1" dirty="0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政府部门及</a:t>
            </a:r>
            <a:r>
              <a:rPr sz="2400" b="1" dirty="0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各</a:t>
            </a:r>
            <a:r>
              <a:rPr lang="zh-CN" sz="2400" b="1" dirty="0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参与单位</a:t>
            </a:r>
            <a:r>
              <a:rPr sz="2400" b="1" dirty="0" err="1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支持，总结</a:t>
            </a:r>
            <a:r>
              <a:rPr lang="zh-CN" sz="2400" b="1" dirty="0" smtClean="0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主要</a:t>
            </a:r>
            <a:r>
              <a:rPr lang="zh-CN" altLang="en-US" sz="2400" b="1" dirty="0" smtClean="0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有</a:t>
            </a:r>
            <a:r>
              <a:rPr sz="2400" b="1" dirty="0" smtClean="0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：</a:t>
            </a:r>
            <a:endParaRPr sz="2400" b="1" dirty="0">
              <a:gradFill>
                <a:gsLst>
                  <a:gs pos="0">
                    <a:srgbClr val="C00000"/>
                  </a:gs>
                  <a:gs pos="100000">
                    <a:srgbClr val="B20000"/>
                  </a:gs>
                </a:gsLst>
                <a:lin ang="9660000" scaled="0"/>
              </a:gradFill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1、</a:t>
            </a:r>
            <a:r>
              <a:rPr 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省级政府部门发通知，制定目标</a:t>
            </a:r>
            <a:r>
              <a:rPr lang="zh-CN" sz="2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，</a:t>
            </a:r>
            <a:r>
              <a:rPr lang="zh-CN" altLang="en-US" sz="2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召开</a:t>
            </a:r>
            <a:r>
              <a:rPr lang="zh-CN" sz="20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宣贯会</a:t>
            </a:r>
            <a:r>
              <a:rPr lang="zh-CN" altLang="en-US" sz="20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，开展全省宣传发动工作</a:t>
            </a:r>
            <a:r>
              <a:rPr lang="zh-CN" sz="2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；</a:t>
            </a:r>
            <a:endParaRPr lang="zh-CN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2、</a:t>
            </a:r>
            <a:r>
              <a:rPr lang="zh-CN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各地市发</a:t>
            </a:r>
            <a:r>
              <a:rPr lang="zh-CN" sz="20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通知</a:t>
            </a:r>
            <a:r>
              <a:rPr lang="zh-CN" altLang="en-US" sz="20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举办</a:t>
            </a:r>
            <a:r>
              <a:rPr lang="zh-CN" sz="20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调查</a:t>
            </a:r>
            <a:r>
              <a:rPr lang="zh-CN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活动启动会；</a:t>
            </a:r>
            <a:endParaRPr lang="zh-CN" sz="20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3</a:t>
            </a:r>
            <a:r>
              <a:rPr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、</a:t>
            </a:r>
            <a:r>
              <a:rPr 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动员</a:t>
            </a:r>
            <a:r>
              <a:rPr lang="zh-CN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中央驻粤单位、省直单位拓展合作外延</a:t>
            </a:r>
            <a:r>
              <a:rPr 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；</a:t>
            </a:r>
            <a:endParaRPr lang="zh-CN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4</a:t>
            </a:r>
            <a:r>
              <a:rPr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、</a:t>
            </a:r>
            <a:r>
              <a:rPr 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统计合作支持，实时通报采集情况，开展线上线下辅导采集；</a:t>
            </a:r>
            <a:endParaRPr lang="zh-CN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5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、</a:t>
            </a:r>
            <a:r>
              <a:rPr lang="zh-CN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启动内部员工挖掘内部动力</a:t>
            </a:r>
            <a:r>
              <a:rPr lang="zh-CN" sz="20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；</a:t>
            </a:r>
            <a:endParaRPr lang="en-US" altLang="zh-CN" sz="2000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sz="2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6</a:t>
            </a:r>
            <a:r>
              <a:rPr lang="zh-CN" altLang="en-US" sz="2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、充分利用组委会提供的宣传物料及“调查样本采集数据定时播报”平台，</a:t>
            </a:r>
            <a:endParaRPr lang="en-US" altLang="zh-CN" sz="2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进行全省广泛宣传动员。</a:t>
            </a:r>
            <a:endParaRPr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  <a:sym typeface="+mn-ea"/>
            </a:endParaRPr>
          </a:p>
          <a:p>
            <a:pPr fontAlgn="auto">
              <a:lnSpc>
                <a:spcPct val="200000"/>
              </a:lnSpc>
            </a:pPr>
            <a:r>
              <a:rPr lang="en-US" sz="2000" dirty="0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           </a:t>
            </a:r>
            <a:r>
              <a:rPr sz="2000" dirty="0" err="1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以上几点</a:t>
            </a:r>
            <a:r>
              <a:rPr lang="zh-CN" sz="2000" dirty="0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需要提前规划</a:t>
            </a:r>
            <a:r>
              <a:rPr sz="2000" dirty="0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，</a:t>
            </a:r>
            <a:r>
              <a:rPr lang="zh-CN" sz="2000" dirty="0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取得支持，</a:t>
            </a:r>
            <a:r>
              <a:rPr sz="2000" dirty="0" err="1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保障</a:t>
            </a:r>
            <a:r>
              <a:rPr lang="zh-CN" sz="2000" dirty="0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后续工作</a:t>
            </a:r>
            <a:r>
              <a:rPr sz="2000" dirty="0" err="1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有条不紊地运行</a:t>
            </a:r>
            <a:r>
              <a:rPr sz="2000" dirty="0">
                <a:gradFill>
                  <a:gsLst>
                    <a:gs pos="0">
                      <a:srgbClr val="C00000"/>
                    </a:gs>
                    <a:gs pos="100000">
                      <a:srgbClr val="B20000"/>
                    </a:gs>
                  </a:gsLst>
                  <a:lin ang="9660000" scaled="0"/>
                </a:gra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。</a:t>
            </a:r>
            <a:endParaRPr sz="2000" dirty="0">
              <a:gradFill>
                <a:gsLst>
                  <a:gs pos="0">
                    <a:srgbClr val="C00000"/>
                  </a:gs>
                  <a:gs pos="100000">
                    <a:srgbClr val="B20000"/>
                  </a:gs>
                </a:gsLst>
                <a:lin ang="9660000" scaled="0"/>
              </a:gradFill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-10795" y="3810"/>
            <a:ext cx="12192635" cy="6861810"/>
          </a:xfrm>
          <a:prstGeom prst="rect">
            <a:avLst/>
          </a:prstGeom>
          <a:solidFill>
            <a:schemeClr val="lt1">
              <a:alpha val="80000"/>
            </a:schemeClr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2000" b="1" strike="noStrike" spc="300" noProof="1" smtClean="0">
              <a:solidFill>
                <a:srgbClr val="FF0000"/>
              </a:solidFill>
              <a:latin typeface="汉仪行者笔记简" charset="0"/>
              <a:ea typeface="微软雅黑" panose="020B0503020204020204" pitchFamily="34" charset="-122"/>
              <a:cs typeface="汉仪行者笔记简" charset="0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18770" y="167005"/>
            <a:ext cx="85445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800">
                <a:gradFill>
                  <a:gsLst>
                    <a:gs pos="0">
                      <a:srgbClr val="2288B9"/>
                    </a:gs>
                    <a:gs pos="100000">
                      <a:srgbClr val="62E2F3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高屋建瓴、宣贯会部署工作</a:t>
            </a:r>
            <a:endParaRPr lang="zh-CN" altLang="en-US" sz="4800">
              <a:gradFill>
                <a:gsLst>
                  <a:gs pos="0">
                    <a:srgbClr val="2288B9"/>
                  </a:gs>
                  <a:gs pos="100000">
                    <a:srgbClr val="62E2F3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00" y="1349375"/>
            <a:ext cx="4770755" cy="5257800"/>
          </a:xfrm>
          <a:prstGeom prst="rect">
            <a:avLst/>
          </a:prstGeom>
        </p:spPr>
      </p:pic>
      <p:pic>
        <p:nvPicPr>
          <p:cNvPr id="101" name="图片 100"/>
          <p:cNvPicPr/>
          <p:nvPr/>
        </p:nvPicPr>
        <p:blipFill>
          <a:blip r:embed="rId5"/>
          <a:stretch>
            <a:fillRect/>
          </a:stretch>
        </p:blipFill>
        <p:spPr>
          <a:xfrm>
            <a:off x="5613400" y="1349375"/>
            <a:ext cx="6001385" cy="2964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6"/>
          <a:srcRect l="679" t="27010" r="-272" b="416"/>
          <a:stretch>
            <a:fillRect/>
          </a:stretch>
        </p:blipFill>
        <p:spPr>
          <a:xfrm>
            <a:off x="5614035" y="4566920"/>
            <a:ext cx="6000750" cy="196786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-10795" y="-3810"/>
            <a:ext cx="12192635" cy="6861810"/>
          </a:xfrm>
          <a:prstGeom prst="rect">
            <a:avLst/>
          </a:prstGeom>
          <a:solidFill>
            <a:schemeClr val="lt1">
              <a:alpha val="80000"/>
            </a:schemeClr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2000" b="1" strike="noStrike" spc="300" noProof="1" smtClean="0">
              <a:solidFill>
                <a:srgbClr val="FF0000"/>
              </a:solidFill>
              <a:latin typeface="汉仪行者笔记简" charset="0"/>
              <a:ea typeface="微软雅黑" panose="020B0503020204020204" pitchFamily="34" charset="-122"/>
              <a:cs typeface="汉仪行者笔记简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430" y="-84455"/>
            <a:ext cx="12192635" cy="694245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-10795" y="3810"/>
            <a:ext cx="12192635" cy="6861810"/>
          </a:xfrm>
          <a:prstGeom prst="rect">
            <a:avLst/>
          </a:prstGeom>
          <a:solidFill>
            <a:schemeClr val="lt1">
              <a:alpha val="80000"/>
            </a:schemeClr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2000" b="1" strike="noStrike" spc="300" noProof="1" smtClean="0">
              <a:solidFill>
                <a:srgbClr val="FF0000"/>
              </a:solidFill>
              <a:latin typeface="汉仪行者笔记简" charset="0"/>
              <a:ea typeface="微软雅黑" panose="020B0503020204020204" pitchFamily="34" charset="-122"/>
              <a:cs typeface="汉仪行者笔记简" charset="0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15925" y="353060"/>
            <a:ext cx="98901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3600">
                <a:gradFill>
                  <a:gsLst>
                    <a:gs pos="0">
                      <a:srgbClr val="B449B9"/>
                    </a:gs>
                    <a:gs pos="100000">
                      <a:srgbClr val="CC38B7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动员各大中央驻粤单位、省直单位拓展合作外延</a:t>
            </a:r>
            <a:endParaRPr lang="zh-CN" altLang="en-US" sz="3600">
              <a:gradFill>
                <a:gsLst>
                  <a:gs pos="0">
                    <a:srgbClr val="B449B9"/>
                  </a:gs>
                  <a:gs pos="100000">
                    <a:srgbClr val="CC38B7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74040" y="1296035"/>
            <a:ext cx="10438765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sym typeface="+mn-ea"/>
              </a:rPr>
              <a:t>    </a:t>
            </a:r>
            <a:r>
              <a:rPr sz="2000" dirty="0" err="1">
                <a:solidFill>
                  <a:srgbClr val="FF0000"/>
                </a:solidFill>
                <a:latin typeface="汉仪粗简黑简" panose="00020600040101010101" charset="-122"/>
                <a:ea typeface="汉仪粗简黑简" panose="00020600040101010101" charset="-122"/>
                <a:sym typeface="+mn-ea"/>
              </a:rPr>
              <a:t>银行、保险、税务、铁路、通讯、电力、水利、教育、石化、</a:t>
            </a:r>
            <a:r>
              <a:rPr sz="2000" dirty="0" err="1" smtClean="0">
                <a:solidFill>
                  <a:srgbClr val="FF0000"/>
                </a:solidFill>
                <a:latin typeface="汉仪粗简黑简" panose="00020600040101010101" charset="-122"/>
                <a:ea typeface="汉仪粗简黑简" panose="00020600040101010101" charset="-122"/>
                <a:sym typeface="+mn-ea"/>
              </a:rPr>
              <a:t>海关</a:t>
            </a:r>
            <a:r>
              <a:rPr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sym typeface="+mn-ea"/>
              </a:rPr>
              <a:t>等</a:t>
            </a:r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sym typeface="+mn-ea"/>
              </a:rPr>
              <a:t>行业主管</a:t>
            </a:r>
            <a:r>
              <a:rPr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sym typeface="+mn-ea"/>
              </a:rPr>
              <a:t>部门广泛宣发和积极调动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sym typeface="+mn-ea"/>
              </a:rPr>
              <a:t>，</a:t>
            </a:r>
            <a:r>
              <a:rPr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sym typeface="+mn-ea"/>
              </a:rPr>
              <a:t>在整个采集过程中起到了带头作用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sym typeface="+mn-ea"/>
              </a:rPr>
              <a:t>，高效优质的采集方法在各领域间相互借鉴。与此同时，各地市也开始接触并了解调查活动，并参与其中。</a:t>
            </a:r>
            <a:endParaRPr sz="2000" dirty="0">
              <a:solidFill>
                <a:schemeClr val="tx1">
                  <a:lumMod val="65000"/>
                  <a:lumOff val="35000"/>
                </a:schemeClr>
              </a:solidFill>
              <a:latin typeface="汉仪粗简黑简" panose="00020600040101010101" charset="-122"/>
              <a:ea typeface="汉仪粗简黑简" panose="00020600040101010101" charset="-122"/>
              <a:sym typeface="+mn-ea"/>
            </a:endParaRPr>
          </a:p>
        </p:txBody>
      </p:sp>
      <p:pic>
        <p:nvPicPr>
          <p:cNvPr id="105" name="图片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967105" y="3110865"/>
            <a:ext cx="5426710" cy="29889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图片 109"/>
          <p:cNvPicPr/>
          <p:nvPr/>
        </p:nvPicPr>
        <p:blipFill>
          <a:blip r:embed="rId5"/>
          <a:stretch>
            <a:fillRect/>
          </a:stretch>
        </p:blipFill>
        <p:spPr>
          <a:xfrm>
            <a:off x="6575425" y="3110865"/>
            <a:ext cx="4166870" cy="289369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6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-10795" y="-3810"/>
            <a:ext cx="12192635" cy="6861810"/>
          </a:xfrm>
          <a:prstGeom prst="rect">
            <a:avLst/>
          </a:prstGeom>
          <a:solidFill>
            <a:schemeClr val="lt1">
              <a:alpha val="80000"/>
            </a:schemeClr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2000" b="1" strike="noStrike" spc="300" noProof="1" smtClean="0">
              <a:solidFill>
                <a:srgbClr val="FF0000"/>
              </a:solidFill>
              <a:latin typeface="汉仪行者笔记简" charset="0"/>
              <a:ea typeface="微软雅黑" panose="020B0503020204020204" pitchFamily="34" charset="-122"/>
              <a:cs typeface="汉仪行者笔记简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1465" y="785495"/>
            <a:ext cx="7816215" cy="6451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l">
              <a:buClrTx/>
              <a:buSzTx/>
              <a:buFontTx/>
            </a:pPr>
            <a:r>
              <a:rPr lang="zh-CN" altLang="en-US" sz="3600">
                <a:solidFill>
                  <a:schemeClr val="accent5">
                    <a:lumMod val="75000"/>
                  </a:schemeClr>
                </a:soli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统计合作支持，实时通报采集情况</a:t>
            </a:r>
            <a:endParaRPr lang="zh-CN" altLang="en-US" sz="3600">
              <a:solidFill>
                <a:schemeClr val="accent5">
                  <a:lumMod val="75000"/>
                </a:schemeClr>
              </a:soli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r="211" b="56175"/>
          <a:stretch>
            <a:fillRect/>
          </a:stretch>
        </p:blipFill>
        <p:spPr>
          <a:xfrm>
            <a:off x="229870" y="1988820"/>
            <a:ext cx="4201160" cy="38620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4690" y="1988820"/>
            <a:ext cx="3602990" cy="38627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rcRect l="2627" t="18581" r="3167"/>
          <a:stretch>
            <a:fillRect/>
          </a:stretch>
        </p:blipFill>
        <p:spPr>
          <a:xfrm>
            <a:off x="8181340" y="1988820"/>
            <a:ext cx="3785870" cy="38620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-635" y="-3810"/>
            <a:ext cx="12192635" cy="6861810"/>
          </a:xfrm>
          <a:prstGeom prst="rect">
            <a:avLst/>
          </a:prstGeom>
          <a:solidFill>
            <a:schemeClr val="lt1">
              <a:alpha val="80000"/>
            </a:schemeClr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2000" b="1" strike="noStrike" spc="300" noProof="1" smtClean="0">
              <a:solidFill>
                <a:srgbClr val="FF0000"/>
              </a:solidFill>
              <a:latin typeface="汉仪行者笔记简" charset="0"/>
              <a:ea typeface="微软雅黑" panose="020B0503020204020204" pitchFamily="34" charset="-122"/>
              <a:cs typeface="汉仪行者笔记简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1465" y="785495"/>
            <a:ext cx="7816215" cy="6451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l">
              <a:buClrTx/>
              <a:buSzTx/>
              <a:buFontTx/>
            </a:pPr>
            <a:r>
              <a:rPr lang="zh-CN" altLang="en-US" sz="3600">
                <a:gradFill>
                  <a:gsLst>
                    <a:gs pos="0">
                      <a:srgbClr val="E73D2C"/>
                    </a:gs>
                    <a:gs pos="100000">
                      <a:srgbClr val="F59A20"/>
                    </a:gs>
                  </a:gsLst>
                  <a:lin ang="17700000" scaled="1"/>
                </a:gradFill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启动内部员工挖掘内部动力</a:t>
            </a:r>
            <a:endParaRPr lang="zh-CN" altLang="en-US" sz="3600">
              <a:solidFill>
                <a:schemeClr val="accent5">
                  <a:lumMod val="75000"/>
                </a:schemeClr>
              </a:soli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pic>
        <p:nvPicPr>
          <p:cNvPr id="107" name="图片 106"/>
          <p:cNvPicPr/>
          <p:nvPr/>
        </p:nvPicPr>
        <p:blipFill>
          <a:blip r:embed="rId4"/>
          <a:stretch>
            <a:fillRect/>
          </a:stretch>
        </p:blipFill>
        <p:spPr>
          <a:xfrm>
            <a:off x="7487285" y="4432300"/>
            <a:ext cx="3881755" cy="2080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图片 105"/>
          <p:cNvPicPr/>
          <p:nvPr/>
        </p:nvPicPr>
        <p:blipFill>
          <a:blip r:embed="rId5"/>
          <a:stretch>
            <a:fillRect/>
          </a:stretch>
        </p:blipFill>
        <p:spPr>
          <a:xfrm>
            <a:off x="7446645" y="1496060"/>
            <a:ext cx="3922395" cy="2621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465" y="4676140"/>
            <a:ext cx="6849110" cy="198945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99110" y="1668780"/>
            <a:ext cx="6304915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buClrTx/>
              <a:buSzTx/>
              <a:buFontTx/>
            </a:pPr>
            <a:r>
              <a:rPr lang="en-US" altLang="zh-CN" sz="2000">
                <a:solidFill>
                  <a:schemeClr val="tx1">
                    <a:lumMod val="65000"/>
                    <a:lumOff val="3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sym typeface="+mn-ea"/>
              </a:rPr>
              <a:t>     </a:t>
            </a: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sym typeface="+mn-ea"/>
              </a:rPr>
              <a:t>在活动启动采集前，协会便向全体员工发布了《关于开展2021网民网络安全感满意度调查活动的通知》。集万字奖金池开奖、积分兑换实物或线上早安卡、带薪休假和完成任务奖励等多种奖励方式，让员工满怀期待调查活动的正式开始。经过</a:t>
            </a:r>
            <a:r>
              <a:rPr sz="2000">
                <a:solidFill>
                  <a:schemeClr val="tx1">
                    <a:lumMod val="65000"/>
                    <a:lumOff val="3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sym typeface="+mn-ea"/>
              </a:rPr>
              <a:t>内部员工</a:t>
            </a:r>
            <a:r>
              <a:rPr lang="zh-CN" sz="2000">
                <a:solidFill>
                  <a:schemeClr val="tx1">
                    <a:lumMod val="65000"/>
                    <a:lumOff val="3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sym typeface="+mn-ea"/>
              </a:rPr>
              <a:t>积极参与，</a:t>
            </a:r>
            <a:r>
              <a:rPr sz="2000">
                <a:solidFill>
                  <a:schemeClr val="tx1">
                    <a:lumMod val="65000"/>
                    <a:lumOff val="3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sym typeface="+mn-ea"/>
              </a:rPr>
              <a:t>取得优秀成果，共采集到14049份样本。</a:t>
            </a:r>
            <a:endParaRPr lang="zh-CN" altLang="en-US" sz="2000">
              <a:solidFill>
                <a:schemeClr val="tx1">
                  <a:lumMod val="65000"/>
                  <a:lumOff val="35000"/>
                </a:schemeClr>
              </a:solidFill>
              <a:latin typeface="汉仪粗简黑简" panose="00020600040101010101" charset="-122"/>
              <a:ea typeface="汉仪粗简黑简" panose="00020600040101010101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" y="283210"/>
            <a:ext cx="1060450" cy="1060450"/>
          </a:xfrm>
          <a:prstGeom prst="rect">
            <a:avLst/>
          </a:prstGeom>
        </p:spPr>
      </p:pic>
      <p:pic>
        <p:nvPicPr>
          <p:cNvPr id="6" name="图片 5" descr="满满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rcRect l="24909" t="23907" r="31555" b="20876"/>
          <a:stretch>
            <a:fillRect/>
          </a:stretch>
        </p:blipFill>
        <p:spPr>
          <a:xfrm>
            <a:off x="5834380" y="4997450"/>
            <a:ext cx="772795" cy="1388745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 descr="意意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rcRect l="17763" t="31978" r="24742" b="18210"/>
          <a:stretch>
            <a:fillRect/>
          </a:stretch>
        </p:blipFill>
        <p:spPr>
          <a:xfrm>
            <a:off x="6731000" y="5198110"/>
            <a:ext cx="983615" cy="120904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图片 7" descr="安安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/>
          <a:srcRect l="20705" t="29359" r="30110" b="19420"/>
          <a:stretch>
            <a:fillRect/>
          </a:stretch>
        </p:blipFill>
        <p:spPr>
          <a:xfrm>
            <a:off x="3868420" y="5048885"/>
            <a:ext cx="920750" cy="1358265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图片 8" descr="全全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print"/>
          <a:srcRect l="22715" t="33482" r="31090" b="16941"/>
          <a:stretch>
            <a:fillRect/>
          </a:stretch>
        </p:blipFill>
        <p:spPr>
          <a:xfrm>
            <a:off x="4926330" y="5035550"/>
            <a:ext cx="869950" cy="132461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1" name="标题 10"/>
          <p:cNvSpPr>
            <a:spLocks noGrp="1"/>
          </p:cNvSpPr>
          <p:nvPr>
            <p:ph type="title" idx="1"/>
            <p:custDataLst>
              <p:tags r:id="rId11"/>
            </p:custDataLst>
          </p:nvPr>
        </p:nvSpPr>
        <p:spPr>
          <a:xfrm>
            <a:off x="2674057" y="2462127"/>
            <a:ext cx="7798926" cy="1688481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8600" dirty="0">
                <a:solidFill>
                  <a:schemeClr val="accent1">
                    <a:lumMod val="75000"/>
                  </a:schemeClr>
                </a:solidFill>
              </a:rPr>
              <a:t>谢谢！</a:t>
            </a:r>
            <a:endParaRPr lang="zh-CN" altLang="en-US" sz="8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" y="283210"/>
            <a:ext cx="1060450" cy="106045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ctrTitle" idx="1"/>
            <p:custDataLst>
              <p:tags r:id="rId3"/>
            </p:custDataLst>
          </p:nvPr>
        </p:nvSpPr>
        <p:spPr>
          <a:xfrm>
            <a:off x="3630295" y="1998980"/>
            <a:ext cx="6033135" cy="1459865"/>
          </a:xfrm>
        </p:spPr>
        <p:txBody>
          <a:bodyPr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6000" dirty="0">
                <a:solidFill>
                  <a:schemeClr val="accent1">
                    <a:lumMod val="75000"/>
                  </a:schemeClr>
                </a:solidFill>
                <a:sym typeface="Arial" panose="020B0604020202020204" pitchFamily="34" charset="0"/>
              </a:rPr>
              <a:t>一、实施方案</a:t>
            </a:r>
            <a:endParaRPr lang="zh-CN" altLang="en-US" sz="6000" dirty="0">
              <a:solidFill>
                <a:schemeClr val="accent1">
                  <a:lumMod val="75000"/>
                </a:schemeClr>
              </a:solidFill>
              <a:sym typeface="Arial" panose="020B0604020202020204" pitchFamily="34" charset="0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-635" y="-3810"/>
            <a:ext cx="12192635" cy="6861810"/>
          </a:xfrm>
          <a:prstGeom prst="rect">
            <a:avLst/>
          </a:prstGeom>
          <a:solidFill>
            <a:schemeClr val="lt1">
              <a:alpha val="80000"/>
            </a:schemeClr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2000" b="1" strike="noStrike" spc="300" noProof="1" smtClean="0">
              <a:solidFill>
                <a:srgbClr val="FF0000"/>
              </a:solidFill>
              <a:latin typeface="汉仪行者笔记简" charset="0"/>
              <a:ea typeface="微软雅黑" panose="020B0503020204020204" pitchFamily="34" charset="-122"/>
              <a:cs typeface="汉仪行者笔记简" charset="0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814705" y="925195"/>
            <a:ext cx="10561320" cy="5311775"/>
          </a:xfrm>
          <a:prstGeom prst="rect">
            <a:avLst/>
          </a:prstGeom>
          <a:solidFill>
            <a:schemeClr val="lt1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</p:txBody>
      </p:sp>
      <p:sp>
        <p:nvSpPr>
          <p:cNvPr id="27" name="TextBox 5"/>
          <p:cNvSpPr txBox="1"/>
          <p:nvPr>
            <p:custDataLst>
              <p:tags r:id="rId5"/>
            </p:custDataLst>
          </p:nvPr>
        </p:nvSpPr>
        <p:spPr>
          <a:xfrm>
            <a:off x="1287145" y="970915"/>
            <a:ext cx="9806940" cy="5067935"/>
          </a:xfrm>
          <a:prstGeom prst="rect">
            <a:avLst/>
          </a:prstGeom>
          <a:noFill/>
        </p:spPr>
        <p:txBody>
          <a:bodyPr wrap="square" rtlCol="0">
            <a:normAutofit fontScale="97500"/>
          </a:bodyPr>
          <a:lstStyle/>
          <a:p>
            <a:pPr algn="l">
              <a:lnSpc>
                <a:spcPct val="150000"/>
              </a:lnSpc>
            </a:pPr>
            <a:r>
              <a:rPr lang="zh-CN" altLang="en-US" sz="2200" dirty="0">
                <a:solidFill>
                  <a:schemeClr val="dk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    为倾听和了解网民的感受、诉求和存在问题，宣传网络安全的相关政策法规，弘扬主旋律，传递正能量，倡树文明新风，营造清朗的网络空间，做好202</a:t>
            </a:r>
            <a:r>
              <a:rPr lang="en-US" altLang="zh-CN" sz="2200" dirty="0">
                <a:solidFill>
                  <a:schemeClr val="dk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2</a:t>
            </a:r>
            <a:r>
              <a:rPr lang="zh-CN" altLang="en-US" sz="2200" dirty="0">
                <a:solidFill>
                  <a:schemeClr val="dk1"/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网民网络安全感满意度调查活动工作，制定本方案。</a:t>
            </a:r>
            <a:endParaRPr lang="zh-CN" altLang="en-US" sz="2200" dirty="0">
              <a:solidFill>
                <a:schemeClr val="dk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3100" b="1" dirty="0">
                <a:solidFill>
                  <a:schemeClr val="dk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（一）指导思想</a:t>
            </a:r>
            <a:endParaRPr lang="zh-CN" altLang="en-US" sz="3100" b="1" dirty="0">
              <a:solidFill>
                <a:schemeClr val="dk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marL="342900" indent="-342900" algn="ctr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3100" b="1" dirty="0">
                <a:solidFill>
                  <a:schemeClr val="dk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（二）活动内容</a:t>
            </a:r>
            <a:endParaRPr lang="zh-CN" altLang="en-US" sz="3100" b="1" dirty="0">
              <a:solidFill>
                <a:schemeClr val="dk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marL="342900" indent="-342900" algn="ctr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3100" b="1" dirty="0">
                <a:solidFill>
                  <a:schemeClr val="dk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（三）主要目标</a:t>
            </a:r>
            <a:endParaRPr lang="zh-CN" altLang="en-US" sz="3100" b="1" dirty="0">
              <a:solidFill>
                <a:schemeClr val="dk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marL="342900" indent="-342900" algn="ctr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3100" b="1" dirty="0">
                <a:solidFill>
                  <a:schemeClr val="dk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（四）主要任务</a:t>
            </a:r>
            <a:endParaRPr lang="zh-CN" altLang="en-US" sz="3100" b="1" dirty="0">
              <a:solidFill>
                <a:schemeClr val="dk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marL="342900" indent="-342900" algn="ctr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3100" b="1" dirty="0">
                <a:solidFill>
                  <a:schemeClr val="dk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（五）保障措施</a:t>
            </a:r>
            <a:endParaRPr lang="zh-CN" altLang="en-US" sz="3100" b="1" dirty="0">
              <a:solidFill>
                <a:schemeClr val="dk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marL="342900" indent="-342900" algn="l">
              <a:lnSpc>
                <a:spcPct val="150000"/>
              </a:lnSpc>
            </a:pPr>
            <a:endParaRPr lang="zh-CN" altLang="en-US" sz="2800" b="1" dirty="0">
              <a:solidFill>
                <a:schemeClr val="dk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endParaRPr lang="zh-CN" altLang="en-US" sz="2000" dirty="0">
              <a:solidFill>
                <a:schemeClr val="dk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endParaRPr lang="zh-CN" altLang="en-US" sz="2000" dirty="0">
              <a:solidFill>
                <a:schemeClr val="dk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</p:txBody>
      </p:sp>
      <p:pic>
        <p:nvPicPr>
          <p:cNvPr id="53" name="图片 5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" y="283210"/>
            <a:ext cx="1060450" cy="106045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" y="283210"/>
            <a:ext cx="1060450" cy="106045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 idx="1"/>
            <p:custDataLst>
              <p:tags r:id="rId3"/>
            </p:custDataLst>
          </p:nvPr>
        </p:nvSpPr>
        <p:spPr>
          <a:xfrm>
            <a:off x="580390" y="2318385"/>
            <a:ext cx="11031220" cy="1837055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7200" dirty="0">
                <a:solidFill>
                  <a:schemeClr val="accent1">
                    <a:lumMod val="75000"/>
                  </a:schemeClr>
                </a:solidFill>
                <a:sym typeface="Arial" panose="020B0604020202020204" pitchFamily="34" charset="0"/>
              </a:rPr>
              <a:t>二、任务进度安排</a:t>
            </a:r>
            <a:endParaRPr lang="zh-CN" altLang="en-US" sz="7200" dirty="0">
              <a:solidFill>
                <a:schemeClr val="accent1">
                  <a:lumMod val="75000"/>
                </a:schemeClr>
              </a:solidFill>
              <a:sym typeface="Arial" panose="020B0604020202020204" pitchFamily="34" charset="0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-635" y="-3810"/>
            <a:ext cx="12192635" cy="6861810"/>
          </a:xfrm>
          <a:prstGeom prst="rect">
            <a:avLst/>
          </a:prstGeom>
          <a:solidFill>
            <a:schemeClr val="lt1">
              <a:alpha val="80000"/>
            </a:schemeClr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2000" b="1" strike="noStrike" spc="300" noProof="1" smtClean="0">
              <a:solidFill>
                <a:srgbClr val="FF0000"/>
              </a:solidFill>
              <a:latin typeface="汉仪行者笔记简" charset="0"/>
              <a:ea typeface="微软雅黑" panose="020B0503020204020204" pitchFamily="34" charset="-122"/>
              <a:cs typeface="汉仪行者笔记简" charset="0"/>
              <a:sym typeface="+mn-ea"/>
            </a:endParaRPr>
          </a:p>
        </p:txBody>
      </p:sp>
      <p:cxnSp>
        <p:nvCxnSpPr>
          <p:cNvPr id="42" name="直接连接符 41"/>
          <p:cNvCxnSpPr/>
          <p:nvPr>
            <p:custDataLst>
              <p:tags r:id="rId4"/>
            </p:custDataLst>
          </p:nvPr>
        </p:nvCxnSpPr>
        <p:spPr>
          <a:xfrm>
            <a:off x="2488486" y="3660074"/>
            <a:ext cx="293391" cy="0"/>
          </a:xfrm>
          <a:prstGeom prst="line">
            <a:avLst/>
          </a:prstGeom>
          <a:ln>
            <a:solidFill>
              <a:schemeClr val="dk1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5" name="椭圆 4"/>
          <p:cNvSpPr/>
          <p:nvPr>
            <p:custDataLst>
              <p:tags r:id="rId5"/>
            </p:custDataLst>
          </p:nvPr>
        </p:nvSpPr>
        <p:spPr>
          <a:xfrm>
            <a:off x="1161417" y="3036198"/>
            <a:ext cx="1296144" cy="1296144"/>
          </a:xfrm>
          <a:prstGeom prst="ellipse">
            <a:avLst/>
          </a:prstGeom>
          <a:solidFill>
            <a:schemeClr val="lt1"/>
          </a:solidFill>
          <a:ln w="57150">
            <a:solidFill>
              <a:schemeClr val="accent1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none" tIns="0" bIns="0" anchor="ctr">
            <a:normAutofit/>
          </a:bodyPr>
          <a:lstStyle/>
          <a:p>
            <a:pPr algn="ctr">
              <a:lnSpc>
                <a:spcPct val="130000"/>
              </a:lnSpc>
            </a:pPr>
            <a:endParaRPr lang="zh-CN" altLang="en-US" sz="2000" dirty="0">
              <a:solidFill>
                <a:schemeClr val="dk1"/>
              </a:solidFill>
              <a:latin typeface="汉仪行者笔记简" charset="0"/>
              <a:ea typeface="微软雅黑" panose="020B0503020204020204" pitchFamily="34" charset="-122"/>
              <a:cs typeface="汉仪行者笔记简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1000125" y="3289935"/>
            <a:ext cx="1618615" cy="787400"/>
          </a:xfrm>
          <a:prstGeom prst="rect">
            <a:avLst/>
          </a:prstGeom>
          <a:noFill/>
        </p:spPr>
        <p:txBody>
          <a:bodyPr wrap="square" rtlCol="0"/>
          <a:lstStyle/>
          <a:p>
            <a:pPr algn="ctr" fontAlgn="auto">
              <a:lnSpc>
                <a:spcPct val="120000"/>
              </a:lnSpc>
            </a:pPr>
            <a:r>
              <a:rPr lang="zh-CN" altLang="en-US" b="1" spc="300" dirty="0">
                <a:solidFill>
                  <a:schemeClr val="dk1"/>
                </a:solidFill>
                <a:uFillTx/>
                <a:latin typeface="汉仪行者笔记简" charset="0"/>
                <a:ea typeface="汉仪行者笔记简" charset="0"/>
              </a:rPr>
              <a:t>任务分工</a:t>
            </a:r>
            <a:endParaRPr lang="zh-CN" altLang="en-US" b="1" spc="300" dirty="0">
              <a:solidFill>
                <a:schemeClr val="dk1"/>
              </a:solidFill>
              <a:uFillTx/>
              <a:latin typeface="汉仪行者笔记简" charset="0"/>
              <a:ea typeface="汉仪行者笔记简" charset="0"/>
            </a:endParaRPr>
          </a:p>
          <a:p>
            <a:pPr algn="ctr" fontAlgn="auto">
              <a:lnSpc>
                <a:spcPct val="120000"/>
              </a:lnSpc>
            </a:pPr>
            <a:r>
              <a:rPr lang="zh-CN" altLang="en-US" b="1" spc="300" dirty="0">
                <a:solidFill>
                  <a:schemeClr val="dk1"/>
                </a:solidFill>
                <a:uFillTx/>
                <a:latin typeface="汉仪行者笔记简" charset="0"/>
                <a:ea typeface="汉仪行者笔记简" charset="0"/>
              </a:rPr>
              <a:t>进度安排</a:t>
            </a:r>
            <a:endParaRPr lang="zh-CN" altLang="en-US" b="1" spc="300" dirty="0">
              <a:solidFill>
                <a:schemeClr val="dk1"/>
              </a:solidFill>
              <a:uFillTx/>
              <a:latin typeface="汉仪行者笔记简" charset="0"/>
              <a:ea typeface="汉仪行者笔记简" charset="0"/>
            </a:endParaRPr>
          </a:p>
        </p:txBody>
      </p:sp>
      <p:cxnSp>
        <p:nvCxnSpPr>
          <p:cNvPr id="65" name="直接连接符 64"/>
          <p:cNvCxnSpPr/>
          <p:nvPr>
            <p:custDataLst>
              <p:tags r:id="rId7"/>
            </p:custDataLst>
          </p:nvPr>
        </p:nvCxnSpPr>
        <p:spPr>
          <a:xfrm>
            <a:off x="2781877" y="5555671"/>
            <a:ext cx="655619" cy="0"/>
          </a:xfrm>
          <a:prstGeom prst="line">
            <a:avLst/>
          </a:prstGeom>
          <a:ln>
            <a:solidFill>
              <a:schemeClr val="dk1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64" name="直接连接符 63"/>
          <p:cNvCxnSpPr/>
          <p:nvPr>
            <p:custDataLst>
              <p:tags r:id="rId8"/>
            </p:custDataLst>
          </p:nvPr>
        </p:nvCxnSpPr>
        <p:spPr>
          <a:xfrm>
            <a:off x="2781877" y="4641728"/>
            <a:ext cx="655619" cy="0"/>
          </a:xfrm>
          <a:prstGeom prst="line">
            <a:avLst/>
          </a:prstGeom>
          <a:ln>
            <a:solidFill>
              <a:schemeClr val="dk1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63" name="直接连接符 62"/>
          <p:cNvCxnSpPr/>
          <p:nvPr>
            <p:custDataLst>
              <p:tags r:id="rId9"/>
            </p:custDataLst>
          </p:nvPr>
        </p:nvCxnSpPr>
        <p:spPr>
          <a:xfrm>
            <a:off x="2781877" y="3659524"/>
            <a:ext cx="655619" cy="0"/>
          </a:xfrm>
          <a:prstGeom prst="line">
            <a:avLst/>
          </a:prstGeom>
          <a:ln>
            <a:solidFill>
              <a:schemeClr val="dk1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62" name="直接连接符 61"/>
          <p:cNvCxnSpPr/>
          <p:nvPr>
            <p:custDataLst>
              <p:tags r:id="rId10"/>
            </p:custDataLst>
          </p:nvPr>
        </p:nvCxnSpPr>
        <p:spPr>
          <a:xfrm>
            <a:off x="2782040" y="2661937"/>
            <a:ext cx="655619" cy="0"/>
          </a:xfrm>
          <a:prstGeom prst="line">
            <a:avLst/>
          </a:prstGeom>
          <a:ln>
            <a:solidFill>
              <a:schemeClr val="dk1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61" name="直接连接符 60"/>
          <p:cNvCxnSpPr/>
          <p:nvPr>
            <p:custDataLst>
              <p:tags r:id="rId11"/>
            </p:custDataLst>
          </p:nvPr>
        </p:nvCxnSpPr>
        <p:spPr>
          <a:xfrm>
            <a:off x="2782040" y="1672643"/>
            <a:ext cx="655619" cy="0"/>
          </a:xfrm>
          <a:prstGeom prst="line">
            <a:avLst/>
          </a:prstGeom>
          <a:ln>
            <a:solidFill>
              <a:schemeClr val="dk1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18" name="椭圆 17"/>
          <p:cNvSpPr/>
          <p:nvPr>
            <p:custDataLst>
              <p:tags r:id="rId12"/>
            </p:custDataLst>
          </p:nvPr>
        </p:nvSpPr>
        <p:spPr>
          <a:xfrm>
            <a:off x="3165817" y="1411152"/>
            <a:ext cx="463934" cy="463934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lt1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>
              <a:solidFill>
                <a:schemeClr val="lt1"/>
              </a:solidFill>
              <a:latin typeface="汉仪行者笔记简" charset="0"/>
              <a:ea typeface="微软雅黑" panose="020B0503020204020204" pitchFamily="34" charset="-122"/>
              <a:cs typeface="汉仪行者笔记简" charset="0"/>
            </a:endParaRPr>
          </a:p>
        </p:txBody>
      </p:sp>
      <p:sp>
        <p:nvSpPr>
          <p:cNvPr id="19" name="任意多边形 18"/>
          <p:cNvSpPr/>
          <p:nvPr>
            <p:custDataLst>
              <p:tags r:id="rId13"/>
            </p:custDataLst>
          </p:nvPr>
        </p:nvSpPr>
        <p:spPr bwMode="auto">
          <a:xfrm>
            <a:off x="3261665" y="1512011"/>
            <a:ext cx="272240" cy="262216"/>
          </a:xfrm>
          <a:custGeom>
            <a:avLst/>
            <a:gdLst>
              <a:gd name="connsiteX0" fmla="*/ 297615 w 597921"/>
              <a:gd name="connsiteY0" fmla="*/ 96957 h 598324"/>
              <a:gd name="connsiteX1" fmla="*/ 323434 w 597921"/>
              <a:gd name="connsiteY1" fmla="*/ 122740 h 598324"/>
              <a:gd name="connsiteX2" fmla="*/ 323434 w 597921"/>
              <a:gd name="connsiteY2" fmla="*/ 289852 h 598324"/>
              <a:gd name="connsiteX3" fmla="*/ 462572 w 597921"/>
              <a:gd name="connsiteY3" fmla="*/ 289852 h 598324"/>
              <a:gd name="connsiteX4" fmla="*/ 487913 w 597921"/>
              <a:gd name="connsiteY4" fmla="*/ 315157 h 598324"/>
              <a:gd name="connsiteX5" fmla="*/ 462572 w 597921"/>
              <a:gd name="connsiteY5" fmla="*/ 340463 h 598324"/>
              <a:gd name="connsiteX6" fmla="*/ 297615 w 597921"/>
              <a:gd name="connsiteY6" fmla="*/ 340463 h 598324"/>
              <a:gd name="connsiteX7" fmla="*/ 272274 w 597921"/>
              <a:gd name="connsiteY7" fmla="*/ 315157 h 598324"/>
              <a:gd name="connsiteX8" fmla="*/ 272274 w 597921"/>
              <a:gd name="connsiteY8" fmla="*/ 122740 h 598324"/>
              <a:gd name="connsiteX9" fmla="*/ 297615 w 597921"/>
              <a:gd name="connsiteY9" fmla="*/ 96957 h 598324"/>
              <a:gd name="connsiteX10" fmla="*/ 298127 w 597921"/>
              <a:gd name="connsiteY10" fmla="*/ 0 h 598324"/>
              <a:gd name="connsiteX11" fmla="*/ 597921 w 597921"/>
              <a:gd name="connsiteY11" fmla="*/ 299401 h 598324"/>
              <a:gd name="connsiteX12" fmla="*/ 298127 w 597921"/>
              <a:gd name="connsiteY12" fmla="*/ 598324 h 598324"/>
              <a:gd name="connsiteX13" fmla="*/ 35150 w 597921"/>
              <a:gd name="connsiteY13" fmla="*/ 442177 h 598324"/>
              <a:gd name="connsiteX14" fmla="*/ 34194 w 597921"/>
              <a:gd name="connsiteY14" fmla="*/ 432149 h 598324"/>
              <a:gd name="connsiteX15" fmla="*/ 40410 w 597921"/>
              <a:gd name="connsiteY15" fmla="*/ 424509 h 598324"/>
              <a:gd name="connsiteX16" fmla="*/ 74836 w 597921"/>
              <a:gd name="connsiteY16" fmla="*/ 407796 h 598324"/>
              <a:gd name="connsiteX17" fmla="*/ 91571 w 597921"/>
              <a:gd name="connsiteY17" fmla="*/ 413049 h 598324"/>
              <a:gd name="connsiteX18" fmla="*/ 298127 w 597921"/>
              <a:gd name="connsiteY18" fmla="*/ 534815 h 598324"/>
              <a:gd name="connsiteX19" fmla="*/ 534328 w 597921"/>
              <a:gd name="connsiteY19" fmla="*/ 299401 h 598324"/>
              <a:gd name="connsiteX20" fmla="*/ 298127 w 597921"/>
              <a:gd name="connsiteY20" fmla="*/ 63509 h 598324"/>
              <a:gd name="connsiteX21" fmla="*/ 145123 w 597921"/>
              <a:gd name="connsiteY21" fmla="*/ 120333 h 598324"/>
              <a:gd name="connsiteX22" fmla="*/ 200587 w 597921"/>
              <a:gd name="connsiteY22" fmla="*/ 142299 h 598324"/>
              <a:gd name="connsiteX23" fmla="*/ 208237 w 597921"/>
              <a:gd name="connsiteY23" fmla="*/ 152327 h 598324"/>
              <a:gd name="connsiteX24" fmla="*/ 203456 w 597921"/>
              <a:gd name="connsiteY24" fmla="*/ 164265 h 598324"/>
              <a:gd name="connsiteX25" fmla="*/ 48060 w 597921"/>
              <a:gd name="connsiteY25" fmla="*/ 285553 h 598324"/>
              <a:gd name="connsiteX26" fmla="*/ 35150 w 597921"/>
              <a:gd name="connsiteY26" fmla="*/ 287463 h 598324"/>
              <a:gd name="connsiteX27" fmla="*/ 27500 w 597921"/>
              <a:gd name="connsiteY27" fmla="*/ 277435 h 598324"/>
              <a:gd name="connsiteX28" fmla="*/ 246 w 597921"/>
              <a:gd name="connsiteY28" fmla="*/ 82132 h 598324"/>
              <a:gd name="connsiteX29" fmla="*/ 4550 w 597921"/>
              <a:gd name="connsiteY29" fmla="*/ 70194 h 598324"/>
              <a:gd name="connsiteX30" fmla="*/ 17459 w 597921"/>
              <a:gd name="connsiteY30" fmla="*/ 68762 h 598324"/>
              <a:gd name="connsiteX31" fmla="*/ 80574 w 597921"/>
              <a:gd name="connsiteY31" fmla="*/ 94070 h 598324"/>
              <a:gd name="connsiteX32" fmla="*/ 298127 w 597921"/>
              <a:gd name="connsiteY32" fmla="*/ 0 h 59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97921" h="598324">
                <a:moveTo>
                  <a:pt x="297615" y="96957"/>
                </a:moveTo>
                <a:cubicBezTo>
                  <a:pt x="311959" y="96957"/>
                  <a:pt x="323434" y="108416"/>
                  <a:pt x="323434" y="122740"/>
                </a:cubicBezTo>
                <a:lnTo>
                  <a:pt x="323434" y="289852"/>
                </a:lnTo>
                <a:lnTo>
                  <a:pt x="462572" y="289852"/>
                </a:lnTo>
                <a:cubicBezTo>
                  <a:pt x="476438" y="289852"/>
                  <a:pt x="487913" y="301311"/>
                  <a:pt x="487913" y="315157"/>
                </a:cubicBezTo>
                <a:cubicBezTo>
                  <a:pt x="487913" y="329004"/>
                  <a:pt x="476438" y="340463"/>
                  <a:pt x="462572" y="340463"/>
                </a:cubicBezTo>
                <a:lnTo>
                  <a:pt x="297615" y="340463"/>
                </a:lnTo>
                <a:cubicBezTo>
                  <a:pt x="283749" y="340463"/>
                  <a:pt x="272274" y="329004"/>
                  <a:pt x="272274" y="315157"/>
                </a:cubicBezTo>
                <a:lnTo>
                  <a:pt x="272274" y="122740"/>
                </a:lnTo>
                <a:cubicBezTo>
                  <a:pt x="272274" y="108416"/>
                  <a:pt x="283749" y="96957"/>
                  <a:pt x="297615" y="96957"/>
                </a:cubicBezTo>
                <a:close/>
                <a:moveTo>
                  <a:pt x="298127" y="0"/>
                </a:moveTo>
                <a:cubicBezTo>
                  <a:pt x="463564" y="0"/>
                  <a:pt x="597921" y="134181"/>
                  <a:pt x="597921" y="299401"/>
                </a:cubicBezTo>
                <a:cubicBezTo>
                  <a:pt x="597921" y="464143"/>
                  <a:pt x="463564" y="598324"/>
                  <a:pt x="298127" y="598324"/>
                </a:cubicBezTo>
                <a:cubicBezTo>
                  <a:pt x="188155" y="598324"/>
                  <a:pt x="87268" y="538635"/>
                  <a:pt x="35150" y="442177"/>
                </a:cubicBezTo>
                <a:cubicBezTo>
                  <a:pt x="33238" y="438835"/>
                  <a:pt x="32760" y="435492"/>
                  <a:pt x="34194" y="432149"/>
                </a:cubicBezTo>
                <a:cubicBezTo>
                  <a:pt x="35150" y="428807"/>
                  <a:pt x="37541" y="425942"/>
                  <a:pt x="40410" y="424509"/>
                </a:cubicBezTo>
                <a:lnTo>
                  <a:pt x="74836" y="407796"/>
                </a:lnTo>
                <a:cubicBezTo>
                  <a:pt x="81052" y="404931"/>
                  <a:pt x="88702" y="407319"/>
                  <a:pt x="91571" y="413049"/>
                </a:cubicBezTo>
                <a:cubicBezTo>
                  <a:pt x="133169" y="488018"/>
                  <a:pt x="212540" y="534815"/>
                  <a:pt x="298127" y="534815"/>
                </a:cubicBezTo>
                <a:cubicBezTo>
                  <a:pt x="428181" y="534815"/>
                  <a:pt x="534328" y="429284"/>
                  <a:pt x="534328" y="299401"/>
                </a:cubicBezTo>
                <a:cubicBezTo>
                  <a:pt x="534328" y="169517"/>
                  <a:pt x="428181" y="63509"/>
                  <a:pt x="298127" y="63509"/>
                </a:cubicBezTo>
                <a:cubicBezTo>
                  <a:pt x="242185" y="63509"/>
                  <a:pt x="187677" y="83565"/>
                  <a:pt x="145123" y="120333"/>
                </a:cubicBezTo>
                <a:lnTo>
                  <a:pt x="200587" y="142299"/>
                </a:lnTo>
                <a:cubicBezTo>
                  <a:pt x="204890" y="144209"/>
                  <a:pt x="207759" y="148029"/>
                  <a:pt x="208237" y="152327"/>
                </a:cubicBezTo>
                <a:cubicBezTo>
                  <a:pt x="208715" y="157102"/>
                  <a:pt x="207281" y="161399"/>
                  <a:pt x="203456" y="164265"/>
                </a:cubicBezTo>
                <a:lnTo>
                  <a:pt x="48060" y="285553"/>
                </a:lnTo>
                <a:cubicBezTo>
                  <a:pt x="44235" y="288418"/>
                  <a:pt x="39454" y="289373"/>
                  <a:pt x="35150" y="287463"/>
                </a:cubicBezTo>
                <a:cubicBezTo>
                  <a:pt x="31325" y="285553"/>
                  <a:pt x="27978" y="281733"/>
                  <a:pt x="27500" y="277435"/>
                </a:cubicBezTo>
                <a:lnTo>
                  <a:pt x="246" y="82132"/>
                </a:lnTo>
                <a:cubicBezTo>
                  <a:pt x="-710" y="77835"/>
                  <a:pt x="1203" y="73060"/>
                  <a:pt x="4550" y="70194"/>
                </a:cubicBezTo>
                <a:cubicBezTo>
                  <a:pt x="8375" y="67807"/>
                  <a:pt x="13156" y="66852"/>
                  <a:pt x="17459" y="68762"/>
                </a:cubicBezTo>
                <a:lnTo>
                  <a:pt x="80574" y="94070"/>
                </a:lnTo>
                <a:cubicBezTo>
                  <a:pt x="137472" y="33426"/>
                  <a:pt x="214931" y="0"/>
                  <a:pt x="29812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>
              <a:solidFill>
                <a:schemeClr val="dk1"/>
              </a:solidFill>
              <a:latin typeface="汉仪行者笔记简" charset="0"/>
              <a:ea typeface="微软雅黑" panose="020B0503020204020204" pitchFamily="34" charset="-122"/>
              <a:cs typeface="汉仪行者笔记简" charset="0"/>
            </a:endParaRPr>
          </a:p>
        </p:txBody>
      </p:sp>
      <p:sp>
        <p:nvSpPr>
          <p:cNvPr id="16" name="椭圆 15"/>
          <p:cNvSpPr/>
          <p:nvPr>
            <p:custDataLst>
              <p:tags r:id="rId14"/>
            </p:custDataLst>
          </p:nvPr>
        </p:nvSpPr>
        <p:spPr>
          <a:xfrm>
            <a:off x="3165817" y="4345676"/>
            <a:ext cx="463934" cy="463934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lt1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>
              <a:solidFill>
                <a:schemeClr val="lt1"/>
              </a:solidFill>
              <a:latin typeface="汉仪行者笔记简" charset="0"/>
              <a:ea typeface="微软雅黑" panose="020B0503020204020204" pitchFamily="34" charset="-122"/>
              <a:cs typeface="汉仪行者笔记简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15"/>
            </p:custDataLst>
          </p:nvPr>
        </p:nvSpPr>
        <p:spPr>
          <a:xfrm>
            <a:off x="4774565" y="1410970"/>
            <a:ext cx="5640070" cy="405765"/>
          </a:xfrm>
          <a:prstGeom prst="rect">
            <a:avLst/>
          </a:prstGeom>
          <a:noFill/>
        </p:spPr>
        <p:txBody>
          <a:bodyPr wrap="square" lIns="90000" tIns="46800" rIns="90000" bIns="0" anchor="b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lvl="0" defTabSz="913765">
              <a:lnSpc>
                <a:spcPct val="140000"/>
              </a:lnSpc>
              <a:spcBef>
                <a:spcPct val="0"/>
              </a:spcBef>
              <a:defRPr sz="1600" b="1">
                <a:solidFill>
                  <a:srgbClr val="1F74AD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20000"/>
              </a:lnSpc>
            </a:pPr>
            <a:r>
              <a:rPr lang="zh-CN" altLang="en-US" sz="2000" spc="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行者笔记简" charset="0"/>
                <a:ea typeface="汉仪行者笔记简" charset="0"/>
              </a:rPr>
              <a:t>（一）前期准备（</a:t>
            </a:r>
            <a:r>
              <a:rPr lang="en-US" altLang="zh-CN" sz="2000" spc="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行者笔记简" charset="0"/>
                <a:ea typeface="汉仪行者笔记简" charset="0"/>
              </a:rPr>
              <a:t>4</a:t>
            </a:r>
            <a:r>
              <a:rPr lang="zh-CN" altLang="en-US" sz="2000" spc="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行者笔记简" charset="0"/>
                <a:ea typeface="汉仪行者笔记简" charset="0"/>
              </a:rPr>
              <a:t>月底前）</a:t>
            </a:r>
            <a:endParaRPr lang="zh-CN" altLang="en-US" sz="2000" spc="300" dirty="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行者笔记简" charset="0"/>
              <a:ea typeface="汉仪行者笔记简" charset="0"/>
            </a:endParaRPr>
          </a:p>
        </p:txBody>
      </p:sp>
      <p:sp>
        <p:nvSpPr>
          <p:cNvPr id="29" name="文本框 28"/>
          <p:cNvSpPr txBox="1"/>
          <p:nvPr>
            <p:custDataLst>
              <p:tags r:id="rId16"/>
            </p:custDataLst>
          </p:nvPr>
        </p:nvSpPr>
        <p:spPr>
          <a:xfrm>
            <a:off x="4765675" y="4258310"/>
            <a:ext cx="6236335" cy="405765"/>
          </a:xfrm>
          <a:prstGeom prst="rect">
            <a:avLst/>
          </a:prstGeom>
          <a:noFill/>
        </p:spPr>
        <p:txBody>
          <a:bodyPr wrap="square" lIns="90000" tIns="46800" rIns="90000" bIns="0" anchor="b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lvl="0" defTabSz="913765">
              <a:lnSpc>
                <a:spcPct val="140000"/>
              </a:lnSpc>
              <a:spcBef>
                <a:spcPct val="0"/>
              </a:spcBef>
              <a:defRPr sz="1600" b="1">
                <a:solidFill>
                  <a:srgbClr val="1F74AD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20000"/>
              </a:lnSpc>
            </a:pPr>
            <a:r>
              <a:rPr lang="zh-CN" altLang="en-US" sz="2000" spc="3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行者笔记简" charset="0"/>
                <a:ea typeface="汉仪行者笔记简" charset="0"/>
                <a:sym typeface="+mn-ea"/>
              </a:rPr>
              <a:t>（四）深入推进调查报告撰写（</a:t>
            </a:r>
            <a:r>
              <a:rPr lang="en-US" altLang="zh-CN" sz="2000" spc="3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行者笔记简" charset="0"/>
                <a:ea typeface="汉仪行者笔记简" charset="0"/>
                <a:sym typeface="+mn-ea"/>
              </a:rPr>
              <a:t>8</a:t>
            </a:r>
            <a:r>
              <a:rPr lang="zh-CN" altLang="en-US" sz="2000" spc="3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行者笔记简" charset="0"/>
                <a:ea typeface="汉仪行者笔记简" charset="0"/>
                <a:sym typeface="+mn-ea"/>
              </a:rPr>
              <a:t>月至9月初）</a:t>
            </a:r>
            <a:endParaRPr lang="zh-CN" altLang="en-US" sz="2000" spc="300" dirty="0">
              <a:solidFill>
                <a:schemeClr val="accent4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行者笔记简" charset="0"/>
              <a:ea typeface="汉仪行者笔记简" charset="0"/>
              <a:sym typeface="+mn-ea"/>
            </a:endParaRPr>
          </a:p>
        </p:txBody>
      </p:sp>
      <p:cxnSp>
        <p:nvCxnSpPr>
          <p:cNvPr id="33" name="直接连接符 32"/>
          <p:cNvCxnSpPr/>
          <p:nvPr>
            <p:custDataLst>
              <p:tags r:id="rId17"/>
            </p:custDataLst>
          </p:nvPr>
        </p:nvCxnSpPr>
        <p:spPr>
          <a:xfrm>
            <a:off x="3738082" y="1629463"/>
            <a:ext cx="795131" cy="0"/>
          </a:xfrm>
          <a:prstGeom prst="line">
            <a:avLst/>
          </a:prstGeom>
          <a:ln>
            <a:solidFill>
              <a:schemeClr val="dk1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30" name="椭圆 29"/>
          <p:cNvSpPr/>
          <p:nvPr>
            <p:custDataLst>
              <p:tags r:id="rId18"/>
            </p:custDataLst>
          </p:nvPr>
        </p:nvSpPr>
        <p:spPr>
          <a:xfrm>
            <a:off x="3179606" y="5289760"/>
            <a:ext cx="463934" cy="463934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lt1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>
              <a:solidFill>
                <a:schemeClr val="lt1"/>
              </a:solidFill>
              <a:latin typeface="汉仪行者笔记简" charset="0"/>
              <a:ea typeface="微软雅黑" panose="020B0503020204020204" pitchFamily="34" charset="-122"/>
              <a:cs typeface="汉仪行者笔记简" charset="0"/>
            </a:endParaRPr>
          </a:p>
        </p:txBody>
      </p:sp>
      <p:sp>
        <p:nvSpPr>
          <p:cNvPr id="36" name="文本框 35"/>
          <p:cNvSpPr txBox="1"/>
          <p:nvPr>
            <p:custDataLst>
              <p:tags r:id="rId19"/>
            </p:custDataLst>
          </p:nvPr>
        </p:nvSpPr>
        <p:spPr>
          <a:xfrm>
            <a:off x="4765675" y="5231765"/>
            <a:ext cx="7277100" cy="405765"/>
          </a:xfrm>
          <a:prstGeom prst="rect">
            <a:avLst/>
          </a:prstGeom>
          <a:noFill/>
        </p:spPr>
        <p:txBody>
          <a:bodyPr wrap="square" lIns="90000" tIns="46800" rIns="90000" bIns="0" anchor="b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lvl="0" defTabSz="913765">
              <a:lnSpc>
                <a:spcPct val="140000"/>
              </a:lnSpc>
              <a:spcBef>
                <a:spcPct val="0"/>
              </a:spcBef>
              <a:defRPr sz="1600" b="1">
                <a:solidFill>
                  <a:srgbClr val="1F74AD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20000"/>
              </a:lnSpc>
            </a:pPr>
            <a:r>
              <a:rPr lang="zh-CN" altLang="en-US" sz="2000" spc="3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行者笔记简" charset="0"/>
                <a:ea typeface="汉仪行者笔记简" charset="0"/>
                <a:sym typeface="+mn-ea"/>
              </a:rPr>
              <a:t>（五）深入推进调查成果发布（9月至12月）</a:t>
            </a:r>
            <a:endParaRPr lang="zh-CN" altLang="en-US" sz="2000" spc="300" dirty="0">
              <a:solidFill>
                <a:schemeClr val="accent5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行者笔记简" charset="0"/>
              <a:ea typeface="汉仪行者笔记简" charset="0"/>
              <a:sym typeface="+mn-ea"/>
            </a:endParaRPr>
          </a:p>
        </p:txBody>
      </p:sp>
      <p:sp>
        <p:nvSpPr>
          <p:cNvPr id="41" name="椭圆 40"/>
          <p:cNvSpPr/>
          <p:nvPr>
            <p:custDataLst>
              <p:tags r:id="rId20"/>
            </p:custDataLst>
          </p:nvPr>
        </p:nvSpPr>
        <p:spPr>
          <a:xfrm>
            <a:off x="3179606" y="2389327"/>
            <a:ext cx="463934" cy="463934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lt1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>
              <a:solidFill>
                <a:schemeClr val="lt1"/>
              </a:solidFill>
              <a:latin typeface="汉仪行者笔记简" charset="0"/>
              <a:ea typeface="微软雅黑" panose="020B0503020204020204" pitchFamily="34" charset="-122"/>
              <a:cs typeface="汉仪行者笔记简" charset="0"/>
            </a:endParaRPr>
          </a:p>
        </p:txBody>
      </p:sp>
      <p:sp>
        <p:nvSpPr>
          <p:cNvPr id="17" name="任意多边形 16"/>
          <p:cNvSpPr/>
          <p:nvPr>
            <p:custDataLst>
              <p:tags r:id="rId21"/>
            </p:custDataLst>
          </p:nvPr>
        </p:nvSpPr>
        <p:spPr bwMode="auto">
          <a:xfrm>
            <a:off x="3276921" y="2495052"/>
            <a:ext cx="272240" cy="262216"/>
          </a:xfrm>
          <a:custGeom>
            <a:avLst/>
            <a:gdLst>
              <a:gd name="T0" fmla="*/ 4096 w 6827"/>
              <a:gd name="T1" fmla="*/ 4551 h 6827"/>
              <a:gd name="T2" fmla="*/ 6258 w 6827"/>
              <a:gd name="T3" fmla="*/ 4096 h 6827"/>
              <a:gd name="T4" fmla="*/ 2348 w 6827"/>
              <a:gd name="T5" fmla="*/ 4911 h 6827"/>
              <a:gd name="T6" fmla="*/ 569 w 6827"/>
              <a:gd name="T7" fmla="*/ 4551 h 6827"/>
              <a:gd name="T8" fmla="*/ 569 w 6827"/>
              <a:gd name="T9" fmla="*/ 3982 h 6827"/>
              <a:gd name="T10" fmla="*/ 1707 w 6827"/>
              <a:gd name="T11" fmla="*/ 2503 h 6827"/>
              <a:gd name="T12" fmla="*/ 3868 w 6827"/>
              <a:gd name="T13" fmla="*/ 2731 h 6827"/>
              <a:gd name="T14" fmla="*/ 5827 w 6827"/>
              <a:gd name="T15" fmla="*/ 2004 h 6827"/>
              <a:gd name="T16" fmla="*/ 6258 w 6827"/>
              <a:gd name="T17" fmla="*/ 1820 h 6827"/>
              <a:gd name="T18" fmla="*/ 4779 w 6827"/>
              <a:gd name="T19" fmla="*/ 0 h 6827"/>
              <a:gd name="T20" fmla="*/ 2854 w 6827"/>
              <a:gd name="T21" fmla="*/ 2381 h 6827"/>
              <a:gd name="T22" fmla="*/ 1239 w 6827"/>
              <a:gd name="T23" fmla="*/ 2257 h 6827"/>
              <a:gd name="T24" fmla="*/ 569 w 6827"/>
              <a:gd name="T25" fmla="*/ 2844 h 6827"/>
              <a:gd name="T26" fmla="*/ 569 w 6827"/>
              <a:gd name="T27" fmla="*/ 2276 h 6827"/>
              <a:gd name="T28" fmla="*/ 569 w 6827"/>
              <a:gd name="T29" fmla="*/ 1707 h 6827"/>
              <a:gd name="T30" fmla="*/ 569 w 6827"/>
              <a:gd name="T31" fmla="*/ 1138 h 6827"/>
              <a:gd name="T32" fmla="*/ 569 w 6827"/>
              <a:gd name="T33" fmla="*/ 569 h 6827"/>
              <a:gd name="T34" fmla="*/ 341 w 6827"/>
              <a:gd name="T35" fmla="*/ 0 h 6827"/>
              <a:gd name="T36" fmla="*/ 114 w 6827"/>
              <a:gd name="T37" fmla="*/ 569 h 6827"/>
              <a:gd name="T38" fmla="*/ 114 w 6827"/>
              <a:gd name="T39" fmla="*/ 1138 h 6827"/>
              <a:gd name="T40" fmla="*/ 114 w 6827"/>
              <a:gd name="T41" fmla="*/ 1707 h 6827"/>
              <a:gd name="T42" fmla="*/ 114 w 6827"/>
              <a:gd name="T43" fmla="*/ 2276 h 6827"/>
              <a:gd name="T44" fmla="*/ 114 w 6827"/>
              <a:gd name="T45" fmla="*/ 2844 h 6827"/>
              <a:gd name="T46" fmla="*/ 114 w 6827"/>
              <a:gd name="T47" fmla="*/ 3413 h 6827"/>
              <a:gd name="T48" fmla="*/ 114 w 6827"/>
              <a:gd name="T49" fmla="*/ 3982 h 6827"/>
              <a:gd name="T50" fmla="*/ 114 w 6827"/>
              <a:gd name="T51" fmla="*/ 4551 h 6827"/>
              <a:gd name="T52" fmla="*/ 114 w 6827"/>
              <a:gd name="T53" fmla="*/ 5120 h 6827"/>
              <a:gd name="T54" fmla="*/ 114 w 6827"/>
              <a:gd name="T55" fmla="*/ 5689 h 6827"/>
              <a:gd name="T56" fmla="*/ 114 w 6827"/>
              <a:gd name="T57" fmla="*/ 6258 h 6827"/>
              <a:gd name="T58" fmla="*/ 683 w 6827"/>
              <a:gd name="T59" fmla="*/ 6713 h 6827"/>
              <a:gd name="T60" fmla="*/ 1252 w 6827"/>
              <a:gd name="T61" fmla="*/ 6713 h 6827"/>
              <a:gd name="T62" fmla="*/ 1820 w 6827"/>
              <a:gd name="T63" fmla="*/ 6713 h 6827"/>
              <a:gd name="T64" fmla="*/ 2389 w 6827"/>
              <a:gd name="T65" fmla="*/ 6713 h 6827"/>
              <a:gd name="T66" fmla="*/ 2958 w 6827"/>
              <a:gd name="T67" fmla="*/ 6713 h 6827"/>
              <a:gd name="T68" fmla="*/ 3527 w 6827"/>
              <a:gd name="T69" fmla="*/ 6713 h 6827"/>
              <a:gd name="T70" fmla="*/ 4096 w 6827"/>
              <a:gd name="T71" fmla="*/ 6713 h 6827"/>
              <a:gd name="T72" fmla="*/ 4665 w 6827"/>
              <a:gd name="T73" fmla="*/ 6713 h 6827"/>
              <a:gd name="T74" fmla="*/ 5234 w 6827"/>
              <a:gd name="T75" fmla="*/ 6713 h 6827"/>
              <a:gd name="T76" fmla="*/ 5803 w 6827"/>
              <a:gd name="T77" fmla="*/ 6713 h 6827"/>
              <a:gd name="T78" fmla="*/ 6371 w 6827"/>
              <a:gd name="T79" fmla="*/ 6713 h 6827"/>
              <a:gd name="T80" fmla="*/ 6827 w 6827"/>
              <a:gd name="T81" fmla="*/ 6485 h 6827"/>
              <a:gd name="T82" fmla="*/ 6371 w 6827"/>
              <a:gd name="T83" fmla="*/ 6258 h 6827"/>
              <a:gd name="T84" fmla="*/ 5803 w 6827"/>
              <a:gd name="T85" fmla="*/ 6258 h 6827"/>
              <a:gd name="T86" fmla="*/ 5234 w 6827"/>
              <a:gd name="T87" fmla="*/ 6258 h 6827"/>
              <a:gd name="T88" fmla="*/ 4665 w 6827"/>
              <a:gd name="T89" fmla="*/ 6258 h 6827"/>
              <a:gd name="T90" fmla="*/ 4096 w 6827"/>
              <a:gd name="T91" fmla="*/ 6258 h 6827"/>
              <a:gd name="T92" fmla="*/ 3527 w 6827"/>
              <a:gd name="T93" fmla="*/ 6258 h 6827"/>
              <a:gd name="T94" fmla="*/ 2958 w 6827"/>
              <a:gd name="T95" fmla="*/ 6258 h 6827"/>
              <a:gd name="T96" fmla="*/ 2389 w 6827"/>
              <a:gd name="T97" fmla="*/ 6258 h 6827"/>
              <a:gd name="T98" fmla="*/ 1820 w 6827"/>
              <a:gd name="T99" fmla="*/ 6258 h 6827"/>
              <a:gd name="T100" fmla="*/ 1252 w 6827"/>
              <a:gd name="T101" fmla="*/ 6258 h 6827"/>
              <a:gd name="T102" fmla="*/ 683 w 6827"/>
              <a:gd name="T103" fmla="*/ 625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827" h="6827">
                <a:moveTo>
                  <a:pt x="1263" y="5234"/>
                </a:moveTo>
                <a:cubicBezTo>
                  <a:pt x="1316" y="5493"/>
                  <a:pt x="1546" y="5689"/>
                  <a:pt x="1820" y="5689"/>
                </a:cubicBezTo>
                <a:cubicBezTo>
                  <a:pt x="2114" y="5689"/>
                  <a:pt x="2354" y="5464"/>
                  <a:pt x="2383" y="5178"/>
                </a:cubicBezTo>
                <a:lnTo>
                  <a:pt x="3568" y="4191"/>
                </a:lnTo>
                <a:cubicBezTo>
                  <a:pt x="3652" y="4401"/>
                  <a:pt x="3856" y="4551"/>
                  <a:pt x="4096" y="4551"/>
                </a:cubicBezTo>
                <a:cubicBezTo>
                  <a:pt x="4348" y="4551"/>
                  <a:pt x="4560" y="4385"/>
                  <a:pt x="4635" y="4157"/>
                </a:cubicBezTo>
                <a:lnTo>
                  <a:pt x="5696" y="4736"/>
                </a:lnTo>
                <a:cubicBezTo>
                  <a:pt x="5732" y="5016"/>
                  <a:pt x="5969" y="5234"/>
                  <a:pt x="6258" y="5234"/>
                </a:cubicBezTo>
                <a:cubicBezTo>
                  <a:pt x="6571" y="5234"/>
                  <a:pt x="6827" y="4979"/>
                  <a:pt x="6827" y="4665"/>
                </a:cubicBezTo>
                <a:cubicBezTo>
                  <a:pt x="6827" y="4351"/>
                  <a:pt x="6571" y="4096"/>
                  <a:pt x="6258" y="4096"/>
                </a:cubicBezTo>
                <a:cubicBezTo>
                  <a:pt x="6006" y="4096"/>
                  <a:pt x="5794" y="4262"/>
                  <a:pt x="5719" y="4490"/>
                </a:cubicBezTo>
                <a:lnTo>
                  <a:pt x="4658" y="3911"/>
                </a:lnTo>
                <a:cubicBezTo>
                  <a:pt x="4622" y="3631"/>
                  <a:pt x="4385" y="3413"/>
                  <a:pt x="4096" y="3413"/>
                </a:cubicBezTo>
                <a:cubicBezTo>
                  <a:pt x="3802" y="3413"/>
                  <a:pt x="3563" y="3638"/>
                  <a:pt x="3533" y="3924"/>
                </a:cubicBezTo>
                <a:lnTo>
                  <a:pt x="2348" y="4911"/>
                </a:lnTo>
                <a:cubicBezTo>
                  <a:pt x="2265" y="4701"/>
                  <a:pt x="2060" y="4551"/>
                  <a:pt x="1820" y="4551"/>
                </a:cubicBezTo>
                <a:cubicBezTo>
                  <a:pt x="1546" y="4551"/>
                  <a:pt x="1316" y="4747"/>
                  <a:pt x="1263" y="5006"/>
                </a:cubicBezTo>
                <a:lnTo>
                  <a:pt x="455" y="5006"/>
                </a:lnTo>
                <a:lnTo>
                  <a:pt x="455" y="4551"/>
                </a:lnTo>
                <a:lnTo>
                  <a:pt x="569" y="4551"/>
                </a:lnTo>
                <a:cubicBezTo>
                  <a:pt x="632" y="4551"/>
                  <a:pt x="683" y="4500"/>
                  <a:pt x="683" y="4437"/>
                </a:cubicBezTo>
                <a:cubicBezTo>
                  <a:pt x="683" y="4374"/>
                  <a:pt x="632" y="4324"/>
                  <a:pt x="569" y="4324"/>
                </a:cubicBezTo>
                <a:lnTo>
                  <a:pt x="455" y="4324"/>
                </a:lnTo>
                <a:lnTo>
                  <a:pt x="455" y="3982"/>
                </a:lnTo>
                <a:lnTo>
                  <a:pt x="569" y="3982"/>
                </a:lnTo>
                <a:cubicBezTo>
                  <a:pt x="632" y="3982"/>
                  <a:pt x="683" y="3931"/>
                  <a:pt x="683" y="3868"/>
                </a:cubicBezTo>
                <a:cubicBezTo>
                  <a:pt x="683" y="3806"/>
                  <a:pt x="632" y="3755"/>
                  <a:pt x="569" y="3755"/>
                </a:cubicBezTo>
                <a:lnTo>
                  <a:pt x="480" y="3755"/>
                </a:lnTo>
                <a:lnTo>
                  <a:pt x="1407" y="2416"/>
                </a:lnTo>
                <a:cubicBezTo>
                  <a:pt x="1494" y="2470"/>
                  <a:pt x="1596" y="2503"/>
                  <a:pt x="1707" y="2503"/>
                </a:cubicBezTo>
                <a:cubicBezTo>
                  <a:pt x="1888" y="2503"/>
                  <a:pt x="2048" y="2416"/>
                  <a:pt x="2152" y="2284"/>
                </a:cubicBezTo>
                <a:lnTo>
                  <a:pt x="2752" y="2584"/>
                </a:lnTo>
                <a:cubicBezTo>
                  <a:pt x="2740" y="2631"/>
                  <a:pt x="2731" y="2680"/>
                  <a:pt x="2731" y="2731"/>
                </a:cubicBezTo>
                <a:cubicBezTo>
                  <a:pt x="2731" y="3044"/>
                  <a:pt x="2986" y="3300"/>
                  <a:pt x="3300" y="3300"/>
                </a:cubicBezTo>
                <a:cubicBezTo>
                  <a:pt x="3613" y="3300"/>
                  <a:pt x="3868" y="3044"/>
                  <a:pt x="3868" y="2731"/>
                </a:cubicBezTo>
                <a:cubicBezTo>
                  <a:pt x="3868" y="2608"/>
                  <a:pt x="3829" y="2496"/>
                  <a:pt x="3763" y="2403"/>
                </a:cubicBezTo>
                <a:lnTo>
                  <a:pt x="4488" y="1055"/>
                </a:lnTo>
                <a:cubicBezTo>
                  <a:pt x="4574" y="1107"/>
                  <a:pt x="4672" y="1138"/>
                  <a:pt x="4779" y="1138"/>
                </a:cubicBezTo>
                <a:cubicBezTo>
                  <a:pt x="4891" y="1138"/>
                  <a:pt x="4995" y="1104"/>
                  <a:pt x="5083" y="1048"/>
                </a:cubicBezTo>
                <a:lnTo>
                  <a:pt x="5827" y="2004"/>
                </a:lnTo>
                <a:cubicBezTo>
                  <a:pt x="5829" y="2007"/>
                  <a:pt x="5833" y="2009"/>
                  <a:pt x="5836" y="2011"/>
                </a:cubicBezTo>
                <a:cubicBezTo>
                  <a:pt x="5745" y="2112"/>
                  <a:pt x="5689" y="2244"/>
                  <a:pt x="5689" y="2389"/>
                </a:cubicBezTo>
                <a:cubicBezTo>
                  <a:pt x="5689" y="2703"/>
                  <a:pt x="5944" y="2958"/>
                  <a:pt x="6258" y="2958"/>
                </a:cubicBezTo>
                <a:cubicBezTo>
                  <a:pt x="6571" y="2958"/>
                  <a:pt x="6827" y="2703"/>
                  <a:pt x="6827" y="2389"/>
                </a:cubicBezTo>
                <a:cubicBezTo>
                  <a:pt x="6827" y="2076"/>
                  <a:pt x="6571" y="1820"/>
                  <a:pt x="6258" y="1820"/>
                </a:cubicBezTo>
                <a:cubicBezTo>
                  <a:pt x="6170" y="1820"/>
                  <a:pt x="6087" y="1842"/>
                  <a:pt x="6013" y="1878"/>
                </a:cubicBezTo>
                <a:cubicBezTo>
                  <a:pt x="6010" y="1874"/>
                  <a:pt x="6010" y="1869"/>
                  <a:pt x="6006" y="1864"/>
                </a:cubicBezTo>
                <a:lnTo>
                  <a:pt x="5248" y="890"/>
                </a:lnTo>
                <a:cubicBezTo>
                  <a:pt x="5311" y="798"/>
                  <a:pt x="5348" y="688"/>
                  <a:pt x="5348" y="569"/>
                </a:cubicBezTo>
                <a:cubicBezTo>
                  <a:pt x="5348" y="255"/>
                  <a:pt x="5092" y="0"/>
                  <a:pt x="4779" y="0"/>
                </a:cubicBezTo>
                <a:cubicBezTo>
                  <a:pt x="4465" y="0"/>
                  <a:pt x="4210" y="255"/>
                  <a:pt x="4210" y="569"/>
                </a:cubicBezTo>
                <a:cubicBezTo>
                  <a:pt x="4210" y="691"/>
                  <a:pt x="4249" y="804"/>
                  <a:pt x="4315" y="897"/>
                </a:cubicBezTo>
                <a:lnTo>
                  <a:pt x="3590" y="2244"/>
                </a:lnTo>
                <a:cubicBezTo>
                  <a:pt x="3505" y="2193"/>
                  <a:pt x="3406" y="2162"/>
                  <a:pt x="3300" y="2162"/>
                </a:cubicBezTo>
                <a:cubicBezTo>
                  <a:pt x="3118" y="2162"/>
                  <a:pt x="2959" y="2248"/>
                  <a:pt x="2854" y="2381"/>
                </a:cubicBezTo>
                <a:lnTo>
                  <a:pt x="2254" y="2081"/>
                </a:lnTo>
                <a:cubicBezTo>
                  <a:pt x="2267" y="2034"/>
                  <a:pt x="2276" y="1985"/>
                  <a:pt x="2276" y="1934"/>
                </a:cubicBezTo>
                <a:cubicBezTo>
                  <a:pt x="2276" y="1621"/>
                  <a:pt x="2020" y="1365"/>
                  <a:pt x="1707" y="1365"/>
                </a:cubicBezTo>
                <a:cubicBezTo>
                  <a:pt x="1393" y="1365"/>
                  <a:pt x="1138" y="1621"/>
                  <a:pt x="1138" y="1934"/>
                </a:cubicBezTo>
                <a:cubicBezTo>
                  <a:pt x="1138" y="2054"/>
                  <a:pt x="1176" y="2166"/>
                  <a:pt x="1239" y="2257"/>
                </a:cubicBezTo>
                <a:lnTo>
                  <a:pt x="593" y="3191"/>
                </a:lnTo>
                <a:cubicBezTo>
                  <a:pt x="585" y="3189"/>
                  <a:pt x="578" y="3186"/>
                  <a:pt x="569" y="3186"/>
                </a:cubicBezTo>
                <a:lnTo>
                  <a:pt x="455" y="3186"/>
                </a:lnTo>
                <a:lnTo>
                  <a:pt x="455" y="2844"/>
                </a:lnTo>
                <a:lnTo>
                  <a:pt x="569" y="2844"/>
                </a:lnTo>
                <a:cubicBezTo>
                  <a:pt x="632" y="2844"/>
                  <a:pt x="683" y="2794"/>
                  <a:pt x="683" y="2731"/>
                </a:cubicBezTo>
                <a:cubicBezTo>
                  <a:pt x="683" y="2668"/>
                  <a:pt x="632" y="2617"/>
                  <a:pt x="569" y="2617"/>
                </a:cubicBezTo>
                <a:lnTo>
                  <a:pt x="455" y="2617"/>
                </a:lnTo>
                <a:lnTo>
                  <a:pt x="455" y="2276"/>
                </a:lnTo>
                <a:lnTo>
                  <a:pt x="569" y="2276"/>
                </a:lnTo>
                <a:cubicBezTo>
                  <a:pt x="632" y="2276"/>
                  <a:pt x="683" y="2225"/>
                  <a:pt x="683" y="2162"/>
                </a:cubicBezTo>
                <a:cubicBezTo>
                  <a:pt x="683" y="2099"/>
                  <a:pt x="632" y="2048"/>
                  <a:pt x="569" y="2048"/>
                </a:cubicBezTo>
                <a:lnTo>
                  <a:pt x="455" y="2048"/>
                </a:lnTo>
                <a:lnTo>
                  <a:pt x="455" y="1707"/>
                </a:lnTo>
                <a:lnTo>
                  <a:pt x="569" y="1707"/>
                </a:lnTo>
                <a:cubicBezTo>
                  <a:pt x="632" y="1707"/>
                  <a:pt x="683" y="1656"/>
                  <a:pt x="683" y="1593"/>
                </a:cubicBezTo>
                <a:cubicBezTo>
                  <a:pt x="683" y="1530"/>
                  <a:pt x="632" y="1479"/>
                  <a:pt x="569" y="1479"/>
                </a:cubicBezTo>
                <a:lnTo>
                  <a:pt x="455" y="1479"/>
                </a:lnTo>
                <a:lnTo>
                  <a:pt x="455" y="1138"/>
                </a:lnTo>
                <a:lnTo>
                  <a:pt x="569" y="1138"/>
                </a:lnTo>
                <a:cubicBezTo>
                  <a:pt x="632" y="1138"/>
                  <a:pt x="683" y="1087"/>
                  <a:pt x="683" y="1024"/>
                </a:cubicBezTo>
                <a:cubicBezTo>
                  <a:pt x="683" y="961"/>
                  <a:pt x="632" y="910"/>
                  <a:pt x="569" y="910"/>
                </a:cubicBezTo>
                <a:lnTo>
                  <a:pt x="455" y="910"/>
                </a:lnTo>
                <a:lnTo>
                  <a:pt x="455" y="569"/>
                </a:lnTo>
                <a:lnTo>
                  <a:pt x="569" y="569"/>
                </a:lnTo>
                <a:cubicBezTo>
                  <a:pt x="632" y="569"/>
                  <a:pt x="683" y="518"/>
                  <a:pt x="683" y="455"/>
                </a:cubicBezTo>
                <a:cubicBezTo>
                  <a:pt x="683" y="392"/>
                  <a:pt x="632" y="341"/>
                  <a:pt x="569" y="341"/>
                </a:cubicBezTo>
                <a:lnTo>
                  <a:pt x="455" y="341"/>
                </a:lnTo>
                <a:lnTo>
                  <a:pt x="455" y="114"/>
                </a:lnTo>
                <a:cubicBezTo>
                  <a:pt x="455" y="51"/>
                  <a:pt x="404" y="0"/>
                  <a:pt x="341" y="0"/>
                </a:cubicBezTo>
                <a:cubicBezTo>
                  <a:pt x="278" y="0"/>
                  <a:pt x="228" y="51"/>
                  <a:pt x="228" y="114"/>
                </a:cubicBezTo>
                <a:lnTo>
                  <a:pt x="228" y="341"/>
                </a:lnTo>
                <a:lnTo>
                  <a:pt x="114" y="341"/>
                </a:lnTo>
                <a:cubicBezTo>
                  <a:pt x="51" y="341"/>
                  <a:pt x="0" y="392"/>
                  <a:pt x="0" y="455"/>
                </a:cubicBezTo>
                <a:cubicBezTo>
                  <a:pt x="0" y="518"/>
                  <a:pt x="51" y="569"/>
                  <a:pt x="114" y="569"/>
                </a:cubicBezTo>
                <a:lnTo>
                  <a:pt x="228" y="569"/>
                </a:lnTo>
                <a:lnTo>
                  <a:pt x="228" y="910"/>
                </a:lnTo>
                <a:lnTo>
                  <a:pt x="114" y="910"/>
                </a:lnTo>
                <a:cubicBezTo>
                  <a:pt x="51" y="910"/>
                  <a:pt x="0" y="961"/>
                  <a:pt x="0" y="1024"/>
                </a:cubicBezTo>
                <a:cubicBezTo>
                  <a:pt x="0" y="1087"/>
                  <a:pt x="51" y="1138"/>
                  <a:pt x="114" y="1138"/>
                </a:cubicBezTo>
                <a:lnTo>
                  <a:pt x="228" y="1138"/>
                </a:lnTo>
                <a:lnTo>
                  <a:pt x="228" y="1479"/>
                </a:lnTo>
                <a:lnTo>
                  <a:pt x="114" y="1479"/>
                </a:lnTo>
                <a:cubicBezTo>
                  <a:pt x="51" y="1479"/>
                  <a:pt x="0" y="1530"/>
                  <a:pt x="0" y="1593"/>
                </a:cubicBezTo>
                <a:cubicBezTo>
                  <a:pt x="0" y="1656"/>
                  <a:pt x="51" y="1707"/>
                  <a:pt x="114" y="1707"/>
                </a:cubicBezTo>
                <a:lnTo>
                  <a:pt x="228" y="1707"/>
                </a:lnTo>
                <a:lnTo>
                  <a:pt x="228" y="2048"/>
                </a:lnTo>
                <a:lnTo>
                  <a:pt x="114" y="2048"/>
                </a:lnTo>
                <a:cubicBezTo>
                  <a:pt x="51" y="2048"/>
                  <a:pt x="0" y="2099"/>
                  <a:pt x="0" y="2162"/>
                </a:cubicBezTo>
                <a:cubicBezTo>
                  <a:pt x="0" y="2225"/>
                  <a:pt x="51" y="2276"/>
                  <a:pt x="114" y="2276"/>
                </a:cubicBezTo>
                <a:lnTo>
                  <a:pt x="228" y="2276"/>
                </a:lnTo>
                <a:lnTo>
                  <a:pt x="228" y="2617"/>
                </a:lnTo>
                <a:lnTo>
                  <a:pt x="114" y="2617"/>
                </a:lnTo>
                <a:cubicBezTo>
                  <a:pt x="51" y="2617"/>
                  <a:pt x="0" y="2668"/>
                  <a:pt x="0" y="2731"/>
                </a:cubicBezTo>
                <a:cubicBezTo>
                  <a:pt x="0" y="2794"/>
                  <a:pt x="51" y="2844"/>
                  <a:pt x="114" y="2844"/>
                </a:cubicBezTo>
                <a:lnTo>
                  <a:pt x="228" y="2844"/>
                </a:lnTo>
                <a:lnTo>
                  <a:pt x="228" y="3186"/>
                </a:lnTo>
                <a:lnTo>
                  <a:pt x="114" y="3186"/>
                </a:lnTo>
                <a:cubicBezTo>
                  <a:pt x="51" y="3186"/>
                  <a:pt x="0" y="3237"/>
                  <a:pt x="0" y="3300"/>
                </a:cubicBezTo>
                <a:cubicBezTo>
                  <a:pt x="0" y="3362"/>
                  <a:pt x="51" y="3413"/>
                  <a:pt x="114" y="3413"/>
                </a:cubicBezTo>
                <a:lnTo>
                  <a:pt x="228" y="3413"/>
                </a:lnTo>
                <a:lnTo>
                  <a:pt x="228" y="3755"/>
                </a:lnTo>
                <a:lnTo>
                  <a:pt x="114" y="3755"/>
                </a:lnTo>
                <a:cubicBezTo>
                  <a:pt x="51" y="3755"/>
                  <a:pt x="0" y="3806"/>
                  <a:pt x="0" y="3868"/>
                </a:cubicBezTo>
                <a:cubicBezTo>
                  <a:pt x="0" y="3931"/>
                  <a:pt x="51" y="3982"/>
                  <a:pt x="114" y="3982"/>
                </a:cubicBezTo>
                <a:lnTo>
                  <a:pt x="228" y="3982"/>
                </a:lnTo>
                <a:lnTo>
                  <a:pt x="228" y="4324"/>
                </a:lnTo>
                <a:lnTo>
                  <a:pt x="114" y="4324"/>
                </a:lnTo>
                <a:cubicBezTo>
                  <a:pt x="51" y="4324"/>
                  <a:pt x="0" y="4374"/>
                  <a:pt x="0" y="4437"/>
                </a:cubicBezTo>
                <a:cubicBezTo>
                  <a:pt x="0" y="4500"/>
                  <a:pt x="51" y="4551"/>
                  <a:pt x="114" y="4551"/>
                </a:cubicBezTo>
                <a:lnTo>
                  <a:pt x="228" y="4551"/>
                </a:lnTo>
                <a:lnTo>
                  <a:pt x="228" y="4892"/>
                </a:lnTo>
                <a:lnTo>
                  <a:pt x="114" y="4892"/>
                </a:lnTo>
                <a:cubicBezTo>
                  <a:pt x="51" y="4892"/>
                  <a:pt x="0" y="4943"/>
                  <a:pt x="0" y="5006"/>
                </a:cubicBezTo>
                <a:cubicBezTo>
                  <a:pt x="0" y="5069"/>
                  <a:pt x="51" y="5120"/>
                  <a:pt x="114" y="5120"/>
                </a:cubicBezTo>
                <a:lnTo>
                  <a:pt x="228" y="5120"/>
                </a:lnTo>
                <a:lnTo>
                  <a:pt x="228" y="5461"/>
                </a:lnTo>
                <a:lnTo>
                  <a:pt x="114" y="5461"/>
                </a:lnTo>
                <a:cubicBezTo>
                  <a:pt x="51" y="5461"/>
                  <a:pt x="0" y="5512"/>
                  <a:pt x="0" y="5575"/>
                </a:cubicBezTo>
                <a:cubicBezTo>
                  <a:pt x="0" y="5638"/>
                  <a:pt x="51" y="5689"/>
                  <a:pt x="114" y="5689"/>
                </a:cubicBezTo>
                <a:lnTo>
                  <a:pt x="228" y="5689"/>
                </a:lnTo>
                <a:lnTo>
                  <a:pt x="228" y="6030"/>
                </a:lnTo>
                <a:lnTo>
                  <a:pt x="114" y="6030"/>
                </a:lnTo>
                <a:cubicBezTo>
                  <a:pt x="51" y="6030"/>
                  <a:pt x="0" y="6081"/>
                  <a:pt x="0" y="6144"/>
                </a:cubicBezTo>
                <a:cubicBezTo>
                  <a:pt x="0" y="6207"/>
                  <a:pt x="51" y="6258"/>
                  <a:pt x="114" y="6258"/>
                </a:cubicBezTo>
                <a:lnTo>
                  <a:pt x="228" y="6258"/>
                </a:lnTo>
                <a:lnTo>
                  <a:pt x="228" y="6485"/>
                </a:lnTo>
                <a:cubicBezTo>
                  <a:pt x="228" y="6548"/>
                  <a:pt x="278" y="6599"/>
                  <a:pt x="341" y="6599"/>
                </a:cubicBezTo>
                <a:lnTo>
                  <a:pt x="683" y="6599"/>
                </a:lnTo>
                <a:lnTo>
                  <a:pt x="683" y="6713"/>
                </a:lnTo>
                <a:cubicBezTo>
                  <a:pt x="683" y="6776"/>
                  <a:pt x="734" y="6827"/>
                  <a:pt x="796" y="6827"/>
                </a:cubicBezTo>
                <a:cubicBezTo>
                  <a:pt x="859" y="6827"/>
                  <a:pt x="910" y="6776"/>
                  <a:pt x="910" y="6713"/>
                </a:cubicBezTo>
                <a:lnTo>
                  <a:pt x="910" y="6599"/>
                </a:lnTo>
                <a:lnTo>
                  <a:pt x="1252" y="6599"/>
                </a:lnTo>
                <a:lnTo>
                  <a:pt x="1252" y="6713"/>
                </a:lnTo>
                <a:cubicBezTo>
                  <a:pt x="1252" y="6776"/>
                  <a:pt x="1302" y="6827"/>
                  <a:pt x="1365" y="6827"/>
                </a:cubicBezTo>
                <a:cubicBezTo>
                  <a:pt x="1428" y="6827"/>
                  <a:pt x="1479" y="6776"/>
                  <a:pt x="1479" y="6713"/>
                </a:cubicBezTo>
                <a:lnTo>
                  <a:pt x="1479" y="6599"/>
                </a:lnTo>
                <a:lnTo>
                  <a:pt x="1820" y="6599"/>
                </a:lnTo>
                <a:lnTo>
                  <a:pt x="1820" y="6713"/>
                </a:lnTo>
                <a:cubicBezTo>
                  <a:pt x="1820" y="6776"/>
                  <a:pt x="1871" y="6827"/>
                  <a:pt x="1934" y="6827"/>
                </a:cubicBezTo>
                <a:cubicBezTo>
                  <a:pt x="1997" y="6827"/>
                  <a:pt x="2048" y="6776"/>
                  <a:pt x="2048" y="6713"/>
                </a:cubicBezTo>
                <a:lnTo>
                  <a:pt x="2048" y="6599"/>
                </a:lnTo>
                <a:lnTo>
                  <a:pt x="2389" y="6599"/>
                </a:lnTo>
                <a:lnTo>
                  <a:pt x="2389" y="6713"/>
                </a:lnTo>
                <a:cubicBezTo>
                  <a:pt x="2389" y="6776"/>
                  <a:pt x="2440" y="6827"/>
                  <a:pt x="2503" y="6827"/>
                </a:cubicBezTo>
                <a:cubicBezTo>
                  <a:pt x="2566" y="6827"/>
                  <a:pt x="2617" y="6776"/>
                  <a:pt x="2617" y="6713"/>
                </a:cubicBezTo>
                <a:lnTo>
                  <a:pt x="2617" y="6599"/>
                </a:lnTo>
                <a:lnTo>
                  <a:pt x="2958" y="6599"/>
                </a:lnTo>
                <a:lnTo>
                  <a:pt x="2958" y="6713"/>
                </a:lnTo>
                <a:cubicBezTo>
                  <a:pt x="2958" y="6776"/>
                  <a:pt x="3009" y="6827"/>
                  <a:pt x="3072" y="6827"/>
                </a:cubicBezTo>
                <a:cubicBezTo>
                  <a:pt x="3135" y="6827"/>
                  <a:pt x="3186" y="6776"/>
                  <a:pt x="3186" y="6713"/>
                </a:cubicBezTo>
                <a:lnTo>
                  <a:pt x="3186" y="6599"/>
                </a:lnTo>
                <a:lnTo>
                  <a:pt x="3527" y="6599"/>
                </a:lnTo>
                <a:lnTo>
                  <a:pt x="3527" y="6713"/>
                </a:lnTo>
                <a:cubicBezTo>
                  <a:pt x="3527" y="6776"/>
                  <a:pt x="3578" y="6827"/>
                  <a:pt x="3641" y="6827"/>
                </a:cubicBezTo>
                <a:cubicBezTo>
                  <a:pt x="3704" y="6827"/>
                  <a:pt x="3755" y="6776"/>
                  <a:pt x="3755" y="6713"/>
                </a:cubicBezTo>
                <a:lnTo>
                  <a:pt x="3755" y="6599"/>
                </a:lnTo>
                <a:lnTo>
                  <a:pt x="4096" y="6599"/>
                </a:lnTo>
                <a:lnTo>
                  <a:pt x="4096" y="6713"/>
                </a:lnTo>
                <a:cubicBezTo>
                  <a:pt x="4096" y="6776"/>
                  <a:pt x="4147" y="6827"/>
                  <a:pt x="4210" y="6827"/>
                </a:cubicBezTo>
                <a:cubicBezTo>
                  <a:pt x="4273" y="6827"/>
                  <a:pt x="4323" y="6776"/>
                  <a:pt x="4323" y="6713"/>
                </a:cubicBezTo>
                <a:lnTo>
                  <a:pt x="4323" y="6599"/>
                </a:lnTo>
                <a:lnTo>
                  <a:pt x="4665" y="6599"/>
                </a:lnTo>
                <a:lnTo>
                  <a:pt x="4665" y="6713"/>
                </a:lnTo>
                <a:cubicBezTo>
                  <a:pt x="4665" y="6776"/>
                  <a:pt x="4716" y="6827"/>
                  <a:pt x="4779" y="6827"/>
                </a:cubicBezTo>
                <a:cubicBezTo>
                  <a:pt x="4842" y="6827"/>
                  <a:pt x="4892" y="6776"/>
                  <a:pt x="4892" y="6713"/>
                </a:cubicBezTo>
                <a:lnTo>
                  <a:pt x="4892" y="6599"/>
                </a:lnTo>
                <a:lnTo>
                  <a:pt x="5234" y="6599"/>
                </a:lnTo>
                <a:lnTo>
                  <a:pt x="5234" y="6713"/>
                </a:lnTo>
                <a:cubicBezTo>
                  <a:pt x="5234" y="6776"/>
                  <a:pt x="5285" y="6827"/>
                  <a:pt x="5347" y="6827"/>
                </a:cubicBezTo>
                <a:cubicBezTo>
                  <a:pt x="5410" y="6827"/>
                  <a:pt x="5461" y="6776"/>
                  <a:pt x="5461" y="6713"/>
                </a:cubicBezTo>
                <a:lnTo>
                  <a:pt x="5461" y="6599"/>
                </a:lnTo>
                <a:lnTo>
                  <a:pt x="5803" y="6599"/>
                </a:lnTo>
                <a:lnTo>
                  <a:pt x="5803" y="6713"/>
                </a:lnTo>
                <a:cubicBezTo>
                  <a:pt x="5803" y="6776"/>
                  <a:pt x="5853" y="6827"/>
                  <a:pt x="5916" y="6827"/>
                </a:cubicBezTo>
                <a:cubicBezTo>
                  <a:pt x="5979" y="6827"/>
                  <a:pt x="6030" y="6776"/>
                  <a:pt x="6030" y="6713"/>
                </a:cubicBezTo>
                <a:lnTo>
                  <a:pt x="6030" y="6599"/>
                </a:lnTo>
                <a:lnTo>
                  <a:pt x="6371" y="6599"/>
                </a:lnTo>
                <a:lnTo>
                  <a:pt x="6371" y="6713"/>
                </a:lnTo>
                <a:cubicBezTo>
                  <a:pt x="6371" y="6776"/>
                  <a:pt x="6422" y="6827"/>
                  <a:pt x="6485" y="6827"/>
                </a:cubicBezTo>
                <a:cubicBezTo>
                  <a:pt x="6548" y="6827"/>
                  <a:pt x="6599" y="6776"/>
                  <a:pt x="6599" y="6713"/>
                </a:cubicBezTo>
                <a:lnTo>
                  <a:pt x="6599" y="6599"/>
                </a:lnTo>
                <a:lnTo>
                  <a:pt x="6713" y="6599"/>
                </a:lnTo>
                <a:cubicBezTo>
                  <a:pt x="6776" y="6599"/>
                  <a:pt x="6827" y="6548"/>
                  <a:pt x="6827" y="6485"/>
                </a:cubicBezTo>
                <a:cubicBezTo>
                  <a:pt x="6827" y="6422"/>
                  <a:pt x="6776" y="6372"/>
                  <a:pt x="6713" y="6372"/>
                </a:cubicBezTo>
                <a:lnTo>
                  <a:pt x="6599" y="6372"/>
                </a:lnTo>
                <a:lnTo>
                  <a:pt x="6599" y="6258"/>
                </a:lnTo>
                <a:cubicBezTo>
                  <a:pt x="6599" y="6195"/>
                  <a:pt x="6548" y="6144"/>
                  <a:pt x="6485" y="6144"/>
                </a:cubicBezTo>
                <a:cubicBezTo>
                  <a:pt x="6422" y="6144"/>
                  <a:pt x="6371" y="6195"/>
                  <a:pt x="6371" y="6258"/>
                </a:cubicBezTo>
                <a:lnTo>
                  <a:pt x="6371" y="6372"/>
                </a:lnTo>
                <a:lnTo>
                  <a:pt x="6030" y="6372"/>
                </a:lnTo>
                <a:lnTo>
                  <a:pt x="6030" y="6258"/>
                </a:lnTo>
                <a:cubicBezTo>
                  <a:pt x="6030" y="6195"/>
                  <a:pt x="5979" y="6144"/>
                  <a:pt x="5916" y="6144"/>
                </a:cubicBezTo>
                <a:cubicBezTo>
                  <a:pt x="5853" y="6144"/>
                  <a:pt x="5803" y="6195"/>
                  <a:pt x="5803" y="6258"/>
                </a:cubicBezTo>
                <a:lnTo>
                  <a:pt x="5803" y="6372"/>
                </a:lnTo>
                <a:lnTo>
                  <a:pt x="5461" y="6372"/>
                </a:lnTo>
                <a:lnTo>
                  <a:pt x="5461" y="6258"/>
                </a:lnTo>
                <a:cubicBezTo>
                  <a:pt x="5461" y="6195"/>
                  <a:pt x="5410" y="6144"/>
                  <a:pt x="5347" y="6144"/>
                </a:cubicBezTo>
                <a:cubicBezTo>
                  <a:pt x="5285" y="6144"/>
                  <a:pt x="5234" y="6195"/>
                  <a:pt x="5234" y="6258"/>
                </a:cubicBezTo>
                <a:lnTo>
                  <a:pt x="5234" y="6372"/>
                </a:lnTo>
                <a:lnTo>
                  <a:pt x="4892" y="6372"/>
                </a:lnTo>
                <a:lnTo>
                  <a:pt x="4892" y="6258"/>
                </a:lnTo>
                <a:cubicBezTo>
                  <a:pt x="4892" y="6195"/>
                  <a:pt x="4842" y="6144"/>
                  <a:pt x="4779" y="6144"/>
                </a:cubicBezTo>
                <a:cubicBezTo>
                  <a:pt x="4716" y="6144"/>
                  <a:pt x="4665" y="6195"/>
                  <a:pt x="4665" y="6258"/>
                </a:cubicBezTo>
                <a:lnTo>
                  <a:pt x="4665" y="6372"/>
                </a:lnTo>
                <a:lnTo>
                  <a:pt x="4323" y="6372"/>
                </a:lnTo>
                <a:lnTo>
                  <a:pt x="4323" y="6258"/>
                </a:lnTo>
                <a:cubicBezTo>
                  <a:pt x="4323" y="6195"/>
                  <a:pt x="4273" y="6144"/>
                  <a:pt x="4210" y="6144"/>
                </a:cubicBezTo>
                <a:cubicBezTo>
                  <a:pt x="4147" y="6144"/>
                  <a:pt x="4096" y="6195"/>
                  <a:pt x="4096" y="6258"/>
                </a:cubicBezTo>
                <a:lnTo>
                  <a:pt x="4096" y="6372"/>
                </a:lnTo>
                <a:lnTo>
                  <a:pt x="3755" y="6372"/>
                </a:lnTo>
                <a:lnTo>
                  <a:pt x="3755" y="6258"/>
                </a:lnTo>
                <a:cubicBezTo>
                  <a:pt x="3755" y="6195"/>
                  <a:pt x="3704" y="6144"/>
                  <a:pt x="3641" y="6144"/>
                </a:cubicBezTo>
                <a:cubicBezTo>
                  <a:pt x="3578" y="6144"/>
                  <a:pt x="3527" y="6195"/>
                  <a:pt x="3527" y="6258"/>
                </a:cubicBezTo>
                <a:lnTo>
                  <a:pt x="3527" y="6372"/>
                </a:lnTo>
                <a:lnTo>
                  <a:pt x="3186" y="6372"/>
                </a:lnTo>
                <a:lnTo>
                  <a:pt x="3186" y="6258"/>
                </a:lnTo>
                <a:cubicBezTo>
                  <a:pt x="3186" y="6195"/>
                  <a:pt x="3135" y="6144"/>
                  <a:pt x="3072" y="6144"/>
                </a:cubicBezTo>
                <a:cubicBezTo>
                  <a:pt x="3009" y="6144"/>
                  <a:pt x="2958" y="6195"/>
                  <a:pt x="2958" y="6258"/>
                </a:cubicBezTo>
                <a:lnTo>
                  <a:pt x="2958" y="6372"/>
                </a:lnTo>
                <a:lnTo>
                  <a:pt x="2617" y="6372"/>
                </a:lnTo>
                <a:lnTo>
                  <a:pt x="2617" y="6258"/>
                </a:lnTo>
                <a:cubicBezTo>
                  <a:pt x="2617" y="6195"/>
                  <a:pt x="2566" y="6144"/>
                  <a:pt x="2503" y="6144"/>
                </a:cubicBezTo>
                <a:cubicBezTo>
                  <a:pt x="2440" y="6144"/>
                  <a:pt x="2389" y="6195"/>
                  <a:pt x="2389" y="6258"/>
                </a:cubicBezTo>
                <a:lnTo>
                  <a:pt x="2389" y="6372"/>
                </a:lnTo>
                <a:lnTo>
                  <a:pt x="2048" y="6372"/>
                </a:lnTo>
                <a:lnTo>
                  <a:pt x="2048" y="6258"/>
                </a:lnTo>
                <a:cubicBezTo>
                  <a:pt x="2048" y="6195"/>
                  <a:pt x="1997" y="6144"/>
                  <a:pt x="1934" y="6144"/>
                </a:cubicBezTo>
                <a:cubicBezTo>
                  <a:pt x="1871" y="6144"/>
                  <a:pt x="1820" y="6195"/>
                  <a:pt x="1820" y="6258"/>
                </a:cubicBezTo>
                <a:lnTo>
                  <a:pt x="1820" y="6372"/>
                </a:lnTo>
                <a:lnTo>
                  <a:pt x="1479" y="6372"/>
                </a:lnTo>
                <a:lnTo>
                  <a:pt x="1479" y="6258"/>
                </a:lnTo>
                <a:cubicBezTo>
                  <a:pt x="1479" y="6195"/>
                  <a:pt x="1428" y="6144"/>
                  <a:pt x="1365" y="6144"/>
                </a:cubicBezTo>
                <a:cubicBezTo>
                  <a:pt x="1302" y="6144"/>
                  <a:pt x="1252" y="6195"/>
                  <a:pt x="1252" y="6258"/>
                </a:cubicBezTo>
                <a:lnTo>
                  <a:pt x="1252" y="6372"/>
                </a:lnTo>
                <a:lnTo>
                  <a:pt x="910" y="6372"/>
                </a:lnTo>
                <a:lnTo>
                  <a:pt x="910" y="6258"/>
                </a:lnTo>
                <a:cubicBezTo>
                  <a:pt x="910" y="6195"/>
                  <a:pt x="859" y="6144"/>
                  <a:pt x="796" y="6144"/>
                </a:cubicBezTo>
                <a:cubicBezTo>
                  <a:pt x="734" y="6144"/>
                  <a:pt x="683" y="6195"/>
                  <a:pt x="683" y="6258"/>
                </a:cubicBezTo>
                <a:lnTo>
                  <a:pt x="683" y="6372"/>
                </a:lnTo>
                <a:lnTo>
                  <a:pt x="455" y="6372"/>
                </a:lnTo>
                <a:lnTo>
                  <a:pt x="455" y="5234"/>
                </a:lnTo>
                <a:lnTo>
                  <a:pt x="1263" y="523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>
              <a:solidFill>
                <a:schemeClr val="dk1"/>
              </a:solidFill>
              <a:latin typeface="汉仪行者笔记简" charset="0"/>
              <a:ea typeface="微软雅黑" panose="020B0503020204020204" pitchFamily="34" charset="-122"/>
              <a:cs typeface="汉仪行者笔记简" charset="0"/>
            </a:endParaRPr>
          </a:p>
        </p:txBody>
      </p:sp>
      <p:cxnSp>
        <p:nvCxnSpPr>
          <p:cNvPr id="43" name="直接连接符 42"/>
          <p:cNvCxnSpPr/>
          <p:nvPr>
            <p:custDataLst>
              <p:tags r:id="rId22"/>
            </p:custDataLst>
          </p:nvPr>
        </p:nvCxnSpPr>
        <p:spPr>
          <a:xfrm flipH="1">
            <a:off x="3735931" y="2618757"/>
            <a:ext cx="799432" cy="0"/>
          </a:xfrm>
          <a:prstGeom prst="line">
            <a:avLst/>
          </a:prstGeom>
          <a:ln>
            <a:solidFill>
              <a:schemeClr val="dk1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45" name="文本框 44"/>
          <p:cNvSpPr txBox="1"/>
          <p:nvPr>
            <p:custDataLst>
              <p:tags r:id="rId23"/>
            </p:custDataLst>
          </p:nvPr>
        </p:nvSpPr>
        <p:spPr>
          <a:xfrm>
            <a:off x="4765675" y="3279775"/>
            <a:ext cx="6427470" cy="405765"/>
          </a:xfrm>
          <a:prstGeom prst="rect">
            <a:avLst/>
          </a:prstGeom>
          <a:noFill/>
        </p:spPr>
        <p:txBody>
          <a:bodyPr wrap="square" lIns="90000" tIns="46800" rIns="90000" bIns="0" anchor="b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lvl="0" defTabSz="913765">
              <a:lnSpc>
                <a:spcPct val="140000"/>
              </a:lnSpc>
              <a:spcBef>
                <a:spcPct val="0"/>
              </a:spcBef>
              <a:defRPr sz="1600" b="1">
                <a:solidFill>
                  <a:srgbClr val="1F74AD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20000"/>
              </a:lnSpc>
            </a:pPr>
            <a:r>
              <a:rPr lang="zh-CN" altLang="en-US" sz="2000" spc="3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行者笔记简" charset="0"/>
                <a:ea typeface="汉仪行者笔记简" charset="0"/>
                <a:sym typeface="+mn-ea"/>
              </a:rPr>
              <a:t>（三）</a:t>
            </a:r>
            <a:r>
              <a:rPr lang="zh-CN" altLang="en-US" sz="2000" spc="3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行者笔记简" charset="0"/>
                <a:ea typeface="汉仪行者笔记简" charset="0"/>
              </a:rPr>
              <a:t>深入推进调查活动实施</a:t>
            </a:r>
            <a:r>
              <a:rPr lang="zh-CN" altLang="en-US" sz="2000" spc="3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行者笔记简" charset="0"/>
                <a:ea typeface="汉仪行者笔记简" charset="0"/>
                <a:sym typeface="+mn-ea"/>
              </a:rPr>
              <a:t>（6月</a:t>
            </a:r>
            <a:r>
              <a:rPr lang="en-US" altLang="zh-CN" sz="2000" spc="3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行者笔记简" charset="0"/>
                <a:ea typeface="汉仪行者笔记简" charset="0"/>
                <a:sym typeface="+mn-ea"/>
              </a:rPr>
              <a:t>~7</a:t>
            </a:r>
            <a:r>
              <a:rPr lang="zh-CN" altLang="en-US" sz="2000" spc="3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行者笔记简" charset="0"/>
                <a:ea typeface="汉仪行者笔记简" charset="0"/>
                <a:sym typeface="+mn-ea"/>
              </a:rPr>
              <a:t>月）</a:t>
            </a:r>
            <a:endParaRPr lang="zh-CN" altLang="en-US" sz="2000" spc="300" dirty="0">
              <a:solidFill>
                <a:schemeClr val="accent3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行者笔记简" charset="0"/>
              <a:ea typeface="汉仪行者笔记简" charset="0"/>
            </a:endParaRPr>
          </a:p>
        </p:txBody>
      </p:sp>
      <p:sp>
        <p:nvSpPr>
          <p:cNvPr id="52" name="iphone-and-ipad-tools-couple_36130"/>
          <p:cNvSpPr>
            <a:spLocks noChangeAspect="1"/>
          </p:cNvSpPr>
          <p:nvPr>
            <p:custDataLst>
              <p:tags r:id="rId24"/>
            </p:custDataLst>
          </p:nvPr>
        </p:nvSpPr>
        <p:spPr bwMode="auto">
          <a:xfrm>
            <a:off x="3253611" y="5406259"/>
            <a:ext cx="274120" cy="230937"/>
          </a:xfrm>
          <a:custGeom>
            <a:avLst/>
            <a:gdLst>
              <a:gd name="connsiteX0" fmla="*/ 113469 w 605169"/>
              <a:gd name="connsiteY0" fmla="*/ 141705 h 509835"/>
              <a:gd name="connsiteX1" fmla="*/ 133468 w 605169"/>
              <a:gd name="connsiteY1" fmla="*/ 149989 h 509835"/>
              <a:gd name="connsiteX2" fmla="*/ 133468 w 605169"/>
              <a:gd name="connsiteY2" fmla="*/ 190065 h 509835"/>
              <a:gd name="connsiteX3" fmla="*/ 96874 w 605169"/>
              <a:gd name="connsiteY3" fmla="*/ 226600 h 509835"/>
              <a:gd name="connsiteX4" fmla="*/ 425510 w 605169"/>
              <a:gd name="connsiteY4" fmla="*/ 226600 h 509835"/>
              <a:gd name="connsiteX5" fmla="*/ 453877 w 605169"/>
              <a:gd name="connsiteY5" fmla="*/ 254922 h 509835"/>
              <a:gd name="connsiteX6" fmla="*/ 425510 w 605169"/>
              <a:gd name="connsiteY6" fmla="*/ 283244 h 509835"/>
              <a:gd name="connsiteX7" fmla="*/ 96874 w 605169"/>
              <a:gd name="connsiteY7" fmla="*/ 283244 h 509835"/>
              <a:gd name="connsiteX8" fmla="*/ 133468 w 605169"/>
              <a:gd name="connsiteY8" fmla="*/ 319921 h 509835"/>
              <a:gd name="connsiteX9" fmla="*/ 133468 w 605169"/>
              <a:gd name="connsiteY9" fmla="*/ 359997 h 509835"/>
              <a:gd name="connsiteX10" fmla="*/ 113469 w 605169"/>
              <a:gd name="connsiteY10" fmla="*/ 368210 h 509835"/>
              <a:gd name="connsiteX11" fmla="*/ 93470 w 605169"/>
              <a:gd name="connsiteY11" fmla="*/ 359997 h 509835"/>
              <a:gd name="connsiteX12" fmla="*/ 8368 w 605169"/>
              <a:gd name="connsiteY12" fmla="*/ 275031 h 509835"/>
              <a:gd name="connsiteX13" fmla="*/ 8227 w 605169"/>
              <a:gd name="connsiteY13" fmla="*/ 274889 h 509835"/>
              <a:gd name="connsiteX14" fmla="*/ 6383 w 605169"/>
              <a:gd name="connsiteY14" fmla="*/ 272907 h 509835"/>
              <a:gd name="connsiteX15" fmla="*/ 5673 w 605169"/>
              <a:gd name="connsiteY15" fmla="*/ 271915 h 509835"/>
              <a:gd name="connsiteX16" fmla="*/ 4822 w 605169"/>
              <a:gd name="connsiteY16" fmla="*/ 270641 h 509835"/>
              <a:gd name="connsiteX17" fmla="*/ 3971 w 605169"/>
              <a:gd name="connsiteY17" fmla="*/ 269508 h 509835"/>
              <a:gd name="connsiteX18" fmla="*/ 3404 w 605169"/>
              <a:gd name="connsiteY18" fmla="*/ 268375 h 509835"/>
              <a:gd name="connsiteX19" fmla="*/ 2695 w 605169"/>
              <a:gd name="connsiteY19" fmla="*/ 267101 h 509835"/>
              <a:gd name="connsiteX20" fmla="*/ 2128 w 605169"/>
              <a:gd name="connsiteY20" fmla="*/ 265826 h 509835"/>
              <a:gd name="connsiteX21" fmla="*/ 1702 w 605169"/>
              <a:gd name="connsiteY21" fmla="*/ 264552 h 509835"/>
              <a:gd name="connsiteX22" fmla="*/ 1277 w 605169"/>
              <a:gd name="connsiteY22" fmla="*/ 263135 h 509835"/>
              <a:gd name="connsiteX23" fmla="*/ 851 w 605169"/>
              <a:gd name="connsiteY23" fmla="*/ 261861 h 509835"/>
              <a:gd name="connsiteX24" fmla="*/ 567 w 605169"/>
              <a:gd name="connsiteY24" fmla="*/ 260445 h 509835"/>
              <a:gd name="connsiteX25" fmla="*/ 284 w 605169"/>
              <a:gd name="connsiteY25" fmla="*/ 259029 h 509835"/>
              <a:gd name="connsiteX26" fmla="*/ 142 w 605169"/>
              <a:gd name="connsiteY26" fmla="*/ 257754 h 509835"/>
              <a:gd name="connsiteX27" fmla="*/ 0 w 605169"/>
              <a:gd name="connsiteY27" fmla="*/ 255064 h 509835"/>
              <a:gd name="connsiteX28" fmla="*/ 0 w 605169"/>
              <a:gd name="connsiteY28" fmla="*/ 254922 h 509835"/>
              <a:gd name="connsiteX29" fmla="*/ 142 w 605169"/>
              <a:gd name="connsiteY29" fmla="*/ 252231 h 509835"/>
              <a:gd name="connsiteX30" fmla="*/ 284 w 605169"/>
              <a:gd name="connsiteY30" fmla="*/ 250957 h 509835"/>
              <a:gd name="connsiteX31" fmla="*/ 567 w 605169"/>
              <a:gd name="connsiteY31" fmla="*/ 249399 h 509835"/>
              <a:gd name="connsiteX32" fmla="*/ 851 w 605169"/>
              <a:gd name="connsiteY32" fmla="*/ 247983 h 509835"/>
              <a:gd name="connsiteX33" fmla="*/ 1277 w 605169"/>
              <a:gd name="connsiteY33" fmla="*/ 246709 h 509835"/>
              <a:gd name="connsiteX34" fmla="*/ 1702 w 605169"/>
              <a:gd name="connsiteY34" fmla="*/ 245434 h 509835"/>
              <a:gd name="connsiteX35" fmla="*/ 2128 w 605169"/>
              <a:gd name="connsiteY35" fmla="*/ 244160 h 509835"/>
              <a:gd name="connsiteX36" fmla="*/ 2695 w 605169"/>
              <a:gd name="connsiteY36" fmla="*/ 242885 h 509835"/>
              <a:gd name="connsiteX37" fmla="*/ 3404 w 605169"/>
              <a:gd name="connsiteY37" fmla="*/ 241611 h 509835"/>
              <a:gd name="connsiteX38" fmla="*/ 3971 w 605169"/>
              <a:gd name="connsiteY38" fmla="*/ 240478 h 509835"/>
              <a:gd name="connsiteX39" fmla="*/ 4822 w 605169"/>
              <a:gd name="connsiteY39" fmla="*/ 239203 h 509835"/>
              <a:gd name="connsiteX40" fmla="*/ 5673 w 605169"/>
              <a:gd name="connsiteY40" fmla="*/ 237929 h 509835"/>
              <a:gd name="connsiteX41" fmla="*/ 6383 w 605169"/>
              <a:gd name="connsiteY41" fmla="*/ 237079 h 509835"/>
              <a:gd name="connsiteX42" fmla="*/ 8368 w 605169"/>
              <a:gd name="connsiteY42" fmla="*/ 234955 h 509835"/>
              <a:gd name="connsiteX43" fmla="*/ 93470 w 605169"/>
              <a:gd name="connsiteY43" fmla="*/ 149989 h 509835"/>
              <a:gd name="connsiteX44" fmla="*/ 113469 w 605169"/>
              <a:gd name="connsiteY44" fmla="*/ 141705 h 509835"/>
              <a:gd name="connsiteX45" fmla="*/ 217411 w 605169"/>
              <a:gd name="connsiteY45" fmla="*/ 0 h 509835"/>
              <a:gd name="connsiteX46" fmla="*/ 576803 w 605169"/>
              <a:gd name="connsiteY46" fmla="*/ 0 h 509835"/>
              <a:gd name="connsiteX47" fmla="*/ 605169 w 605169"/>
              <a:gd name="connsiteY47" fmla="*/ 28324 h 509835"/>
              <a:gd name="connsiteX48" fmla="*/ 605169 w 605169"/>
              <a:gd name="connsiteY48" fmla="*/ 481511 h 509835"/>
              <a:gd name="connsiteX49" fmla="*/ 576803 w 605169"/>
              <a:gd name="connsiteY49" fmla="*/ 509835 h 509835"/>
              <a:gd name="connsiteX50" fmla="*/ 217411 w 605169"/>
              <a:gd name="connsiteY50" fmla="*/ 509835 h 509835"/>
              <a:gd name="connsiteX51" fmla="*/ 189045 w 605169"/>
              <a:gd name="connsiteY51" fmla="*/ 481511 h 509835"/>
              <a:gd name="connsiteX52" fmla="*/ 189045 w 605169"/>
              <a:gd name="connsiteY52" fmla="*/ 368214 h 509835"/>
              <a:gd name="connsiteX53" fmla="*/ 217411 w 605169"/>
              <a:gd name="connsiteY53" fmla="*/ 339890 h 509835"/>
              <a:gd name="connsiteX54" fmla="*/ 245776 w 605169"/>
              <a:gd name="connsiteY54" fmla="*/ 368214 h 509835"/>
              <a:gd name="connsiteX55" fmla="*/ 245776 w 605169"/>
              <a:gd name="connsiteY55" fmla="*/ 453187 h 509835"/>
              <a:gd name="connsiteX56" fmla="*/ 548438 w 605169"/>
              <a:gd name="connsiteY56" fmla="*/ 453187 h 509835"/>
              <a:gd name="connsiteX57" fmla="*/ 548438 w 605169"/>
              <a:gd name="connsiteY57" fmla="*/ 56649 h 509835"/>
              <a:gd name="connsiteX58" fmla="*/ 245776 w 605169"/>
              <a:gd name="connsiteY58" fmla="*/ 56649 h 509835"/>
              <a:gd name="connsiteX59" fmla="*/ 245776 w 605169"/>
              <a:gd name="connsiteY59" fmla="*/ 141621 h 509835"/>
              <a:gd name="connsiteX60" fmla="*/ 217411 w 605169"/>
              <a:gd name="connsiteY60" fmla="*/ 169945 h 509835"/>
              <a:gd name="connsiteX61" fmla="*/ 189045 w 605169"/>
              <a:gd name="connsiteY61" fmla="*/ 141621 h 509835"/>
              <a:gd name="connsiteX62" fmla="*/ 189045 w 605169"/>
              <a:gd name="connsiteY62" fmla="*/ 28324 h 509835"/>
              <a:gd name="connsiteX63" fmla="*/ 217411 w 605169"/>
              <a:gd name="connsiteY63" fmla="*/ 0 h 509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605169" h="509835">
                <a:moveTo>
                  <a:pt x="113469" y="141705"/>
                </a:moveTo>
                <a:cubicBezTo>
                  <a:pt x="120703" y="141705"/>
                  <a:pt x="127937" y="144466"/>
                  <a:pt x="133468" y="149989"/>
                </a:cubicBezTo>
                <a:cubicBezTo>
                  <a:pt x="144673" y="161034"/>
                  <a:pt x="144673" y="179019"/>
                  <a:pt x="133468" y="190065"/>
                </a:cubicBezTo>
                <a:lnTo>
                  <a:pt x="96874" y="226600"/>
                </a:lnTo>
                <a:lnTo>
                  <a:pt x="425510" y="226600"/>
                </a:lnTo>
                <a:cubicBezTo>
                  <a:pt x="441112" y="226600"/>
                  <a:pt x="453877" y="239345"/>
                  <a:pt x="453877" y="254922"/>
                </a:cubicBezTo>
                <a:cubicBezTo>
                  <a:pt x="453877" y="270641"/>
                  <a:pt x="441112" y="283244"/>
                  <a:pt x="425510" y="283244"/>
                </a:cubicBezTo>
                <a:lnTo>
                  <a:pt x="96874" y="283244"/>
                </a:lnTo>
                <a:lnTo>
                  <a:pt x="133468" y="319921"/>
                </a:lnTo>
                <a:cubicBezTo>
                  <a:pt x="144673" y="330967"/>
                  <a:pt x="144673" y="348951"/>
                  <a:pt x="133468" y="359997"/>
                </a:cubicBezTo>
                <a:cubicBezTo>
                  <a:pt x="127937" y="365520"/>
                  <a:pt x="120703" y="368210"/>
                  <a:pt x="113469" y="368210"/>
                </a:cubicBezTo>
                <a:cubicBezTo>
                  <a:pt x="106236" y="368210"/>
                  <a:pt x="99002" y="365520"/>
                  <a:pt x="93470" y="359997"/>
                </a:cubicBezTo>
                <a:lnTo>
                  <a:pt x="8368" y="275031"/>
                </a:lnTo>
                <a:cubicBezTo>
                  <a:pt x="8227" y="275031"/>
                  <a:pt x="8227" y="274889"/>
                  <a:pt x="8227" y="274889"/>
                </a:cubicBezTo>
                <a:cubicBezTo>
                  <a:pt x="7659" y="274323"/>
                  <a:pt x="6950" y="273615"/>
                  <a:pt x="6383" y="272907"/>
                </a:cubicBezTo>
                <a:cubicBezTo>
                  <a:pt x="6099" y="272623"/>
                  <a:pt x="5957" y="272198"/>
                  <a:pt x="5673" y="271915"/>
                </a:cubicBezTo>
                <a:cubicBezTo>
                  <a:pt x="5390" y="271490"/>
                  <a:pt x="5106" y="271066"/>
                  <a:pt x="4822" y="270641"/>
                </a:cubicBezTo>
                <a:cubicBezTo>
                  <a:pt x="4539" y="270358"/>
                  <a:pt x="4255" y="269933"/>
                  <a:pt x="3971" y="269508"/>
                </a:cubicBezTo>
                <a:cubicBezTo>
                  <a:pt x="3830" y="269083"/>
                  <a:pt x="3546" y="268658"/>
                  <a:pt x="3404" y="268375"/>
                </a:cubicBezTo>
                <a:cubicBezTo>
                  <a:pt x="3120" y="267950"/>
                  <a:pt x="2979" y="267525"/>
                  <a:pt x="2695" y="267101"/>
                </a:cubicBezTo>
                <a:cubicBezTo>
                  <a:pt x="2553" y="266676"/>
                  <a:pt x="2269" y="266251"/>
                  <a:pt x="2128" y="265826"/>
                </a:cubicBezTo>
                <a:cubicBezTo>
                  <a:pt x="1986" y="265401"/>
                  <a:pt x="1844" y="264976"/>
                  <a:pt x="1702" y="264552"/>
                </a:cubicBezTo>
                <a:cubicBezTo>
                  <a:pt x="1560" y="264127"/>
                  <a:pt x="1418" y="263702"/>
                  <a:pt x="1277" y="263135"/>
                </a:cubicBezTo>
                <a:cubicBezTo>
                  <a:pt x="1135" y="262711"/>
                  <a:pt x="993" y="262286"/>
                  <a:pt x="851" y="261861"/>
                </a:cubicBezTo>
                <a:cubicBezTo>
                  <a:pt x="709" y="261436"/>
                  <a:pt x="709" y="261011"/>
                  <a:pt x="567" y="260445"/>
                </a:cubicBezTo>
                <a:cubicBezTo>
                  <a:pt x="426" y="260020"/>
                  <a:pt x="426" y="259454"/>
                  <a:pt x="284" y="259029"/>
                </a:cubicBezTo>
                <a:cubicBezTo>
                  <a:pt x="284" y="258604"/>
                  <a:pt x="142" y="258179"/>
                  <a:pt x="142" y="257754"/>
                </a:cubicBezTo>
                <a:cubicBezTo>
                  <a:pt x="0" y="256905"/>
                  <a:pt x="0" y="255913"/>
                  <a:pt x="0" y="255064"/>
                </a:cubicBezTo>
                <a:cubicBezTo>
                  <a:pt x="0" y="255064"/>
                  <a:pt x="0" y="254922"/>
                  <a:pt x="0" y="254922"/>
                </a:cubicBezTo>
                <a:cubicBezTo>
                  <a:pt x="0" y="254072"/>
                  <a:pt x="0" y="253081"/>
                  <a:pt x="142" y="252231"/>
                </a:cubicBezTo>
                <a:cubicBezTo>
                  <a:pt x="142" y="251807"/>
                  <a:pt x="284" y="251382"/>
                  <a:pt x="284" y="250957"/>
                </a:cubicBezTo>
                <a:cubicBezTo>
                  <a:pt x="426" y="250391"/>
                  <a:pt x="426" y="249966"/>
                  <a:pt x="567" y="249399"/>
                </a:cubicBezTo>
                <a:cubicBezTo>
                  <a:pt x="709" y="248974"/>
                  <a:pt x="709" y="248550"/>
                  <a:pt x="851" y="247983"/>
                </a:cubicBezTo>
                <a:cubicBezTo>
                  <a:pt x="993" y="247558"/>
                  <a:pt x="1135" y="247133"/>
                  <a:pt x="1277" y="246709"/>
                </a:cubicBezTo>
                <a:cubicBezTo>
                  <a:pt x="1418" y="246284"/>
                  <a:pt x="1560" y="245859"/>
                  <a:pt x="1702" y="245434"/>
                </a:cubicBezTo>
                <a:cubicBezTo>
                  <a:pt x="1844" y="245009"/>
                  <a:pt x="1986" y="244584"/>
                  <a:pt x="2128" y="244160"/>
                </a:cubicBezTo>
                <a:cubicBezTo>
                  <a:pt x="2269" y="243735"/>
                  <a:pt x="2553" y="243310"/>
                  <a:pt x="2695" y="242885"/>
                </a:cubicBezTo>
                <a:cubicBezTo>
                  <a:pt x="2979" y="242460"/>
                  <a:pt x="3120" y="242036"/>
                  <a:pt x="3404" y="241611"/>
                </a:cubicBezTo>
                <a:cubicBezTo>
                  <a:pt x="3546" y="241186"/>
                  <a:pt x="3830" y="240903"/>
                  <a:pt x="3971" y="240478"/>
                </a:cubicBezTo>
                <a:cubicBezTo>
                  <a:pt x="4255" y="240053"/>
                  <a:pt x="4539" y="239628"/>
                  <a:pt x="4822" y="239203"/>
                </a:cubicBezTo>
                <a:cubicBezTo>
                  <a:pt x="5106" y="238778"/>
                  <a:pt x="5390" y="238354"/>
                  <a:pt x="5673" y="237929"/>
                </a:cubicBezTo>
                <a:cubicBezTo>
                  <a:pt x="5957" y="237646"/>
                  <a:pt x="6099" y="237362"/>
                  <a:pt x="6383" y="237079"/>
                </a:cubicBezTo>
                <a:cubicBezTo>
                  <a:pt x="7092" y="236229"/>
                  <a:pt x="7659" y="235663"/>
                  <a:pt x="8368" y="234955"/>
                </a:cubicBezTo>
                <a:lnTo>
                  <a:pt x="93470" y="149989"/>
                </a:lnTo>
                <a:cubicBezTo>
                  <a:pt x="99002" y="144466"/>
                  <a:pt x="106236" y="141705"/>
                  <a:pt x="113469" y="141705"/>
                </a:cubicBezTo>
                <a:close/>
                <a:moveTo>
                  <a:pt x="217411" y="0"/>
                </a:moveTo>
                <a:lnTo>
                  <a:pt x="576803" y="0"/>
                </a:lnTo>
                <a:cubicBezTo>
                  <a:pt x="592405" y="0"/>
                  <a:pt x="605169" y="12746"/>
                  <a:pt x="605169" y="28324"/>
                </a:cubicBezTo>
                <a:lnTo>
                  <a:pt x="605169" y="481511"/>
                </a:lnTo>
                <a:cubicBezTo>
                  <a:pt x="605169" y="497231"/>
                  <a:pt x="592405" y="509835"/>
                  <a:pt x="576803" y="509835"/>
                </a:cubicBezTo>
                <a:lnTo>
                  <a:pt x="217411" y="509835"/>
                </a:lnTo>
                <a:cubicBezTo>
                  <a:pt x="201810" y="509835"/>
                  <a:pt x="189045" y="497231"/>
                  <a:pt x="189045" y="481511"/>
                </a:cubicBezTo>
                <a:lnTo>
                  <a:pt x="189045" y="368214"/>
                </a:lnTo>
                <a:cubicBezTo>
                  <a:pt x="189045" y="352636"/>
                  <a:pt x="201810" y="339890"/>
                  <a:pt x="217411" y="339890"/>
                </a:cubicBezTo>
                <a:cubicBezTo>
                  <a:pt x="233154" y="339890"/>
                  <a:pt x="245776" y="352636"/>
                  <a:pt x="245776" y="368214"/>
                </a:cubicBezTo>
                <a:lnTo>
                  <a:pt x="245776" y="453187"/>
                </a:lnTo>
                <a:lnTo>
                  <a:pt x="548438" y="453187"/>
                </a:lnTo>
                <a:lnTo>
                  <a:pt x="548438" y="56649"/>
                </a:lnTo>
                <a:lnTo>
                  <a:pt x="245776" y="56649"/>
                </a:lnTo>
                <a:lnTo>
                  <a:pt x="245776" y="141621"/>
                </a:lnTo>
                <a:cubicBezTo>
                  <a:pt x="245776" y="157341"/>
                  <a:pt x="233154" y="169945"/>
                  <a:pt x="217411" y="169945"/>
                </a:cubicBezTo>
                <a:cubicBezTo>
                  <a:pt x="201810" y="169945"/>
                  <a:pt x="189045" y="157341"/>
                  <a:pt x="189045" y="141621"/>
                </a:cubicBezTo>
                <a:lnTo>
                  <a:pt x="189045" y="28324"/>
                </a:lnTo>
                <a:cubicBezTo>
                  <a:pt x="189045" y="12746"/>
                  <a:pt x="201810" y="0"/>
                  <a:pt x="2174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dk1"/>
              </a:solidFill>
              <a:latin typeface="汉仪行者笔记简" charset="0"/>
              <a:ea typeface="微软雅黑" panose="020B0503020204020204" pitchFamily="34" charset="-122"/>
              <a:cs typeface="汉仪行者笔记简" charset="0"/>
            </a:endParaRPr>
          </a:p>
        </p:txBody>
      </p:sp>
      <p:cxnSp>
        <p:nvCxnSpPr>
          <p:cNvPr id="47" name="直接连接符 46"/>
          <p:cNvCxnSpPr/>
          <p:nvPr>
            <p:custDataLst>
              <p:tags r:id="rId25"/>
            </p:custDataLst>
          </p:nvPr>
        </p:nvCxnSpPr>
        <p:spPr>
          <a:xfrm>
            <a:off x="3738082" y="4598548"/>
            <a:ext cx="795131" cy="0"/>
          </a:xfrm>
          <a:prstGeom prst="line">
            <a:avLst/>
          </a:prstGeom>
          <a:ln>
            <a:solidFill>
              <a:schemeClr val="dk1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48" name="椭圆 47"/>
          <p:cNvSpPr/>
          <p:nvPr>
            <p:custDataLst>
              <p:tags r:id="rId26"/>
            </p:custDataLst>
          </p:nvPr>
        </p:nvSpPr>
        <p:spPr>
          <a:xfrm>
            <a:off x="3179606" y="3367502"/>
            <a:ext cx="463934" cy="463934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lt1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>
              <a:solidFill>
                <a:schemeClr val="lt1"/>
              </a:solidFill>
              <a:latin typeface="汉仪行者笔记简" charset="0"/>
              <a:ea typeface="微软雅黑" panose="020B0503020204020204" pitchFamily="34" charset="-122"/>
              <a:cs typeface="汉仪行者笔记简" charset="0"/>
            </a:endParaRPr>
          </a:p>
        </p:txBody>
      </p:sp>
      <p:sp>
        <p:nvSpPr>
          <p:cNvPr id="31" name="任意多边形 20"/>
          <p:cNvSpPr/>
          <p:nvPr>
            <p:custDataLst>
              <p:tags r:id="rId27"/>
            </p:custDataLst>
          </p:nvPr>
        </p:nvSpPr>
        <p:spPr bwMode="auto">
          <a:xfrm>
            <a:off x="3275453" y="3468361"/>
            <a:ext cx="272240" cy="262216"/>
          </a:xfrm>
          <a:custGeom>
            <a:avLst/>
            <a:gdLst>
              <a:gd name="T0" fmla="*/ 3413 w 6827"/>
              <a:gd name="T1" fmla="*/ 0 h 5912"/>
              <a:gd name="T2" fmla="*/ 0 w 6827"/>
              <a:gd name="T3" fmla="*/ 5912 h 5912"/>
              <a:gd name="T4" fmla="*/ 6827 w 6827"/>
              <a:gd name="T5" fmla="*/ 5912 h 5912"/>
              <a:gd name="T6" fmla="*/ 3413 w 6827"/>
              <a:gd name="T7" fmla="*/ 0 h 5912"/>
              <a:gd name="T8" fmla="*/ 3413 w 6827"/>
              <a:gd name="T9" fmla="*/ 972 h 5912"/>
              <a:gd name="T10" fmla="*/ 4489 w 6827"/>
              <a:gd name="T11" fmla="*/ 2835 h 5912"/>
              <a:gd name="T12" fmla="*/ 2338 w 6827"/>
              <a:gd name="T13" fmla="*/ 2835 h 5912"/>
              <a:gd name="T14" fmla="*/ 3413 w 6827"/>
              <a:gd name="T15" fmla="*/ 972 h 5912"/>
              <a:gd name="T16" fmla="*/ 842 w 6827"/>
              <a:gd name="T17" fmla="*/ 5426 h 5912"/>
              <a:gd name="T18" fmla="*/ 1917 w 6827"/>
              <a:gd name="T19" fmla="*/ 3564 h 5912"/>
              <a:gd name="T20" fmla="*/ 2993 w 6827"/>
              <a:gd name="T21" fmla="*/ 5426 h 5912"/>
              <a:gd name="T22" fmla="*/ 842 w 6827"/>
              <a:gd name="T23" fmla="*/ 5426 h 5912"/>
              <a:gd name="T24" fmla="*/ 2338 w 6827"/>
              <a:gd name="T25" fmla="*/ 3321 h 5912"/>
              <a:gd name="T26" fmla="*/ 4489 w 6827"/>
              <a:gd name="T27" fmla="*/ 3321 h 5912"/>
              <a:gd name="T28" fmla="*/ 3413 w 6827"/>
              <a:gd name="T29" fmla="*/ 5183 h 5912"/>
              <a:gd name="T30" fmla="*/ 2338 w 6827"/>
              <a:gd name="T31" fmla="*/ 3321 h 5912"/>
              <a:gd name="T32" fmla="*/ 4910 w 6827"/>
              <a:gd name="T33" fmla="*/ 3564 h 5912"/>
              <a:gd name="T34" fmla="*/ 5985 w 6827"/>
              <a:gd name="T35" fmla="*/ 5426 h 5912"/>
              <a:gd name="T36" fmla="*/ 3834 w 6827"/>
              <a:gd name="T37" fmla="*/ 5426 h 5912"/>
              <a:gd name="T38" fmla="*/ 4910 w 6827"/>
              <a:gd name="T39" fmla="*/ 3564 h 5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827" h="5912">
                <a:moveTo>
                  <a:pt x="3413" y="0"/>
                </a:moveTo>
                <a:lnTo>
                  <a:pt x="0" y="5912"/>
                </a:lnTo>
                <a:lnTo>
                  <a:pt x="6827" y="5912"/>
                </a:lnTo>
                <a:lnTo>
                  <a:pt x="3413" y="0"/>
                </a:lnTo>
                <a:close/>
                <a:moveTo>
                  <a:pt x="3413" y="972"/>
                </a:moveTo>
                <a:lnTo>
                  <a:pt x="4489" y="2835"/>
                </a:lnTo>
                <a:lnTo>
                  <a:pt x="2338" y="2835"/>
                </a:lnTo>
                <a:lnTo>
                  <a:pt x="3413" y="972"/>
                </a:lnTo>
                <a:close/>
                <a:moveTo>
                  <a:pt x="842" y="5426"/>
                </a:moveTo>
                <a:lnTo>
                  <a:pt x="1917" y="3564"/>
                </a:lnTo>
                <a:lnTo>
                  <a:pt x="2993" y="5426"/>
                </a:lnTo>
                <a:lnTo>
                  <a:pt x="842" y="5426"/>
                </a:lnTo>
                <a:close/>
                <a:moveTo>
                  <a:pt x="2338" y="3321"/>
                </a:moveTo>
                <a:lnTo>
                  <a:pt x="4489" y="3321"/>
                </a:lnTo>
                <a:lnTo>
                  <a:pt x="3413" y="5183"/>
                </a:lnTo>
                <a:lnTo>
                  <a:pt x="2338" y="3321"/>
                </a:lnTo>
                <a:close/>
                <a:moveTo>
                  <a:pt x="4910" y="3564"/>
                </a:moveTo>
                <a:lnTo>
                  <a:pt x="5985" y="5426"/>
                </a:lnTo>
                <a:lnTo>
                  <a:pt x="3834" y="5426"/>
                </a:lnTo>
                <a:lnTo>
                  <a:pt x="4910" y="356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>
              <a:solidFill>
                <a:schemeClr val="dk1"/>
              </a:solidFill>
              <a:latin typeface="汉仪行者笔记简" charset="0"/>
              <a:ea typeface="微软雅黑" panose="020B0503020204020204" pitchFamily="34" charset="-122"/>
              <a:cs typeface="汉仪行者笔记简" charset="0"/>
            </a:endParaRPr>
          </a:p>
        </p:txBody>
      </p:sp>
      <p:cxnSp>
        <p:nvCxnSpPr>
          <p:cNvPr id="50" name="直接连接符 49"/>
          <p:cNvCxnSpPr/>
          <p:nvPr>
            <p:custDataLst>
              <p:tags r:id="rId28"/>
            </p:custDataLst>
          </p:nvPr>
        </p:nvCxnSpPr>
        <p:spPr>
          <a:xfrm flipH="1">
            <a:off x="3735931" y="3616344"/>
            <a:ext cx="799432" cy="0"/>
          </a:xfrm>
          <a:prstGeom prst="line">
            <a:avLst/>
          </a:prstGeom>
          <a:ln>
            <a:solidFill>
              <a:schemeClr val="dk1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53" name="iphone-and-ipad-tools-couple_36130"/>
          <p:cNvSpPr>
            <a:spLocks noChangeAspect="1"/>
          </p:cNvSpPr>
          <p:nvPr>
            <p:custDataLst>
              <p:tags r:id="rId29"/>
            </p:custDataLst>
          </p:nvPr>
        </p:nvSpPr>
        <p:spPr bwMode="auto">
          <a:xfrm>
            <a:off x="3283617" y="4440583"/>
            <a:ext cx="228334" cy="274120"/>
          </a:xfrm>
          <a:custGeom>
            <a:avLst/>
            <a:gdLst>
              <a:gd name="connsiteX0" fmla="*/ 374494 w 491666"/>
              <a:gd name="connsiteY0" fmla="*/ 544612 h 590254"/>
              <a:gd name="connsiteX1" fmla="*/ 360593 w 491666"/>
              <a:gd name="connsiteY1" fmla="*/ 558503 h 590254"/>
              <a:gd name="connsiteX2" fmla="*/ 374494 w 491666"/>
              <a:gd name="connsiteY2" fmla="*/ 572394 h 590254"/>
              <a:gd name="connsiteX3" fmla="*/ 388396 w 491666"/>
              <a:gd name="connsiteY3" fmla="*/ 558503 h 590254"/>
              <a:gd name="connsiteX4" fmla="*/ 374494 w 491666"/>
              <a:gd name="connsiteY4" fmla="*/ 544612 h 590254"/>
              <a:gd name="connsiteX5" fmla="*/ 179843 w 491666"/>
              <a:gd name="connsiteY5" fmla="*/ 458270 h 590254"/>
              <a:gd name="connsiteX6" fmla="*/ 162951 w 491666"/>
              <a:gd name="connsiteY6" fmla="*/ 475133 h 590254"/>
              <a:gd name="connsiteX7" fmla="*/ 179843 w 491666"/>
              <a:gd name="connsiteY7" fmla="*/ 491996 h 590254"/>
              <a:gd name="connsiteX8" fmla="*/ 196734 w 491666"/>
              <a:gd name="connsiteY8" fmla="*/ 475133 h 590254"/>
              <a:gd name="connsiteX9" fmla="*/ 179843 w 491666"/>
              <a:gd name="connsiteY9" fmla="*/ 458270 h 590254"/>
              <a:gd name="connsiteX10" fmla="*/ 289098 w 491666"/>
              <a:gd name="connsiteY10" fmla="*/ 245952 h 590254"/>
              <a:gd name="connsiteX11" fmla="*/ 289098 w 491666"/>
              <a:gd name="connsiteY11" fmla="*/ 525759 h 590254"/>
              <a:gd name="connsiteX12" fmla="*/ 452940 w 491666"/>
              <a:gd name="connsiteY12" fmla="*/ 524767 h 590254"/>
              <a:gd name="connsiteX13" fmla="*/ 452940 w 491666"/>
              <a:gd name="connsiteY13" fmla="*/ 245952 h 590254"/>
              <a:gd name="connsiteX14" fmla="*/ 341726 w 491666"/>
              <a:gd name="connsiteY14" fmla="*/ 220154 h 590254"/>
              <a:gd name="connsiteX15" fmla="*/ 341726 w 491666"/>
              <a:gd name="connsiteY15" fmla="*/ 226107 h 590254"/>
              <a:gd name="connsiteX16" fmla="*/ 411235 w 491666"/>
              <a:gd name="connsiteY16" fmla="*/ 226107 h 590254"/>
              <a:gd name="connsiteX17" fmla="*/ 411235 w 491666"/>
              <a:gd name="connsiteY17" fmla="*/ 220154 h 590254"/>
              <a:gd name="connsiteX18" fmla="*/ 376480 w 491666"/>
              <a:gd name="connsiteY18" fmla="*/ 201302 h 590254"/>
              <a:gd name="connsiteX19" fmla="*/ 370523 w 491666"/>
              <a:gd name="connsiteY19" fmla="*/ 207255 h 590254"/>
              <a:gd name="connsiteX20" fmla="*/ 376480 w 491666"/>
              <a:gd name="connsiteY20" fmla="*/ 212216 h 590254"/>
              <a:gd name="connsiteX21" fmla="*/ 382438 w 491666"/>
              <a:gd name="connsiteY21" fmla="*/ 207255 h 590254"/>
              <a:gd name="connsiteX22" fmla="*/ 376480 w 491666"/>
              <a:gd name="connsiteY22" fmla="*/ 201302 h 590254"/>
              <a:gd name="connsiteX23" fmla="*/ 250372 w 491666"/>
              <a:gd name="connsiteY23" fmla="*/ 184434 h 590254"/>
              <a:gd name="connsiteX24" fmla="*/ 491666 w 491666"/>
              <a:gd name="connsiteY24" fmla="*/ 184434 h 590254"/>
              <a:gd name="connsiteX25" fmla="*/ 491666 w 491666"/>
              <a:gd name="connsiteY25" fmla="*/ 590254 h 590254"/>
              <a:gd name="connsiteX26" fmla="*/ 250372 w 491666"/>
              <a:gd name="connsiteY26" fmla="*/ 590254 h 590254"/>
              <a:gd name="connsiteX27" fmla="*/ 0 w 491666"/>
              <a:gd name="connsiteY27" fmla="*/ 0 h 590254"/>
              <a:gd name="connsiteX28" fmla="*/ 345775 w 491666"/>
              <a:gd name="connsiteY28" fmla="*/ 0 h 590254"/>
              <a:gd name="connsiteX29" fmla="*/ 345775 w 491666"/>
              <a:gd name="connsiteY29" fmla="*/ 157716 h 590254"/>
              <a:gd name="connsiteX30" fmla="*/ 296095 w 491666"/>
              <a:gd name="connsiteY30" fmla="*/ 157716 h 590254"/>
              <a:gd name="connsiteX31" fmla="*/ 296095 w 491666"/>
              <a:gd name="connsiteY31" fmla="*/ 49596 h 590254"/>
              <a:gd name="connsiteX32" fmla="*/ 49680 w 491666"/>
              <a:gd name="connsiteY32" fmla="*/ 49596 h 590254"/>
              <a:gd name="connsiteX33" fmla="*/ 49680 w 491666"/>
              <a:gd name="connsiteY33" fmla="*/ 431488 h 590254"/>
              <a:gd name="connsiteX34" fmla="*/ 225549 w 491666"/>
              <a:gd name="connsiteY34" fmla="*/ 431488 h 590254"/>
              <a:gd name="connsiteX35" fmla="*/ 225549 w 491666"/>
              <a:gd name="connsiteY35" fmla="*/ 517786 h 590254"/>
              <a:gd name="connsiteX36" fmla="*/ 0 w 491666"/>
              <a:gd name="connsiteY36" fmla="*/ 517786 h 59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91666" h="590254">
                <a:moveTo>
                  <a:pt x="374494" y="544612"/>
                </a:moveTo>
                <a:cubicBezTo>
                  <a:pt x="366551" y="544612"/>
                  <a:pt x="360593" y="551557"/>
                  <a:pt x="360593" y="558503"/>
                </a:cubicBezTo>
                <a:cubicBezTo>
                  <a:pt x="360593" y="566441"/>
                  <a:pt x="366551" y="572394"/>
                  <a:pt x="374494" y="572394"/>
                </a:cubicBezTo>
                <a:cubicBezTo>
                  <a:pt x="381445" y="572394"/>
                  <a:pt x="388396" y="566441"/>
                  <a:pt x="388396" y="558503"/>
                </a:cubicBezTo>
                <a:cubicBezTo>
                  <a:pt x="388396" y="551557"/>
                  <a:pt x="381445" y="544612"/>
                  <a:pt x="374494" y="544612"/>
                </a:cubicBezTo>
                <a:close/>
                <a:moveTo>
                  <a:pt x="179843" y="458270"/>
                </a:moveTo>
                <a:cubicBezTo>
                  <a:pt x="170900" y="458270"/>
                  <a:pt x="162951" y="466206"/>
                  <a:pt x="162951" y="475133"/>
                </a:cubicBezTo>
                <a:cubicBezTo>
                  <a:pt x="162951" y="484060"/>
                  <a:pt x="170900" y="491996"/>
                  <a:pt x="179843" y="491996"/>
                </a:cubicBezTo>
                <a:cubicBezTo>
                  <a:pt x="189779" y="491996"/>
                  <a:pt x="196734" y="484060"/>
                  <a:pt x="196734" y="475133"/>
                </a:cubicBezTo>
                <a:cubicBezTo>
                  <a:pt x="196734" y="466206"/>
                  <a:pt x="189779" y="458270"/>
                  <a:pt x="179843" y="458270"/>
                </a:cubicBezTo>
                <a:close/>
                <a:moveTo>
                  <a:pt x="289098" y="245952"/>
                </a:moveTo>
                <a:lnTo>
                  <a:pt x="289098" y="525759"/>
                </a:lnTo>
                <a:cubicBezTo>
                  <a:pt x="319881" y="525759"/>
                  <a:pt x="390382" y="525759"/>
                  <a:pt x="452940" y="524767"/>
                </a:cubicBezTo>
                <a:lnTo>
                  <a:pt x="452940" y="245952"/>
                </a:lnTo>
                <a:close/>
                <a:moveTo>
                  <a:pt x="341726" y="220154"/>
                </a:moveTo>
                <a:lnTo>
                  <a:pt x="341726" y="226107"/>
                </a:lnTo>
                <a:lnTo>
                  <a:pt x="411235" y="226107"/>
                </a:lnTo>
                <a:lnTo>
                  <a:pt x="411235" y="220154"/>
                </a:lnTo>
                <a:close/>
                <a:moveTo>
                  <a:pt x="376480" y="201302"/>
                </a:moveTo>
                <a:cubicBezTo>
                  <a:pt x="373501" y="201302"/>
                  <a:pt x="370523" y="203286"/>
                  <a:pt x="370523" y="207255"/>
                </a:cubicBezTo>
                <a:cubicBezTo>
                  <a:pt x="370523" y="210232"/>
                  <a:pt x="373501" y="212216"/>
                  <a:pt x="376480" y="212216"/>
                </a:cubicBezTo>
                <a:cubicBezTo>
                  <a:pt x="379459" y="212216"/>
                  <a:pt x="382438" y="210232"/>
                  <a:pt x="382438" y="207255"/>
                </a:cubicBezTo>
                <a:cubicBezTo>
                  <a:pt x="382438" y="203286"/>
                  <a:pt x="379459" y="201302"/>
                  <a:pt x="376480" y="201302"/>
                </a:cubicBezTo>
                <a:close/>
                <a:moveTo>
                  <a:pt x="250372" y="184434"/>
                </a:moveTo>
                <a:lnTo>
                  <a:pt x="491666" y="184434"/>
                </a:lnTo>
                <a:lnTo>
                  <a:pt x="491666" y="590254"/>
                </a:lnTo>
                <a:lnTo>
                  <a:pt x="250372" y="590254"/>
                </a:lnTo>
                <a:close/>
                <a:moveTo>
                  <a:pt x="0" y="0"/>
                </a:moveTo>
                <a:lnTo>
                  <a:pt x="345775" y="0"/>
                </a:lnTo>
                <a:lnTo>
                  <a:pt x="345775" y="157716"/>
                </a:lnTo>
                <a:lnTo>
                  <a:pt x="296095" y="157716"/>
                </a:lnTo>
                <a:lnTo>
                  <a:pt x="296095" y="49596"/>
                </a:lnTo>
                <a:lnTo>
                  <a:pt x="49680" y="49596"/>
                </a:lnTo>
                <a:lnTo>
                  <a:pt x="49680" y="431488"/>
                </a:lnTo>
                <a:lnTo>
                  <a:pt x="225549" y="431488"/>
                </a:lnTo>
                <a:lnTo>
                  <a:pt x="225549" y="517786"/>
                </a:lnTo>
                <a:lnTo>
                  <a:pt x="0" y="51778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5" name="文本框 54"/>
          <p:cNvSpPr txBox="1"/>
          <p:nvPr>
            <p:custDataLst>
              <p:tags r:id="rId30"/>
            </p:custDataLst>
          </p:nvPr>
        </p:nvSpPr>
        <p:spPr>
          <a:xfrm>
            <a:off x="4765675" y="2455545"/>
            <a:ext cx="7272655" cy="405765"/>
          </a:xfrm>
          <a:prstGeom prst="rect">
            <a:avLst/>
          </a:prstGeom>
          <a:noFill/>
        </p:spPr>
        <p:txBody>
          <a:bodyPr wrap="square" lIns="90000" tIns="46800" rIns="90000" bIns="0" anchor="b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lvl="0" defTabSz="913765">
              <a:lnSpc>
                <a:spcPct val="140000"/>
              </a:lnSpc>
              <a:spcBef>
                <a:spcPct val="0"/>
              </a:spcBef>
              <a:defRPr sz="1600" b="1">
                <a:solidFill>
                  <a:srgbClr val="1F74AD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20000"/>
              </a:lnSpc>
            </a:pPr>
            <a:r>
              <a:rPr lang="zh-CN" altLang="en-US" sz="2000" spc="300" dirty="0">
                <a:solidFill>
                  <a:srgbClr val="C6B79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行者笔记简" charset="0"/>
                <a:ea typeface="汉仪行者笔记简" charset="0"/>
                <a:sym typeface="+mn-ea"/>
              </a:rPr>
              <a:t>（二）</a:t>
            </a:r>
            <a:r>
              <a:rPr lang="zh-CN" altLang="en-US" sz="2000" spc="300" dirty="0">
                <a:solidFill>
                  <a:srgbClr val="C6B79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行者笔记简" charset="0"/>
                <a:ea typeface="汉仪行者笔记简" charset="0"/>
              </a:rPr>
              <a:t>深入推进实施方案细化落实</a:t>
            </a:r>
            <a:r>
              <a:rPr lang="zh-CN" altLang="en-US" sz="2000" spc="300" dirty="0">
                <a:solidFill>
                  <a:srgbClr val="C6B79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行者笔记简" charset="0"/>
                <a:ea typeface="汉仪行者笔记简" charset="0"/>
                <a:sym typeface="+mn-ea"/>
              </a:rPr>
              <a:t>（5月至6月前）</a:t>
            </a:r>
            <a:endParaRPr lang="zh-CN" altLang="en-US" sz="2000" spc="300" dirty="0">
              <a:solidFill>
                <a:srgbClr val="C6B79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行者笔记简" charset="0"/>
              <a:ea typeface="汉仪行者笔记简" charset="0"/>
              <a:sym typeface="+mn-ea"/>
            </a:endParaRPr>
          </a:p>
        </p:txBody>
      </p:sp>
      <p:cxnSp>
        <p:nvCxnSpPr>
          <p:cNvPr id="46" name="直接连接符 45"/>
          <p:cNvCxnSpPr/>
          <p:nvPr>
            <p:custDataLst>
              <p:tags r:id="rId31"/>
            </p:custDataLst>
          </p:nvPr>
        </p:nvCxnSpPr>
        <p:spPr>
          <a:xfrm>
            <a:off x="3738082" y="5512491"/>
            <a:ext cx="795131" cy="0"/>
          </a:xfrm>
          <a:prstGeom prst="line">
            <a:avLst/>
          </a:prstGeom>
          <a:ln>
            <a:solidFill>
              <a:schemeClr val="dk1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12" name="直接连接符 11"/>
          <p:cNvCxnSpPr/>
          <p:nvPr>
            <p:custDataLst>
              <p:tags r:id="rId32"/>
            </p:custDataLst>
          </p:nvPr>
        </p:nvCxnSpPr>
        <p:spPr>
          <a:xfrm>
            <a:off x="2781935" y="1682750"/>
            <a:ext cx="12065" cy="3867150"/>
          </a:xfrm>
          <a:prstGeom prst="line">
            <a:avLst/>
          </a:prstGeom>
          <a:ln>
            <a:solidFill>
              <a:schemeClr val="lt1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66" name="PA-任意多边形 656-33679"/>
          <p:cNvSpPr>
            <a:spLocks noEditPoints="1"/>
          </p:cNvSpPr>
          <p:nvPr>
            <p:custDataLst>
              <p:tags r:id="rId33"/>
            </p:custDataLst>
          </p:nvPr>
        </p:nvSpPr>
        <p:spPr bwMode="auto">
          <a:xfrm>
            <a:off x="3291482" y="5972516"/>
            <a:ext cx="240182" cy="274120"/>
          </a:xfrm>
          <a:custGeom>
            <a:avLst/>
            <a:gdLst>
              <a:gd name="T0" fmla="*/ 217 w 252"/>
              <a:gd name="T1" fmla="*/ 204 h 288"/>
              <a:gd name="T2" fmla="*/ 217 w 252"/>
              <a:gd name="T3" fmla="*/ 196 h 288"/>
              <a:gd name="T4" fmla="*/ 217 w 252"/>
              <a:gd name="T5" fmla="*/ 126 h 288"/>
              <a:gd name="T6" fmla="*/ 156 w 252"/>
              <a:gd name="T7" fmla="*/ 40 h 288"/>
              <a:gd name="T8" fmla="*/ 158 w 252"/>
              <a:gd name="T9" fmla="*/ 32 h 288"/>
              <a:gd name="T10" fmla="*/ 126 w 252"/>
              <a:gd name="T11" fmla="*/ 0 h 288"/>
              <a:gd name="T12" fmla="*/ 94 w 252"/>
              <a:gd name="T13" fmla="*/ 32 h 288"/>
              <a:gd name="T14" fmla="*/ 96 w 252"/>
              <a:gd name="T15" fmla="*/ 40 h 288"/>
              <a:gd name="T16" fmla="*/ 35 w 252"/>
              <a:gd name="T17" fmla="*/ 126 h 288"/>
              <a:gd name="T18" fmla="*/ 35 w 252"/>
              <a:gd name="T19" fmla="*/ 196 h 288"/>
              <a:gd name="T20" fmla="*/ 35 w 252"/>
              <a:gd name="T21" fmla="*/ 204 h 288"/>
              <a:gd name="T22" fmla="*/ 0 w 252"/>
              <a:gd name="T23" fmla="*/ 238 h 288"/>
              <a:gd name="T24" fmla="*/ 14 w 252"/>
              <a:gd name="T25" fmla="*/ 252 h 288"/>
              <a:gd name="T26" fmla="*/ 95 w 252"/>
              <a:gd name="T27" fmla="*/ 252 h 288"/>
              <a:gd name="T28" fmla="*/ 94 w 252"/>
              <a:gd name="T29" fmla="*/ 256 h 288"/>
              <a:gd name="T30" fmla="*/ 126 w 252"/>
              <a:gd name="T31" fmla="*/ 288 h 288"/>
              <a:gd name="T32" fmla="*/ 158 w 252"/>
              <a:gd name="T33" fmla="*/ 256 h 288"/>
              <a:gd name="T34" fmla="*/ 157 w 252"/>
              <a:gd name="T35" fmla="*/ 252 h 288"/>
              <a:gd name="T36" fmla="*/ 238 w 252"/>
              <a:gd name="T37" fmla="*/ 252 h 288"/>
              <a:gd name="T38" fmla="*/ 252 w 252"/>
              <a:gd name="T39" fmla="*/ 238 h 288"/>
              <a:gd name="T40" fmla="*/ 217 w 252"/>
              <a:gd name="T41" fmla="*/ 204 h 288"/>
              <a:gd name="T42" fmla="*/ 108 w 252"/>
              <a:gd name="T43" fmla="*/ 32 h 288"/>
              <a:gd name="T44" fmla="*/ 126 w 252"/>
              <a:gd name="T45" fmla="*/ 14 h 288"/>
              <a:gd name="T46" fmla="*/ 144 w 252"/>
              <a:gd name="T47" fmla="*/ 32 h 288"/>
              <a:gd name="T48" fmla="*/ 143 w 252"/>
              <a:gd name="T49" fmla="*/ 37 h 288"/>
              <a:gd name="T50" fmla="*/ 126 w 252"/>
              <a:gd name="T51" fmla="*/ 35 h 288"/>
              <a:gd name="T52" fmla="*/ 109 w 252"/>
              <a:gd name="T53" fmla="*/ 37 h 288"/>
              <a:gd name="T54" fmla="*/ 108 w 252"/>
              <a:gd name="T55" fmla="*/ 32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52" h="288">
                <a:moveTo>
                  <a:pt x="217" y="204"/>
                </a:moveTo>
                <a:cubicBezTo>
                  <a:pt x="217" y="202"/>
                  <a:pt x="217" y="199"/>
                  <a:pt x="217" y="196"/>
                </a:cubicBezTo>
                <a:cubicBezTo>
                  <a:pt x="217" y="126"/>
                  <a:pt x="217" y="126"/>
                  <a:pt x="217" y="126"/>
                </a:cubicBezTo>
                <a:cubicBezTo>
                  <a:pt x="217" y="86"/>
                  <a:pt x="192" y="53"/>
                  <a:pt x="156" y="40"/>
                </a:cubicBezTo>
                <a:cubicBezTo>
                  <a:pt x="157" y="37"/>
                  <a:pt x="158" y="35"/>
                  <a:pt x="158" y="32"/>
                </a:cubicBezTo>
                <a:cubicBezTo>
                  <a:pt x="158" y="14"/>
                  <a:pt x="143" y="0"/>
                  <a:pt x="126" y="0"/>
                </a:cubicBezTo>
                <a:cubicBezTo>
                  <a:pt x="109" y="0"/>
                  <a:pt x="94" y="14"/>
                  <a:pt x="94" y="32"/>
                </a:cubicBezTo>
                <a:cubicBezTo>
                  <a:pt x="94" y="35"/>
                  <a:pt x="95" y="37"/>
                  <a:pt x="96" y="40"/>
                </a:cubicBezTo>
                <a:cubicBezTo>
                  <a:pt x="60" y="53"/>
                  <a:pt x="35" y="86"/>
                  <a:pt x="35" y="126"/>
                </a:cubicBezTo>
                <a:cubicBezTo>
                  <a:pt x="35" y="196"/>
                  <a:pt x="35" y="196"/>
                  <a:pt x="35" y="196"/>
                </a:cubicBezTo>
                <a:cubicBezTo>
                  <a:pt x="35" y="199"/>
                  <a:pt x="35" y="202"/>
                  <a:pt x="35" y="204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246"/>
                  <a:pt x="6" y="252"/>
                  <a:pt x="14" y="252"/>
                </a:cubicBezTo>
                <a:cubicBezTo>
                  <a:pt x="95" y="252"/>
                  <a:pt x="95" y="252"/>
                  <a:pt x="95" y="252"/>
                </a:cubicBezTo>
                <a:cubicBezTo>
                  <a:pt x="95" y="254"/>
                  <a:pt x="94" y="255"/>
                  <a:pt x="94" y="256"/>
                </a:cubicBezTo>
                <a:cubicBezTo>
                  <a:pt x="94" y="274"/>
                  <a:pt x="109" y="288"/>
                  <a:pt x="126" y="288"/>
                </a:cubicBezTo>
                <a:cubicBezTo>
                  <a:pt x="143" y="288"/>
                  <a:pt x="158" y="274"/>
                  <a:pt x="158" y="256"/>
                </a:cubicBezTo>
                <a:cubicBezTo>
                  <a:pt x="158" y="255"/>
                  <a:pt x="157" y="254"/>
                  <a:pt x="157" y="252"/>
                </a:cubicBezTo>
                <a:cubicBezTo>
                  <a:pt x="238" y="252"/>
                  <a:pt x="238" y="252"/>
                  <a:pt x="238" y="252"/>
                </a:cubicBezTo>
                <a:cubicBezTo>
                  <a:pt x="246" y="252"/>
                  <a:pt x="252" y="246"/>
                  <a:pt x="252" y="238"/>
                </a:cubicBezTo>
                <a:lnTo>
                  <a:pt x="217" y="204"/>
                </a:lnTo>
                <a:close/>
                <a:moveTo>
                  <a:pt x="108" y="32"/>
                </a:moveTo>
                <a:cubicBezTo>
                  <a:pt x="108" y="22"/>
                  <a:pt x="116" y="14"/>
                  <a:pt x="126" y="14"/>
                </a:cubicBezTo>
                <a:cubicBezTo>
                  <a:pt x="136" y="14"/>
                  <a:pt x="144" y="22"/>
                  <a:pt x="144" y="32"/>
                </a:cubicBezTo>
                <a:cubicBezTo>
                  <a:pt x="144" y="33"/>
                  <a:pt x="143" y="35"/>
                  <a:pt x="143" y="37"/>
                </a:cubicBezTo>
                <a:cubicBezTo>
                  <a:pt x="137" y="36"/>
                  <a:pt x="132" y="35"/>
                  <a:pt x="126" y="35"/>
                </a:cubicBezTo>
                <a:cubicBezTo>
                  <a:pt x="120" y="35"/>
                  <a:pt x="115" y="36"/>
                  <a:pt x="109" y="37"/>
                </a:cubicBezTo>
                <a:cubicBezTo>
                  <a:pt x="109" y="35"/>
                  <a:pt x="108" y="33"/>
                  <a:pt x="108" y="3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>
              <a:solidFill>
                <a:prstClr val="black"/>
              </a:solidFill>
              <a:latin typeface="汉仪行者笔记简" charset="0"/>
              <a:ea typeface="微软雅黑" panose="020B0503020204020204" pitchFamily="34" charset="-122"/>
              <a:cs typeface="汉仪行者笔记简" charset="0"/>
            </a:endParaRPr>
          </a:p>
        </p:txBody>
      </p:sp>
    </p:spTree>
    <p:custDataLst>
      <p:tags r:id="rId3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" y="283210"/>
            <a:ext cx="1060450" cy="106045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ctrTitle" idx="1"/>
            <p:custDataLst>
              <p:tags r:id="rId3"/>
            </p:custDataLst>
          </p:nvPr>
        </p:nvSpPr>
        <p:spPr>
          <a:xfrm>
            <a:off x="2366010" y="1701165"/>
            <a:ext cx="8929370" cy="1459865"/>
          </a:xfrm>
        </p:spPr>
        <p:txBody>
          <a:bodyPr>
            <a:normAutofit fontScale="90000"/>
          </a:bodyPr>
          <a:lstStyle/>
          <a:p>
            <a:pPr mar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7200" spc="400">
                <a:solidFill>
                  <a:schemeClr val="accent1">
                    <a:lumMod val="75000"/>
                  </a:schemeClr>
                </a:solidFill>
                <a:cs typeface="+mn-cs"/>
                <a:sym typeface="Arial" panose="020B0604020202020204" pitchFamily="34" charset="0"/>
              </a:rPr>
              <a:t>三、完善发起单位队伍</a:t>
            </a:r>
            <a:endParaRPr lang="zh-CN" altLang="en-US" sz="7200" spc="400">
              <a:solidFill>
                <a:schemeClr val="accent1">
                  <a:lumMod val="75000"/>
                </a:schemeClr>
              </a:solidFill>
              <a:cs typeface="+mn-cs"/>
              <a:sym typeface="Arial" panose="020B0604020202020204" pitchFamily="34" charset="0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 cstate="screen"/>
          <a:srcRect/>
          <a:stretch>
            <a:fillRect/>
          </a:stretch>
        </p:blipFill>
        <p:spPr>
          <a:xfrm flipV="1">
            <a:off x="0" y="4533900"/>
            <a:ext cx="12192000" cy="2324100"/>
          </a:xfrm>
          <a:prstGeom prst="rect">
            <a:avLst/>
          </a:prstGeom>
        </p:spPr>
      </p:pic>
      <p:sp>
        <p:nvSpPr>
          <p:cNvPr id="26" name="矩形 25"/>
          <p:cNvSpPr/>
          <p:nvPr>
            <p:custDataLst>
              <p:tags r:id="rId5"/>
            </p:custDataLst>
          </p:nvPr>
        </p:nvSpPr>
        <p:spPr>
          <a:xfrm>
            <a:off x="292735" y="1328420"/>
            <a:ext cx="11503025" cy="5301615"/>
          </a:xfrm>
          <a:prstGeom prst="rect">
            <a:avLst/>
          </a:prstGeom>
          <a:solidFill>
            <a:schemeClr val="lt1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</p:txBody>
      </p:sp>
      <p:sp>
        <p:nvSpPr>
          <p:cNvPr id="29" name="菱形 28"/>
          <p:cNvSpPr/>
          <p:nvPr>
            <p:custDataLst>
              <p:tags r:id="rId6"/>
            </p:custDataLst>
          </p:nvPr>
        </p:nvSpPr>
        <p:spPr bwMode="auto">
          <a:xfrm>
            <a:off x="3613322" y="778663"/>
            <a:ext cx="1025435" cy="1013904"/>
          </a:xfrm>
          <a:prstGeom prst="diamond">
            <a:avLst/>
          </a:prstGeom>
          <a:gradFill flip="none" rotWithShape="1">
            <a:gsLst>
              <a:gs pos="45000">
                <a:srgbClr val="FFFFFF"/>
              </a:gs>
              <a:gs pos="100000">
                <a:srgbClr val="D9D9D9">
                  <a:lumMod val="85000"/>
                </a:srgbClr>
              </a:gs>
            </a:gsLst>
            <a:lin ang="18000000" scaled="0"/>
          </a:gradFill>
          <a:ln w="6350">
            <a:gradFill>
              <a:gsLst>
                <a:gs pos="0">
                  <a:srgbClr val="D9D9D9">
                    <a:lumMod val="85000"/>
                  </a:srgbClr>
                </a:gs>
                <a:gs pos="100000">
                  <a:srgbClr val="FFFFFF"/>
                </a:gs>
              </a:gsLst>
              <a:lin ang="17400000" scaled="0"/>
            </a:gradFill>
          </a:ln>
          <a:effectLst>
            <a:outerShdw blurRad="152400" dist="38100" dir="810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rgbClr val="C00000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</p:txBody>
      </p:sp>
      <p:sp>
        <p:nvSpPr>
          <p:cNvPr id="30" name="TextBox 8"/>
          <p:cNvSpPr txBox="1"/>
          <p:nvPr>
            <p:custDataLst>
              <p:tags r:id="rId7"/>
            </p:custDataLst>
          </p:nvPr>
        </p:nvSpPr>
        <p:spPr>
          <a:xfrm>
            <a:off x="3831399" y="993833"/>
            <a:ext cx="595035" cy="58477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汉仪行者笔记简" charset="0"/>
                <a:ea typeface="汉仪行者笔记简" charset="0"/>
                <a:sym typeface="Arial" panose="020B0604020202020204" pitchFamily="34" charset="0"/>
              </a:rPr>
              <a:t>发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汉仪行者笔记简" charset="0"/>
              <a:ea typeface="汉仪行者笔记简" charset="0"/>
              <a:sym typeface="Arial" panose="020B0604020202020204" pitchFamily="34" charset="0"/>
            </a:endParaRPr>
          </a:p>
        </p:txBody>
      </p:sp>
      <p:sp>
        <p:nvSpPr>
          <p:cNvPr id="32" name="菱形 31"/>
          <p:cNvSpPr/>
          <p:nvPr>
            <p:custDataLst>
              <p:tags r:id="rId8"/>
            </p:custDataLst>
          </p:nvPr>
        </p:nvSpPr>
        <p:spPr bwMode="auto">
          <a:xfrm>
            <a:off x="4851303" y="778663"/>
            <a:ext cx="1025435" cy="1013904"/>
          </a:xfrm>
          <a:prstGeom prst="diamond">
            <a:avLst/>
          </a:prstGeom>
          <a:gradFill flip="none" rotWithShape="1">
            <a:gsLst>
              <a:gs pos="45000">
                <a:srgbClr val="FFFFFF"/>
              </a:gs>
              <a:gs pos="100000">
                <a:srgbClr val="D9D9D9">
                  <a:lumMod val="85000"/>
                </a:srgbClr>
              </a:gs>
            </a:gsLst>
            <a:lin ang="18000000" scaled="0"/>
          </a:gradFill>
          <a:ln w="6350">
            <a:gradFill>
              <a:gsLst>
                <a:gs pos="0">
                  <a:srgbClr val="D9D9D9">
                    <a:lumMod val="85000"/>
                  </a:srgbClr>
                </a:gs>
                <a:gs pos="100000">
                  <a:srgbClr val="FFFFFF"/>
                </a:gs>
              </a:gsLst>
              <a:lin ang="17400000" scaled="0"/>
            </a:gradFill>
          </a:ln>
          <a:effectLst>
            <a:outerShdw blurRad="152400" dist="38100" dir="810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rgbClr val="C00000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</p:txBody>
      </p:sp>
      <p:sp>
        <p:nvSpPr>
          <p:cNvPr id="33" name="TextBox 11"/>
          <p:cNvSpPr txBox="1"/>
          <p:nvPr>
            <p:custDataLst>
              <p:tags r:id="rId9"/>
            </p:custDataLst>
          </p:nvPr>
        </p:nvSpPr>
        <p:spPr>
          <a:xfrm>
            <a:off x="5069380" y="993833"/>
            <a:ext cx="596638" cy="58477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汉仪行者笔记简" charset="0"/>
                <a:ea typeface="汉仪行者笔记简" charset="0"/>
                <a:sym typeface="Arial" panose="020B0604020202020204" pitchFamily="34" charset="0"/>
              </a:rPr>
              <a:t>起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汉仪行者笔记简" charset="0"/>
              <a:ea typeface="汉仪行者笔记简" charset="0"/>
              <a:sym typeface="Arial" panose="020B0604020202020204" pitchFamily="34" charset="0"/>
            </a:endParaRPr>
          </a:p>
        </p:txBody>
      </p:sp>
      <p:sp>
        <p:nvSpPr>
          <p:cNvPr id="35" name="菱形 34"/>
          <p:cNvSpPr/>
          <p:nvPr>
            <p:custDataLst>
              <p:tags r:id="rId10"/>
            </p:custDataLst>
          </p:nvPr>
        </p:nvSpPr>
        <p:spPr bwMode="auto">
          <a:xfrm>
            <a:off x="6089284" y="778663"/>
            <a:ext cx="1025435" cy="1013904"/>
          </a:xfrm>
          <a:prstGeom prst="diamond">
            <a:avLst/>
          </a:prstGeom>
          <a:gradFill flip="none" rotWithShape="1">
            <a:gsLst>
              <a:gs pos="45000">
                <a:srgbClr val="FFFFFF"/>
              </a:gs>
              <a:gs pos="100000">
                <a:srgbClr val="D9D9D9">
                  <a:lumMod val="85000"/>
                </a:srgbClr>
              </a:gs>
            </a:gsLst>
            <a:lin ang="18000000" scaled="0"/>
          </a:gradFill>
          <a:ln w="6350">
            <a:gradFill>
              <a:gsLst>
                <a:gs pos="0">
                  <a:srgbClr val="D9D9D9">
                    <a:lumMod val="85000"/>
                  </a:srgbClr>
                </a:gs>
                <a:gs pos="100000">
                  <a:srgbClr val="FFFFFF"/>
                </a:gs>
              </a:gsLst>
              <a:lin ang="17400000" scaled="0"/>
            </a:gradFill>
          </a:ln>
          <a:effectLst>
            <a:outerShdw blurRad="152400" dist="38100" dir="810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rgbClr val="C00000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</p:txBody>
      </p:sp>
      <p:sp>
        <p:nvSpPr>
          <p:cNvPr id="36" name="TextBox 14"/>
          <p:cNvSpPr txBox="1"/>
          <p:nvPr>
            <p:custDataLst>
              <p:tags r:id="rId11"/>
            </p:custDataLst>
          </p:nvPr>
        </p:nvSpPr>
        <p:spPr>
          <a:xfrm>
            <a:off x="6307361" y="993833"/>
            <a:ext cx="596638" cy="58477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汉仪行者笔记简" charset="0"/>
                <a:ea typeface="汉仪行者笔记简" charset="0"/>
                <a:sym typeface="Arial" panose="020B0604020202020204" pitchFamily="34" charset="0"/>
              </a:rPr>
              <a:t>单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汉仪行者笔记简" charset="0"/>
              <a:ea typeface="汉仪行者笔记简" charset="0"/>
              <a:sym typeface="Arial" panose="020B0604020202020204" pitchFamily="34" charset="0"/>
            </a:endParaRPr>
          </a:p>
        </p:txBody>
      </p:sp>
      <p:sp>
        <p:nvSpPr>
          <p:cNvPr id="38" name="菱形 37"/>
          <p:cNvSpPr/>
          <p:nvPr>
            <p:custDataLst>
              <p:tags r:id="rId12"/>
            </p:custDataLst>
          </p:nvPr>
        </p:nvSpPr>
        <p:spPr bwMode="auto">
          <a:xfrm>
            <a:off x="7327264" y="778663"/>
            <a:ext cx="1025435" cy="1013904"/>
          </a:xfrm>
          <a:prstGeom prst="diamond">
            <a:avLst/>
          </a:prstGeom>
          <a:gradFill flip="none" rotWithShape="1">
            <a:gsLst>
              <a:gs pos="45000">
                <a:srgbClr val="FFFFFF"/>
              </a:gs>
              <a:gs pos="100000">
                <a:srgbClr val="D9D9D9">
                  <a:lumMod val="85000"/>
                </a:srgbClr>
              </a:gs>
            </a:gsLst>
            <a:lin ang="18000000" scaled="0"/>
          </a:gradFill>
          <a:ln w="6350">
            <a:gradFill>
              <a:gsLst>
                <a:gs pos="0">
                  <a:srgbClr val="D9D9D9">
                    <a:lumMod val="85000"/>
                  </a:srgbClr>
                </a:gs>
                <a:gs pos="100000">
                  <a:srgbClr val="FFFFFF"/>
                </a:gs>
              </a:gsLst>
              <a:lin ang="17400000" scaled="0"/>
            </a:gradFill>
          </a:ln>
          <a:effectLst>
            <a:outerShdw blurRad="152400" dist="38100" dir="810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rgbClr val="C00000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</p:txBody>
      </p:sp>
      <p:sp>
        <p:nvSpPr>
          <p:cNvPr id="39" name="TextBox 17"/>
          <p:cNvSpPr txBox="1"/>
          <p:nvPr>
            <p:custDataLst>
              <p:tags r:id="rId13"/>
            </p:custDataLst>
          </p:nvPr>
        </p:nvSpPr>
        <p:spPr>
          <a:xfrm>
            <a:off x="7545341" y="993833"/>
            <a:ext cx="596638" cy="58477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汉仪行者笔记简" charset="0"/>
                <a:ea typeface="汉仪行者笔记简" charset="0"/>
                <a:sym typeface="Arial" panose="020B0604020202020204" pitchFamily="34" charset="0"/>
              </a:rPr>
              <a:t>位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汉仪行者笔记简" charset="0"/>
              <a:ea typeface="汉仪行者笔记简" charset="0"/>
              <a:sym typeface="Arial" panose="020B060402020202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/>
          <a:stretch>
            <a:fillRect/>
          </a:stretch>
        </p:blipFill>
        <p:spPr>
          <a:xfrm rot="20081769" flipH="1">
            <a:off x="-220005" y="-65386"/>
            <a:ext cx="1014236" cy="1014236"/>
          </a:xfrm>
          <a:custGeom>
            <a:avLst/>
            <a:gdLst>
              <a:gd name="connsiteX0" fmla="*/ 0 w 1014236"/>
              <a:gd name="connsiteY0" fmla="*/ 0 h 1014236"/>
              <a:gd name="connsiteX1" fmla="*/ 0 w 1014236"/>
              <a:gd name="connsiteY1" fmla="*/ 1014236 h 1014236"/>
              <a:gd name="connsiteX2" fmla="*/ 1014236 w 1014236"/>
              <a:gd name="connsiteY2" fmla="*/ 1014236 h 1014236"/>
              <a:gd name="connsiteX3" fmla="*/ 1014236 w 1014236"/>
              <a:gd name="connsiteY3" fmla="*/ 908011 h 1014236"/>
              <a:gd name="connsiteX4" fmla="*/ 584947 w 1014236"/>
              <a:gd name="connsiteY4" fmla="*/ 0 h 1014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4236" h="1014236">
                <a:moveTo>
                  <a:pt x="0" y="0"/>
                </a:moveTo>
                <a:lnTo>
                  <a:pt x="0" y="1014236"/>
                </a:lnTo>
                <a:lnTo>
                  <a:pt x="1014236" y="1014236"/>
                </a:lnTo>
                <a:lnTo>
                  <a:pt x="1014236" y="908011"/>
                </a:lnTo>
                <a:lnTo>
                  <a:pt x="584947" y="0"/>
                </a:lnTo>
                <a:close/>
              </a:path>
            </a:pathLst>
          </a:custGeom>
        </p:spPr>
      </p:pic>
      <p:sp>
        <p:nvSpPr>
          <p:cNvPr id="16" name="矩形 15"/>
          <p:cNvSpPr/>
          <p:nvPr>
            <p:custDataLst>
              <p:tags r:id="rId16"/>
            </p:custDataLst>
          </p:nvPr>
        </p:nvSpPr>
        <p:spPr>
          <a:xfrm>
            <a:off x="1287780" y="130175"/>
            <a:ext cx="9900920" cy="863600"/>
          </a:xfrm>
          <a:prstGeom prst="rect">
            <a:avLst/>
          </a:prstGeom>
        </p:spPr>
        <p:txBody>
          <a:bodyPr wrap="square" anchor="ctr" anchorCtr="0">
            <a:normAutofit fontScale="97500"/>
          </a:bodyPr>
          <a:lstStyle/>
          <a:p>
            <a:pPr algn="l"/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2022</a:t>
            </a:r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网民网络安全感满意度调查活动（持续完善更新）</a:t>
            </a:r>
            <a:endParaRPr lang="zh-CN" altLang="en-US" sz="3200" dirty="0">
              <a:solidFill>
                <a:schemeClr val="accent1">
                  <a:lumMod val="75000"/>
                </a:schemeClr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17"/>
            </p:custDataLst>
          </p:nvPr>
        </p:nvGraphicFramePr>
        <p:xfrm>
          <a:off x="314008" y="1792605"/>
          <a:ext cx="3298825" cy="452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675"/>
                <a:gridCol w="2978150"/>
              </a:tblGrid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北京网络行业协会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北京网络空间安全协会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中关村可信计算产业联盟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中关村网络安全与信息化产业联盟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中关村信息安全测评联盟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北京关键信息基础设施安全保护中心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7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上海市信息网络安全管理协会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上海市信息安全行业协会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9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天津市网络文化行业协会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天津市网络空间安全协会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11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重庆市信息安全协会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重庆计算机安全学会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13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重庆市互联网界联合会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14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河北省网络空间安全学会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山西省互联网协会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吉林省信息网络安全协会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17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吉林省信息技术应用协会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吉林省电子信息行业联合会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19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吉林省数字经济发展促进会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辽宁省信息网络安全协会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18"/>
            </p:custDataLst>
          </p:nvPr>
        </p:nvGraphicFramePr>
        <p:xfrm>
          <a:off x="3008313" y="1792605"/>
          <a:ext cx="3298825" cy="452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675"/>
                <a:gridCol w="2978150"/>
              </a:tblGrid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21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黑龙江省网络安全协会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黑龙江省旅游产业发展促进会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23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黑龙江省虚拟现实科技学会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24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黑龙江省网络安全和信息化协会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陕西省信息网络安全协会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甘肃省商用密码行业协会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27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山东省信息网络安全协会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福建省网络与信息安全产业发展促进会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29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福建省青少年网络协会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浙江省计算机信息系统安全协会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31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河南省网络营销协会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河南省网络文化协会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33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河南省国际贸易网商协会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34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湖北省信息网络安全协会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湖北省安全技术防范行业协会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湖南省网络空间安全协会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37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江西省网络空间安全协会（筹）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江苏省信息网络安全协会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39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安徽省计算机信息网络安全协会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广东省计算机信息网络安全协会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表格 11"/>
          <p:cNvGraphicFramePr/>
          <p:nvPr>
            <p:custDataLst>
              <p:tags r:id="rId19"/>
            </p:custDataLst>
          </p:nvPr>
        </p:nvGraphicFramePr>
        <p:xfrm>
          <a:off x="5740718" y="1792605"/>
          <a:ext cx="3298825" cy="452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675"/>
                <a:gridCol w="2978150"/>
              </a:tblGrid>
              <a:tr h="2260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41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广东省网络空间安全协会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广东关键信息基础设施保护中心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43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广东省电子政务协会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44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广东软件行业协会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广东省首席信息官协会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广东省版权保护联合会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47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广东省互联网协会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广东省信息消费协会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49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广东省图书文化信息协会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50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广东省物联网协会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51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广东省网商协会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52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广东省电子信息行业协会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53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广东省网络视听新媒体协会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54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海南省计算机学会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55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海南省网络安全协会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56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四川省计算机信息安全行业协会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57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贵州省互联网上网服务行业协会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58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内蒙古自治区网络行业协会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59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宁夏网络与信息安全行业协会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广西网络安全协会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3" name="表格 12"/>
          <p:cNvGraphicFramePr/>
          <p:nvPr>
            <p:custDataLst>
              <p:tags r:id="rId20"/>
            </p:custDataLst>
          </p:nvPr>
        </p:nvGraphicFramePr>
        <p:xfrm>
          <a:off x="8229918" y="1792605"/>
          <a:ext cx="3298825" cy="452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675"/>
                <a:gridCol w="2978150"/>
              </a:tblGrid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61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广西互联网协会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西藏自治区互联网协会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63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新疆维吾尔自治区互联网协会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64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澳门电脑学会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沈阳市网络安全协会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大连市信息网络安全协会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67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渭南市互联网协会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榆林市网络安全协会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69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商洛市信息网络安全协会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70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青岛市计算机学会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71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潍坊市网络空间安全协会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72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曲阜市信息网络安全协会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73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聊城市网络空间安全协会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74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郑州市网络安全协会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75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宁波市计算机信息网络安全协会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76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温州市网络空间安全协会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77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金华市信息安全协会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78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丽水市信息网络安全协会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79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洛阳市信息网络安全协会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80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南昌市网络信息安全协会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2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 cstate="screen"/>
          <a:srcRect/>
          <a:stretch>
            <a:fillRect/>
          </a:stretch>
        </p:blipFill>
        <p:spPr>
          <a:xfrm flipV="1">
            <a:off x="0" y="4533900"/>
            <a:ext cx="12192000" cy="2324100"/>
          </a:xfrm>
          <a:prstGeom prst="rect">
            <a:avLst/>
          </a:prstGeom>
        </p:spPr>
      </p:pic>
      <p:sp>
        <p:nvSpPr>
          <p:cNvPr id="26" name="矩形 25"/>
          <p:cNvSpPr/>
          <p:nvPr>
            <p:custDataLst>
              <p:tags r:id="rId5"/>
            </p:custDataLst>
          </p:nvPr>
        </p:nvSpPr>
        <p:spPr>
          <a:xfrm>
            <a:off x="292735" y="1328420"/>
            <a:ext cx="11503025" cy="5301615"/>
          </a:xfrm>
          <a:prstGeom prst="rect">
            <a:avLst/>
          </a:prstGeom>
          <a:solidFill>
            <a:schemeClr val="lt1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</p:txBody>
      </p:sp>
      <p:sp>
        <p:nvSpPr>
          <p:cNvPr id="29" name="菱形 28"/>
          <p:cNvSpPr/>
          <p:nvPr>
            <p:custDataLst>
              <p:tags r:id="rId6"/>
            </p:custDataLst>
          </p:nvPr>
        </p:nvSpPr>
        <p:spPr bwMode="auto">
          <a:xfrm>
            <a:off x="3613322" y="778663"/>
            <a:ext cx="1025435" cy="1013904"/>
          </a:xfrm>
          <a:prstGeom prst="diamond">
            <a:avLst/>
          </a:prstGeom>
          <a:gradFill flip="none" rotWithShape="1">
            <a:gsLst>
              <a:gs pos="45000">
                <a:srgbClr val="FFFFFF"/>
              </a:gs>
              <a:gs pos="100000">
                <a:srgbClr val="D9D9D9">
                  <a:lumMod val="85000"/>
                </a:srgbClr>
              </a:gs>
            </a:gsLst>
            <a:lin ang="18000000" scaled="0"/>
          </a:gradFill>
          <a:ln w="6350">
            <a:gradFill>
              <a:gsLst>
                <a:gs pos="0">
                  <a:srgbClr val="D9D9D9">
                    <a:lumMod val="85000"/>
                  </a:srgbClr>
                </a:gs>
                <a:gs pos="100000">
                  <a:srgbClr val="FFFFFF"/>
                </a:gs>
              </a:gsLst>
              <a:lin ang="17400000" scaled="0"/>
            </a:gradFill>
          </a:ln>
          <a:effectLst>
            <a:outerShdw blurRad="152400" dist="38100" dir="810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rgbClr val="C00000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</p:txBody>
      </p:sp>
      <p:sp>
        <p:nvSpPr>
          <p:cNvPr id="30" name="TextBox 8"/>
          <p:cNvSpPr txBox="1"/>
          <p:nvPr>
            <p:custDataLst>
              <p:tags r:id="rId7"/>
            </p:custDataLst>
          </p:nvPr>
        </p:nvSpPr>
        <p:spPr>
          <a:xfrm>
            <a:off x="3831399" y="993833"/>
            <a:ext cx="595035" cy="58477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汉仪行者笔记简" charset="0"/>
                <a:ea typeface="汉仪行者笔记简" charset="0"/>
                <a:sym typeface="Arial" panose="020B0604020202020204" pitchFamily="34" charset="0"/>
              </a:rPr>
              <a:t>发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汉仪行者笔记简" charset="0"/>
              <a:ea typeface="汉仪行者笔记简" charset="0"/>
              <a:sym typeface="Arial" panose="020B0604020202020204" pitchFamily="34" charset="0"/>
            </a:endParaRPr>
          </a:p>
        </p:txBody>
      </p:sp>
      <p:sp>
        <p:nvSpPr>
          <p:cNvPr id="32" name="菱形 31"/>
          <p:cNvSpPr/>
          <p:nvPr>
            <p:custDataLst>
              <p:tags r:id="rId8"/>
            </p:custDataLst>
          </p:nvPr>
        </p:nvSpPr>
        <p:spPr bwMode="auto">
          <a:xfrm>
            <a:off x="4851303" y="778663"/>
            <a:ext cx="1025435" cy="1013904"/>
          </a:xfrm>
          <a:prstGeom prst="diamond">
            <a:avLst/>
          </a:prstGeom>
          <a:gradFill flip="none" rotWithShape="1">
            <a:gsLst>
              <a:gs pos="45000">
                <a:srgbClr val="FFFFFF"/>
              </a:gs>
              <a:gs pos="100000">
                <a:srgbClr val="D9D9D9">
                  <a:lumMod val="85000"/>
                </a:srgbClr>
              </a:gs>
            </a:gsLst>
            <a:lin ang="18000000" scaled="0"/>
          </a:gradFill>
          <a:ln w="6350">
            <a:gradFill>
              <a:gsLst>
                <a:gs pos="0">
                  <a:srgbClr val="D9D9D9">
                    <a:lumMod val="85000"/>
                  </a:srgbClr>
                </a:gs>
                <a:gs pos="100000">
                  <a:srgbClr val="FFFFFF"/>
                </a:gs>
              </a:gsLst>
              <a:lin ang="17400000" scaled="0"/>
            </a:gradFill>
          </a:ln>
          <a:effectLst>
            <a:outerShdw blurRad="152400" dist="38100" dir="810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rgbClr val="C00000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</p:txBody>
      </p:sp>
      <p:sp>
        <p:nvSpPr>
          <p:cNvPr id="33" name="TextBox 11"/>
          <p:cNvSpPr txBox="1"/>
          <p:nvPr>
            <p:custDataLst>
              <p:tags r:id="rId9"/>
            </p:custDataLst>
          </p:nvPr>
        </p:nvSpPr>
        <p:spPr>
          <a:xfrm>
            <a:off x="5069380" y="993833"/>
            <a:ext cx="596638" cy="58477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汉仪行者笔记简" charset="0"/>
                <a:ea typeface="汉仪行者笔记简" charset="0"/>
                <a:sym typeface="Arial" panose="020B0604020202020204" pitchFamily="34" charset="0"/>
              </a:rPr>
              <a:t>起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汉仪行者笔记简" charset="0"/>
              <a:ea typeface="汉仪行者笔记简" charset="0"/>
              <a:sym typeface="Arial" panose="020B0604020202020204" pitchFamily="34" charset="0"/>
            </a:endParaRPr>
          </a:p>
        </p:txBody>
      </p:sp>
      <p:sp>
        <p:nvSpPr>
          <p:cNvPr id="35" name="菱形 34"/>
          <p:cNvSpPr/>
          <p:nvPr>
            <p:custDataLst>
              <p:tags r:id="rId10"/>
            </p:custDataLst>
          </p:nvPr>
        </p:nvSpPr>
        <p:spPr bwMode="auto">
          <a:xfrm>
            <a:off x="6089284" y="778663"/>
            <a:ext cx="1025435" cy="1013904"/>
          </a:xfrm>
          <a:prstGeom prst="diamond">
            <a:avLst/>
          </a:prstGeom>
          <a:gradFill flip="none" rotWithShape="1">
            <a:gsLst>
              <a:gs pos="45000">
                <a:srgbClr val="FFFFFF"/>
              </a:gs>
              <a:gs pos="100000">
                <a:srgbClr val="D9D9D9">
                  <a:lumMod val="85000"/>
                </a:srgbClr>
              </a:gs>
            </a:gsLst>
            <a:lin ang="18000000" scaled="0"/>
          </a:gradFill>
          <a:ln w="6350">
            <a:gradFill>
              <a:gsLst>
                <a:gs pos="0">
                  <a:srgbClr val="D9D9D9">
                    <a:lumMod val="85000"/>
                  </a:srgbClr>
                </a:gs>
                <a:gs pos="100000">
                  <a:srgbClr val="FFFFFF"/>
                </a:gs>
              </a:gsLst>
              <a:lin ang="17400000" scaled="0"/>
            </a:gradFill>
          </a:ln>
          <a:effectLst>
            <a:outerShdw blurRad="152400" dist="38100" dir="810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rgbClr val="C00000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</p:txBody>
      </p:sp>
      <p:sp>
        <p:nvSpPr>
          <p:cNvPr id="36" name="TextBox 14"/>
          <p:cNvSpPr txBox="1"/>
          <p:nvPr>
            <p:custDataLst>
              <p:tags r:id="rId11"/>
            </p:custDataLst>
          </p:nvPr>
        </p:nvSpPr>
        <p:spPr>
          <a:xfrm>
            <a:off x="6307361" y="993833"/>
            <a:ext cx="596638" cy="58477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汉仪行者笔记简" charset="0"/>
                <a:ea typeface="汉仪行者笔记简" charset="0"/>
                <a:sym typeface="Arial" panose="020B0604020202020204" pitchFamily="34" charset="0"/>
              </a:rPr>
              <a:t>单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汉仪行者笔记简" charset="0"/>
              <a:ea typeface="汉仪行者笔记简" charset="0"/>
              <a:sym typeface="Arial" panose="020B0604020202020204" pitchFamily="34" charset="0"/>
            </a:endParaRPr>
          </a:p>
        </p:txBody>
      </p:sp>
      <p:sp>
        <p:nvSpPr>
          <p:cNvPr id="38" name="菱形 37"/>
          <p:cNvSpPr/>
          <p:nvPr>
            <p:custDataLst>
              <p:tags r:id="rId12"/>
            </p:custDataLst>
          </p:nvPr>
        </p:nvSpPr>
        <p:spPr bwMode="auto">
          <a:xfrm>
            <a:off x="7327264" y="778663"/>
            <a:ext cx="1025435" cy="1013904"/>
          </a:xfrm>
          <a:prstGeom prst="diamond">
            <a:avLst/>
          </a:prstGeom>
          <a:gradFill flip="none" rotWithShape="1">
            <a:gsLst>
              <a:gs pos="45000">
                <a:srgbClr val="FFFFFF"/>
              </a:gs>
              <a:gs pos="100000">
                <a:srgbClr val="D9D9D9">
                  <a:lumMod val="85000"/>
                </a:srgbClr>
              </a:gs>
            </a:gsLst>
            <a:lin ang="18000000" scaled="0"/>
          </a:gradFill>
          <a:ln w="6350">
            <a:gradFill>
              <a:gsLst>
                <a:gs pos="0">
                  <a:srgbClr val="D9D9D9">
                    <a:lumMod val="85000"/>
                  </a:srgbClr>
                </a:gs>
                <a:gs pos="100000">
                  <a:srgbClr val="FFFFFF"/>
                </a:gs>
              </a:gsLst>
              <a:lin ang="17400000" scaled="0"/>
            </a:gradFill>
          </a:ln>
          <a:effectLst>
            <a:outerShdw blurRad="152400" dist="38100" dir="810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rgbClr val="C00000"/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</p:txBody>
      </p:sp>
      <p:sp>
        <p:nvSpPr>
          <p:cNvPr id="39" name="TextBox 17"/>
          <p:cNvSpPr txBox="1"/>
          <p:nvPr>
            <p:custDataLst>
              <p:tags r:id="rId13"/>
            </p:custDataLst>
          </p:nvPr>
        </p:nvSpPr>
        <p:spPr>
          <a:xfrm>
            <a:off x="7545341" y="993833"/>
            <a:ext cx="596638" cy="58477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汉仪行者笔记简" charset="0"/>
                <a:ea typeface="汉仪行者笔记简" charset="0"/>
                <a:sym typeface="Arial" panose="020B0604020202020204" pitchFamily="34" charset="0"/>
              </a:rPr>
              <a:t>位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汉仪行者笔记简" charset="0"/>
              <a:ea typeface="汉仪行者笔记简" charset="0"/>
              <a:sym typeface="Arial" panose="020B060402020202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/>
          <a:stretch>
            <a:fillRect/>
          </a:stretch>
        </p:blipFill>
        <p:spPr>
          <a:xfrm rot="20081769" flipH="1">
            <a:off x="-220005" y="-65386"/>
            <a:ext cx="1014236" cy="1014236"/>
          </a:xfrm>
          <a:custGeom>
            <a:avLst/>
            <a:gdLst>
              <a:gd name="connsiteX0" fmla="*/ 0 w 1014236"/>
              <a:gd name="connsiteY0" fmla="*/ 0 h 1014236"/>
              <a:gd name="connsiteX1" fmla="*/ 0 w 1014236"/>
              <a:gd name="connsiteY1" fmla="*/ 1014236 h 1014236"/>
              <a:gd name="connsiteX2" fmla="*/ 1014236 w 1014236"/>
              <a:gd name="connsiteY2" fmla="*/ 1014236 h 1014236"/>
              <a:gd name="connsiteX3" fmla="*/ 1014236 w 1014236"/>
              <a:gd name="connsiteY3" fmla="*/ 908011 h 1014236"/>
              <a:gd name="connsiteX4" fmla="*/ 584947 w 1014236"/>
              <a:gd name="connsiteY4" fmla="*/ 0 h 1014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4236" h="1014236">
                <a:moveTo>
                  <a:pt x="0" y="0"/>
                </a:moveTo>
                <a:lnTo>
                  <a:pt x="0" y="1014236"/>
                </a:lnTo>
                <a:lnTo>
                  <a:pt x="1014236" y="1014236"/>
                </a:lnTo>
                <a:lnTo>
                  <a:pt x="1014236" y="908011"/>
                </a:lnTo>
                <a:lnTo>
                  <a:pt x="584947" y="0"/>
                </a:lnTo>
                <a:close/>
              </a:path>
            </a:pathLst>
          </a:custGeom>
        </p:spPr>
      </p:pic>
      <p:sp>
        <p:nvSpPr>
          <p:cNvPr id="16" name="矩形 15"/>
          <p:cNvSpPr/>
          <p:nvPr>
            <p:custDataLst>
              <p:tags r:id="rId16"/>
            </p:custDataLst>
          </p:nvPr>
        </p:nvSpPr>
        <p:spPr>
          <a:xfrm>
            <a:off x="876300" y="146685"/>
            <a:ext cx="9900920" cy="863600"/>
          </a:xfrm>
          <a:prstGeom prst="rect">
            <a:avLst/>
          </a:prstGeom>
        </p:spPr>
        <p:txBody>
          <a:bodyPr wrap="square" anchor="ctr" anchorCtr="0">
            <a:normAutofit/>
          </a:bodyPr>
          <a:lstStyle/>
          <a:p>
            <a:pPr algn="l"/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2022</a:t>
            </a:r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汉仪行者笔记简" charset="0"/>
                <a:ea typeface="楷体" panose="02010609060101010101" pitchFamily="49" charset="-122"/>
                <a:cs typeface="汉仪行者笔记简" charset="0"/>
                <a:sym typeface="Arial" panose="020B0604020202020204" pitchFamily="34" charset="0"/>
              </a:rPr>
              <a:t>网民网络安全感满意度调查活动（持续更新）</a:t>
            </a:r>
            <a:endParaRPr lang="zh-CN" altLang="en-US" sz="3200" dirty="0">
              <a:solidFill>
                <a:schemeClr val="accent1">
                  <a:lumMod val="75000"/>
                </a:schemeClr>
              </a:solidFill>
              <a:latin typeface="汉仪行者笔记简" charset="0"/>
              <a:ea typeface="楷体" panose="02010609060101010101" pitchFamily="49" charset="-122"/>
              <a:cs typeface="汉仪行者笔记简" charset="0"/>
              <a:sym typeface="Arial" panose="020B0604020202020204" pitchFamily="34" charset="0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17"/>
            </p:custDataLst>
          </p:nvPr>
        </p:nvGraphicFramePr>
        <p:xfrm>
          <a:off x="875983" y="1792605"/>
          <a:ext cx="3298825" cy="452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675"/>
                <a:gridCol w="2978150"/>
              </a:tblGrid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81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南昌市互联网创业协会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82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扬州市信息网络安全协会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83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南通市信息网络安全协会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84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泰州市信息网络安全协会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85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苏州市互联网协会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86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苏州市新媒体联合会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87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徐州网络公共安防技术协会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88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湘潭市计算机学会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89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长沙市开福区网络安全协会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90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广州市信息网络安全协会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91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广州市信息基础协会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92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广州市网络安全产业促进会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93</a:t>
                      </a:r>
                      <a:endParaRPr lang="zh-CN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广州华南信息安全测评中心</a:t>
                      </a:r>
                      <a:endParaRPr lang="zh-CN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94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深圳市网络与信息安全行业协会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95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深圳南山区大数据产业协会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96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佛山市信息协会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97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揭阳网络空间安全协会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98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揭阳市网络文化协会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99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清远市网络安全协会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100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茂名市计算机信息网络安全协会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18"/>
            </p:custDataLst>
          </p:nvPr>
        </p:nvGraphicFramePr>
        <p:xfrm>
          <a:off x="4394518" y="1867535"/>
          <a:ext cx="3298825" cy="452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675"/>
                <a:gridCol w="2978150"/>
              </a:tblGrid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101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茂名市网络文化协会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102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河源市计算机信息网络安全协会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103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惠州市计算机信息网络安全协会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104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韶关市计算机信息网络安全协会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105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东莞市信息技术联合会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106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东莞市信息与网络安全协会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107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肇庆市计算机学会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108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肇庆市信息协会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109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汕尾市计算机学会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110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成都信息网络安全协会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111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成都安全可靠信息技术联合会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112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成都物联网产业发展联盟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113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贵阳市信息网络安全协会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114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贵阳市大数据学会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115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曲靖市网络安全协会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116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兰州市网络空间安全协会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117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包头市计算机公共网络安全协会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118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通辽网络安全协会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119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南宁市信息网络安全协会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120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网络安全（天津）检测中心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19"/>
            </p:custDataLst>
          </p:nvPr>
        </p:nvGraphicFramePr>
        <p:xfrm>
          <a:off x="7757478" y="1792605"/>
          <a:ext cx="3298825" cy="3390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675"/>
                <a:gridCol w="2978150"/>
              </a:tblGrid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121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青海省网络与信息安全信息通报中心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122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宁夏大学信息工程学院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123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重庆信息安全产业研究院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124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甘肃烽侦网络安全研究院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125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广东新兴国家网络安全和信息化发展研究院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126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广东省现代社会评价科学研究院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127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广西网络信息安全服务研究院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128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广东中证声像资料司法鉴定所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129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广东计安信息网络培训中心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130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江西中证电子数据司法鉴定中心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131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杭州市网络安全研究所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132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四川大学信息安全研究所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133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中国计算机学会计算机安全专委会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134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中国联合国采购促进会网信分会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135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中国文化管理协会网络文化工作委员会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20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0.xml><?xml version="1.0" encoding="utf-8"?>
<p:tagLst xmlns:p="http://schemas.openxmlformats.org/presentationml/2006/main">
  <p:tag name="KSO_WM_SLIDE_BACKGROUND_TYPE" val="frame"/>
</p:tagLst>
</file>

<file path=ppt/tags/tag101.xml><?xml version="1.0" encoding="utf-8"?>
<p:tagLst xmlns:p="http://schemas.openxmlformats.org/presentationml/2006/main">
  <p:tag name="KSO_WM_SLIDE_BACKGROUND_TYPE" val="frame"/>
</p:tagLst>
</file>

<file path=ppt/tags/tag102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dd3fd0c8f86046d08cf4d7f084503d5e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55ea74ded51412594fd3c4371abac21"/>
  <p:tag name="KSO_WM_SLIDE_BACKGROUND_TYPE" val="leftRight"/>
</p:tagLst>
</file>

<file path=ppt/tags/tag10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3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7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04.xml><?xml version="1.0" encoding="utf-8"?>
<p:tagLst xmlns:p="http://schemas.openxmlformats.org/presentationml/2006/main">
  <p:tag name="KSO_WM_SLIDE_BACKGROUND_TYPE" val="leftRight"/>
</p:tagLst>
</file>

<file path=ppt/tags/tag105.xml><?xml version="1.0" encoding="utf-8"?>
<p:tagLst xmlns:p="http://schemas.openxmlformats.org/presentationml/2006/main">
  <p:tag name="KSO_WM_SLIDE_BACKGROUND_TYPE" val="leftRight"/>
</p:tagLst>
</file>

<file path=ppt/tags/tag106.xml><?xml version="1.0" encoding="utf-8"?>
<p:tagLst xmlns:p="http://schemas.openxmlformats.org/presentationml/2006/main">
  <p:tag name="KSO_WM_SLIDE_BACKGROUND_TYPE" val="leftRight"/>
</p:tagLst>
</file>

<file path=ppt/tags/tag107.xml><?xml version="1.0" encoding="utf-8"?>
<p:tagLst xmlns:p="http://schemas.openxmlformats.org/presentationml/2006/main">
  <p:tag name="KSO_WM_SLIDE_BACKGROUND_TYPE" val="leftRight"/>
</p:tagLst>
</file>

<file path=ppt/tags/tag108.xml><?xml version="1.0" encoding="utf-8"?>
<p:tagLst xmlns:p="http://schemas.openxmlformats.org/presentationml/2006/main">
  <p:tag name="KSO_WM_SLIDE_BACKGROUND_TYPE" val="leftRight"/>
</p:tagLst>
</file>

<file path=ppt/tags/tag109.xml><?xml version="1.0" encoding="utf-8"?>
<p:tagLst xmlns:p="http://schemas.openxmlformats.org/presentationml/2006/main">
  <p:tag name="KSO_WM_SLIDE_BACKGROUND_TYPE" val="leftRight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9993a8dfe3144e6aabbf7b68ee25c01f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2fbbfe257e864341a936f238afd96c7f"/>
  <p:tag name="KSO_WM_SLIDE_BACKGROUND_TYPE" val="topBottom"/>
</p:tagLst>
</file>

<file path=ppt/tags/tag11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8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12.xml><?xml version="1.0" encoding="utf-8"?>
<p:tagLst xmlns:p="http://schemas.openxmlformats.org/presentationml/2006/main">
  <p:tag name="KSO_WM_SLIDE_BACKGROUND_TYPE" val="topBottom"/>
</p:tagLst>
</file>

<file path=ppt/tags/tag113.xml><?xml version="1.0" encoding="utf-8"?>
<p:tagLst xmlns:p="http://schemas.openxmlformats.org/presentationml/2006/main">
  <p:tag name="KSO_WM_SLIDE_BACKGROUND_TYPE" val="topBottom"/>
</p:tagLst>
</file>

<file path=ppt/tags/tag114.xml><?xml version="1.0" encoding="utf-8"?>
<p:tagLst xmlns:p="http://schemas.openxmlformats.org/presentationml/2006/main">
  <p:tag name="KSO_WM_SLIDE_BACKGROUND_TYPE" val="topBottom"/>
</p:tagLst>
</file>

<file path=ppt/tags/tag115.xml><?xml version="1.0" encoding="utf-8"?>
<p:tagLst xmlns:p="http://schemas.openxmlformats.org/presentationml/2006/main">
  <p:tag name="KSO_WM_SLIDE_BACKGROUND_TYPE" val="topBottom"/>
</p:tagLst>
</file>

<file path=ppt/tags/tag116.xml><?xml version="1.0" encoding="utf-8"?>
<p:tagLst xmlns:p="http://schemas.openxmlformats.org/presentationml/2006/main">
  <p:tag name="KSO_WM_SLIDE_BACKGROUND_TYPE" val="topBottom"/>
</p:tagLst>
</file>

<file path=ppt/tags/tag117.xml><?xml version="1.0" encoding="utf-8"?>
<p:tagLst xmlns:p="http://schemas.openxmlformats.org/presentationml/2006/main">
  <p:tag name="KSO_WM_SLIDE_BACKGROUND_TYPE" val="topBottom"/>
</p:tagLst>
</file>

<file path=ppt/tags/tag118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e7b3167b200e43b2891d62629da4e987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8e4289feb8e947caaab5775e59d34bef"/>
  <p:tag name="KSO_WM_SLIDE_BACKGROUND_TYPE" val="bottomTop"/>
</p:tagLst>
</file>

<file path=ppt/tags/tag11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9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BACKGROUND_TYPE" val="bottomTop"/>
</p:tagLst>
</file>

<file path=ppt/tags/tag121.xml><?xml version="1.0" encoding="utf-8"?>
<p:tagLst xmlns:p="http://schemas.openxmlformats.org/presentationml/2006/main">
  <p:tag name="KSO_WM_SLIDE_BACKGROUND_TYPE" val="bottomTop"/>
</p:tagLst>
</file>

<file path=ppt/tags/tag122.xml><?xml version="1.0" encoding="utf-8"?>
<p:tagLst xmlns:p="http://schemas.openxmlformats.org/presentationml/2006/main">
  <p:tag name="KSO_WM_SLIDE_BACKGROUND_TYPE" val="bottomTop"/>
</p:tagLst>
</file>

<file path=ppt/tags/tag123.xml><?xml version="1.0" encoding="utf-8"?>
<p:tagLst xmlns:p="http://schemas.openxmlformats.org/presentationml/2006/main">
  <p:tag name="KSO_WM_SLIDE_BACKGROUND_TYPE" val="bottomTop"/>
</p:tagLst>
</file>

<file path=ppt/tags/tag124.xml><?xml version="1.0" encoding="utf-8"?>
<p:tagLst xmlns:p="http://schemas.openxmlformats.org/presentationml/2006/main">
  <p:tag name="KSO_WM_SLIDE_BACKGROUND_TYPE" val="bottomTop"/>
</p:tagLst>
</file>

<file path=ppt/tags/tag125.xml><?xml version="1.0" encoding="utf-8"?>
<p:tagLst xmlns:p="http://schemas.openxmlformats.org/presentationml/2006/main">
  <p:tag name="KSO_WM_SLIDE_BACKGROUND_TYPE" val="bottomTop"/>
</p:tagLst>
</file>

<file path=ppt/tags/tag126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f4097f21c944ee4a2013b214f6277e1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e75adda34b34a5e81339545febe8472"/>
  <p:tag name="KSO_WM_SLIDE_BACKGROUND_TYPE" val="navigation"/>
</p:tagLst>
</file>

<file path=ppt/tags/tag12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a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28.xml><?xml version="1.0" encoding="utf-8"?>
<p:tagLst xmlns:p="http://schemas.openxmlformats.org/presentationml/2006/main">
  <p:tag name="KSO_WM_SLIDE_BACKGROUND_TYPE" val="navigation"/>
</p:tagLst>
</file>

<file path=ppt/tags/tag129.xml><?xml version="1.0" encoding="utf-8"?>
<p:tagLst xmlns:p="http://schemas.openxmlformats.org/presentationml/2006/main">
  <p:tag name="KSO_WM_SLIDE_BACKGROUND_TYPE" val="navigation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BACKGROUND_TYPE" val="navigation"/>
</p:tagLst>
</file>

<file path=ppt/tags/tag131.xml><?xml version="1.0" encoding="utf-8"?>
<p:tagLst xmlns:p="http://schemas.openxmlformats.org/presentationml/2006/main">
  <p:tag name="KSO_WM_SLIDE_BACKGROUND_TYPE" val="navigation"/>
</p:tagLst>
</file>

<file path=ppt/tags/tag132.xml><?xml version="1.0" encoding="utf-8"?>
<p:tagLst xmlns:p="http://schemas.openxmlformats.org/presentationml/2006/main">
  <p:tag name="KSO_WM_SLIDE_BACKGROUND_TYPE" val="navigation"/>
</p:tagLst>
</file>

<file path=ppt/tags/tag133.xml><?xml version="1.0" encoding="utf-8"?>
<p:tagLst xmlns:p="http://schemas.openxmlformats.org/presentationml/2006/main">
  <p:tag name="KSO_WM_SLIDE_BACKGROUND_TYPE" val="navigation"/>
</p:tagLst>
</file>

<file path=ppt/tags/tag134.xml><?xml version="1.0" encoding="utf-8"?>
<p:tagLst xmlns:p="http://schemas.openxmlformats.org/presentationml/2006/main">
  <p:tag name="KSO_WM_SLIDE_BACKGROUND_TYPE" val="navigation"/>
</p:tagLst>
</file>

<file path=ppt/tags/tag135.xml><?xml version="1.0" encoding="utf-8"?>
<p:tagLst xmlns:p="http://schemas.openxmlformats.org/presentationml/2006/main">
  <p:tag name="KSO_WM_SLIDE_BACKGROUND_TYPE" val="navigation"/>
</p:tagLst>
</file>

<file path=ppt/tags/tag136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e62ff0859b524ae1a48faff2b0226190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9b4454e67b79451daf2e4aa173b230d5"/>
  <p:tag name="KSO_WM_SLIDE_BACKGROUND_TYPE" val="belt"/>
</p:tagLst>
</file>

<file path=ppt/tags/tag13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b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38.xml><?xml version="1.0" encoding="utf-8"?>
<p:tagLst xmlns:p="http://schemas.openxmlformats.org/presentationml/2006/main">
  <p:tag name="KSO_WM_SLIDE_BACKGROUND_TYPE" val="belt"/>
</p:tagLst>
</file>

<file path=ppt/tags/tag139.xml><?xml version="1.0" encoding="utf-8"?>
<p:tagLst xmlns:p="http://schemas.openxmlformats.org/presentationml/2006/main">
  <p:tag name="KSO_WM_SLIDE_BACKGROUND_TYPE" val="belt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BACKGROUND_TYPE" val="belt"/>
</p:tagLst>
</file>

<file path=ppt/tags/tag141.xml><?xml version="1.0" encoding="utf-8"?>
<p:tagLst xmlns:p="http://schemas.openxmlformats.org/presentationml/2006/main">
  <p:tag name="KSO_WM_SLIDE_BACKGROUND_TYPE" val="belt"/>
</p:tagLst>
</file>

<file path=ppt/tags/tag142.xml><?xml version="1.0" encoding="utf-8"?>
<p:tagLst xmlns:p="http://schemas.openxmlformats.org/presentationml/2006/main">
  <p:tag name="KSO_WM_SLIDE_BACKGROUND_TYPE" val="belt"/>
</p:tagLst>
</file>

<file path=ppt/tags/tag143.xml><?xml version="1.0" encoding="utf-8"?>
<p:tagLst xmlns:p="http://schemas.openxmlformats.org/presentationml/2006/main">
  <p:tag name="KSO_WM_TEMPLATE_CATEGORY" val="custom"/>
  <p:tag name="KSO_WM_TEMPLATE_INDEX" val="20220550"/>
</p:tagLst>
</file>

<file path=ppt/tags/tag144.xml><?xml version="1.0" encoding="utf-8"?>
<p:tagLst xmlns:p="http://schemas.openxmlformats.org/presentationml/2006/main">
  <p:tag name="KSO_WM_TEMPLATE_CATEGORY" val="custom"/>
  <p:tag name="KSO_WM_TEMPLATE_INDEX" val="20220550"/>
</p:tagLst>
</file>

<file path=ppt/tags/tag145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20550"/>
  <p:tag name="KSO_WM_CHIP_COLORING" val="2"/>
</p:tagLst>
</file>

<file path=ppt/tags/tag146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1*i*1"/>
  <p:tag name="KSO_WM_BEAUTIFY_FLAG" val="#wm#"/>
  <p:tag name="KSO_WM_TAG_VERSION" val="1.0"/>
  <p:tag name="KSO_WM_CHIP_GROUPID" val="614db707ffb8e1d28d9db084"/>
  <p:tag name="KSO_WM_CHIP_XID" val="617a7e68004054b232b8a365"/>
  <p:tag name="KSO_WM_UNIT_DEC_AREA_ID" val="56c94bcba9b542eb899fa81d723eb450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9f432b86706f4671a2d146de95fce831"/>
</p:tagLst>
</file>

<file path=ppt/tags/tag147.xml><?xml version="1.0" encoding="utf-8"?>
<p:tagLst xmlns:p="http://schemas.openxmlformats.org/presentationml/2006/main">
  <p:tag name="KSO_WM_UNIT_DEFAULT_FONT" val="88;96;2"/>
  <p:tag name="KSO_WM_UNIT_BLOCK" val="0"/>
  <p:tag name="KSO_WM_UNIT_DEC_AREA_ID" val="022a3dafc7ca45c89b220f58f3fd0a61"/>
  <p:tag name="KSO_WM_UNIT_ISCONTENTSTITLE" val="0"/>
  <p:tag name="KSO_WM_UNIT_ISNUMDGMTITLE" val="0"/>
  <p:tag name="KSO_WM_UNIT_PRESET_TEXT" val="我们的故事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0550_1*a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CHIP_GROUPID" val="6168e227256448775aa5fe93"/>
  <p:tag name="KSO_WM_CHIP_XID" val="6168e227256448775aa5fe90"/>
  <p:tag name="KSO_WM_CHIP_FILLAREA_FILL_RULE" val="{&quot;fill_align&quot;:&quot;cm&quot;,&quot;fill_mode&quot;:&quot;adaptive&quot;,&quot;sacle_strategy&quot;:&quot;smart&quot;}"/>
  <p:tag name="KSO_WM_ASSEMBLE_CHIP_INDEX" val="6f0cfea630574557bf8d85aef1ed270a"/>
  <p:tag name="KSO_WM_UNIT_TEXT_FILL_FORE_SCHEMECOLOR_INDEX_BRIGHTNESS" val="0"/>
  <p:tag name="KSO_WM_UNIT_TEXT_FILL_FORE_SCHEMECOLOR_INDEX" val="13"/>
  <p:tag name="KSO_WM_UNIT_TEXT_FILL_TYPE" val="1"/>
  <p:tag name="KSO_WM_TEMPLATE_ASSEMBLE_XID" val="617a7f6d0692455894c27d65"/>
  <p:tag name="KSO_WM_TEMPLATE_ASSEMBLE_GROUPID" val="614db707ffb8e1d28d9db084"/>
</p:tagLst>
</file>

<file path=ppt/tags/tag148.xml><?xml version="1.0" encoding="utf-8"?>
<p:tagLst xmlns:p="http://schemas.openxmlformats.org/presentationml/2006/main">
  <p:tag name="KSO_WM_UNIT_DEFAULT_FONT" val="24;26;2"/>
  <p:tag name="KSO_WM_UNIT_BLOCK" val="0"/>
  <p:tag name="KSO_WM_UNIT_DEC_AREA_ID" val="81db8137678540c784ab8e0640685af8"/>
  <p:tag name="KSO_WM_UNIT_ISCONTENTSTITLE" val="0"/>
  <p:tag name="KSO_WM_UNIT_ISNUMDGMTITLE" val="0"/>
  <p:tag name="KSO_WM_UNIT_PRESET_TEXT" val="CLICK TO ADD TITLE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0550_1*b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CHIP_GROUPID" val="6168e227256448775aa5fe93"/>
  <p:tag name="KSO_WM_CHIP_XID" val="6168e227256448775aa5fe90"/>
  <p:tag name="KSO_WM_CHIP_FILLAREA_FILL_RULE" val="{&quot;fill_align&quot;:&quot;cm&quot;,&quot;fill_mode&quot;:&quot;adaptive&quot;,&quot;sacle_strategy&quot;:&quot;smart&quot;}"/>
  <p:tag name="KSO_WM_ASSEMBLE_CHIP_INDEX" val="6f0cfea630574557bf8d85aef1ed270a"/>
  <p:tag name="KSO_WM_UNIT_TEXT_FILL_FORE_SCHEMECOLOR_INDEX_BRIGHTNESS" val="0"/>
  <p:tag name="KSO_WM_UNIT_TEXT_FILL_FORE_SCHEMECOLOR_INDEX" val="13"/>
  <p:tag name="KSO_WM_UNIT_TEXT_FILL_TYPE" val="1"/>
  <p:tag name="KSO_WM_TEMPLATE_ASSEMBLE_XID" val="617a7f6d0692455894c27d65"/>
  <p:tag name="KSO_WM_TEMPLATE_ASSEMBLE_GROUPID" val="614db707ffb8e1d28d9db084"/>
</p:tagLst>
</file>

<file path=ppt/tags/tag149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3*i*1"/>
  <p:tag name="KSO_WM_BEAUTIFY_FLAG" val="#wm#"/>
  <p:tag name="KSO_WM_TAG_VERSION" val="1.0"/>
  <p:tag name="KSO_WM_CHIP_GROUPID" val="614db707ffb8e1d28d9db084"/>
  <p:tag name="KSO_WM_CHIP_XID" val="617a7e68004054b232b8a35c"/>
  <p:tag name="KSO_WM_UNIT_DEC_AREA_ID" val="c6607505989d4b3a819f93f9998cfc7f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77118ae158a34140aac9bcb0a6e6b648"/>
</p:tagLst>
</file>

<file path=ppt/tags/tag151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0550_1*a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UNIT_BLOCK" val="0"/>
  <p:tag name="KSO_WM_UNIT_DEC_AREA_ID" val="e0f6d1e1954249eaa42521058af616b4"/>
  <p:tag name="KSO_WM_UNIT_DEFAULT_FONT" val="60;72;2"/>
  <p:tag name="KSO_WM_CHIP_GROUPID" val="612ee0258ebfb23103c99f75"/>
  <p:tag name="KSO_WM_CHIP_XID" val="612ee0258ebfb23103c99f76"/>
  <p:tag name="KSO_WM_CHIP_FILLAREA_FILL_RULE" val="{&quot;fill_align&quot;:&quot;cm&quot;,&quot;fill_mode&quot;:&quot;adaptive&quot;,&quot;sacle_strategy&quot;:&quot;smart&quot;}"/>
  <p:tag name="KSO_WM_ASSEMBLE_CHIP_INDEX" val="01500112c52948bfb234816ba6570b45"/>
  <p:tag name="KSO_WM_UNIT_TEXT_FILL_FORE_SCHEMECOLOR_INDEX_BRIGHTNESS" val="0.15"/>
  <p:tag name="KSO_WM_UNIT_TEXT_FILL_FORE_SCHEMECOLOR_INDEX" val="13"/>
  <p:tag name="KSO_WM_UNIT_TEXT_FILL_TYPE" val="1"/>
  <p:tag name="KSO_WM_TEMPLATE_ASSEMBLE_XID" val="617a7f6c004054b232b8abe4"/>
  <p:tag name="KSO_WM_TEMPLATE_ASSEMBLE_GROUPID" val="614db707ffb8e1d28d9db084"/>
</p:tagLst>
</file>

<file path=ppt/tags/tag152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153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154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2*i*1"/>
  <p:tag name="KSO_WM_BEAUTIFY_FLAG" val="#wm#"/>
  <p:tag name="KSO_WM_TAG_VERSION" val="1.0"/>
  <p:tag name="KSO_WM_CHIP_GROUPID" val="614db707ffb8e1d28d9db084"/>
  <p:tag name="KSO_WM_CHIP_XID" val="617a7e68004054b232b8a33c"/>
  <p:tag name="KSO_WM_UNIT_DEC_AREA_ID" val="d9a8b2d014dc4723a579921f58374f3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ad2f2d790214c6c836610d92d12179b"/>
</p:tagLst>
</file>

<file path=ppt/tags/tag155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156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157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158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5*i*1"/>
  <p:tag name="KSO_WM_BEAUTIFY_FLAG" val="#wm#"/>
  <p:tag name="KSO_WM_TAG_VERSION" val="1.0"/>
  <p:tag name="KSO_WM_CHIP_GROUPID" val="614db707ffb8e1d28d9db084"/>
  <p:tag name="KSO_WM_CHIP_XID" val="617a7e68004054b232b8a34e"/>
  <p:tag name="KSO_WM_UNIT_DEC_AREA_ID" val="b3d6b48cdd934770ad85b1b958a19510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8025a33c57648fc90e72e5e97ed25d7"/>
</p:tagLst>
</file>

<file path=ppt/tags/tag159.xml><?xml version="1.0" encoding="utf-8"?>
<p:tagLst xmlns:p="http://schemas.openxmlformats.org/presentationml/2006/main">
  <p:tag name="KSO_WM_UNIT_DEFAULT_FONT" val="88;96;2"/>
  <p:tag name="KSO_WM_UNIT_BLOCK" val="0"/>
  <p:tag name="KSO_WM_UNIT_DEC_AREA_ID" val="875a84b4bd754770b1f1e755e52f427f"/>
  <p:tag name="KSO_WM_UNIT_ISCONTENTSTITLE" val="0"/>
  <p:tag name="KSO_WM_UNIT_ISNUMDGMTITLE" val="0"/>
  <p:tag name="KSO_WM_UNIT_PRESET_TEXT" val="感谢观看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0550_1*a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CHIP_GROUPID" val="6168e227256448775aa5fe93"/>
  <p:tag name="KSO_WM_CHIP_XID" val="6168e227256448775aa5fe90"/>
  <p:tag name="KSO_WM_CHIP_FILLAREA_FILL_RULE" val="{&quot;fill_align&quot;:&quot;cm&quot;,&quot;fill_mode&quot;:&quot;adaptive&quot;,&quot;sacle_strategy&quot;:&quot;smart&quot;}"/>
  <p:tag name="KSO_WM_ASSEMBLE_CHIP_INDEX" val="6bb52420ae4947e3949ecd3009e464ac"/>
  <p:tag name="KSO_WM_UNIT_TEXT_FILL_FORE_SCHEMECOLOR_INDEX_BRIGHTNESS" val="0"/>
  <p:tag name="KSO_WM_UNIT_TEXT_FILL_FORE_SCHEMECOLOR_INDEX" val="13"/>
  <p:tag name="KSO_WM_UNIT_TEXT_FILL_TYPE" val="1"/>
  <p:tag name="KSO_WM_TEMPLATE_ASSEMBLE_XID" val="617a7f6b004054b232b8abb9"/>
  <p:tag name="KSO_WM_TEMPLATE_ASSEMBLE_GROUPID" val="614db707ffb8e1d28d9db084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DEFAULT_FONT" val="24;26;2"/>
  <p:tag name="KSO_WM_UNIT_BLOCK" val="0"/>
  <p:tag name="KSO_WM_UNIT_DEC_AREA_ID" val="2b127da5aed3476a87893d5931c25498"/>
  <p:tag name="KSO_WM_UNIT_ISCONTENTSTITLE" val="0"/>
  <p:tag name="KSO_WM_UNIT_ISNUMDGMTITLE" val="0"/>
  <p:tag name="KSO_WM_UNIT_PRESET_TEXT" val="CLICK TO ADD TITLE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0550_1*b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CHIP_GROUPID" val="6168e227256448775aa5fe93"/>
  <p:tag name="KSO_WM_CHIP_XID" val="6168e227256448775aa5fe90"/>
  <p:tag name="KSO_WM_CHIP_FILLAREA_FILL_RULE" val="{&quot;fill_align&quot;:&quot;cm&quot;,&quot;fill_mode&quot;:&quot;adaptive&quot;,&quot;sacle_strategy&quot;:&quot;smart&quot;}"/>
  <p:tag name="KSO_WM_ASSEMBLE_CHIP_INDEX" val="6bb52420ae4947e3949ecd3009e464ac"/>
  <p:tag name="KSO_WM_UNIT_TEXT_FILL_FORE_SCHEMECOLOR_INDEX_BRIGHTNESS" val="0"/>
  <p:tag name="KSO_WM_UNIT_TEXT_FILL_FORE_SCHEMECOLOR_INDEX" val="13"/>
  <p:tag name="KSO_WM_UNIT_TEXT_FILL_TYPE" val="1"/>
  <p:tag name="KSO_WM_TEMPLATE_ASSEMBLE_XID" val="617a7f6b004054b232b8abb9"/>
  <p:tag name="KSO_WM_TEMPLATE_ASSEMBLE_GROUPID" val="614db707ffb8e1d28d9db084"/>
</p:tagLst>
</file>

<file path=ppt/tags/tag161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  <p:tag name="KSO_WM_SLIDE_BACKGROUND_TYPE" val="general"/>
</p:tagLst>
</file>

<file path=ppt/tags/tag162.xml><?xml version="1.0" encoding="utf-8"?>
<p:tagLst xmlns:p="http://schemas.openxmlformats.org/presentationml/2006/main">
  <p:tag name="KSO_WM_SLIDE_BACKGROUND_TYPE" val="general"/>
</p:tagLst>
</file>

<file path=ppt/tags/tag163.xml><?xml version="1.0" encoding="utf-8"?>
<p:tagLst xmlns:p="http://schemas.openxmlformats.org/presentationml/2006/main">
  <p:tag name="KSO_WM_SLIDE_BACKGROUND_TYPE" val="general"/>
</p:tagLst>
</file>

<file path=ppt/tags/tag164.xml><?xml version="1.0" encoding="utf-8"?>
<p:tagLst xmlns:p="http://schemas.openxmlformats.org/presentationml/2006/main">
  <p:tag name="KSO_WM_SLIDE_BACKGROUND_TYPE" val="general"/>
</p:tagLst>
</file>

<file path=ppt/tags/tag165.xml><?xml version="1.0" encoding="utf-8"?>
<p:tagLst xmlns:p="http://schemas.openxmlformats.org/presentationml/2006/main">
  <p:tag name="KSO_WM_SLIDE_BACKGROUND_TYPE" val="general"/>
</p:tagLst>
</file>

<file path=ppt/tags/tag166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b9f3424a44af4e06b87b3592e4f930ac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0033b47b4c5c41fb9a2c2aee4528e066"/>
  <p:tag name="KSO_WM_SLIDE_BACKGROUND_TYPE" val="frame"/>
</p:tagLst>
</file>

<file path=ppt/tags/tag16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2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  <p:tag name="KSO_WM_TEMPLATE_CATEGORY" val="bg"/>
  <p:tag name="KSO_WM_TEMPLATE_INDEX" val="20220286"/>
  <p:tag name="KSO_WM_CHIP_GROUPID" val="612f6a61c37455bdf62a9584"/>
  <p:tag name="KSO_WM_CHIP_XID" val="612f6a61c37455bdf62a9586"/>
  <p:tag name="KSO_WM_UNIT_FILL_FORE_SCHEMECOLOR_INDEX_BRIGHTNESS" val="0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68.xml><?xml version="1.0" encoding="utf-8"?>
<p:tagLst xmlns:p="http://schemas.openxmlformats.org/presentationml/2006/main">
  <p:tag name="KSO_WM_SLIDE_BACKGROUND_TYPE" val="frame"/>
</p:tagLst>
</file>

<file path=ppt/tags/tag169.xml><?xml version="1.0" encoding="utf-8"?>
<p:tagLst xmlns:p="http://schemas.openxmlformats.org/presentationml/2006/main">
  <p:tag name="KSO_WM_SLIDE_BACKGROUND_TYPE" val="frame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SLIDE_BACKGROUND_TYPE" val="frame"/>
</p:tagLst>
</file>

<file path=ppt/tags/tag171.xml><?xml version="1.0" encoding="utf-8"?>
<p:tagLst xmlns:p="http://schemas.openxmlformats.org/presentationml/2006/main">
  <p:tag name="KSO_WM_SLIDE_BACKGROUND_TYPE" val="frame"/>
</p:tagLst>
</file>

<file path=ppt/tags/tag172.xml><?xml version="1.0" encoding="utf-8"?>
<p:tagLst xmlns:p="http://schemas.openxmlformats.org/presentationml/2006/main">
  <p:tag name="KSO_WM_SLIDE_BACKGROUND_TYPE" val="frame"/>
</p:tagLst>
</file>

<file path=ppt/tags/tag173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dd3fd0c8f86046d08cf4d7f084503d5e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55ea74ded51412594fd3c4371abac21"/>
  <p:tag name="KSO_WM_SLIDE_BACKGROUND_TYPE" val="leftRight"/>
</p:tagLst>
</file>

<file path=ppt/tags/tag17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3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7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75.xml><?xml version="1.0" encoding="utf-8"?>
<p:tagLst xmlns:p="http://schemas.openxmlformats.org/presentationml/2006/main">
  <p:tag name="KSO_WM_SLIDE_BACKGROUND_TYPE" val="leftRight"/>
</p:tagLst>
</file>

<file path=ppt/tags/tag176.xml><?xml version="1.0" encoding="utf-8"?>
<p:tagLst xmlns:p="http://schemas.openxmlformats.org/presentationml/2006/main">
  <p:tag name="KSO_WM_SLIDE_BACKGROUND_TYPE" val="leftRight"/>
</p:tagLst>
</file>

<file path=ppt/tags/tag177.xml><?xml version="1.0" encoding="utf-8"?>
<p:tagLst xmlns:p="http://schemas.openxmlformats.org/presentationml/2006/main">
  <p:tag name="KSO_WM_SLIDE_BACKGROUND_TYPE" val="leftRight"/>
</p:tagLst>
</file>

<file path=ppt/tags/tag178.xml><?xml version="1.0" encoding="utf-8"?>
<p:tagLst xmlns:p="http://schemas.openxmlformats.org/presentationml/2006/main">
  <p:tag name="KSO_WM_SLIDE_BACKGROUND_TYPE" val="leftRight"/>
</p:tagLst>
</file>

<file path=ppt/tags/tag179.xml><?xml version="1.0" encoding="utf-8"?>
<p:tagLst xmlns:p="http://schemas.openxmlformats.org/presentationml/2006/main">
  <p:tag name="KSO_WM_SLIDE_BACKGROUND_TYPE" val="leftRight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SLIDE_BACKGROUND_TYPE" val="leftRight"/>
</p:tagLst>
</file>

<file path=ppt/tags/tag181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9993a8dfe3144e6aabbf7b68ee25c01f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2fbbfe257e864341a936f238afd96c7f"/>
  <p:tag name="KSO_WM_SLIDE_BACKGROUND_TYPE" val="topBottom"/>
</p:tagLst>
</file>

<file path=ppt/tags/tag18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8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83.xml><?xml version="1.0" encoding="utf-8"?>
<p:tagLst xmlns:p="http://schemas.openxmlformats.org/presentationml/2006/main">
  <p:tag name="KSO_WM_SLIDE_BACKGROUND_TYPE" val="topBottom"/>
</p:tagLst>
</file>

<file path=ppt/tags/tag184.xml><?xml version="1.0" encoding="utf-8"?>
<p:tagLst xmlns:p="http://schemas.openxmlformats.org/presentationml/2006/main">
  <p:tag name="KSO_WM_SLIDE_BACKGROUND_TYPE" val="topBottom"/>
</p:tagLst>
</file>

<file path=ppt/tags/tag185.xml><?xml version="1.0" encoding="utf-8"?>
<p:tagLst xmlns:p="http://schemas.openxmlformats.org/presentationml/2006/main">
  <p:tag name="KSO_WM_SLIDE_BACKGROUND_TYPE" val="topBottom"/>
</p:tagLst>
</file>

<file path=ppt/tags/tag186.xml><?xml version="1.0" encoding="utf-8"?>
<p:tagLst xmlns:p="http://schemas.openxmlformats.org/presentationml/2006/main">
  <p:tag name="KSO_WM_SLIDE_BACKGROUND_TYPE" val="topBottom"/>
</p:tagLst>
</file>

<file path=ppt/tags/tag187.xml><?xml version="1.0" encoding="utf-8"?>
<p:tagLst xmlns:p="http://schemas.openxmlformats.org/presentationml/2006/main">
  <p:tag name="KSO_WM_SLIDE_BACKGROUND_TYPE" val="topBottom"/>
</p:tagLst>
</file>

<file path=ppt/tags/tag188.xml><?xml version="1.0" encoding="utf-8"?>
<p:tagLst xmlns:p="http://schemas.openxmlformats.org/presentationml/2006/main">
  <p:tag name="KSO_WM_SLIDE_BACKGROUND_TYPE" val="topBottom"/>
</p:tagLst>
</file>

<file path=ppt/tags/tag189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e7b3167b200e43b2891d62629da4e987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8e4289feb8e947caaab5775e59d34bef"/>
  <p:tag name="KSO_WM_SLIDE_BACKGROUND_TYPE" val="bottomTop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9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91.xml><?xml version="1.0" encoding="utf-8"?>
<p:tagLst xmlns:p="http://schemas.openxmlformats.org/presentationml/2006/main">
  <p:tag name="KSO_WM_SLIDE_BACKGROUND_TYPE" val="bottomTop"/>
</p:tagLst>
</file>

<file path=ppt/tags/tag192.xml><?xml version="1.0" encoding="utf-8"?>
<p:tagLst xmlns:p="http://schemas.openxmlformats.org/presentationml/2006/main">
  <p:tag name="KSO_WM_SLIDE_BACKGROUND_TYPE" val="bottomTop"/>
</p:tagLst>
</file>

<file path=ppt/tags/tag193.xml><?xml version="1.0" encoding="utf-8"?>
<p:tagLst xmlns:p="http://schemas.openxmlformats.org/presentationml/2006/main">
  <p:tag name="KSO_WM_SLIDE_BACKGROUND_TYPE" val="bottomTop"/>
</p:tagLst>
</file>

<file path=ppt/tags/tag194.xml><?xml version="1.0" encoding="utf-8"?>
<p:tagLst xmlns:p="http://schemas.openxmlformats.org/presentationml/2006/main">
  <p:tag name="KSO_WM_SLIDE_BACKGROUND_TYPE" val="bottomTop"/>
</p:tagLst>
</file>

<file path=ppt/tags/tag195.xml><?xml version="1.0" encoding="utf-8"?>
<p:tagLst xmlns:p="http://schemas.openxmlformats.org/presentationml/2006/main">
  <p:tag name="KSO_WM_SLIDE_BACKGROUND_TYPE" val="bottomTop"/>
</p:tagLst>
</file>

<file path=ppt/tags/tag196.xml><?xml version="1.0" encoding="utf-8"?>
<p:tagLst xmlns:p="http://schemas.openxmlformats.org/presentationml/2006/main">
  <p:tag name="KSO_WM_SLIDE_BACKGROUND_TYPE" val="bottomTop"/>
</p:tagLst>
</file>

<file path=ppt/tags/tag197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f4097f21c944ee4a2013b214f6277e1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e75adda34b34a5e81339545febe8472"/>
  <p:tag name="KSO_WM_SLIDE_BACKGROUND_TYPE" val="navigation"/>
</p:tagLst>
</file>

<file path=ppt/tags/tag19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a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99.xml><?xml version="1.0" encoding="utf-8"?>
<p:tagLst xmlns:p="http://schemas.openxmlformats.org/presentationml/2006/main">
  <p:tag name="KSO_WM_SLIDE_BACKGROUND_TYPE" val="navigation"/>
</p:tagLst>
</file>

<file path=ppt/tags/tag2.xml><?xml version="1.0" encoding="utf-8"?>
<p:tagLst xmlns:p="http://schemas.openxmlformats.org/presentationml/2006/main">
  <p:tag name="PA" val="v5.2.4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SLIDE_BACKGROUND_TYPE" val="navigation"/>
</p:tagLst>
</file>

<file path=ppt/tags/tag201.xml><?xml version="1.0" encoding="utf-8"?>
<p:tagLst xmlns:p="http://schemas.openxmlformats.org/presentationml/2006/main">
  <p:tag name="KSO_WM_SLIDE_BACKGROUND_TYPE" val="navigation"/>
</p:tagLst>
</file>

<file path=ppt/tags/tag202.xml><?xml version="1.0" encoding="utf-8"?>
<p:tagLst xmlns:p="http://schemas.openxmlformats.org/presentationml/2006/main">
  <p:tag name="KSO_WM_SLIDE_BACKGROUND_TYPE" val="navigation"/>
</p:tagLst>
</file>

<file path=ppt/tags/tag203.xml><?xml version="1.0" encoding="utf-8"?>
<p:tagLst xmlns:p="http://schemas.openxmlformats.org/presentationml/2006/main">
  <p:tag name="KSO_WM_SLIDE_BACKGROUND_TYPE" val="navigation"/>
</p:tagLst>
</file>

<file path=ppt/tags/tag204.xml><?xml version="1.0" encoding="utf-8"?>
<p:tagLst xmlns:p="http://schemas.openxmlformats.org/presentationml/2006/main">
  <p:tag name="KSO_WM_SLIDE_BACKGROUND_TYPE" val="navigation"/>
</p:tagLst>
</file>

<file path=ppt/tags/tag205.xml><?xml version="1.0" encoding="utf-8"?>
<p:tagLst xmlns:p="http://schemas.openxmlformats.org/presentationml/2006/main">
  <p:tag name="KSO_WM_SLIDE_BACKGROUND_TYPE" val="navigation"/>
</p:tagLst>
</file>

<file path=ppt/tags/tag206.xml><?xml version="1.0" encoding="utf-8"?>
<p:tagLst xmlns:p="http://schemas.openxmlformats.org/presentationml/2006/main">
  <p:tag name="KSO_WM_SLIDE_BACKGROUND_TYPE" val="navigation"/>
</p:tagLst>
</file>

<file path=ppt/tags/tag207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e62ff0859b524ae1a48faff2b0226190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9b4454e67b79451daf2e4aa173b230d5"/>
  <p:tag name="KSO_WM_SLIDE_BACKGROUND_TYPE" val="belt"/>
</p:tagLst>
</file>

<file path=ppt/tags/tag20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b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09.xml><?xml version="1.0" encoding="utf-8"?>
<p:tagLst xmlns:p="http://schemas.openxmlformats.org/presentationml/2006/main">
  <p:tag name="KSO_WM_SLIDE_BACKGROUND_TYPE" val="belt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SLIDE_BACKGROUND_TYPE" val="belt"/>
</p:tagLst>
</file>

<file path=ppt/tags/tag211.xml><?xml version="1.0" encoding="utf-8"?>
<p:tagLst xmlns:p="http://schemas.openxmlformats.org/presentationml/2006/main">
  <p:tag name="KSO_WM_SLIDE_BACKGROUND_TYPE" val="belt"/>
</p:tagLst>
</file>

<file path=ppt/tags/tag212.xml><?xml version="1.0" encoding="utf-8"?>
<p:tagLst xmlns:p="http://schemas.openxmlformats.org/presentationml/2006/main">
  <p:tag name="KSO_WM_SLIDE_BACKGROUND_TYPE" val="belt"/>
</p:tagLst>
</file>

<file path=ppt/tags/tag213.xml><?xml version="1.0" encoding="utf-8"?>
<p:tagLst xmlns:p="http://schemas.openxmlformats.org/presentationml/2006/main">
  <p:tag name="KSO_WM_SLIDE_BACKGROUND_TYPE" val="belt"/>
</p:tagLst>
</file>

<file path=ppt/tags/tag214.xml><?xml version="1.0" encoding="utf-8"?>
<p:tagLst xmlns:p="http://schemas.openxmlformats.org/presentationml/2006/main">
  <p:tag name="KSO_WM_TEMPLATE_CATEGORY" val="custom"/>
  <p:tag name="KSO_WM_TEMPLATE_INDEX" val="20220550"/>
</p:tagLst>
</file>

<file path=ppt/tags/tag215.xml><?xml version="1.0" encoding="utf-8"?>
<p:tagLst xmlns:p="http://schemas.openxmlformats.org/presentationml/2006/main">
  <p:tag name="KSO_WM_TEMPLATE_CATEGORY" val="custom"/>
  <p:tag name="KSO_WM_TEMPLATE_INDEX" val="20220550"/>
</p:tagLst>
</file>

<file path=ppt/tags/tag21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20550"/>
  <p:tag name="KSO_WM_CHIP_COLORING" val="2"/>
</p:tagLst>
</file>

<file path=ppt/tags/tag217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1*i*1"/>
  <p:tag name="KSO_WM_BEAUTIFY_FLAG" val="#wm#"/>
  <p:tag name="KSO_WM_TAG_VERSION" val="1.0"/>
  <p:tag name="KSO_WM_CHIP_GROUPID" val="614db707ffb8e1d28d9db084"/>
  <p:tag name="KSO_WM_CHIP_XID" val="617a7e68004054b232b8a365"/>
  <p:tag name="KSO_WM_UNIT_DEC_AREA_ID" val="56c94bcba9b542eb899fa81d723eb450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9f432b86706f4671a2d146de95fce831"/>
</p:tagLst>
</file>

<file path=ppt/tags/tag218.xml><?xml version="1.0" encoding="utf-8"?>
<p:tagLst xmlns:p="http://schemas.openxmlformats.org/presentationml/2006/main">
  <p:tag name="KSO_WM_UNIT_DEFAULT_FONT" val="88;96;2"/>
  <p:tag name="KSO_WM_UNIT_BLOCK" val="0"/>
  <p:tag name="KSO_WM_UNIT_DEC_AREA_ID" val="022a3dafc7ca45c89b220f58f3fd0a61"/>
  <p:tag name="KSO_WM_UNIT_ISCONTENTSTITLE" val="0"/>
  <p:tag name="KSO_WM_UNIT_ISNUMDGMTITLE" val="0"/>
  <p:tag name="KSO_WM_UNIT_PRESET_TEXT" val="我们的故事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0550_1*a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CHIP_GROUPID" val="6168e227256448775aa5fe93"/>
  <p:tag name="KSO_WM_CHIP_XID" val="6168e227256448775aa5fe90"/>
  <p:tag name="KSO_WM_CHIP_FILLAREA_FILL_RULE" val="{&quot;fill_align&quot;:&quot;cm&quot;,&quot;fill_mode&quot;:&quot;adaptive&quot;,&quot;sacle_strategy&quot;:&quot;smart&quot;}"/>
  <p:tag name="KSO_WM_ASSEMBLE_CHIP_INDEX" val="6f0cfea630574557bf8d85aef1ed270a"/>
  <p:tag name="KSO_WM_UNIT_TEXT_FILL_FORE_SCHEMECOLOR_INDEX_BRIGHTNESS" val="0"/>
  <p:tag name="KSO_WM_UNIT_TEXT_FILL_FORE_SCHEMECOLOR_INDEX" val="13"/>
  <p:tag name="KSO_WM_UNIT_TEXT_FILL_TYPE" val="1"/>
  <p:tag name="KSO_WM_TEMPLATE_ASSEMBLE_XID" val="617a7f6d0692455894c27d65"/>
  <p:tag name="KSO_WM_TEMPLATE_ASSEMBLE_GROUPID" val="614db707ffb8e1d28d9db084"/>
</p:tagLst>
</file>

<file path=ppt/tags/tag219.xml><?xml version="1.0" encoding="utf-8"?>
<p:tagLst xmlns:p="http://schemas.openxmlformats.org/presentationml/2006/main">
  <p:tag name="KSO_WM_UNIT_DEFAULT_FONT" val="24;26;2"/>
  <p:tag name="KSO_WM_UNIT_BLOCK" val="0"/>
  <p:tag name="KSO_WM_UNIT_DEC_AREA_ID" val="81db8137678540c784ab8e0640685af8"/>
  <p:tag name="KSO_WM_UNIT_ISCONTENTSTITLE" val="0"/>
  <p:tag name="KSO_WM_UNIT_ISNUMDGMTITLE" val="0"/>
  <p:tag name="KSO_WM_UNIT_PRESET_TEXT" val="CLICK TO ADD TITLE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0550_1*b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CHIP_GROUPID" val="6168e227256448775aa5fe93"/>
  <p:tag name="KSO_WM_CHIP_XID" val="6168e227256448775aa5fe90"/>
  <p:tag name="KSO_WM_CHIP_FILLAREA_FILL_RULE" val="{&quot;fill_align&quot;:&quot;cm&quot;,&quot;fill_mode&quot;:&quot;adaptive&quot;,&quot;sacle_strategy&quot;:&quot;smart&quot;}"/>
  <p:tag name="KSO_WM_ASSEMBLE_CHIP_INDEX" val="6f0cfea630574557bf8d85aef1ed270a"/>
  <p:tag name="KSO_WM_UNIT_TEXT_FILL_FORE_SCHEMECOLOR_INDEX_BRIGHTNESS" val="0"/>
  <p:tag name="KSO_WM_UNIT_TEXT_FILL_FORE_SCHEMECOLOR_INDEX" val="13"/>
  <p:tag name="KSO_WM_UNIT_TEXT_FILL_TYPE" val="1"/>
  <p:tag name="KSO_WM_TEMPLATE_ASSEMBLE_XID" val="617a7f6d0692455894c27d65"/>
  <p:tag name="KSO_WM_TEMPLATE_ASSEMBLE_GROUPID" val="614db707ffb8e1d28d9db084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221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3*i*1"/>
  <p:tag name="KSO_WM_BEAUTIFY_FLAG" val="#wm#"/>
  <p:tag name="KSO_WM_TAG_VERSION" val="1.0"/>
  <p:tag name="KSO_WM_CHIP_GROUPID" val="614db707ffb8e1d28d9db084"/>
  <p:tag name="KSO_WM_CHIP_XID" val="617a7e68004054b232b8a35c"/>
  <p:tag name="KSO_WM_UNIT_DEC_AREA_ID" val="c6607505989d4b3a819f93f9998cfc7f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77118ae158a34140aac9bcb0a6e6b648"/>
</p:tagLst>
</file>

<file path=ppt/tags/tag22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0550_1*a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UNIT_BLOCK" val="0"/>
  <p:tag name="KSO_WM_UNIT_DEC_AREA_ID" val="e0f6d1e1954249eaa42521058af616b4"/>
  <p:tag name="KSO_WM_UNIT_DEFAULT_FONT" val="60;72;2"/>
  <p:tag name="KSO_WM_CHIP_GROUPID" val="612ee0258ebfb23103c99f75"/>
  <p:tag name="KSO_WM_CHIP_XID" val="612ee0258ebfb23103c99f76"/>
  <p:tag name="KSO_WM_CHIP_FILLAREA_FILL_RULE" val="{&quot;fill_align&quot;:&quot;cm&quot;,&quot;fill_mode&quot;:&quot;adaptive&quot;,&quot;sacle_strategy&quot;:&quot;smart&quot;}"/>
  <p:tag name="KSO_WM_ASSEMBLE_CHIP_INDEX" val="01500112c52948bfb234816ba6570b45"/>
  <p:tag name="KSO_WM_UNIT_TEXT_FILL_FORE_SCHEMECOLOR_INDEX_BRIGHTNESS" val="0.15"/>
  <p:tag name="KSO_WM_UNIT_TEXT_FILL_FORE_SCHEMECOLOR_INDEX" val="13"/>
  <p:tag name="KSO_WM_UNIT_TEXT_FILL_TYPE" val="1"/>
  <p:tag name="KSO_WM_TEMPLATE_ASSEMBLE_XID" val="617a7f6c004054b232b8abe4"/>
  <p:tag name="KSO_WM_TEMPLATE_ASSEMBLE_GROUPID" val="614db707ffb8e1d28d9db084"/>
</p:tagLst>
</file>

<file path=ppt/tags/tag223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224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225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2*i*1"/>
  <p:tag name="KSO_WM_BEAUTIFY_FLAG" val="#wm#"/>
  <p:tag name="KSO_WM_TAG_VERSION" val="1.0"/>
  <p:tag name="KSO_WM_CHIP_GROUPID" val="614db707ffb8e1d28d9db084"/>
  <p:tag name="KSO_WM_CHIP_XID" val="617a7e68004054b232b8a33c"/>
  <p:tag name="KSO_WM_UNIT_DEC_AREA_ID" val="d9a8b2d014dc4723a579921f58374f3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ad2f2d790214c6c836610d92d12179b"/>
</p:tagLst>
</file>

<file path=ppt/tags/tag226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227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228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229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5*i*1"/>
  <p:tag name="KSO_WM_BEAUTIFY_FLAG" val="#wm#"/>
  <p:tag name="KSO_WM_TAG_VERSION" val="1.0"/>
  <p:tag name="KSO_WM_CHIP_GROUPID" val="614db707ffb8e1d28d9db084"/>
  <p:tag name="KSO_WM_CHIP_XID" val="617a7e68004054b232b8a34e"/>
  <p:tag name="KSO_WM_UNIT_DEC_AREA_ID" val="b3d6b48cdd934770ad85b1b958a19510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8025a33c57648fc90e72e5e97ed25d7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DEFAULT_FONT" val="88;96;2"/>
  <p:tag name="KSO_WM_UNIT_BLOCK" val="0"/>
  <p:tag name="KSO_WM_UNIT_DEC_AREA_ID" val="875a84b4bd754770b1f1e755e52f427f"/>
  <p:tag name="KSO_WM_UNIT_ISCONTENTSTITLE" val="0"/>
  <p:tag name="KSO_WM_UNIT_ISNUMDGMTITLE" val="0"/>
  <p:tag name="KSO_WM_UNIT_PRESET_TEXT" val="感谢观看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0550_1*a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CHIP_GROUPID" val="6168e227256448775aa5fe93"/>
  <p:tag name="KSO_WM_CHIP_XID" val="6168e227256448775aa5fe90"/>
  <p:tag name="KSO_WM_CHIP_FILLAREA_FILL_RULE" val="{&quot;fill_align&quot;:&quot;cm&quot;,&quot;fill_mode&quot;:&quot;adaptive&quot;,&quot;sacle_strategy&quot;:&quot;smart&quot;}"/>
  <p:tag name="KSO_WM_ASSEMBLE_CHIP_INDEX" val="6bb52420ae4947e3949ecd3009e464ac"/>
  <p:tag name="KSO_WM_UNIT_TEXT_FILL_FORE_SCHEMECOLOR_INDEX_BRIGHTNESS" val="0"/>
  <p:tag name="KSO_WM_UNIT_TEXT_FILL_FORE_SCHEMECOLOR_INDEX" val="13"/>
  <p:tag name="KSO_WM_UNIT_TEXT_FILL_TYPE" val="1"/>
  <p:tag name="KSO_WM_TEMPLATE_ASSEMBLE_XID" val="617a7f6b004054b232b8abb9"/>
  <p:tag name="KSO_WM_TEMPLATE_ASSEMBLE_GROUPID" val="614db707ffb8e1d28d9db084"/>
</p:tagLst>
</file>

<file path=ppt/tags/tag231.xml><?xml version="1.0" encoding="utf-8"?>
<p:tagLst xmlns:p="http://schemas.openxmlformats.org/presentationml/2006/main">
  <p:tag name="KSO_WM_UNIT_DEFAULT_FONT" val="24;26;2"/>
  <p:tag name="KSO_WM_UNIT_BLOCK" val="0"/>
  <p:tag name="KSO_WM_UNIT_DEC_AREA_ID" val="2b127da5aed3476a87893d5931c25498"/>
  <p:tag name="KSO_WM_UNIT_ISCONTENTSTITLE" val="0"/>
  <p:tag name="KSO_WM_UNIT_ISNUMDGMTITLE" val="0"/>
  <p:tag name="KSO_WM_UNIT_PRESET_TEXT" val="CLICK TO ADD TITLE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0550_1*b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CHIP_GROUPID" val="6168e227256448775aa5fe93"/>
  <p:tag name="KSO_WM_CHIP_XID" val="6168e227256448775aa5fe90"/>
  <p:tag name="KSO_WM_CHIP_FILLAREA_FILL_RULE" val="{&quot;fill_align&quot;:&quot;cm&quot;,&quot;fill_mode&quot;:&quot;adaptive&quot;,&quot;sacle_strategy&quot;:&quot;smart&quot;}"/>
  <p:tag name="KSO_WM_ASSEMBLE_CHIP_INDEX" val="6bb52420ae4947e3949ecd3009e464ac"/>
  <p:tag name="KSO_WM_UNIT_TEXT_FILL_FORE_SCHEMECOLOR_INDEX_BRIGHTNESS" val="0"/>
  <p:tag name="KSO_WM_UNIT_TEXT_FILL_FORE_SCHEMECOLOR_INDEX" val="13"/>
  <p:tag name="KSO_WM_UNIT_TEXT_FILL_TYPE" val="1"/>
  <p:tag name="KSO_WM_TEMPLATE_ASSEMBLE_XID" val="617a7f6b004054b232b8abb9"/>
  <p:tag name="KSO_WM_TEMPLATE_ASSEMBLE_GROUPID" val="614db707ffb8e1d28d9db084"/>
</p:tagLst>
</file>

<file path=ppt/tags/tag232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  <p:tag name="KSO_WM_SLIDE_BACKGROUND_TYPE" val="general"/>
  <p:tag name="WM_BEAUTIFY_SHAPE_IDENTITY" val="{bd9747be-3b96-446a-a352-100aaf51eb39}"/>
</p:tagLst>
</file>

<file path=ppt/tags/tag233.xml><?xml version="1.0" encoding="utf-8"?>
<p:tagLst xmlns:p="http://schemas.openxmlformats.org/presentationml/2006/main">
  <p:tag name="KSO_WM_SLIDE_BACKGROUND_TYPE" val="general"/>
</p:tagLst>
</file>

<file path=ppt/tags/tag234.xml><?xml version="1.0" encoding="utf-8"?>
<p:tagLst xmlns:p="http://schemas.openxmlformats.org/presentationml/2006/main">
  <p:tag name="KSO_WM_SLIDE_BACKGROUND_TYPE" val="general"/>
</p:tagLst>
</file>

<file path=ppt/tags/tag235.xml><?xml version="1.0" encoding="utf-8"?>
<p:tagLst xmlns:p="http://schemas.openxmlformats.org/presentationml/2006/main">
  <p:tag name="KSO_WM_SLIDE_BACKGROUND_TYPE" val="general"/>
</p:tagLst>
</file>

<file path=ppt/tags/tag236.xml><?xml version="1.0" encoding="utf-8"?>
<p:tagLst xmlns:p="http://schemas.openxmlformats.org/presentationml/2006/main">
  <p:tag name="KSO_WM_SLIDE_BACKGROUND_TYPE" val="general"/>
</p:tagLst>
</file>

<file path=ppt/tags/tag237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b9f3424a44af4e06b87b3592e4f930ac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0033b47b4c5c41fb9a2c2aee4528e066"/>
  <p:tag name="KSO_WM_SLIDE_BACKGROUND_TYPE" val="frame"/>
</p:tagLst>
</file>

<file path=ppt/tags/tag23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2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  <p:tag name="KSO_WM_TEMPLATE_CATEGORY" val="bg"/>
  <p:tag name="KSO_WM_TEMPLATE_INDEX" val="20220286"/>
  <p:tag name="KSO_WM_CHIP_GROUPID" val="612f6a61c37455bdf62a9584"/>
  <p:tag name="KSO_WM_CHIP_XID" val="612f6a61c37455bdf62a9586"/>
  <p:tag name="KSO_WM_UNIT_FILL_FORE_SCHEMECOLOR_INDEX_BRIGHTNESS" val="0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39.xml><?xml version="1.0" encoding="utf-8"?>
<p:tagLst xmlns:p="http://schemas.openxmlformats.org/presentationml/2006/main">
  <p:tag name="KSO_WM_SLIDE_BACKGROUND_TYPE" val="frame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SLIDE_BACKGROUND_TYPE" val="frame"/>
</p:tagLst>
</file>

<file path=ppt/tags/tag241.xml><?xml version="1.0" encoding="utf-8"?>
<p:tagLst xmlns:p="http://schemas.openxmlformats.org/presentationml/2006/main">
  <p:tag name="KSO_WM_SLIDE_BACKGROUND_TYPE" val="frame"/>
</p:tagLst>
</file>

<file path=ppt/tags/tag242.xml><?xml version="1.0" encoding="utf-8"?>
<p:tagLst xmlns:p="http://schemas.openxmlformats.org/presentationml/2006/main">
  <p:tag name="KSO_WM_SLIDE_BACKGROUND_TYPE" val="frame"/>
</p:tagLst>
</file>

<file path=ppt/tags/tag243.xml><?xml version="1.0" encoding="utf-8"?>
<p:tagLst xmlns:p="http://schemas.openxmlformats.org/presentationml/2006/main">
  <p:tag name="KSO_WM_SLIDE_BACKGROUND_TYPE" val="frame"/>
</p:tagLst>
</file>

<file path=ppt/tags/tag244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dd3fd0c8f86046d08cf4d7f084503d5e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55ea74ded51412594fd3c4371abac21"/>
  <p:tag name="KSO_WM_SLIDE_BACKGROUND_TYPE" val="leftRight"/>
</p:tagLst>
</file>

<file path=ppt/tags/tag24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3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7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46.xml><?xml version="1.0" encoding="utf-8"?>
<p:tagLst xmlns:p="http://schemas.openxmlformats.org/presentationml/2006/main">
  <p:tag name="KSO_WM_SLIDE_BACKGROUND_TYPE" val="leftRight"/>
</p:tagLst>
</file>

<file path=ppt/tags/tag247.xml><?xml version="1.0" encoding="utf-8"?>
<p:tagLst xmlns:p="http://schemas.openxmlformats.org/presentationml/2006/main">
  <p:tag name="KSO_WM_SLIDE_BACKGROUND_TYPE" val="leftRight"/>
</p:tagLst>
</file>

<file path=ppt/tags/tag248.xml><?xml version="1.0" encoding="utf-8"?>
<p:tagLst xmlns:p="http://schemas.openxmlformats.org/presentationml/2006/main">
  <p:tag name="KSO_WM_SLIDE_BACKGROUND_TYPE" val="leftRight"/>
</p:tagLst>
</file>

<file path=ppt/tags/tag249.xml><?xml version="1.0" encoding="utf-8"?>
<p:tagLst xmlns:p="http://schemas.openxmlformats.org/presentationml/2006/main">
  <p:tag name="KSO_WM_SLIDE_BACKGROUND_TYPE" val="leftRight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SLIDE_BACKGROUND_TYPE" val="leftRight"/>
</p:tagLst>
</file>

<file path=ppt/tags/tag251.xml><?xml version="1.0" encoding="utf-8"?>
<p:tagLst xmlns:p="http://schemas.openxmlformats.org/presentationml/2006/main">
  <p:tag name="KSO_WM_SLIDE_BACKGROUND_TYPE" val="leftRight"/>
</p:tagLst>
</file>

<file path=ppt/tags/tag252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9993a8dfe3144e6aabbf7b68ee25c01f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2fbbfe257e864341a936f238afd96c7f"/>
  <p:tag name="KSO_WM_SLIDE_BACKGROUND_TYPE" val="topBottom"/>
</p:tagLst>
</file>

<file path=ppt/tags/tag25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8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54.xml><?xml version="1.0" encoding="utf-8"?>
<p:tagLst xmlns:p="http://schemas.openxmlformats.org/presentationml/2006/main">
  <p:tag name="KSO_WM_SLIDE_BACKGROUND_TYPE" val="topBottom"/>
</p:tagLst>
</file>

<file path=ppt/tags/tag255.xml><?xml version="1.0" encoding="utf-8"?>
<p:tagLst xmlns:p="http://schemas.openxmlformats.org/presentationml/2006/main">
  <p:tag name="KSO_WM_SLIDE_BACKGROUND_TYPE" val="topBottom"/>
</p:tagLst>
</file>

<file path=ppt/tags/tag256.xml><?xml version="1.0" encoding="utf-8"?>
<p:tagLst xmlns:p="http://schemas.openxmlformats.org/presentationml/2006/main">
  <p:tag name="KSO_WM_SLIDE_BACKGROUND_TYPE" val="topBottom"/>
</p:tagLst>
</file>

<file path=ppt/tags/tag257.xml><?xml version="1.0" encoding="utf-8"?>
<p:tagLst xmlns:p="http://schemas.openxmlformats.org/presentationml/2006/main">
  <p:tag name="KSO_WM_SLIDE_BACKGROUND_TYPE" val="topBottom"/>
</p:tagLst>
</file>

<file path=ppt/tags/tag258.xml><?xml version="1.0" encoding="utf-8"?>
<p:tagLst xmlns:p="http://schemas.openxmlformats.org/presentationml/2006/main">
  <p:tag name="KSO_WM_SLIDE_BACKGROUND_TYPE" val="topBottom"/>
</p:tagLst>
</file>

<file path=ppt/tags/tag259.xml><?xml version="1.0" encoding="utf-8"?>
<p:tagLst xmlns:p="http://schemas.openxmlformats.org/presentationml/2006/main">
  <p:tag name="KSO_WM_SLIDE_BACKGROUND_TYPE" val="topBottom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e7b3167b200e43b2891d62629da4e987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8e4289feb8e947caaab5775e59d34bef"/>
  <p:tag name="KSO_WM_SLIDE_BACKGROUND_TYPE" val="bottomTop"/>
</p:tagLst>
</file>

<file path=ppt/tags/tag26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9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62.xml><?xml version="1.0" encoding="utf-8"?>
<p:tagLst xmlns:p="http://schemas.openxmlformats.org/presentationml/2006/main">
  <p:tag name="KSO_WM_SLIDE_BACKGROUND_TYPE" val="bottomTop"/>
</p:tagLst>
</file>

<file path=ppt/tags/tag263.xml><?xml version="1.0" encoding="utf-8"?>
<p:tagLst xmlns:p="http://schemas.openxmlformats.org/presentationml/2006/main">
  <p:tag name="KSO_WM_SLIDE_BACKGROUND_TYPE" val="bottomTop"/>
</p:tagLst>
</file>

<file path=ppt/tags/tag264.xml><?xml version="1.0" encoding="utf-8"?>
<p:tagLst xmlns:p="http://schemas.openxmlformats.org/presentationml/2006/main">
  <p:tag name="KSO_WM_SLIDE_BACKGROUND_TYPE" val="bottomTop"/>
</p:tagLst>
</file>

<file path=ppt/tags/tag265.xml><?xml version="1.0" encoding="utf-8"?>
<p:tagLst xmlns:p="http://schemas.openxmlformats.org/presentationml/2006/main">
  <p:tag name="KSO_WM_SLIDE_BACKGROUND_TYPE" val="bottomTop"/>
</p:tagLst>
</file>

<file path=ppt/tags/tag266.xml><?xml version="1.0" encoding="utf-8"?>
<p:tagLst xmlns:p="http://schemas.openxmlformats.org/presentationml/2006/main">
  <p:tag name="KSO_WM_SLIDE_BACKGROUND_TYPE" val="bottomTop"/>
</p:tagLst>
</file>

<file path=ppt/tags/tag267.xml><?xml version="1.0" encoding="utf-8"?>
<p:tagLst xmlns:p="http://schemas.openxmlformats.org/presentationml/2006/main">
  <p:tag name="KSO_WM_SLIDE_BACKGROUND_TYPE" val="bottomTop"/>
</p:tagLst>
</file>

<file path=ppt/tags/tag268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f4097f21c944ee4a2013b214f6277e1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e75adda34b34a5e81339545febe8472"/>
  <p:tag name="KSO_WM_SLIDE_BACKGROUND_TYPE" val="navigation"/>
</p:tagLst>
</file>

<file path=ppt/tags/tag26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a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SLIDE_BACKGROUND_TYPE" val="navigation"/>
</p:tagLst>
</file>

<file path=ppt/tags/tag271.xml><?xml version="1.0" encoding="utf-8"?>
<p:tagLst xmlns:p="http://schemas.openxmlformats.org/presentationml/2006/main">
  <p:tag name="KSO_WM_SLIDE_BACKGROUND_TYPE" val="navigation"/>
</p:tagLst>
</file>

<file path=ppt/tags/tag272.xml><?xml version="1.0" encoding="utf-8"?>
<p:tagLst xmlns:p="http://schemas.openxmlformats.org/presentationml/2006/main">
  <p:tag name="KSO_WM_SLIDE_BACKGROUND_TYPE" val="navigation"/>
</p:tagLst>
</file>

<file path=ppt/tags/tag273.xml><?xml version="1.0" encoding="utf-8"?>
<p:tagLst xmlns:p="http://schemas.openxmlformats.org/presentationml/2006/main">
  <p:tag name="KSO_WM_SLIDE_BACKGROUND_TYPE" val="navigation"/>
</p:tagLst>
</file>

<file path=ppt/tags/tag274.xml><?xml version="1.0" encoding="utf-8"?>
<p:tagLst xmlns:p="http://schemas.openxmlformats.org/presentationml/2006/main">
  <p:tag name="KSO_WM_SLIDE_BACKGROUND_TYPE" val="navigation"/>
</p:tagLst>
</file>

<file path=ppt/tags/tag275.xml><?xml version="1.0" encoding="utf-8"?>
<p:tagLst xmlns:p="http://schemas.openxmlformats.org/presentationml/2006/main">
  <p:tag name="KSO_WM_SLIDE_BACKGROUND_TYPE" val="navigation"/>
</p:tagLst>
</file>

<file path=ppt/tags/tag276.xml><?xml version="1.0" encoding="utf-8"?>
<p:tagLst xmlns:p="http://schemas.openxmlformats.org/presentationml/2006/main">
  <p:tag name="KSO_WM_SLIDE_BACKGROUND_TYPE" val="navigation"/>
</p:tagLst>
</file>

<file path=ppt/tags/tag277.xml><?xml version="1.0" encoding="utf-8"?>
<p:tagLst xmlns:p="http://schemas.openxmlformats.org/presentationml/2006/main">
  <p:tag name="KSO_WM_SLIDE_BACKGROUND_TYPE" val="navigation"/>
</p:tagLst>
</file>

<file path=ppt/tags/tag278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e62ff0859b524ae1a48faff2b0226190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9b4454e67b79451daf2e4aa173b230d5"/>
  <p:tag name="KSO_WM_SLIDE_BACKGROUND_TYPE" val="belt"/>
</p:tagLst>
</file>

<file path=ppt/tags/tag27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b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SLIDE_BACKGROUND_TYPE" val="belt"/>
</p:tagLst>
</file>

<file path=ppt/tags/tag281.xml><?xml version="1.0" encoding="utf-8"?>
<p:tagLst xmlns:p="http://schemas.openxmlformats.org/presentationml/2006/main">
  <p:tag name="KSO_WM_SLIDE_BACKGROUND_TYPE" val="belt"/>
</p:tagLst>
</file>

<file path=ppt/tags/tag282.xml><?xml version="1.0" encoding="utf-8"?>
<p:tagLst xmlns:p="http://schemas.openxmlformats.org/presentationml/2006/main">
  <p:tag name="KSO_WM_SLIDE_BACKGROUND_TYPE" val="belt"/>
</p:tagLst>
</file>

<file path=ppt/tags/tag283.xml><?xml version="1.0" encoding="utf-8"?>
<p:tagLst xmlns:p="http://schemas.openxmlformats.org/presentationml/2006/main">
  <p:tag name="KSO_WM_SLIDE_BACKGROUND_TYPE" val="belt"/>
</p:tagLst>
</file>

<file path=ppt/tags/tag284.xml><?xml version="1.0" encoding="utf-8"?>
<p:tagLst xmlns:p="http://schemas.openxmlformats.org/presentationml/2006/main">
  <p:tag name="KSO_WM_SLIDE_BACKGROUND_TYPE" val="belt"/>
</p:tagLst>
</file>

<file path=ppt/tags/tag285.xml><?xml version="1.0" encoding="utf-8"?>
<p:tagLst xmlns:p="http://schemas.openxmlformats.org/presentationml/2006/main">
  <p:tag name="KSO_WM_TEMPLATE_CATEGORY" val="custom"/>
  <p:tag name="KSO_WM_TEMPLATE_INDEX" val="20220550"/>
</p:tagLst>
</file>

<file path=ppt/tags/tag286.xml><?xml version="1.0" encoding="utf-8"?>
<p:tagLst xmlns:p="http://schemas.openxmlformats.org/presentationml/2006/main">
  <p:tag name="KSO_WM_TEMPLATE_CATEGORY" val="custom"/>
  <p:tag name="KSO_WM_TEMPLATE_INDEX" val="20220550"/>
</p:tagLst>
</file>

<file path=ppt/tags/tag287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20550"/>
  <p:tag name="KSO_WM_CHIP_COLORING" val="2"/>
</p:tagLst>
</file>

<file path=ppt/tags/tag288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1*i*1"/>
  <p:tag name="KSO_WM_BEAUTIFY_FLAG" val="#wm#"/>
  <p:tag name="KSO_WM_TAG_VERSION" val="1.0"/>
  <p:tag name="KSO_WM_CHIP_GROUPID" val="614db707ffb8e1d28d9db084"/>
  <p:tag name="KSO_WM_CHIP_XID" val="617a7e68004054b232b8a365"/>
  <p:tag name="KSO_WM_UNIT_DEC_AREA_ID" val="56c94bcba9b542eb899fa81d723eb450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9f432b86706f4671a2d146de95fce831"/>
</p:tagLst>
</file>

<file path=ppt/tags/tag289.xml><?xml version="1.0" encoding="utf-8"?>
<p:tagLst xmlns:p="http://schemas.openxmlformats.org/presentationml/2006/main">
  <p:tag name="KSO_WM_UNIT_DEFAULT_FONT" val="88;96;2"/>
  <p:tag name="KSO_WM_UNIT_BLOCK" val="0"/>
  <p:tag name="KSO_WM_UNIT_DEC_AREA_ID" val="022a3dafc7ca45c89b220f58f3fd0a61"/>
  <p:tag name="KSO_WM_UNIT_ISCONTENTSTITLE" val="0"/>
  <p:tag name="KSO_WM_UNIT_ISNUMDGMTITLE" val="0"/>
  <p:tag name="KSO_WM_UNIT_PRESET_TEXT" val="我们的故事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0550_1*a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CHIP_GROUPID" val="6168e227256448775aa5fe93"/>
  <p:tag name="KSO_WM_CHIP_XID" val="6168e227256448775aa5fe90"/>
  <p:tag name="KSO_WM_CHIP_FILLAREA_FILL_RULE" val="{&quot;fill_align&quot;:&quot;cm&quot;,&quot;fill_mode&quot;:&quot;adaptive&quot;,&quot;sacle_strategy&quot;:&quot;smart&quot;}"/>
  <p:tag name="KSO_WM_ASSEMBLE_CHIP_INDEX" val="6f0cfea630574557bf8d85aef1ed270a"/>
  <p:tag name="KSO_WM_UNIT_TEXT_FILL_FORE_SCHEMECOLOR_INDEX_BRIGHTNESS" val="0"/>
  <p:tag name="KSO_WM_UNIT_TEXT_FILL_FORE_SCHEMECOLOR_INDEX" val="13"/>
  <p:tag name="KSO_WM_UNIT_TEXT_FILL_TYPE" val="1"/>
  <p:tag name="KSO_WM_TEMPLATE_ASSEMBLE_XID" val="617a7f6d0692455894c27d65"/>
  <p:tag name="KSO_WM_TEMPLATE_ASSEMBLE_GROUPID" val="614db707ffb8e1d28d9db084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DEFAULT_FONT" val="24;26;2"/>
  <p:tag name="KSO_WM_UNIT_BLOCK" val="0"/>
  <p:tag name="KSO_WM_UNIT_DEC_AREA_ID" val="81db8137678540c784ab8e0640685af8"/>
  <p:tag name="KSO_WM_UNIT_ISCONTENTSTITLE" val="0"/>
  <p:tag name="KSO_WM_UNIT_ISNUMDGMTITLE" val="0"/>
  <p:tag name="KSO_WM_UNIT_PRESET_TEXT" val="CLICK TO ADD TITLE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0550_1*b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CHIP_GROUPID" val="6168e227256448775aa5fe93"/>
  <p:tag name="KSO_WM_CHIP_XID" val="6168e227256448775aa5fe90"/>
  <p:tag name="KSO_WM_CHIP_FILLAREA_FILL_RULE" val="{&quot;fill_align&quot;:&quot;cm&quot;,&quot;fill_mode&quot;:&quot;adaptive&quot;,&quot;sacle_strategy&quot;:&quot;smart&quot;}"/>
  <p:tag name="KSO_WM_ASSEMBLE_CHIP_INDEX" val="6f0cfea630574557bf8d85aef1ed270a"/>
  <p:tag name="KSO_WM_UNIT_TEXT_FILL_FORE_SCHEMECOLOR_INDEX_BRIGHTNESS" val="0"/>
  <p:tag name="KSO_WM_UNIT_TEXT_FILL_FORE_SCHEMECOLOR_INDEX" val="13"/>
  <p:tag name="KSO_WM_UNIT_TEXT_FILL_TYPE" val="1"/>
  <p:tag name="KSO_WM_TEMPLATE_ASSEMBLE_XID" val="617a7f6d0692455894c27d65"/>
  <p:tag name="KSO_WM_TEMPLATE_ASSEMBLE_GROUPID" val="614db707ffb8e1d28d9db084"/>
</p:tagLst>
</file>

<file path=ppt/tags/tag291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292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3*i*1"/>
  <p:tag name="KSO_WM_BEAUTIFY_FLAG" val="#wm#"/>
  <p:tag name="KSO_WM_TAG_VERSION" val="1.0"/>
  <p:tag name="KSO_WM_CHIP_GROUPID" val="614db707ffb8e1d28d9db084"/>
  <p:tag name="KSO_WM_CHIP_XID" val="617a7e68004054b232b8a35c"/>
  <p:tag name="KSO_WM_UNIT_DEC_AREA_ID" val="c6607505989d4b3a819f93f9998cfc7f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77118ae158a34140aac9bcb0a6e6b648"/>
</p:tagLst>
</file>

<file path=ppt/tags/tag293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0550_1*a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UNIT_BLOCK" val="0"/>
  <p:tag name="KSO_WM_UNIT_DEC_AREA_ID" val="e0f6d1e1954249eaa42521058af616b4"/>
  <p:tag name="KSO_WM_UNIT_DEFAULT_FONT" val="60;72;2"/>
  <p:tag name="KSO_WM_CHIP_GROUPID" val="612ee0258ebfb23103c99f75"/>
  <p:tag name="KSO_WM_CHIP_XID" val="612ee0258ebfb23103c99f76"/>
  <p:tag name="KSO_WM_CHIP_FILLAREA_FILL_RULE" val="{&quot;fill_align&quot;:&quot;cm&quot;,&quot;fill_mode&quot;:&quot;adaptive&quot;,&quot;sacle_strategy&quot;:&quot;smart&quot;}"/>
  <p:tag name="KSO_WM_ASSEMBLE_CHIP_INDEX" val="01500112c52948bfb234816ba6570b45"/>
  <p:tag name="KSO_WM_UNIT_TEXT_FILL_FORE_SCHEMECOLOR_INDEX_BRIGHTNESS" val="0.15"/>
  <p:tag name="KSO_WM_UNIT_TEXT_FILL_FORE_SCHEMECOLOR_INDEX" val="13"/>
  <p:tag name="KSO_WM_UNIT_TEXT_FILL_TYPE" val="1"/>
  <p:tag name="KSO_WM_TEMPLATE_ASSEMBLE_XID" val="617a7f6c004054b232b8abe4"/>
  <p:tag name="KSO_WM_TEMPLATE_ASSEMBLE_GROUPID" val="614db707ffb8e1d28d9db084"/>
</p:tagLst>
</file>

<file path=ppt/tags/tag294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295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296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2*i*1"/>
  <p:tag name="KSO_WM_BEAUTIFY_FLAG" val="#wm#"/>
  <p:tag name="KSO_WM_TAG_VERSION" val="1.0"/>
  <p:tag name="KSO_WM_CHIP_GROUPID" val="614db707ffb8e1d28d9db084"/>
  <p:tag name="KSO_WM_CHIP_XID" val="617a7e68004054b232b8a33c"/>
  <p:tag name="KSO_WM_UNIT_DEC_AREA_ID" val="d9a8b2d014dc4723a579921f58374f3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ad2f2d790214c6c836610d92d12179b"/>
</p:tagLst>
</file>

<file path=ppt/tags/tag297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298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299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5*i*1"/>
  <p:tag name="KSO_WM_BEAUTIFY_FLAG" val="#wm#"/>
  <p:tag name="KSO_WM_TAG_VERSION" val="1.0"/>
  <p:tag name="KSO_WM_CHIP_GROUPID" val="614db707ffb8e1d28d9db084"/>
  <p:tag name="KSO_WM_CHIP_XID" val="617a7e68004054b232b8a34e"/>
  <p:tag name="KSO_WM_UNIT_DEC_AREA_ID" val="b3d6b48cdd934770ad85b1b958a19510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8025a33c57648fc90e72e5e97ed25d7"/>
</p:tagLst>
</file>

<file path=ppt/tags/tag301.xml><?xml version="1.0" encoding="utf-8"?>
<p:tagLst xmlns:p="http://schemas.openxmlformats.org/presentationml/2006/main">
  <p:tag name="KSO_WM_UNIT_DEFAULT_FONT" val="88;96;2"/>
  <p:tag name="KSO_WM_UNIT_BLOCK" val="0"/>
  <p:tag name="KSO_WM_UNIT_DEC_AREA_ID" val="875a84b4bd754770b1f1e755e52f427f"/>
  <p:tag name="KSO_WM_UNIT_ISCONTENTSTITLE" val="0"/>
  <p:tag name="KSO_WM_UNIT_ISNUMDGMTITLE" val="0"/>
  <p:tag name="KSO_WM_UNIT_PRESET_TEXT" val="感谢观看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0550_1*a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CHIP_GROUPID" val="6168e227256448775aa5fe93"/>
  <p:tag name="KSO_WM_CHIP_XID" val="6168e227256448775aa5fe90"/>
  <p:tag name="KSO_WM_CHIP_FILLAREA_FILL_RULE" val="{&quot;fill_align&quot;:&quot;cm&quot;,&quot;fill_mode&quot;:&quot;adaptive&quot;,&quot;sacle_strategy&quot;:&quot;smart&quot;}"/>
  <p:tag name="KSO_WM_ASSEMBLE_CHIP_INDEX" val="6bb52420ae4947e3949ecd3009e464ac"/>
  <p:tag name="KSO_WM_UNIT_TEXT_FILL_FORE_SCHEMECOLOR_INDEX_BRIGHTNESS" val="0"/>
  <p:tag name="KSO_WM_UNIT_TEXT_FILL_FORE_SCHEMECOLOR_INDEX" val="13"/>
  <p:tag name="KSO_WM_UNIT_TEXT_FILL_TYPE" val="1"/>
  <p:tag name="KSO_WM_TEMPLATE_ASSEMBLE_XID" val="617a7f6b004054b232b8abb9"/>
  <p:tag name="KSO_WM_TEMPLATE_ASSEMBLE_GROUPID" val="614db707ffb8e1d28d9db084"/>
</p:tagLst>
</file>

<file path=ppt/tags/tag302.xml><?xml version="1.0" encoding="utf-8"?>
<p:tagLst xmlns:p="http://schemas.openxmlformats.org/presentationml/2006/main">
  <p:tag name="KSO_WM_UNIT_DEFAULT_FONT" val="24;26;2"/>
  <p:tag name="KSO_WM_UNIT_BLOCK" val="0"/>
  <p:tag name="KSO_WM_UNIT_DEC_AREA_ID" val="2b127da5aed3476a87893d5931c25498"/>
  <p:tag name="KSO_WM_UNIT_ISCONTENTSTITLE" val="0"/>
  <p:tag name="KSO_WM_UNIT_ISNUMDGMTITLE" val="0"/>
  <p:tag name="KSO_WM_UNIT_PRESET_TEXT" val="CLICK TO ADD TITLE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0550_1*b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CHIP_GROUPID" val="6168e227256448775aa5fe93"/>
  <p:tag name="KSO_WM_CHIP_XID" val="6168e227256448775aa5fe90"/>
  <p:tag name="KSO_WM_CHIP_FILLAREA_FILL_RULE" val="{&quot;fill_align&quot;:&quot;cm&quot;,&quot;fill_mode&quot;:&quot;adaptive&quot;,&quot;sacle_strategy&quot;:&quot;smart&quot;}"/>
  <p:tag name="KSO_WM_ASSEMBLE_CHIP_INDEX" val="6bb52420ae4947e3949ecd3009e464ac"/>
  <p:tag name="KSO_WM_UNIT_TEXT_FILL_FORE_SCHEMECOLOR_INDEX_BRIGHTNESS" val="0"/>
  <p:tag name="KSO_WM_UNIT_TEXT_FILL_FORE_SCHEMECOLOR_INDEX" val="13"/>
  <p:tag name="KSO_WM_UNIT_TEXT_FILL_TYPE" val="1"/>
  <p:tag name="KSO_WM_TEMPLATE_ASSEMBLE_XID" val="617a7f6b004054b232b8abb9"/>
  <p:tag name="KSO_WM_TEMPLATE_ASSEMBLE_GROUPID" val="614db707ffb8e1d28d9db084"/>
</p:tagLst>
</file>

<file path=ppt/tags/tag303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  <p:tag name="KSO_WM_SLIDE_BACKGROUND_TYPE" val="general"/>
</p:tagLst>
</file>

<file path=ppt/tags/tag304.xml><?xml version="1.0" encoding="utf-8"?>
<p:tagLst xmlns:p="http://schemas.openxmlformats.org/presentationml/2006/main">
  <p:tag name="KSO_WM_SLIDE_BACKGROUND_TYPE" val="general"/>
</p:tagLst>
</file>

<file path=ppt/tags/tag305.xml><?xml version="1.0" encoding="utf-8"?>
<p:tagLst xmlns:p="http://schemas.openxmlformats.org/presentationml/2006/main">
  <p:tag name="KSO_WM_SLIDE_BACKGROUND_TYPE" val="general"/>
</p:tagLst>
</file>

<file path=ppt/tags/tag306.xml><?xml version="1.0" encoding="utf-8"?>
<p:tagLst xmlns:p="http://schemas.openxmlformats.org/presentationml/2006/main">
  <p:tag name="KSO_WM_SLIDE_BACKGROUND_TYPE" val="general"/>
</p:tagLst>
</file>

<file path=ppt/tags/tag307.xml><?xml version="1.0" encoding="utf-8"?>
<p:tagLst xmlns:p="http://schemas.openxmlformats.org/presentationml/2006/main">
  <p:tag name="KSO_WM_SLIDE_BACKGROUND_TYPE" val="general"/>
</p:tagLst>
</file>

<file path=ppt/tags/tag308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b9f3424a44af4e06b87b3592e4f930ac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0033b47b4c5c41fb9a2c2aee4528e066"/>
  <p:tag name="KSO_WM_SLIDE_BACKGROUND_TYPE" val="frame"/>
</p:tagLst>
</file>

<file path=ppt/tags/tag30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2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  <p:tag name="KSO_WM_TEMPLATE_CATEGORY" val="bg"/>
  <p:tag name="KSO_WM_TEMPLATE_INDEX" val="20220286"/>
  <p:tag name="KSO_WM_CHIP_GROUPID" val="612f6a61c37455bdf62a9584"/>
  <p:tag name="KSO_WM_CHIP_XID" val="612f6a61c37455bdf62a9586"/>
  <p:tag name="KSO_WM_UNIT_FILL_FORE_SCHEMECOLOR_INDEX_BRIGHTNESS" val="0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SLIDE_BACKGROUND_TYPE" val="frame"/>
</p:tagLst>
</file>

<file path=ppt/tags/tag311.xml><?xml version="1.0" encoding="utf-8"?>
<p:tagLst xmlns:p="http://schemas.openxmlformats.org/presentationml/2006/main">
  <p:tag name="KSO_WM_SLIDE_BACKGROUND_TYPE" val="frame"/>
</p:tagLst>
</file>

<file path=ppt/tags/tag312.xml><?xml version="1.0" encoding="utf-8"?>
<p:tagLst xmlns:p="http://schemas.openxmlformats.org/presentationml/2006/main">
  <p:tag name="KSO_WM_SLIDE_BACKGROUND_TYPE" val="frame"/>
</p:tagLst>
</file>

<file path=ppt/tags/tag313.xml><?xml version="1.0" encoding="utf-8"?>
<p:tagLst xmlns:p="http://schemas.openxmlformats.org/presentationml/2006/main">
  <p:tag name="KSO_WM_SLIDE_BACKGROUND_TYPE" val="frame"/>
</p:tagLst>
</file>

<file path=ppt/tags/tag314.xml><?xml version="1.0" encoding="utf-8"?>
<p:tagLst xmlns:p="http://schemas.openxmlformats.org/presentationml/2006/main">
  <p:tag name="KSO_WM_SLIDE_BACKGROUND_TYPE" val="frame"/>
</p:tagLst>
</file>

<file path=ppt/tags/tag315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dd3fd0c8f86046d08cf4d7f084503d5e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55ea74ded51412594fd3c4371abac21"/>
  <p:tag name="KSO_WM_SLIDE_BACKGROUND_TYPE" val="leftRight"/>
</p:tagLst>
</file>

<file path=ppt/tags/tag31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3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7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17.xml><?xml version="1.0" encoding="utf-8"?>
<p:tagLst xmlns:p="http://schemas.openxmlformats.org/presentationml/2006/main">
  <p:tag name="KSO_WM_SLIDE_BACKGROUND_TYPE" val="leftRight"/>
</p:tagLst>
</file>

<file path=ppt/tags/tag318.xml><?xml version="1.0" encoding="utf-8"?>
<p:tagLst xmlns:p="http://schemas.openxmlformats.org/presentationml/2006/main">
  <p:tag name="KSO_WM_SLIDE_BACKGROUND_TYPE" val="leftRight"/>
</p:tagLst>
</file>

<file path=ppt/tags/tag319.xml><?xml version="1.0" encoding="utf-8"?>
<p:tagLst xmlns:p="http://schemas.openxmlformats.org/presentationml/2006/main">
  <p:tag name="KSO_WM_SLIDE_BACKGROUND_TYPE" val="leftRight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SLIDE_BACKGROUND_TYPE" val="leftRight"/>
</p:tagLst>
</file>

<file path=ppt/tags/tag321.xml><?xml version="1.0" encoding="utf-8"?>
<p:tagLst xmlns:p="http://schemas.openxmlformats.org/presentationml/2006/main">
  <p:tag name="KSO_WM_SLIDE_BACKGROUND_TYPE" val="leftRight"/>
</p:tagLst>
</file>

<file path=ppt/tags/tag322.xml><?xml version="1.0" encoding="utf-8"?>
<p:tagLst xmlns:p="http://schemas.openxmlformats.org/presentationml/2006/main">
  <p:tag name="KSO_WM_SLIDE_BACKGROUND_TYPE" val="leftRight"/>
</p:tagLst>
</file>

<file path=ppt/tags/tag323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9993a8dfe3144e6aabbf7b68ee25c01f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2fbbfe257e864341a936f238afd96c7f"/>
  <p:tag name="KSO_WM_SLIDE_BACKGROUND_TYPE" val="topBottom"/>
</p:tagLst>
</file>

<file path=ppt/tags/tag32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8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25.xml><?xml version="1.0" encoding="utf-8"?>
<p:tagLst xmlns:p="http://schemas.openxmlformats.org/presentationml/2006/main">
  <p:tag name="KSO_WM_SLIDE_BACKGROUND_TYPE" val="topBottom"/>
</p:tagLst>
</file>

<file path=ppt/tags/tag326.xml><?xml version="1.0" encoding="utf-8"?>
<p:tagLst xmlns:p="http://schemas.openxmlformats.org/presentationml/2006/main">
  <p:tag name="KSO_WM_SLIDE_BACKGROUND_TYPE" val="topBottom"/>
</p:tagLst>
</file>

<file path=ppt/tags/tag327.xml><?xml version="1.0" encoding="utf-8"?>
<p:tagLst xmlns:p="http://schemas.openxmlformats.org/presentationml/2006/main">
  <p:tag name="KSO_WM_SLIDE_BACKGROUND_TYPE" val="topBottom"/>
</p:tagLst>
</file>

<file path=ppt/tags/tag328.xml><?xml version="1.0" encoding="utf-8"?>
<p:tagLst xmlns:p="http://schemas.openxmlformats.org/presentationml/2006/main">
  <p:tag name="KSO_WM_SLIDE_BACKGROUND_TYPE" val="topBottom"/>
</p:tagLst>
</file>

<file path=ppt/tags/tag329.xml><?xml version="1.0" encoding="utf-8"?>
<p:tagLst xmlns:p="http://schemas.openxmlformats.org/presentationml/2006/main">
  <p:tag name="KSO_WM_SLIDE_BACKGROUND_TYPE" val="topBottom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SLIDE_BACKGROUND_TYPE" val="topBottom"/>
</p:tagLst>
</file>

<file path=ppt/tags/tag331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e7b3167b200e43b2891d62629da4e987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8e4289feb8e947caaab5775e59d34bef"/>
  <p:tag name="KSO_WM_SLIDE_BACKGROUND_TYPE" val="bottomTop"/>
</p:tagLst>
</file>

<file path=ppt/tags/tag33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9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33.xml><?xml version="1.0" encoding="utf-8"?>
<p:tagLst xmlns:p="http://schemas.openxmlformats.org/presentationml/2006/main">
  <p:tag name="KSO_WM_SLIDE_BACKGROUND_TYPE" val="bottomTop"/>
</p:tagLst>
</file>

<file path=ppt/tags/tag334.xml><?xml version="1.0" encoding="utf-8"?>
<p:tagLst xmlns:p="http://schemas.openxmlformats.org/presentationml/2006/main">
  <p:tag name="KSO_WM_SLIDE_BACKGROUND_TYPE" val="bottomTop"/>
</p:tagLst>
</file>

<file path=ppt/tags/tag335.xml><?xml version="1.0" encoding="utf-8"?>
<p:tagLst xmlns:p="http://schemas.openxmlformats.org/presentationml/2006/main">
  <p:tag name="KSO_WM_SLIDE_BACKGROUND_TYPE" val="bottomTop"/>
</p:tagLst>
</file>

<file path=ppt/tags/tag336.xml><?xml version="1.0" encoding="utf-8"?>
<p:tagLst xmlns:p="http://schemas.openxmlformats.org/presentationml/2006/main">
  <p:tag name="KSO_WM_SLIDE_BACKGROUND_TYPE" val="bottomTop"/>
</p:tagLst>
</file>

<file path=ppt/tags/tag337.xml><?xml version="1.0" encoding="utf-8"?>
<p:tagLst xmlns:p="http://schemas.openxmlformats.org/presentationml/2006/main">
  <p:tag name="KSO_WM_SLIDE_BACKGROUND_TYPE" val="bottomTop"/>
</p:tagLst>
</file>

<file path=ppt/tags/tag338.xml><?xml version="1.0" encoding="utf-8"?>
<p:tagLst xmlns:p="http://schemas.openxmlformats.org/presentationml/2006/main">
  <p:tag name="KSO_WM_SLIDE_BACKGROUND_TYPE" val="bottomTop"/>
</p:tagLst>
</file>

<file path=ppt/tags/tag339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f4097f21c944ee4a2013b214f6277e1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e75adda34b34a5e81339545febe8472"/>
  <p:tag name="KSO_WM_SLIDE_BACKGROUND_TYPE" val="navigation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a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41.xml><?xml version="1.0" encoding="utf-8"?>
<p:tagLst xmlns:p="http://schemas.openxmlformats.org/presentationml/2006/main">
  <p:tag name="KSO_WM_SLIDE_BACKGROUND_TYPE" val="navigation"/>
</p:tagLst>
</file>

<file path=ppt/tags/tag342.xml><?xml version="1.0" encoding="utf-8"?>
<p:tagLst xmlns:p="http://schemas.openxmlformats.org/presentationml/2006/main">
  <p:tag name="KSO_WM_SLIDE_BACKGROUND_TYPE" val="navigation"/>
</p:tagLst>
</file>

<file path=ppt/tags/tag343.xml><?xml version="1.0" encoding="utf-8"?>
<p:tagLst xmlns:p="http://schemas.openxmlformats.org/presentationml/2006/main">
  <p:tag name="KSO_WM_SLIDE_BACKGROUND_TYPE" val="navigation"/>
</p:tagLst>
</file>

<file path=ppt/tags/tag344.xml><?xml version="1.0" encoding="utf-8"?>
<p:tagLst xmlns:p="http://schemas.openxmlformats.org/presentationml/2006/main">
  <p:tag name="KSO_WM_SLIDE_BACKGROUND_TYPE" val="navigation"/>
</p:tagLst>
</file>

<file path=ppt/tags/tag345.xml><?xml version="1.0" encoding="utf-8"?>
<p:tagLst xmlns:p="http://schemas.openxmlformats.org/presentationml/2006/main">
  <p:tag name="KSO_WM_SLIDE_BACKGROUND_TYPE" val="navigation"/>
</p:tagLst>
</file>

<file path=ppt/tags/tag346.xml><?xml version="1.0" encoding="utf-8"?>
<p:tagLst xmlns:p="http://schemas.openxmlformats.org/presentationml/2006/main">
  <p:tag name="KSO_WM_SLIDE_BACKGROUND_TYPE" val="navigation"/>
</p:tagLst>
</file>

<file path=ppt/tags/tag347.xml><?xml version="1.0" encoding="utf-8"?>
<p:tagLst xmlns:p="http://schemas.openxmlformats.org/presentationml/2006/main">
  <p:tag name="KSO_WM_SLIDE_BACKGROUND_TYPE" val="navigation"/>
</p:tagLst>
</file>

<file path=ppt/tags/tag348.xml><?xml version="1.0" encoding="utf-8"?>
<p:tagLst xmlns:p="http://schemas.openxmlformats.org/presentationml/2006/main">
  <p:tag name="KSO_WM_SLIDE_BACKGROUND_TYPE" val="navigation"/>
</p:tagLst>
</file>

<file path=ppt/tags/tag349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e62ff0859b524ae1a48faff2b0226190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9b4454e67b79451daf2e4aa173b230d5"/>
  <p:tag name="KSO_WM_SLIDE_BACKGROUND_TYPE" val="belt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b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51.xml><?xml version="1.0" encoding="utf-8"?>
<p:tagLst xmlns:p="http://schemas.openxmlformats.org/presentationml/2006/main">
  <p:tag name="KSO_WM_SLIDE_BACKGROUND_TYPE" val="belt"/>
</p:tagLst>
</file>

<file path=ppt/tags/tag352.xml><?xml version="1.0" encoding="utf-8"?>
<p:tagLst xmlns:p="http://schemas.openxmlformats.org/presentationml/2006/main">
  <p:tag name="KSO_WM_SLIDE_BACKGROUND_TYPE" val="belt"/>
</p:tagLst>
</file>

<file path=ppt/tags/tag353.xml><?xml version="1.0" encoding="utf-8"?>
<p:tagLst xmlns:p="http://schemas.openxmlformats.org/presentationml/2006/main">
  <p:tag name="KSO_WM_SLIDE_BACKGROUND_TYPE" val="belt"/>
</p:tagLst>
</file>

<file path=ppt/tags/tag354.xml><?xml version="1.0" encoding="utf-8"?>
<p:tagLst xmlns:p="http://schemas.openxmlformats.org/presentationml/2006/main">
  <p:tag name="KSO_WM_SLIDE_BACKGROUND_TYPE" val="belt"/>
</p:tagLst>
</file>

<file path=ppt/tags/tag355.xml><?xml version="1.0" encoding="utf-8"?>
<p:tagLst xmlns:p="http://schemas.openxmlformats.org/presentationml/2006/main">
  <p:tag name="KSO_WM_SLIDE_BACKGROUND_TYPE" val="belt"/>
</p:tagLst>
</file>

<file path=ppt/tags/tag356.xml><?xml version="1.0" encoding="utf-8"?>
<p:tagLst xmlns:p="http://schemas.openxmlformats.org/presentationml/2006/main">
  <p:tag name="KSO_WM_TEMPLATE_CATEGORY" val="custom"/>
  <p:tag name="KSO_WM_TEMPLATE_INDEX" val="20220550"/>
</p:tagLst>
</file>

<file path=ppt/tags/tag357.xml><?xml version="1.0" encoding="utf-8"?>
<p:tagLst xmlns:p="http://schemas.openxmlformats.org/presentationml/2006/main">
  <p:tag name="KSO_WM_TEMPLATE_CATEGORY" val="custom"/>
  <p:tag name="KSO_WM_TEMPLATE_INDEX" val="20220550"/>
</p:tagLst>
</file>

<file path=ppt/tags/tag358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20550"/>
  <p:tag name="KSO_WM_CHIP_COLORING" val="2"/>
</p:tagLst>
</file>

<file path=ppt/tags/tag359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1*i*1"/>
  <p:tag name="KSO_WM_BEAUTIFY_FLAG" val="#wm#"/>
  <p:tag name="KSO_WM_TAG_VERSION" val="1.0"/>
  <p:tag name="KSO_WM_CHIP_GROUPID" val="614db707ffb8e1d28d9db084"/>
  <p:tag name="KSO_WM_CHIP_XID" val="617a7e68004054b232b8a365"/>
  <p:tag name="KSO_WM_UNIT_DEC_AREA_ID" val="56c94bcba9b542eb899fa81d723eb450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9f432b86706f4671a2d146de95fce83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UNIT_DEFAULT_FONT" val="88;96;2"/>
  <p:tag name="KSO_WM_UNIT_BLOCK" val="0"/>
  <p:tag name="KSO_WM_UNIT_DEC_AREA_ID" val="022a3dafc7ca45c89b220f58f3fd0a61"/>
  <p:tag name="KSO_WM_UNIT_ISCONTENTSTITLE" val="0"/>
  <p:tag name="KSO_WM_UNIT_ISNUMDGMTITLE" val="0"/>
  <p:tag name="KSO_WM_UNIT_PRESET_TEXT" val="我们的故事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0550_1*a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CHIP_GROUPID" val="6168e227256448775aa5fe93"/>
  <p:tag name="KSO_WM_CHIP_XID" val="6168e227256448775aa5fe90"/>
  <p:tag name="KSO_WM_CHIP_FILLAREA_FILL_RULE" val="{&quot;fill_align&quot;:&quot;cm&quot;,&quot;fill_mode&quot;:&quot;adaptive&quot;,&quot;sacle_strategy&quot;:&quot;smart&quot;}"/>
  <p:tag name="KSO_WM_ASSEMBLE_CHIP_INDEX" val="6f0cfea630574557bf8d85aef1ed270a"/>
  <p:tag name="KSO_WM_UNIT_TEXT_FILL_FORE_SCHEMECOLOR_INDEX_BRIGHTNESS" val="0"/>
  <p:tag name="KSO_WM_UNIT_TEXT_FILL_FORE_SCHEMECOLOR_INDEX" val="13"/>
  <p:tag name="KSO_WM_UNIT_TEXT_FILL_TYPE" val="1"/>
  <p:tag name="KSO_WM_TEMPLATE_ASSEMBLE_XID" val="617a7f6d0692455894c27d65"/>
  <p:tag name="KSO_WM_TEMPLATE_ASSEMBLE_GROUPID" val="614db707ffb8e1d28d9db084"/>
</p:tagLst>
</file>

<file path=ppt/tags/tag361.xml><?xml version="1.0" encoding="utf-8"?>
<p:tagLst xmlns:p="http://schemas.openxmlformats.org/presentationml/2006/main">
  <p:tag name="KSO_WM_UNIT_DEFAULT_FONT" val="24;26;2"/>
  <p:tag name="KSO_WM_UNIT_BLOCK" val="0"/>
  <p:tag name="KSO_WM_UNIT_DEC_AREA_ID" val="81db8137678540c784ab8e0640685af8"/>
  <p:tag name="KSO_WM_UNIT_ISCONTENTSTITLE" val="0"/>
  <p:tag name="KSO_WM_UNIT_ISNUMDGMTITLE" val="0"/>
  <p:tag name="KSO_WM_UNIT_PRESET_TEXT" val="CLICK TO ADD TITLE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0550_1*b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CHIP_GROUPID" val="6168e227256448775aa5fe93"/>
  <p:tag name="KSO_WM_CHIP_XID" val="6168e227256448775aa5fe90"/>
  <p:tag name="KSO_WM_CHIP_FILLAREA_FILL_RULE" val="{&quot;fill_align&quot;:&quot;cm&quot;,&quot;fill_mode&quot;:&quot;adaptive&quot;,&quot;sacle_strategy&quot;:&quot;smart&quot;}"/>
  <p:tag name="KSO_WM_ASSEMBLE_CHIP_INDEX" val="6f0cfea630574557bf8d85aef1ed270a"/>
  <p:tag name="KSO_WM_UNIT_TEXT_FILL_FORE_SCHEMECOLOR_INDEX_BRIGHTNESS" val="0"/>
  <p:tag name="KSO_WM_UNIT_TEXT_FILL_FORE_SCHEMECOLOR_INDEX" val="13"/>
  <p:tag name="KSO_WM_UNIT_TEXT_FILL_TYPE" val="1"/>
  <p:tag name="KSO_WM_TEMPLATE_ASSEMBLE_XID" val="617a7f6d0692455894c27d65"/>
  <p:tag name="KSO_WM_TEMPLATE_ASSEMBLE_GROUPID" val="614db707ffb8e1d28d9db084"/>
</p:tagLst>
</file>

<file path=ppt/tags/tag362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363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3*i*1"/>
  <p:tag name="KSO_WM_BEAUTIFY_FLAG" val="#wm#"/>
  <p:tag name="KSO_WM_TAG_VERSION" val="1.0"/>
  <p:tag name="KSO_WM_CHIP_GROUPID" val="614db707ffb8e1d28d9db084"/>
  <p:tag name="KSO_WM_CHIP_XID" val="617a7e68004054b232b8a35c"/>
  <p:tag name="KSO_WM_UNIT_DEC_AREA_ID" val="c6607505989d4b3a819f93f9998cfc7f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77118ae158a34140aac9bcb0a6e6b648"/>
</p:tagLst>
</file>

<file path=ppt/tags/tag36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0550_1*a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UNIT_BLOCK" val="0"/>
  <p:tag name="KSO_WM_UNIT_DEC_AREA_ID" val="e0f6d1e1954249eaa42521058af616b4"/>
  <p:tag name="KSO_WM_UNIT_DEFAULT_FONT" val="60;72;2"/>
  <p:tag name="KSO_WM_CHIP_GROUPID" val="612ee0258ebfb23103c99f75"/>
  <p:tag name="KSO_WM_CHIP_XID" val="612ee0258ebfb23103c99f76"/>
  <p:tag name="KSO_WM_CHIP_FILLAREA_FILL_RULE" val="{&quot;fill_align&quot;:&quot;cm&quot;,&quot;fill_mode&quot;:&quot;adaptive&quot;,&quot;sacle_strategy&quot;:&quot;smart&quot;}"/>
  <p:tag name="KSO_WM_ASSEMBLE_CHIP_INDEX" val="01500112c52948bfb234816ba6570b45"/>
  <p:tag name="KSO_WM_UNIT_TEXT_FILL_FORE_SCHEMECOLOR_INDEX_BRIGHTNESS" val="0.15"/>
  <p:tag name="KSO_WM_UNIT_TEXT_FILL_FORE_SCHEMECOLOR_INDEX" val="13"/>
  <p:tag name="KSO_WM_UNIT_TEXT_FILL_TYPE" val="1"/>
  <p:tag name="KSO_WM_TEMPLATE_ASSEMBLE_XID" val="617a7f6c004054b232b8abe4"/>
  <p:tag name="KSO_WM_TEMPLATE_ASSEMBLE_GROUPID" val="614db707ffb8e1d28d9db084"/>
</p:tagLst>
</file>

<file path=ppt/tags/tag365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366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367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2*i*1"/>
  <p:tag name="KSO_WM_BEAUTIFY_FLAG" val="#wm#"/>
  <p:tag name="KSO_WM_TAG_VERSION" val="1.0"/>
  <p:tag name="KSO_WM_CHIP_GROUPID" val="614db707ffb8e1d28d9db084"/>
  <p:tag name="KSO_WM_CHIP_XID" val="617a7e68004054b232b8a33c"/>
  <p:tag name="KSO_WM_UNIT_DEC_AREA_ID" val="d9a8b2d014dc4723a579921f58374f3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ad2f2d790214c6c836610d92d12179b"/>
</p:tagLst>
</file>

<file path=ppt/tags/tag368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369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371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5*i*1"/>
  <p:tag name="KSO_WM_BEAUTIFY_FLAG" val="#wm#"/>
  <p:tag name="KSO_WM_TAG_VERSION" val="1.0"/>
  <p:tag name="KSO_WM_CHIP_GROUPID" val="614db707ffb8e1d28d9db084"/>
  <p:tag name="KSO_WM_CHIP_XID" val="617a7e68004054b232b8a34e"/>
  <p:tag name="KSO_WM_UNIT_DEC_AREA_ID" val="b3d6b48cdd934770ad85b1b958a19510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8025a33c57648fc90e72e5e97ed25d7"/>
</p:tagLst>
</file>

<file path=ppt/tags/tag372.xml><?xml version="1.0" encoding="utf-8"?>
<p:tagLst xmlns:p="http://schemas.openxmlformats.org/presentationml/2006/main">
  <p:tag name="KSO_WM_UNIT_DEFAULT_FONT" val="88;96;2"/>
  <p:tag name="KSO_WM_UNIT_BLOCK" val="0"/>
  <p:tag name="KSO_WM_UNIT_DEC_AREA_ID" val="875a84b4bd754770b1f1e755e52f427f"/>
  <p:tag name="KSO_WM_UNIT_ISCONTENTSTITLE" val="0"/>
  <p:tag name="KSO_WM_UNIT_ISNUMDGMTITLE" val="0"/>
  <p:tag name="KSO_WM_UNIT_PRESET_TEXT" val="感谢观看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0550_1*a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CHIP_GROUPID" val="6168e227256448775aa5fe93"/>
  <p:tag name="KSO_WM_CHIP_XID" val="6168e227256448775aa5fe90"/>
  <p:tag name="KSO_WM_CHIP_FILLAREA_FILL_RULE" val="{&quot;fill_align&quot;:&quot;cm&quot;,&quot;fill_mode&quot;:&quot;adaptive&quot;,&quot;sacle_strategy&quot;:&quot;smart&quot;}"/>
  <p:tag name="KSO_WM_ASSEMBLE_CHIP_INDEX" val="6bb52420ae4947e3949ecd3009e464ac"/>
  <p:tag name="KSO_WM_UNIT_TEXT_FILL_FORE_SCHEMECOLOR_INDEX_BRIGHTNESS" val="0"/>
  <p:tag name="KSO_WM_UNIT_TEXT_FILL_FORE_SCHEMECOLOR_INDEX" val="13"/>
  <p:tag name="KSO_WM_UNIT_TEXT_FILL_TYPE" val="1"/>
  <p:tag name="KSO_WM_TEMPLATE_ASSEMBLE_XID" val="617a7f6b004054b232b8abb9"/>
  <p:tag name="KSO_WM_TEMPLATE_ASSEMBLE_GROUPID" val="614db707ffb8e1d28d9db084"/>
</p:tagLst>
</file>

<file path=ppt/tags/tag373.xml><?xml version="1.0" encoding="utf-8"?>
<p:tagLst xmlns:p="http://schemas.openxmlformats.org/presentationml/2006/main">
  <p:tag name="KSO_WM_UNIT_DEFAULT_FONT" val="24;26;2"/>
  <p:tag name="KSO_WM_UNIT_BLOCK" val="0"/>
  <p:tag name="KSO_WM_UNIT_DEC_AREA_ID" val="2b127da5aed3476a87893d5931c25498"/>
  <p:tag name="KSO_WM_UNIT_ISCONTENTSTITLE" val="0"/>
  <p:tag name="KSO_WM_UNIT_ISNUMDGMTITLE" val="0"/>
  <p:tag name="KSO_WM_UNIT_PRESET_TEXT" val="CLICK TO ADD TITLE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0550_1*b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CHIP_GROUPID" val="6168e227256448775aa5fe93"/>
  <p:tag name="KSO_WM_CHIP_XID" val="6168e227256448775aa5fe90"/>
  <p:tag name="KSO_WM_CHIP_FILLAREA_FILL_RULE" val="{&quot;fill_align&quot;:&quot;cm&quot;,&quot;fill_mode&quot;:&quot;adaptive&quot;,&quot;sacle_strategy&quot;:&quot;smart&quot;}"/>
  <p:tag name="KSO_WM_ASSEMBLE_CHIP_INDEX" val="6bb52420ae4947e3949ecd3009e464ac"/>
  <p:tag name="KSO_WM_UNIT_TEXT_FILL_FORE_SCHEMECOLOR_INDEX_BRIGHTNESS" val="0"/>
  <p:tag name="KSO_WM_UNIT_TEXT_FILL_FORE_SCHEMECOLOR_INDEX" val="13"/>
  <p:tag name="KSO_WM_UNIT_TEXT_FILL_TYPE" val="1"/>
  <p:tag name="KSO_WM_TEMPLATE_ASSEMBLE_XID" val="617a7f6b004054b232b8abb9"/>
  <p:tag name="KSO_WM_TEMPLATE_ASSEMBLE_GROUPID" val="614db707ffb8e1d28d9db084"/>
</p:tagLst>
</file>

<file path=ppt/tags/tag374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  <p:tag name="KSO_WM_SLIDE_BACKGROUND_TYPE" val="general"/>
  <p:tag name="WM_BEAUTIFY_SHAPE_IDENTITY" val="{bd9747be-3b96-446a-a352-100aaf51eb39}"/>
</p:tagLst>
</file>

<file path=ppt/tags/tag375.xml><?xml version="1.0" encoding="utf-8"?>
<p:tagLst xmlns:p="http://schemas.openxmlformats.org/presentationml/2006/main">
  <p:tag name="KSO_WM_SLIDE_BACKGROUND_TYPE" val="general"/>
</p:tagLst>
</file>

<file path=ppt/tags/tag376.xml><?xml version="1.0" encoding="utf-8"?>
<p:tagLst xmlns:p="http://schemas.openxmlformats.org/presentationml/2006/main">
  <p:tag name="KSO_WM_SLIDE_BACKGROUND_TYPE" val="general"/>
</p:tagLst>
</file>

<file path=ppt/tags/tag377.xml><?xml version="1.0" encoding="utf-8"?>
<p:tagLst xmlns:p="http://schemas.openxmlformats.org/presentationml/2006/main">
  <p:tag name="KSO_WM_SLIDE_BACKGROUND_TYPE" val="general"/>
</p:tagLst>
</file>

<file path=ppt/tags/tag378.xml><?xml version="1.0" encoding="utf-8"?>
<p:tagLst xmlns:p="http://schemas.openxmlformats.org/presentationml/2006/main">
  <p:tag name="KSO_WM_SLIDE_BACKGROUND_TYPE" val="general"/>
</p:tagLst>
</file>

<file path=ppt/tags/tag379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b9f3424a44af4e06b87b3592e4f930ac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0033b47b4c5c41fb9a2c2aee4528e066"/>
  <p:tag name="KSO_WM_SLIDE_BACKGROUND_TYPE" val="frame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2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  <p:tag name="KSO_WM_TEMPLATE_CATEGORY" val="bg"/>
  <p:tag name="KSO_WM_TEMPLATE_INDEX" val="20220286"/>
  <p:tag name="KSO_WM_CHIP_GROUPID" val="612f6a61c37455bdf62a9584"/>
  <p:tag name="KSO_WM_CHIP_XID" val="612f6a61c37455bdf62a9586"/>
  <p:tag name="KSO_WM_UNIT_FILL_FORE_SCHEMECOLOR_INDEX_BRIGHTNESS" val="0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81.xml><?xml version="1.0" encoding="utf-8"?>
<p:tagLst xmlns:p="http://schemas.openxmlformats.org/presentationml/2006/main">
  <p:tag name="KSO_WM_SLIDE_BACKGROUND_TYPE" val="frame"/>
</p:tagLst>
</file>

<file path=ppt/tags/tag382.xml><?xml version="1.0" encoding="utf-8"?>
<p:tagLst xmlns:p="http://schemas.openxmlformats.org/presentationml/2006/main">
  <p:tag name="KSO_WM_SLIDE_BACKGROUND_TYPE" val="frame"/>
</p:tagLst>
</file>

<file path=ppt/tags/tag383.xml><?xml version="1.0" encoding="utf-8"?>
<p:tagLst xmlns:p="http://schemas.openxmlformats.org/presentationml/2006/main">
  <p:tag name="KSO_WM_SLIDE_BACKGROUND_TYPE" val="frame"/>
</p:tagLst>
</file>

<file path=ppt/tags/tag384.xml><?xml version="1.0" encoding="utf-8"?>
<p:tagLst xmlns:p="http://schemas.openxmlformats.org/presentationml/2006/main">
  <p:tag name="KSO_WM_SLIDE_BACKGROUND_TYPE" val="frame"/>
</p:tagLst>
</file>

<file path=ppt/tags/tag385.xml><?xml version="1.0" encoding="utf-8"?>
<p:tagLst xmlns:p="http://schemas.openxmlformats.org/presentationml/2006/main">
  <p:tag name="KSO_WM_SLIDE_BACKGROUND_TYPE" val="frame"/>
</p:tagLst>
</file>

<file path=ppt/tags/tag386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dd3fd0c8f86046d08cf4d7f084503d5e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55ea74ded51412594fd3c4371abac21"/>
  <p:tag name="KSO_WM_SLIDE_BACKGROUND_TYPE" val="leftRight"/>
</p:tagLst>
</file>

<file path=ppt/tags/tag38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3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7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88.xml><?xml version="1.0" encoding="utf-8"?>
<p:tagLst xmlns:p="http://schemas.openxmlformats.org/presentationml/2006/main">
  <p:tag name="KSO_WM_SLIDE_BACKGROUND_TYPE" val="leftRight"/>
</p:tagLst>
</file>

<file path=ppt/tags/tag389.xml><?xml version="1.0" encoding="utf-8"?>
<p:tagLst xmlns:p="http://schemas.openxmlformats.org/presentationml/2006/main">
  <p:tag name="KSO_WM_SLIDE_BACKGROUND_TYPE" val="leftRight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SLIDE_BACKGROUND_TYPE" val="leftRight"/>
</p:tagLst>
</file>

<file path=ppt/tags/tag391.xml><?xml version="1.0" encoding="utf-8"?>
<p:tagLst xmlns:p="http://schemas.openxmlformats.org/presentationml/2006/main">
  <p:tag name="KSO_WM_SLIDE_BACKGROUND_TYPE" val="leftRight"/>
</p:tagLst>
</file>

<file path=ppt/tags/tag392.xml><?xml version="1.0" encoding="utf-8"?>
<p:tagLst xmlns:p="http://schemas.openxmlformats.org/presentationml/2006/main">
  <p:tag name="KSO_WM_SLIDE_BACKGROUND_TYPE" val="leftRight"/>
</p:tagLst>
</file>

<file path=ppt/tags/tag393.xml><?xml version="1.0" encoding="utf-8"?>
<p:tagLst xmlns:p="http://schemas.openxmlformats.org/presentationml/2006/main">
  <p:tag name="KSO_WM_SLIDE_BACKGROUND_TYPE" val="leftRight"/>
</p:tagLst>
</file>

<file path=ppt/tags/tag394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9993a8dfe3144e6aabbf7b68ee25c01f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2fbbfe257e864341a936f238afd96c7f"/>
  <p:tag name="KSO_WM_SLIDE_BACKGROUND_TYPE" val="topBottom"/>
</p:tagLst>
</file>

<file path=ppt/tags/tag39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8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96.xml><?xml version="1.0" encoding="utf-8"?>
<p:tagLst xmlns:p="http://schemas.openxmlformats.org/presentationml/2006/main">
  <p:tag name="KSO_WM_SLIDE_BACKGROUND_TYPE" val="topBottom"/>
</p:tagLst>
</file>

<file path=ppt/tags/tag397.xml><?xml version="1.0" encoding="utf-8"?>
<p:tagLst xmlns:p="http://schemas.openxmlformats.org/presentationml/2006/main">
  <p:tag name="KSO_WM_SLIDE_BACKGROUND_TYPE" val="topBottom"/>
</p:tagLst>
</file>

<file path=ppt/tags/tag398.xml><?xml version="1.0" encoding="utf-8"?>
<p:tagLst xmlns:p="http://schemas.openxmlformats.org/presentationml/2006/main">
  <p:tag name="KSO_WM_SLIDE_BACKGROUND_TYPE" val="topBottom"/>
</p:tagLst>
</file>

<file path=ppt/tags/tag399.xml><?xml version="1.0" encoding="utf-8"?>
<p:tagLst xmlns:p="http://schemas.openxmlformats.org/presentationml/2006/main">
  <p:tag name="KSO_WM_SLIDE_BACKGROUND_TYPE" val="topBottom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SLIDE_BACKGROUND_TYPE" val="topBottom"/>
</p:tagLst>
</file>

<file path=ppt/tags/tag401.xml><?xml version="1.0" encoding="utf-8"?>
<p:tagLst xmlns:p="http://schemas.openxmlformats.org/presentationml/2006/main">
  <p:tag name="KSO_WM_SLIDE_BACKGROUND_TYPE" val="topBottom"/>
</p:tagLst>
</file>

<file path=ppt/tags/tag402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e7b3167b200e43b2891d62629da4e987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8e4289feb8e947caaab5775e59d34bef"/>
  <p:tag name="KSO_WM_SLIDE_BACKGROUND_TYPE" val="bottomTop"/>
</p:tagLst>
</file>

<file path=ppt/tags/tag40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9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04.xml><?xml version="1.0" encoding="utf-8"?>
<p:tagLst xmlns:p="http://schemas.openxmlformats.org/presentationml/2006/main">
  <p:tag name="KSO_WM_SLIDE_BACKGROUND_TYPE" val="bottomTop"/>
</p:tagLst>
</file>

<file path=ppt/tags/tag405.xml><?xml version="1.0" encoding="utf-8"?>
<p:tagLst xmlns:p="http://schemas.openxmlformats.org/presentationml/2006/main">
  <p:tag name="KSO_WM_SLIDE_BACKGROUND_TYPE" val="bottomTop"/>
</p:tagLst>
</file>

<file path=ppt/tags/tag406.xml><?xml version="1.0" encoding="utf-8"?>
<p:tagLst xmlns:p="http://schemas.openxmlformats.org/presentationml/2006/main">
  <p:tag name="KSO_WM_SLIDE_BACKGROUND_TYPE" val="bottomTop"/>
</p:tagLst>
</file>

<file path=ppt/tags/tag407.xml><?xml version="1.0" encoding="utf-8"?>
<p:tagLst xmlns:p="http://schemas.openxmlformats.org/presentationml/2006/main">
  <p:tag name="KSO_WM_SLIDE_BACKGROUND_TYPE" val="bottomTop"/>
</p:tagLst>
</file>

<file path=ppt/tags/tag408.xml><?xml version="1.0" encoding="utf-8"?>
<p:tagLst xmlns:p="http://schemas.openxmlformats.org/presentationml/2006/main">
  <p:tag name="KSO_WM_SLIDE_BACKGROUND_TYPE" val="bottomTop"/>
</p:tagLst>
</file>

<file path=ppt/tags/tag409.xml><?xml version="1.0" encoding="utf-8"?>
<p:tagLst xmlns:p="http://schemas.openxmlformats.org/presentationml/2006/main">
  <p:tag name="KSO_WM_SLIDE_BACKGROUND_TYPE" val="bottomTop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f4097f21c944ee4a2013b214f6277e1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e75adda34b34a5e81339545febe8472"/>
  <p:tag name="KSO_WM_SLIDE_BACKGROUND_TYPE" val="navigation"/>
</p:tagLst>
</file>

<file path=ppt/tags/tag41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a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12.xml><?xml version="1.0" encoding="utf-8"?>
<p:tagLst xmlns:p="http://schemas.openxmlformats.org/presentationml/2006/main">
  <p:tag name="KSO_WM_SLIDE_BACKGROUND_TYPE" val="navigation"/>
</p:tagLst>
</file>

<file path=ppt/tags/tag413.xml><?xml version="1.0" encoding="utf-8"?>
<p:tagLst xmlns:p="http://schemas.openxmlformats.org/presentationml/2006/main">
  <p:tag name="KSO_WM_SLIDE_BACKGROUND_TYPE" val="navigation"/>
</p:tagLst>
</file>

<file path=ppt/tags/tag414.xml><?xml version="1.0" encoding="utf-8"?>
<p:tagLst xmlns:p="http://schemas.openxmlformats.org/presentationml/2006/main">
  <p:tag name="KSO_WM_SLIDE_BACKGROUND_TYPE" val="navigation"/>
</p:tagLst>
</file>

<file path=ppt/tags/tag415.xml><?xml version="1.0" encoding="utf-8"?>
<p:tagLst xmlns:p="http://schemas.openxmlformats.org/presentationml/2006/main">
  <p:tag name="KSO_WM_SLIDE_BACKGROUND_TYPE" val="navigation"/>
</p:tagLst>
</file>

<file path=ppt/tags/tag416.xml><?xml version="1.0" encoding="utf-8"?>
<p:tagLst xmlns:p="http://schemas.openxmlformats.org/presentationml/2006/main">
  <p:tag name="KSO_WM_SLIDE_BACKGROUND_TYPE" val="navigation"/>
</p:tagLst>
</file>

<file path=ppt/tags/tag417.xml><?xml version="1.0" encoding="utf-8"?>
<p:tagLst xmlns:p="http://schemas.openxmlformats.org/presentationml/2006/main">
  <p:tag name="KSO_WM_SLIDE_BACKGROUND_TYPE" val="navigation"/>
</p:tagLst>
</file>

<file path=ppt/tags/tag418.xml><?xml version="1.0" encoding="utf-8"?>
<p:tagLst xmlns:p="http://schemas.openxmlformats.org/presentationml/2006/main">
  <p:tag name="KSO_WM_SLIDE_BACKGROUND_TYPE" val="navigation"/>
</p:tagLst>
</file>

<file path=ppt/tags/tag419.xml><?xml version="1.0" encoding="utf-8"?>
<p:tagLst xmlns:p="http://schemas.openxmlformats.org/presentationml/2006/main">
  <p:tag name="KSO_WM_SLIDE_BACKGROUND_TYPE" val="navigation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e62ff0859b524ae1a48faff2b0226190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9b4454e67b79451daf2e4aa173b230d5"/>
  <p:tag name="KSO_WM_SLIDE_BACKGROUND_TYPE" val="belt"/>
</p:tagLst>
</file>

<file path=ppt/tags/tag42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b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22.xml><?xml version="1.0" encoding="utf-8"?>
<p:tagLst xmlns:p="http://schemas.openxmlformats.org/presentationml/2006/main">
  <p:tag name="KSO_WM_SLIDE_BACKGROUND_TYPE" val="belt"/>
</p:tagLst>
</file>

<file path=ppt/tags/tag423.xml><?xml version="1.0" encoding="utf-8"?>
<p:tagLst xmlns:p="http://schemas.openxmlformats.org/presentationml/2006/main">
  <p:tag name="KSO_WM_SLIDE_BACKGROUND_TYPE" val="belt"/>
</p:tagLst>
</file>

<file path=ppt/tags/tag424.xml><?xml version="1.0" encoding="utf-8"?>
<p:tagLst xmlns:p="http://schemas.openxmlformats.org/presentationml/2006/main">
  <p:tag name="KSO_WM_SLIDE_BACKGROUND_TYPE" val="belt"/>
</p:tagLst>
</file>

<file path=ppt/tags/tag425.xml><?xml version="1.0" encoding="utf-8"?>
<p:tagLst xmlns:p="http://schemas.openxmlformats.org/presentationml/2006/main">
  <p:tag name="KSO_WM_SLIDE_BACKGROUND_TYPE" val="belt"/>
</p:tagLst>
</file>

<file path=ppt/tags/tag426.xml><?xml version="1.0" encoding="utf-8"?>
<p:tagLst xmlns:p="http://schemas.openxmlformats.org/presentationml/2006/main">
  <p:tag name="KSO_WM_SLIDE_BACKGROUND_TYPE" val="belt"/>
</p:tagLst>
</file>

<file path=ppt/tags/tag427.xml><?xml version="1.0" encoding="utf-8"?>
<p:tagLst xmlns:p="http://schemas.openxmlformats.org/presentationml/2006/main">
  <p:tag name="KSO_WM_TEMPLATE_CATEGORY" val="custom"/>
  <p:tag name="KSO_WM_TEMPLATE_INDEX" val="20220550"/>
</p:tagLst>
</file>

<file path=ppt/tags/tag428.xml><?xml version="1.0" encoding="utf-8"?>
<p:tagLst xmlns:p="http://schemas.openxmlformats.org/presentationml/2006/main">
  <p:tag name="KSO_WM_TEMPLATE_CATEGORY" val="custom"/>
  <p:tag name="KSO_WM_TEMPLATE_INDEX" val="20220550"/>
</p:tagLst>
</file>

<file path=ppt/tags/tag429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20550"/>
  <p:tag name="KSO_WM_CHIP_COLORING" val="2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1*i*1"/>
  <p:tag name="KSO_WM_BEAUTIFY_FLAG" val="#wm#"/>
  <p:tag name="KSO_WM_TAG_VERSION" val="1.0"/>
  <p:tag name="KSO_WM_CHIP_GROUPID" val="614db707ffb8e1d28d9db084"/>
  <p:tag name="KSO_WM_CHIP_XID" val="617a7e68004054b232b8a365"/>
  <p:tag name="KSO_WM_UNIT_DEC_AREA_ID" val="56c94bcba9b542eb899fa81d723eb450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9f432b86706f4671a2d146de95fce831"/>
</p:tagLst>
</file>

<file path=ppt/tags/tag431.xml><?xml version="1.0" encoding="utf-8"?>
<p:tagLst xmlns:p="http://schemas.openxmlformats.org/presentationml/2006/main">
  <p:tag name="KSO_WM_UNIT_DEFAULT_FONT" val="88;96;2"/>
  <p:tag name="KSO_WM_UNIT_BLOCK" val="0"/>
  <p:tag name="KSO_WM_UNIT_DEC_AREA_ID" val="022a3dafc7ca45c89b220f58f3fd0a61"/>
  <p:tag name="KSO_WM_UNIT_ISCONTENTSTITLE" val="0"/>
  <p:tag name="KSO_WM_UNIT_ISNUMDGMTITLE" val="0"/>
  <p:tag name="KSO_WM_UNIT_PRESET_TEXT" val="我们的故事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0550_1*a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CHIP_GROUPID" val="6168e227256448775aa5fe93"/>
  <p:tag name="KSO_WM_CHIP_XID" val="6168e227256448775aa5fe90"/>
  <p:tag name="KSO_WM_CHIP_FILLAREA_FILL_RULE" val="{&quot;fill_align&quot;:&quot;cm&quot;,&quot;fill_mode&quot;:&quot;adaptive&quot;,&quot;sacle_strategy&quot;:&quot;smart&quot;}"/>
  <p:tag name="KSO_WM_ASSEMBLE_CHIP_INDEX" val="6f0cfea630574557bf8d85aef1ed270a"/>
  <p:tag name="KSO_WM_UNIT_TEXT_FILL_FORE_SCHEMECOLOR_INDEX_BRIGHTNESS" val="0"/>
  <p:tag name="KSO_WM_UNIT_TEXT_FILL_FORE_SCHEMECOLOR_INDEX" val="13"/>
  <p:tag name="KSO_WM_UNIT_TEXT_FILL_TYPE" val="1"/>
  <p:tag name="KSO_WM_TEMPLATE_ASSEMBLE_XID" val="617a7f6d0692455894c27d65"/>
  <p:tag name="KSO_WM_TEMPLATE_ASSEMBLE_GROUPID" val="614db707ffb8e1d28d9db084"/>
</p:tagLst>
</file>

<file path=ppt/tags/tag432.xml><?xml version="1.0" encoding="utf-8"?>
<p:tagLst xmlns:p="http://schemas.openxmlformats.org/presentationml/2006/main">
  <p:tag name="KSO_WM_UNIT_DEFAULT_FONT" val="24;26;2"/>
  <p:tag name="KSO_WM_UNIT_BLOCK" val="0"/>
  <p:tag name="KSO_WM_UNIT_DEC_AREA_ID" val="81db8137678540c784ab8e0640685af8"/>
  <p:tag name="KSO_WM_UNIT_ISCONTENTSTITLE" val="0"/>
  <p:tag name="KSO_WM_UNIT_ISNUMDGMTITLE" val="0"/>
  <p:tag name="KSO_WM_UNIT_PRESET_TEXT" val="CLICK TO ADD TITLE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0550_1*b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CHIP_GROUPID" val="6168e227256448775aa5fe93"/>
  <p:tag name="KSO_WM_CHIP_XID" val="6168e227256448775aa5fe90"/>
  <p:tag name="KSO_WM_CHIP_FILLAREA_FILL_RULE" val="{&quot;fill_align&quot;:&quot;cm&quot;,&quot;fill_mode&quot;:&quot;adaptive&quot;,&quot;sacle_strategy&quot;:&quot;smart&quot;}"/>
  <p:tag name="KSO_WM_ASSEMBLE_CHIP_INDEX" val="6f0cfea630574557bf8d85aef1ed270a"/>
  <p:tag name="KSO_WM_UNIT_TEXT_FILL_FORE_SCHEMECOLOR_INDEX_BRIGHTNESS" val="0"/>
  <p:tag name="KSO_WM_UNIT_TEXT_FILL_FORE_SCHEMECOLOR_INDEX" val="13"/>
  <p:tag name="KSO_WM_UNIT_TEXT_FILL_TYPE" val="1"/>
  <p:tag name="KSO_WM_TEMPLATE_ASSEMBLE_XID" val="617a7f6d0692455894c27d65"/>
  <p:tag name="KSO_WM_TEMPLATE_ASSEMBLE_GROUPID" val="614db707ffb8e1d28d9db084"/>
</p:tagLst>
</file>

<file path=ppt/tags/tag433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434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3*i*1"/>
  <p:tag name="KSO_WM_BEAUTIFY_FLAG" val="#wm#"/>
  <p:tag name="KSO_WM_TAG_VERSION" val="1.0"/>
  <p:tag name="KSO_WM_CHIP_GROUPID" val="614db707ffb8e1d28d9db084"/>
  <p:tag name="KSO_WM_CHIP_XID" val="617a7e68004054b232b8a35c"/>
  <p:tag name="KSO_WM_UNIT_DEC_AREA_ID" val="c6607505989d4b3a819f93f9998cfc7f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77118ae158a34140aac9bcb0a6e6b648"/>
</p:tagLst>
</file>

<file path=ppt/tags/tag435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0550_1*a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UNIT_BLOCK" val="0"/>
  <p:tag name="KSO_WM_UNIT_DEC_AREA_ID" val="e0f6d1e1954249eaa42521058af616b4"/>
  <p:tag name="KSO_WM_UNIT_DEFAULT_FONT" val="60;72;2"/>
  <p:tag name="KSO_WM_CHIP_GROUPID" val="612ee0258ebfb23103c99f75"/>
  <p:tag name="KSO_WM_CHIP_XID" val="612ee0258ebfb23103c99f76"/>
  <p:tag name="KSO_WM_CHIP_FILLAREA_FILL_RULE" val="{&quot;fill_align&quot;:&quot;cm&quot;,&quot;fill_mode&quot;:&quot;adaptive&quot;,&quot;sacle_strategy&quot;:&quot;smart&quot;}"/>
  <p:tag name="KSO_WM_ASSEMBLE_CHIP_INDEX" val="01500112c52948bfb234816ba6570b45"/>
  <p:tag name="KSO_WM_UNIT_TEXT_FILL_FORE_SCHEMECOLOR_INDEX_BRIGHTNESS" val="0.15"/>
  <p:tag name="KSO_WM_UNIT_TEXT_FILL_FORE_SCHEMECOLOR_INDEX" val="13"/>
  <p:tag name="KSO_WM_UNIT_TEXT_FILL_TYPE" val="1"/>
  <p:tag name="KSO_WM_TEMPLATE_ASSEMBLE_XID" val="617a7f6c004054b232b8abe4"/>
  <p:tag name="KSO_WM_TEMPLATE_ASSEMBLE_GROUPID" val="614db707ffb8e1d28d9db084"/>
</p:tagLst>
</file>

<file path=ppt/tags/tag436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437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438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2*i*1"/>
  <p:tag name="KSO_WM_BEAUTIFY_FLAG" val="#wm#"/>
  <p:tag name="KSO_WM_TAG_VERSION" val="1.0"/>
  <p:tag name="KSO_WM_CHIP_GROUPID" val="614db707ffb8e1d28d9db084"/>
  <p:tag name="KSO_WM_CHIP_XID" val="617a7e68004054b232b8a33c"/>
  <p:tag name="KSO_WM_UNIT_DEC_AREA_ID" val="d9a8b2d014dc4723a579921f58374f3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ad2f2d790214c6c836610d92d12179b"/>
</p:tagLst>
</file>

<file path=ppt/tags/tag439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441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442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5*i*1"/>
  <p:tag name="KSO_WM_BEAUTIFY_FLAG" val="#wm#"/>
  <p:tag name="KSO_WM_TAG_VERSION" val="1.0"/>
  <p:tag name="KSO_WM_CHIP_GROUPID" val="614db707ffb8e1d28d9db084"/>
  <p:tag name="KSO_WM_CHIP_XID" val="617a7e68004054b232b8a34e"/>
  <p:tag name="KSO_WM_UNIT_DEC_AREA_ID" val="b3d6b48cdd934770ad85b1b958a19510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8025a33c57648fc90e72e5e97ed25d7"/>
</p:tagLst>
</file>

<file path=ppt/tags/tag443.xml><?xml version="1.0" encoding="utf-8"?>
<p:tagLst xmlns:p="http://schemas.openxmlformats.org/presentationml/2006/main">
  <p:tag name="KSO_WM_UNIT_DEFAULT_FONT" val="88;96;2"/>
  <p:tag name="KSO_WM_UNIT_BLOCK" val="0"/>
  <p:tag name="KSO_WM_UNIT_DEC_AREA_ID" val="875a84b4bd754770b1f1e755e52f427f"/>
  <p:tag name="KSO_WM_UNIT_ISCONTENTSTITLE" val="0"/>
  <p:tag name="KSO_WM_UNIT_ISNUMDGMTITLE" val="0"/>
  <p:tag name="KSO_WM_UNIT_PRESET_TEXT" val="感谢观看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0550_1*a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CHIP_GROUPID" val="6168e227256448775aa5fe93"/>
  <p:tag name="KSO_WM_CHIP_XID" val="6168e227256448775aa5fe90"/>
  <p:tag name="KSO_WM_CHIP_FILLAREA_FILL_RULE" val="{&quot;fill_align&quot;:&quot;cm&quot;,&quot;fill_mode&quot;:&quot;adaptive&quot;,&quot;sacle_strategy&quot;:&quot;smart&quot;}"/>
  <p:tag name="KSO_WM_ASSEMBLE_CHIP_INDEX" val="6bb52420ae4947e3949ecd3009e464ac"/>
  <p:tag name="KSO_WM_UNIT_TEXT_FILL_FORE_SCHEMECOLOR_INDEX_BRIGHTNESS" val="0"/>
  <p:tag name="KSO_WM_UNIT_TEXT_FILL_FORE_SCHEMECOLOR_INDEX" val="13"/>
  <p:tag name="KSO_WM_UNIT_TEXT_FILL_TYPE" val="1"/>
  <p:tag name="KSO_WM_TEMPLATE_ASSEMBLE_XID" val="617a7f6b004054b232b8abb9"/>
  <p:tag name="KSO_WM_TEMPLATE_ASSEMBLE_GROUPID" val="614db707ffb8e1d28d9db084"/>
</p:tagLst>
</file>

<file path=ppt/tags/tag444.xml><?xml version="1.0" encoding="utf-8"?>
<p:tagLst xmlns:p="http://schemas.openxmlformats.org/presentationml/2006/main">
  <p:tag name="KSO_WM_UNIT_DEFAULT_FONT" val="24;26;2"/>
  <p:tag name="KSO_WM_UNIT_BLOCK" val="0"/>
  <p:tag name="KSO_WM_UNIT_DEC_AREA_ID" val="2b127da5aed3476a87893d5931c25498"/>
  <p:tag name="KSO_WM_UNIT_ISCONTENTSTITLE" val="0"/>
  <p:tag name="KSO_WM_UNIT_ISNUMDGMTITLE" val="0"/>
  <p:tag name="KSO_WM_UNIT_PRESET_TEXT" val="CLICK TO ADD TITLE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0550_1*b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CHIP_GROUPID" val="6168e227256448775aa5fe93"/>
  <p:tag name="KSO_WM_CHIP_XID" val="6168e227256448775aa5fe90"/>
  <p:tag name="KSO_WM_CHIP_FILLAREA_FILL_RULE" val="{&quot;fill_align&quot;:&quot;cm&quot;,&quot;fill_mode&quot;:&quot;adaptive&quot;,&quot;sacle_strategy&quot;:&quot;smart&quot;}"/>
  <p:tag name="KSO_WM_ASSEMBLE_CHIP_INDEX" val="6bb52420ae4947e3949ecd3009e464ac"/>
  <p:tag name="KSO_WM_UNIT_TEXT_FILL_FORE_SCHEMECOLOR_INDEX_BRIGHTNESS" val="0"/>
  <p:tag name="KSO_WM_UNIT_TEXT_FILL_FORE_SCHEMECOLOR_INDEX" val="13"/>
  <p:tag name="KSO_WM_UNIT_TEXT_FILL_TYPE" val="1"/>
  <p:tag name="KSO_WM_TEMPLATE_ASSEMBLE_XID" val="617a7f6b004054b232b8abb9"/>
  <p:tag name="KSO_WM_TEMPLATE_ASSEMBLE_GROUPID" val="614db707ffb8e1d28d9db084"/>
</p:tagLst>
</file>

<file path=ppt/tags/tag445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  <p:tag name="KSO_WM_SLIDE_BACKGROUND_TYPE" val="general"/>
</p:tagLst>
</file>

<file path=ppt/tags/tag446.xml><?xml version="1.0" encoding="utf-8"?>
<p:tagLst xmlns:p="http://schemas.openxmlformats.org/presentationml/2006/main">
  <p:tag name="KSO_WM_SLIDE_BACKGROUND_TYPE" val="general"/>
</p:tagLst>
</file>

<file path=ppt/tags/tag447.xml><?xml version="1.0" encoding="utf-8"?>
<p:tagLst xmlns:p="http://schemas.openxmlformats.org/presentationml/2006/main">
  <p:tag name="KSO_WM_SLIDE_BACKGROUND_TYPE" val="general"/>
</p:tagLst>
</file>

<file path=ppt/tags/tag448.xml><?xml version="1.0" encoding="utf-8"?>
<p:tagLst xmlns:p="http://schemas.openxmlformats.org/presentationml/2006/main">
  <p:tag name="KSO_WM_SLIDE_BACKGROUND_TYPE" val="general"/>
</p:tagLst>
</file>

<file path=ppt/tags/tag449.xml><?xml version="1.0" encoding="utf-8"?>
<p:tagLst xmlns:p="http://schemas.openxmlformats.org/presentationml/2006/main">
  <p:tag name="KSO_WM_SLIDE_BACKGROUND_TYPE" val="general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b9f3424a44af4e06b87b3592e4f930ac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0033b47b4c5c41fb9a2c2aee4528e066"/>
  <p:tag name="KSO_WM_SLIDE_BACKGROUND_TYPE" val="frame"/>
</p:tagLst>
</file>

<file path=ppt/tags/tag45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2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  <p:tag name="KSO_WM_TEMPLATE_CATEGORY" val="bg"/>
  <p:tag name="KSO_WM_TEMPLATE_INDEX" val="20220286"/>
  <p:tag name="KSO_WM_CHIP_GROUPID" val="612f6a61c37455bdf62a9584"/>
  <p:tag name="KSO_WM_CHIP_XID" val="612f6a61c37455bdf62a9586"/>
  <p:tag name="KSO_WM_UNIT_FILL_FORE_SCHEMECOLOR_INDEX_BRIGHTNESS" val="0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52.xml><?xml version="1.0" encoding="utf-8"?>
<p:tagLst xmlns:p="http://schemas.openxmlformats.org/presentationml/2006/main">
  <p:tag name="KSO_WM_SLIDE_BACKGROUND_TYPE" val="frame"/>
</p:tagLst>
</file>

<file path=ppt/tags/tag453.xml><?xml version="1.0" encoding="utf-8"?>
<p:tagLst xmlns:p="http://schemas.openxmlformats.org/presentationml/2006/main">
  <p:tag name="KSO_WM_SLIDE_BACKGROUND_TYPE" val="frame"/>
</p:tagLst>
</file>

<file path=ppt/tags/tag454.xml><?xml version="1.0" encoding="utf-8"?>
<p:tagLst xmlns:p="http://schemas.openxmlformats.org/presentationml/2006/main">
  <p:tag name="KSO_WM_SLIDE_BACKGROUND_TYPE" val="frame"/>
</p:tagLst>
</file>

<file path=ppt/tags/tag455.xml><?xml version="1.0" encoding="utf-8"?>
<p:tagLst xmlns:p="http://schemas.openxmlformats.org/presentationml/2006/main">
  <p:tag name="KSO_WM_SLIDE_BACKGROUND_TYPE" val="frame"/>
</p:tagLst>
</file>

<file path=ppt/tags/tag456.xml><?xml version="1.0" encoding="utf-8"?>
<p:tagLst xmlns:p="http://schemas.openxmlformats.org/presentationml/2006/main">
  <p:tag name="KSO_WM_SLIDE_BACKGROUND_TYPE" val="frame"/>
</p:tagLst>
</file>

<file path=ppt/tags/tag457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dd3fd0c8f86046d08cf4d7f084503d5e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55ea74ded51412594fd3c4371abac21"/>
  <p:tag name="KSO_WM_SLIDE_BACKGROUND_TYPE" val="leftRight"/>
</p:tagLst>
</file>

<file path=ppt/tags/tag45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3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7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59.xml><?xml version="1.0" encoding="utf-8"?>
<p:tagLst xmlns:p="http://schemas.openxmlformats.org/presentationml/2006/main">
  <p:tag name="KSO_WM_SLIDE_BACKGROUND_TYPE" val="leftRight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SLIDE_BACKGROUND_TYPE" val="leftRight"/>
</p:tagLst>
</file>

<file path=ppt/tags/tag461.xml><?xml version="1.0" encoding="utf-8"?>
<p:tagLst xmlns:p="http://schemas.openxmlformats.org/presentationml/2006/main">
  <p:tag name="KSO_WM_SLIDE_BACKGROUND_TYPE" val="leftRight"/>
</p:tagLst>
</file>

<file path=ppt/tags/tag462.xml><?xml version="1.0" encoding="utf-8"?>
<p:tagLst xmlns:p="http://schemas.openxmlformats.org/presentationml/2006/main">
  <p:tag name="KSO_WM_SLIDE_BACKGROUND_TYPE" val="leftRight"/>
</p:tagLst>
</file>

<file path=ppt/tags/tag463.xml><?xml version="1.0" encoding="utf-8"?>
<p:tagLst xmlns:p="http://schemas.openxmlformats.org/presentationml/2006/main">
  <p:tag name="KSO_WM_SLIDE_BACKGROUND_TYPE" val="leftRight"/>
</p:tagLst>
</file>

<file path=ppt/tags/tag464.xml><?xml version="1.0" encoding="utf-8"?>
<p:tagLst xmlns:p="http://schemas.openxmlformats.org/presentationml/2006/main">
  <p:tag name="KSO_WM_SLIDE_BACKGROUND_TYPE" val="leftRight"/>
</p:tagLst>
</file>

<file path=ppt/tags/tag465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9993a8dfe3144e6aabbf7b68ee25c01f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2fbbfe257e864341a936f238afd96c7f"/>
  <p:tag name="KSO_WM_SLIDE_BACKGROUND_TYPE" val="topBottom"/>
</p:tagLst>
</file>

<file path=ppt/tags/tag46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8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67.xml><?xml version="1.0" encoding="utf-8"?>
<p:tagLst xmlns:p="http://schemas.openxmlformats.org/presentationml/2006/main">
  <p:tag name="KSO_WM_SLIDE_BACKGROUND_TYPE" val="topBottom"/>
</p:tagLst>
</file>

<file path=ppt/tags/tag468.xml><?xml version="1.0" encoding="utf-8"?>
<p:tagLst xmlns:p="http://schemas.openxmlformats.org/presentationml/2006/main">
  <p:tag name="KSO_WM_SLIDE_BACKGROUND_TYPE" val="topBottom"/>
</p:tagLst>
</file>

<file path=ppt/tags/tag469.xml><?xml version="1.0" encoding="utf-8"?>
<p:tagLst xmlns:p="http://schemas.openxmlformats.org/presentationml/2006/main">
  <p:tag name="KSO_WM_SLIDE_BACKGROUND_TYPE" val="topBottom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SLIDE_BACKGROUND_TYPE" val="topBottom"/>
</p:tagLst>
</file>

<file path=ppt/tags/tag471.xml><?xml version="1.0" encoding="utf-8"?>
<p:tagLst xmlns:p="http://schemas.openxmlformats.org/presentationml/2006/main">
  <p:tag name="KSO_WM_SLIDE_BACKGROUND_TYPE" val="topBottom"/>
</p:tagLst>
</file>

<file path=ppt/tags/tag472.xml><?xml version="1.0" encoding="utf-8"?>
<p:tagLst xmlns:p="http://schemas.openxmlformats.org/presentationml/2006/main">
  <p:tag name="KSO_WM_SLIDE_BACKGROUND_TYPE" val="topBottom"/>
</p:tagLst>
</file>

<file path=ppt/tags/tag473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e7b3167b200e43b2891d62629da4e987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8e4289feb8e947caaab5775e59d34bef"/>
  <p:tag name="KSO_WM_SLIDE_BACKGROUND_TYPE" val="bottomTop"/>
</p:tagLst>
</file>

<file path=ppt/tags/tag47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9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75.xml><?xml version="1.0" encoding="utf-8"?>
<p:tagLst xmlns:p="http://schemas.openxmlformats.org/presentationml/2006/main">
  <p:tag name="KSO_WM_SLIDE_BACKGROUND_TYPE" val="bottomTop"/>
</p:tagLst>
</file>

<file path=ppt/tags/tag476.xml><?xml version="1.0" encoding="utf-8"?>
<p:tagLst xmlns:p="http://schemas.openxmlformats.org/presentationml/2006/main">
  <p:tag name="KSO_WM_SLIDE_BACKGROUND_TYPE" val="bottomTop"/>
</p:tagLst>
</file>

<file path=ppt/tags/tag477.xml><?xml version="1.0" encoding="utf-8"?>
<p:tagLst xmlns:p="http://schemas.openxmlformats.org/presentationml/2006/main">
  <p:tag name="KSO_WM_SLIDE_BACKGROUND_TYPE" val="bottomTop"/>
</p:tagLst>
</file>

<file path=ppt/tags/tag478.xml><?xml version="1.0" encoding="utf-8"?>
<p:tagLst xmlns:p="http://schemas.openxmlformats.org/presentationml/2006/main">
  <p:tag name="KSO_WM_SLIDE_BACKGROUND_TYPE" val="bottomTop"/>
</p:tagLst>
</file>

<file path=ppt/tags/tag479.xml><?xml version="1.0" encoding="utf-8"?>
<p:tagLst xmlns:p="http://schemas.openxmlformats.org/presentationml/2006/main">
  <p:tag name="KSO_WM_SLIDE_BACKGROUND_TYPE" val="bottomTop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KSO_WM_SLIDE_BACKGROUND_TYPE" val="bottomTop"/>
</p:tagLst>
</file>

<file path=ppt/tags/tag481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f4097f21c944ee4a2013b214f6277e1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e75adda34b34a5e81339545febe8472"/>
  <p:tag name="KSO_WM_SLIDE_BACKGROUND_TYPE" val="navigation"/>
</p:tagLst>
</file>

<file path=ppt/tags/tag48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a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83.xml><?xml version="1.0" encoding="utf-8"?>
<p:tagLst xmlns:p="http://schemas.openxmlformats.org/presentationml/2006/main">
  <p:tag name="KSO_WM_SLIDE_BACKGROUND_TYPE" val="navigation"/>
</p:tagLst>
</file>

<file path=ppt/tags/tag484.xml><?xml version="1.0" encoding="utf-8"?>
<p:tagLst xmlns:p="http://schemas.openxmlformats.org/presentationml/2006/main">
  <p:tag name="KSO_WM_SLIDE_BACKGROUND_TYPE" val="navigation"/>
</p:tagLst>
</file>

<file path=ppt/tags/tag485.xml><?xml version="1.0" encoding="utf-8"?>
<p:tagLst xmlns:p="http://schemas.openxmlformats.org/presentationml/2006/main">
  <p:tag name="KSO_WM_SLIDE_BACKGROUND_TYPE" val="navigation"/>
</p:tagLst>
</file>

<file path=ppt/tags/tag486.xml><?xml version="1.0" encoding="utf-8"?>
<p:tagLst xmlns:p="http://schemas.openxmlformats.org/presentationml/2006/main">
  <p:tag name="KSO_WM_SLIDE_BACKGROUND_TYPE" val="navigation"/>
</p:tagLst>
</file>

<file path=ppt/tags/tag487.xml><?xml version="1.0" encoding="utf-8"?>
<p:tagLst xmlns:p="http://schemas.openxmlformats.org/presentationml/2006/main">
  <p:tag name="KSO_WM_SLIDE_BACKGROUND_TYPE" val="navigation"/>
</p:tagLst>
</file>

<file path=ppt/tags/tag488.xml><?xml version="1.0" encoding="utf-8"?>
<p:tagLst xmlns:p="http://schemas.openxmlformats.org/presentationml/2006/main">
  <p:tag name="KSO_WM_SLIDE_BACKGROUND_TYPE" val="navigation"/>
</p:tagLst>
</file>

<file path=ppt/tags/tag489.xml><?xml version="1.0" encoding="utf-8"?>
<p:tagLst xmlns:p="http://schemas.openxmlformats.org/presentationml/2006/main">
  <p:tag name="KSO_WM_SLIDE_BACKGROUND_TYPE" val="navigation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0.xml><?xml version="1.0" encoding="utf-8"?>
<p:tagLst xmlns:p="http://schemas.openxmlformats.org/presentationml/2006/main">
  <p:tag name="KSO_WM_SLIDE_BACKGROUND_TYPE" val="navigation"/>
</p:tagLst>
</file>

<file path=ppt/tags/tag491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e62ff0859b524ae1a48faff2b0226190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9b4454e67b79451daf2e4aa173b230d5"/>
  <p:tag name="KSO_WM_SLIDE_BACKGROUND_TYPE" val="belt"/>
</p:tagLst>
</file>

<file path=ppt/tags/tag49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b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93.xml><?xml version="1.0" encoding="utf-8"?>
<p:tagLst xmlns:p="http://schemas.openxmlformats.org/presentationml/2006/main">
  <p:tag name="KSO_WM_SLIDE_BACKGROUND_TYPE" val="belt"/>
</p:tagLst>
</file>

<file path=ppt/tags/tag494.xml><?xml version="1.0" encoding="utf-8"?>
<p:tagLst xmlns:p="http://schemas.openxmlformats.org/presentationml/2006/main">
  <p:tag name="KSO_WM_SLIDE_BACKGROUND_TYPE" val="belt"/>
</p:tagLst>
</file>

<file path=ppt/tags/tag495.xml><?xml version="1.0" encoding="utf-8"?>
<p:tagLst xmlns:p="http://schemas.openxmlformats.org/presentationml/2006/main">
  <p:tag name="KSO_WM_SLIDE_BACKGROUND_TYPE" val="belt"/>
</p:tagLst>
</file>

<file path=ppt/tags/tag496.xml><?xml version="1.0" encoding="utf-8"?>
<p:tagLst xmlns:p="http://schemas.openxmlformats.org/presentationml/2006/main">
  <p:tag name="KSO_WM_SLIDE_BACKGROUND_TYPE" val="belt"/>
</p:tagLst>
</file>

<file path=ppt/tags/tag497.xml><?xml version="1.0" encoding="utf-8"?>
<p:tagLst xmlns:p="http://schemas.openxmlformats.org/presentationml/2006/main">
  <p:tag name="KSO_WM_SLIDE_BACKGROUND_TYPE" val="belt"/>
</p:tagLst>
</file>

<file path=ppt/tags/tag498.xml><?xml version="1.0" encoding="utf-8"?>
<p:tagLst xmlns:p="http://schemas.openxmlformats.org/presentationml/2006/main">
  <p:tag name="KSO_WM_TEMPLATE_CATEGORY" val="custom"/>
  <p:tag name="KSO_WM_TEMPLATE_INDEX" val="20220550"/>
</p:tagLst>
</file>

<file path=ppt/tags/tag499.xml><?xml version="1.0" encoding="utf-8"?>
<p:tagLst xmlns:p="http://schemas.openxmlformats.org/presentationml/2006/main">
  <p:tag name="KSO_WM_TEMPLATE_CATEGORY" val="custom"/>
  <p:tag name="KSO_WM_TEMPLATE_INDEX" val="20220550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0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20550"/>
  <p:tag name="KSO_WM_CHIP_COLORING" val="2"/>
</p:tagLst>
</file>

<file path=ppt/tags/tag501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1*i*1"/>
  <p:tag name="KSO_WM_BEAUTIFY_FLAG" val="#wm#"/>
  <p:tag name="KSO_WM_TAG_VERSION" val="1.0"/>
  <p:tag name="KSO_WM_CHIP_GROUPID" val="614db707ffb8e1d28d9db084"/>
  <p:tag name="KSO_WM_CHIP_XID" val="617a7e68004054b232b8a365"/>
  <p:tag name="KSO_WM_UNIT_DEC_AREA_ID" val="56c94bcba9b542eb899fa81d723eb450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9f432b86706f4671a2d146de95fce831"/>
</p:tagLst>
</file>

<file path=ppt/tags/tag502.xml><?xml version="1.0" encoding="utf-8"?>
<p:tagLst xmlns:p="http://schemas.openxmlformats.org/presentationml/2006/main">
  <p:tag name="KSO_WM_UNIT_DEFAULT_FONT" val="88;96;2"/>
  <p:tag name="KSO_WM_UNIT_BLOCK" val="0"/>
  <p:tag name="KSO_WM_UNIT_DEC_AREA_ID" val="022a3dafc7ca45c89b220f58f3fd0a61"/>
  <p:tag name="KSO_WM_UNIT_ISCONTENTSTITLE" val="0"/>
  <p:tag name="KSO_WM_UNIT_ISNUMDGMTITLE" val="0"/>
  <p:tag name="KSO_WM_UNIT_PRESET_TEXT" val="我们的故事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0550_1*a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CHIP_GROUPID" val="6168e227256448775aa5fe93"/>
  <p:tag name="KSO_WM_CHIP_XID" val="6168e227256448775aa5fe90"/>
  <p:tag name="KSO_WM_CHIP_FILLAREA_FILL_RULE" val="{&quot;fill_align&quot;:&quot;cm&quot;,&quot;fill_mode&quot;:&quot;adaptive&quot;,&quot;sacle_strategy&quot;:&quot;smart&quot;}"/>
  <p:tag name="KSO_WM_ASSEMBLE_CHIP_INDEX" val="6f0cfea630574557bf8d85aef1ed270a"/>
  <p:tag name="KSO_WM_UNIT_TEXT_FILL_FORE_SCHEMECOLOR_INDEX_BRIGHTNESS" val="0"/>
  <p:tag name="KSO_WM_UNIT_TEXT_FILL_FORE_SCHEMECOLOR_INDEX" val="13"/>
  <p:tag name="KSO_WM_UNIT_TEXT_FILL_TYPE" val="1"/>
  <p:tag name="KSO_WM_TEMPLATE_ASSEMBLE_XID" val="617a7f6d0692455894c27d65"/>
  <p:tag name="KSO_WM_TEMPLATE_ASSEMBLE_GROUPID" val="614db707ffb8e1d28d9db084"/>
</p:tagLst>
</file>

<file path=ppt/tags/tag503.xml><?xml version="1.0" encoding="utf-8"?>
<p:tagLst xmlns:p="http://schemas.openxmlformats.org/presentationml/2006/main">
  <p:tag name="KSO_WM_UNIT_DEFAULT_FONT" val="24;26;2"/>
  <p:tag name="KSO_WM_UNIT_BLOCK" val="0"/>
  <p:tag name="KSO_WM_UNIT_DEC_AREA_ID" val="81db8137678540c784ab8e0640685af8"/>
  <p:tag name="KSO_WM_UNIT_ISCONTENTSTITLE" val="0"/>
  <p:tag name="KSO_WM_UNIT_ISNUMDGMTITLE" val="0"/>
  <p:tag name="KSO_WM_UNIT_PRESET_TEXT" val="CLICK TO ADD TITLE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0550_1*b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CHIP_GROUPID" val="6168e227256448775aa5fe93"/>
  <p:tag name="KSO_WM_CHIP_XID" val="6168e227256448775aa5fe90"/>
  <p:tag name="KSO_WM_CHIP_FILLAREA_FILL_RULE" val="{&quot;fill_align&quot;:&quot;cm&quot;,&quot;fill_mode&quot;:&quot;adaptive&quot;,&quot;sacle_strategy&quot;:&quot;smart&quot;}"/>
  <p:tag name="KSO_WM_ASSEMBLE_CHIP_INDEX" val="6f0cfea630574557bf8d85aef1ed270a"/>
  <p:tag name="KSO_WM_UNIT_TEXT_FILL_FORE_SCHEMECOLOR_INDEX_BRIGHTNESS" val="0"/>
  <p:tag name="KSO_WM_UNIT_TEXT_FILL_FORE_SCHEMECOLOR_INDEX" val="13"/>
  <p:tag name="KSO_WM_UNIT_TEXT_FILL_TYPE" val="1"/>
  <p:tag name="KSO_WM_TEMPLATE_ASSEMBLE_XID" val="617a7f6d0692455894c27d65"/>
  <p:tag name="KSO_WM_TEMPLATE_ASSEMBLE_GROUPID" val="614db707ffb8e1d28d9db084"/>
</p:tagLst>
</file>

<file path=ppt/tags/tag504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505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3*i*1"/>
  <p:tag name="KSO_WM_BEAUTIFY_FLAG" val="#wm#"/>
  <p:tag name="KSO_WM_TAG_VERSION" val="1.0"/>
  <p:tag name="KSO_WM_CHIP_GROUPID" val="614db707ffb8e1d28d9db084"/>
  <p:tag name="KSO_WM_CHIP_XID" val="617a7e68004054b232b8a35c"/>
  <p:tag name="KSO_WM_UNIT_DEC_AREA_ID" val="c6607505989d4b3a819f93f9998cfc7f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77118ae158a34140aac9bcb0a6e6b648"/>
</p:tagLst>
</file>

<file path=ppt/tags/tag506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0550_1*a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UNIT_BLOCK" val="0"/>
  <p:tag name="KSO_WM_UNIT_DEC_AREA_ID" val="e0f6d1e1954249eaa42521058af616b4"/>
  <p:tag name="KSO_WM_UNIT_DEFAULT_FONT" val="60;72;2"/>
  <p:tag name="KSO_WM_CHIP_GROUPID" val="612ee0258ebfb23103c99f75"/>
  <p:tag name="KSO_WM_CHIP_XID" val="612ee0258ebfb23103c99f76"/>
  <p:tag name="KSO_WM_CHIP_FILLAREA_FILL_RULE" val="{&quot;fill_align&quot;:&quot;cm&quot;,&quot;fill_mode&quot;:&quot;adaptive&quot;,&quot;sacle_strategy&quot;:&quot;smart&quot;}"/>
  <p:tag name="KSO_WM_ASSEMBLE_CHIP_INDEX" val="01500112c52948bfb234816ba6570b45"/>
  <p:tag name="KSO_WM_UNIT_TEXT_FILL_FORE_SCHEMECOLOR_INDEX_BRIGHTNESS" val="0.15"/>
  <p:tag name="KSO_WM_UNIT_TEXT_FILL_FORE_SCHEMECOLOR_INDEX" val="13"/>
  <p:tag name="KSO_WM_UNIT_TEXT_FILL_TYPE" val="1"/>
  <p:tag name="KSO_WM_TEMPLATE_ASSEMBLE_XID" val="617a7f6c004054b232b8abe4"/>
  <p:tag name="KSO_WM_TEMPLATE_ASSEMBLE_GROUPID" val="614db707ffb8e1d28d9db084"/>
</p:tagLst>
</file>

<file path=ppt/tags/tag507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508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509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2*i*1"/>
  <p:tag name="KSO_WM_BEAUTIFY_FLAG" val="#wm#"/>
  <p:tag name="KSO_WM_TAG_VERSION" val="1.0"/>
  <p:tag name="KSO_WM_CHIP_GROUPID" val="614db707ffb8e1d28d9db084"/>
  <p:tag name="KSO_WM_CHIP_XID" val="617a7e68004054b232b8a33c"/>
  <p:tag name="KSO_WM_UNIT_DEC_AREA_ID" val="d9a8b2d014dc4723a579921f58374f3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ad2f2d790214c6c836610d92d12179b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0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511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512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513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5*i*1"/>
  <p:tag name="KSO_WM_BEAUTIFY_FLAG" val="#wm#"/>
  <p:tag name="KSO_WM_TAG_VERSION" val="1.0"/>
  <p:tag name="KSO_WM_CHIP_GROUPID" val="614db707ffb8e1d28d9db084"/>
  <p:tag name="KSO_WM_CHIP_XID" val="617a7e68004054b232b8a34e"/>
  <p:tag name="KSO_WM_UNIT_DEC_AREA_ID" val="b3d6b48cdd934770ad85b1b958a19510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8025a33c57648fc90e72e5e97ed25d7"/>
</p:tagLst>
</file>

<file path=ppt/tags/tag514.xml><?xml version="1.0" encoding="utf-8"?>
<p:tagLst xmlns:p="http://schemas.openxmlformats.org/presentationml/2006/main">
  <p:tag name="KSO_WM_UNIT_DEFAULT_FONT" val="88;96;2"/>
  <p:tag name="KSO_WM_UNIT_BLOCK" val="0"/>
  <p:tag name="KSO_WM_UNIT_DEC_AREA_ID" val="875a84b4bd754770b1f1e755e52f427f"/>
  <p:tag name="KSO_WM_UNIT_ISCONTENTSTITLE" val="0"/>
  <p:tag name="KSO_WM_UNIT_ISNUMDGMTITLE" val="0"/>
  <p:tag name="KSO_WM_UNIT_PRESET_TEXT" val="感谢观看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0550_1*a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CHIP_GROUPID" val="6168e227256448775aa5fe93"/>
  <p:tag name="KSO_WM_CHIP_XID" val="6168e227256448775aa5fe90"/>
  <p:tag name="KSO_WM_CHIP_FILLAREA_FILL_RULE" val="{&quot;fill_align&quot;:&quot;cm&quot;,&quot;fill_mode&quot;:&quot;adaptive&quot;,&quot;sacle_strategy&quot;:&quot;smart&quot;}"/>
  <p:tag name="KSO_WM_ASSEMBLE_CHIP_INDEX" val="6bb52420ae4947e3949ecd3009e464ac"/>
  <p:tag name="KSO_WM_UNIT_TEXT_FILL_FORE_SCHEMECOLOR_INDEX_BRIGHTNESS" val="0"/>
  <p:tag name="KSO_WM_UNIT_TEXT_FILL_FORE_SCHEMECOLOR_INDEX" val="13"/>
  <p:tag name="KSO_WM_UNIT_TEXT_FILL_TYPE" val="1"/>
  <p:tag name="KSO_WM_TEMPLATE_ASSEMBLE_XID" val="617a7f6b004054b232b8abb9"/>
  <p:tag name="KSO_WM_TEMPLATE_ASSEMBLE_GROUPID" val="614db707ffb8e1d28d9db084"/>
</p:tagLst>
</file>

<file path=ppt/tags/tag515.xml><?xml version="1.0" encoding="utf-8"?>
<p:tagLst xmlns:p="http://schemas.openxmlformats.org/presentationml/2006/main">
  <p:tag name="KSO_WM_UNIT_DEFAULT_FONT" val="24;26;2"/>
  <p:tag name="KSO_WM_UNIT_BLOCK" val="0"/>
  <p:tag name="KSO_WM_UNIT_DEC_AREA_ID" val="2b127da5aed3476a87893d5931c25498"/>
  <p:tag name="KSO_WM_UNIT_ISCONTENTSTITLE" val="0"/>
  <p:tag name="KSO_WM_UNIT_ISNUMDGMTITLE" val="0"/>
  <p:tag name="KSO_WM_UNIT_PRESET_TEXT" val="CLICK TO ADD TITLE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0550_1*b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CHIP_GROUPID" val="6168e227256448775aa5fe93"/>
  <p:tag name="KSO_WM_CHIP_XID" val="6168e227256448775aa5fe90"/>
  <p:tag name="KSO_WM_CHIP_FILLAREA_FILL_RULE" val="{&quot;fill_align&quot;:&quot;cm&quot;,&quot;fill_mode&quot;:&quot;adaptive&quot;,&quot;sacle_strategy&quot;:&quot;smart&quot;}"/>
  <p:tag name="KSO_WM_ASSEMBLE_CHIP_INDEX" val="6bb52420ae4947e3949ecd3009e464ac"/>
  <p:tag name="KSO_WM_UNIT_TEXT_FILL_FORE_SCHEMECOLOR_INDEX_BRIGHTNESS" val="0"/>
  <p:tag name="KSO_WM_UNIT_TEXT_FILL_FORE_SCHEMECOLOR_INDEX" val="13"/>
  <p:tag name="KSO_WM_UNIT_TEXT_FILL_TYPE" val="1"/>
  <p:tag name="KSO_WM_TEMPLATE_ASSEMBLE_XID" val="617a7f6b004054b232b8abb9"/>
  <p:tag name="KSO_WM_TEMPLATE_ASSEMBLE_GROUPID" val="614db707ffb8e1d28d9db084"/>
</p:tagLst>
</file>

<file path=ppt/tags/tag516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  <p:tag name="KSO_WM_SLIDE_BACKGROUND_TYPE" val="general"/>
</p:tagLst>
</file>

<file path=ppt/tags/tag517.xml><?xml version="1.0" encoding="utf-8"?>
<p:tagLst xmlns:p="http://schemas.openxmlformats.org/presentationml/2006/main">
  <p:tag name="KSO_WM_SLIDE_BACKGROUND_TYPE" val="general"/>
</p:tagLst>
</file>

<file path=ppt/tags/tag518.xml><?xml version="1.0" encoding="utf-8"?>
<p:tagLst xmlns:p="http://schemas.openxmlformats.org/presentationml/2006/main">
  <p:tag name="KSO_WM_SLIDE_BACKGROUND_TYPE" val="general"/>
</p:tagLst>
</file>

<file path=ppt/tags/tag519.xml><?xml version="1.0" encoding="utf-8"?>
<p:tagLst xmlns:p="http://schemas.openxmlformats.org/presentationml/2006/main">
  <p:tag name="KSO_WM_SLIDE_BACKGROUND_TYPE" val="general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0.xml><?xml version="1.0" encoding="utf-8"?>
<p:tagLst xmlns:p="http://schemas.openxmlformats.org/presentationml/2006/main">
  <p:tag name="KSO_WM_SLIDE_BACKGROUND_TYPE" val="general"/>
</p:tagLst>
</file>

<file path=ppt/tags/tag521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b9f3424a44af4e06b87b3592e4f930ac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0033b47b4c5c41fb9a2c2aee4528e066"/>
  <p:tag name="KSO_WM_SLIDE_BACKGROUND_TYPE" val="frame"/>
</p:tagLst>
</file>

<file path=ppt/tags/tag52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2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  <p:tag name="KSO_WM_TEMPLATE_CATEGORY" val="bg"/>
  <p:tag name="KSO_WM_TEMPLATE_INDEX" val="20220286"/>
  <p:tag name="KSO_WM_CHIP_GROUPID" val="612f6a61c37455bdf62a9584"/>
  <p:tag name="KSO_WM_CHIP_XID" val="612f6a61c37455bdf62a9586"/>
  <p:tag name="KSO_WM_UNIT_FILL_FORE_SCHEMECOLOR_INDEX_BRIGHTNESS" val="0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23.xml><?xml version="1.0" encoding="utf-8"?>
<p:tagLst xmlns:p="http://schemas.openxmlformats.org/presentationml/2006/main">
  <p:tag name="KSO_WM_SLIDE_BACKGROUND_TYPE" val="frame"/>
</p:tagLst>
</file>

<file path=ppt/tags/tag524.xml><?xml version="1.0" encoding="utf-8"?>
<p:tagLst xmlns:p="http://schemas.openxmlformats.org/presentationml/2006/main">
  <p:tag name="KSO_WM_SLIDE_BACKGROUND_TYPE" val="frame"/>
</p:tagLst>
</file>

<file path=ppt/tags/tag525.xml><?xml version="1.0" encoding="utf-8"?>
<p:tagLst xmlns:p="http://schemas.openxmlformats.org/presentationml/2006/main">
  <p:tag name="KSO_WM_SLIDE_BACKGROUND_TYPE" val="frame"/>
</p:tagLst>
</file>

<file path=ppt/tags/tag526.xml><?xml version="1.0" encoding="utf-8"?>
<p:tagLst xmlns:p="http://schemas.openxmlformats.org/presentationml/2006/main">
  <p:tag name="KSO_WM_SLIDE_BACKGROUND_TYPE" val="frame"/>
</p:tagLst>
</file>

<file path=ppt/tags/tag527.xml><?xml version="1.0" encoding="utf-8"?>
<p:tagLst xmlns:p="http://schemas.openxmlformats.org/presentationml/2006/main">
  <p:tag name="KSO_WM_SLIDE_BACKGROUND_TYPE" val="frame"/>
</p:tagLst>
</file>

<file path=ppt/tags/tag528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dd3fd0c8f86046d08cf4d7f084503d5e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55ea74ded51412594fd3c4371abac21"/>
  <p:tag name="KSO_WM_SLIDE_BACKGROUND_TYPE" val="leftRight"/>
</p:tagLst>
</file>

<file path=ppt/tags/tag52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3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7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0.xml><?xml version="1.0" encoding="utf-8"?>
<p:tagLst xmlns:p="http://schemas.openxmlformats.org/presentationml/2006/main">
  <p:tag name="KSO_WM_SLIDE_BACKGROUND_TYPE" val="leftRight"/>
</p:tagLst>
</file>

<file path=ppt/tags/tag531.xml><?xml version="1.0" encoding="utf-8"?>
<p:tagLst xmlns:p="http://schemas.openxmlformats.org/presentationml/2006/main">
  <p:tag name="KSO_WM_SLIDE_BACKGROUND_TYPE" val="leftRight"/>
</p:tagLst>
</file>

<file path=ppt/tags/tag532.xml><?xml version="1.0" encoding="utf-8"?>
<p:tagLst xmlns:p="http://schemas.openxmlformats.org/presentationml/2006/main">
  <p:tag name="KSO_WM_SLIDE_BACKGROUND_TYPE" val="leftRight"/>
</p:tagLst>
</file>

<file path=ppt/tags/tag533.xml><?xml version="1.0" encoding="utf-8"?>
<p:tagLst xmlns:p="http://schemas.openxmlformats.org/presentationml/2006/main">
  <p:tag name="KSO_WM_SLIDE_BACKGROUND_TYPE" val="leftRight"/>
</p:tagLst>
</file>

<file path=ppt/tags/tag534.xml><?xml version="1.0" encoding="utf-8"?>
<p:tagLst xmlns:p="http://schemas.openxmlformats.org/presentationml/2006/main">
  <p:tag name="KSO_WM_SLIDE_BACKGROUND_TYPE" val="leftRight"/>
</p:tagLst>
</file>

<file path=ppt/tags/tag535.xml><?xml version="1.0" encoding="utf-8"?>
<p:tagLst xmlns:p="http://schemas.openxmlformats.org/presentationml/2006/main">
  <p:tag name="KSO_WM_SLIDE_BACKGROUND_TYPE" val="leftRight"/>
</p:tagLst>
</file>

<file path=ppt/tags/tag536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9993a8dfe3144e6aabbf7b68ee25c01f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2fbbfe257e864341a936f238afd96c7f"/>
  <p:tag name="KSO_WM_SLIDE_BACKGROUND_TYPE" val="topBottom"/>
</p:tagLst>
</file>

<file path=ppt/tags/tag53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8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38.xml><?xml version="1.0" encoding="utf-8"?>
<p:tagLst xmlns:p="http://schemas.openxmlformats.org/presentationml/2006/main">
  <p:tag name="KSO_WM_SLIDE_BACKGROUND_TYPE" val="topBottom"/>
</p:tagLst>
</file>

<file path=ppt/tags/tag539.xml><?xml version="1.0" encoding="utf-8"?>
<p:tagLst xmlns:p="http://schemas.openxmlformats.org/presentationml/2006/main">
  <p:tag name="KSO_WM_SLIDE_BACKGROUND_TYPE" val="topBottom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0.xml><?xml version="1.0" encoding="utf-8"?>
<p:tagLst xmlns:p="http://schemas.openxmlformats.org/presentationml/2006/main">
  <p:tag name="KSO_WM_SLIDE_BACKGROUND_TYPE" val="topBottom"/>
</p:tagLst>
</file>

<file path=ppt/tags/tag541.xml><?xml version="1.0" encoding="utf-8"?>
<p:tagLst xmlns:p="http://schemas.openxmlformats.org/presentationml/2006/main">
  <p:tag name="KSO_WM_SLIDE_BACKGROUND_TYPE" val="topBottom"/>
</p:tagLst>
</file>

<file path=ppt/tags/tag542.xml><?xml version="1.0" encoding="utf-8"?>
<p:tagLst xmlns:p="http://schemas.openxmlformats.org/presentationml/2006/main">
  <p:tag name="KSO_WM_SLIDE_BACKGROUND_TYPE" val="topBottom"/>
</p:tagLst>
</file>

<file path=ppt/tags/tag543.xml><?xml version="1.0" encoding="utf-8"?>
<p:tagLst xmlns:p="http://schemas.openxmlformats.org/presentationml/2006/main">
  <p:tag name="KSO_WM_SLIDE_BACKGROUND_TYPE" val="topBottom"/>
</p:tagLst>
</file>

<file path=ppt/tags/tag544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e7b3167b200e43b2891d62629da4e987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8e4289feb8e947caaab5775e59d34bef"/>
  <p:tag name="KSO_WM_SLIDE_BACKGROUND_TYPE" val="bottomTop"/>
</p:tagLst>
</file>

<file path=ppt/tags/tag54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9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46.xml><?xml version="1.0" encoding="utf-8"?>
<p:tagLst xmlns:p="http://schemas.openxmlformats.org/presentationml/2006/main">
  <p:tag name="KSO_WM_SLIDE_BACKGROUND_TYPE" val="bottomTop"/>
</p:tagLst>
</file>

<file path=ppt/tags/tag547.xml><?xml version="1.0" encoding="utf-8"?>
<p:tagLst xmlns:p="http://schemas.openxmlformats.org/presentationml/2006/main">
  <p:tag name="KSO_WM_SLIDE_BACKGROUND_TYPE" val="bottomTop"/>
</p:tagLst>
</file>

<file path=ppt/tags/tag548.xml><?xml version="1.0" encoding="utf-8"?>
<p:tagLst xmlns:p="http://schemas.openxmlformats.org/presentationml/2006/main">
  <p:tag name="KSO_WM_SLIDE_BACKGROUND_TYPE" val="bottomTop"/>
</p:tagLst>
</file>

<file path=ppt/tags/tag549.xml><?xml version="1.0" encoding="utf-8"?>
<p:tagLst xmlns:p="http://schemas.openxmlformats.org/presentationml/2006/main">
  <p:tag name="KSO_WM_SLIDE_BACKGROUND_TYPE" val="bottomTop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0.xml><?xml version="1.0" encoding="utf-8"?>
<p:tagLst xmlns:p="http://schemas.openxmlformats.org/presentationml/2006/main">
  <p:tag name="KSO_WM_SLIDE_BACKGROUND_TYPE" val="bottomTop"/>
</p:tagLst>
</file>

<file path=ppt/tags/tag551.xml><?xml version="1.0" encoding="utf-8"?>
<p:tagLst xmlns:p="http://schemas.openxmlformats.org/presentationml/2006/main">
  <p:tag name="KSO_WM_SLIDE_BACKGROUND_TYPE" val="bottomTop"/>
</p:tagLst>
</file>

<file path=ppt/tags/tag552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f4097f21c944ee4a2013b214f6277e1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e75adda34b34a5e81339545febe8472"/>
  <p:tag name="KSO_WM_SLIDE_BACKGROUND_TYPE" val="navigation"/>
</p:tagLst>
</file>

<file path=ppt/tags/tag55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a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54.xml><?xml version="1.0" encoding="utf-8"?>
<p:tagLst xmlns:p="http://schemas.openxmlformats.org/presentationml/2006/main">
  <p:tag name="KSO_WM_SLIDE_BACKGROUND_TYPE" val="navigation"/>
</p:tagLst>
</file>

<file path=ppt/tags/tag555.xml><?xml version="1.0" encoding="utf-8"?>
<p:tagLst xmlns:p="http://schemas.openxmlformats.org/presentationml/2006/main">
  <p:tag name="KSO_WM_SLIDE_BACKGROUND_TYPE" val="navigation"/>
</p:tagLst>
</file>

<file path=ppt/tags/tag556.xml><?xml version="1.0" encoding="utf-8"?>
<p:tagLst xmlns:p="http://schemas.openxmlformats.org/presentationml/2006/main">
  <p:tag name="KSO_WM_SLIDE_BACKGROUND_TYPE" val="navigation"/>
</p:tagLst>
</file>

<file path=ppt/tags/tag557.xml><?xml version="1.0" encoding="utf-8"?>
<p:tagLst xmlns:p="http://schemas.openxmlformats.org/presentationml/2006/main">
  <p:tag name="KSO_WM_SLIDE_BACKGROUND_TYPE" val="navigation"/>
</p:tagLst>
</file>

<file path=ppt/tags/tag558.xml><?xml version="1.0" encoding="utf-8"?>
<p:tagLst xmlns:p="http://schemas.openxmlformats.org/presentationml/2006/main">
  <p:tag name="KSO_WM_SLIDE_BACKGROUND_TYPE" val="navigation"/>
</p:tagLst>
</file>

<file path=ppt/tags/tag559.xml><?xml version="1.0" encoding="utf-8"?>
<p:tagLst xmlns:p="http://schemas.openxmlformats.org/presentationml/2006/main">
  <p:tag name="KSO_WM_SLIDE_BACKGROUND_TYPE" val="navigation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0.xml><?xml version="1.0" encoding="utf-8"?>
<p:tagLst xmlns:p="http://schemas.openxmlformats.org/presentationml/2006/main">
  <p:tag name="KSO_WM_SLIDE_BACKGROUND_TYPE" val="navigation"/>
</p:tagLst>
</file>

<file path=ppt/tags/tag561.xml><?xml version="1.0" encoding="utf-8"?>
<p:tagLst xmlns:p="http://schemas.openxmlformats.org/presentationml/2006/main">
  <p:tag name="KSO_WM_SLIDE_BACKGROUND_TYPE" val="navigation"/>
</p:tagLst>
</file>

<file path=ppt/tags/tag562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e62ff0859b524ae1a48faff2b0226190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9b4454e67b79451daf2e4aa173b230d5"/>
  <p:tag name="KSO_WM_SLIDE_BACKGROUND_TYPE" val="belt"/>
</p:tagLst>
</file>

<file path=ppt/tags/tag56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b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64.xml><?xml version="1.0" encoding="utf-8"?>
<p:tagLst xmlns:p="http://schemas.openxmlformats.org/presentationml/2006/main">
  <p:tag name="KSO_WM_SLIDE_BACKGROUND_TYPE" val="belt"/>
</p:tagLst>
</file>

<file path=ppt/tags/tag565.xml><?xml version="1.0" encoding="utf-8"?>
<p:tagLst xmlns:p="http://schemas.openxmlformats.org/presentationml/2006/main">
  <p:tag name="KSO_WM_SLIDE_BACKGROUND_TYPE" val="belt"/>
</p:tagLst>
</file>

<file path=ppt/tags/tag566.xml><?xml version="1.0" encoding="utf-8"?>
<p:tagLst xmlns:p="http://schemas.openxmlformats.org/presentationml/2006/main">
  <p:tag name="KSO_WM_SLIDE_BACKGROUND_TYPE" val="belt"/>
</p:tagLst>
</file>

<file path=ppt/tags/tag567.xml><?xml version="1.0" encoding="utf-8"?>
<p:tagLst xmlns:p="http://schemas.openxmlformats.org/presentationml/2006/main">
  <p:tag name="KSO_WM_SLIDE_BACKGROUND_TYPE" val="belt"/>
</p:tagLst>
</file>

<file path=ppt/tags/tag568.xml><?xml version="1.0" encoding="utf-8"?>
<p:tagLst xmlns:p="http://schemas.openxmlformats.org/presentationml/2006/main">
  <p:tag name="KSO_WM_SLIDE_BACKGROUND_TYPE" val="belt"/>
</p:tagLst>
</file>

<file path=ppt/tags/tag569.xml><?xml version="1.0" encoding="utf-8"?>
<p:tagLst xmlns:p="http://schemas.openxmlformats.org/presentationml/2006/main">
  <p:tag name="KSO_WM_TEMPLATE_CATEGORY" val="custom"/>
  <p:tag name="KSO_WM_TEMPLATE_INDEX" val="20220550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0.xml><?xml version="1.0" encoding="utf-8"?>
<p:tagLst xmlns:p="http://schemas.openxmlformats.org/presentationml/2006/main">
  <p:tag name="KSO_WM_TEMPLATE_CATEGORY" val="custom"/>
  <p:tag name="KSO_WM_TEMPLATE_INDEX" val="20220550"/>
</p:tagLst>
</file>

<file path=ppt/tags/tag571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20550"/>
  <p:tag name="KSO_WM_CHIP_COLORING" val="2"/>
</p:tagLst>
</file>

<file path=ppt/tags/tag572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1*i*1"/>
  <p:tag name="KSO_WM_BEAUTIFY_FLAG" val="#wm#"/>
  <p:tag name="KSO_WM_TAG_VERSION" val="1.0"/>
  <p:tag name="KSO_WM_CHIP_GROUPID" val="614db707ffb8e1d28d9db084"/>
  <p:tag name="KSO_WM_CHIP_XID" val="617a7e68004054b232b8a365"/>
  <p:tag name="KSO_WM_UNIT_DEC_AREA_ID" val="56c94bcba9b542eb899fa81d723eb450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9f432b86706f4671a2d146de95fce831"/>
</p:tagLst>
</file>

<file path=ppt/tags/tag573.xml><?xml version="1.0" encoding="utf-8"?>
<p:tagLst xmlns:p="http://schemas.openxmlformats.org/presentationml/2006/main">
  <p:tag name="KSO_WM_UNIT_DEFAULT_FONT" val="88;96;2"/>
  <p:tag name="KSO_WM_UNIT_BLOCK" val="0"/>
  <p:tag name="KSO_WM_UNIT_DEC_AREA_ID" val="022a3dafc7ca45c89b220f58f3fd0a61"/>
  <p:tag name="KSO_WM_UNIT_ISCONTENTSTITLE" val="0"/>
  <p:tag name="KSO_WM_UNIT_ISNUMDGMTITLE" val="0"/>
  <p:tag name="KSO_WM_UNIT_PRESET_TEXT" val="我们的故事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0550_1*a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CHIP_GROUPID" val="6168e227256448775aa5fe93"/>
  <p:tag name="KSO_WM_CHIP_XID" val="6168e227256448775aa5fe90"/>
  <p:tag name="KSO_WM_CHIP_FILLAREA_FILL_RULE" val="{&quot;fill_align&quot;:&quot;cm&quot;,&quot;fill_mode&quot;:&quot;adaptive&quot;,&quot;sacle_strategy&quot;:&quot;smart&quot;}"/>
  <p:tag name="KSO_WM_ASSEMBLE_CHIP_INDEX" val="6f0cfea630574557bf8d85aef1ed270a"/>
  <p:tag name="KSO_WM_UNIT_TEXT_FILL_FORE_SCHEMECOLOR_INDEX_BRIGHTNESS" val="0"/>
  <p:tag name="KSO_WM_UNIT_TEXT_FILL_FORE_SCHEMECOLOR_INDEX" val="13"/>
  <p:tag name="KSO_WM_UNIT_TEXT_FILL_TYPE" val="1"/>
  <p:tag name="KSO_WM_TEMPLATE_ASSEMBLE_XID" val="617a7f6d0692455894c27d65"/>
  <p:tag name="KSO_WM_TEMPLATE_ASSEMBLE_GROUPID" val="614db707ffb8e1d28d9db084"/>
</p:tagLst>
</file>

<file path=ppt/tags/tag574.xml><?xml version="1.0" encoding="utf-8"?>
<p:tagLst xmlns:p="http://schemas.openxmlformats.org/presentationml/2006/main">
  <p:tag name="KSO_WM_UNIT_DEFAULT_FONT" val="24;26;2"/>
  <p:tag name="KSO_WM_UNIT_BLOCK" val="0"/>
  <p:tag name="KSO_WM_UNIT_DEC_AREA_ID" val="81db8137678540c784ab8e0640685af8"/>
  <p:tag name="KSO_WM_UNIT_ISCONTENTSTITLE" val="0"/>
  <p:tag name="KSO_WM_UNIT_ISNUMDGMTITLE" val="0"/>
  <p:tag name="KSO_WM_UNIT_PRESET_TEXT" val="CLICK TO ADD TITLE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0550_1*b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CHIP_GROUPID" val="6168e227256448775aa5fe93"/>
  <p:tag name="KSO_WM_CHIP_XID" val="6168e227256448775aa5fe90"/>
  <p:tag name="KSO_WM_CHIP_FILLAREA_FILL_RULE" val="{&quot;fill_align&quot;:&quot;cm&quot;,&quot;fill_mode&quot;:&quot;adaptive&quot;,&quot;sacle_strategy&quot;:&quot;smart&quot;}"/>
  <p:tag name="KSO_WM_ASSEMBLE_CHIP_INDEX" val="6f0cfea630574557bf8d85aef1ed270a"/>
  <p:tag name="KSO_WM_UNIT_TEXT_FILL_FORE_SCHEMECOLOR_INDEX_BRIGHTNESS" val="0"/>
  <p:tag name="KSO_WM_UNIT_TEXT_FILL_FORE_SCHEMECOLOR_INDEX" val="13"/>
  <p:tag name="KSO_WM_UNIT_TEXT_FILL_TYPE" val="1"/>
  <p:tag name="KSO_WM_TEMPLATE_ASSEMBLE_XID" val="617a7f6d0692455894c27d65"/>
  <p:tag name="KSO_WM_TEMPLATE_ASSEMBLE_GROUPID" val="614db707ffb8e1d28d9db084"/>
</p:tagLst>
</file>

<file path=ppt/tags/tag575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576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3*i*1"/>
  <p:tag name="KSO_WM_BEAUTIFY_FLAG" val="#wm#"/>
  <p:tag name="KSO_WM_TAG_VERSION" val="1.0"/>
  <p:tag name="KSO_WM_CHIP_GROUPID" val="614db707ffb8e1d28d9db084"/>
  <p:tag name="KSO_WM_CHIP_XID" val="617a7e68004054b232b8a35c"/>
  <p:tag name="KSO_WM_UNIT_DEC_AREA_ID" val="c6607505989d4b3a819f93f9998cfc7f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77118ae158a34140aac9bcb0a6e6b648"/>
</p:tagLst>
</file>

<file path=ppt/tags/tag577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0550_1*a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UNIT_BLOCK" val="0"/>
  <p:tag name="KSO_WM_UNIT_DEC_AREA_ID" val="e0f6d1e1954249eaa42521058af616b4"/>
  <p:tag name="KSO_WM_UNIT_DEFAULT_FONT" val="60;72;2"/>
  <p:tag name="KSO_WM_CHIP_GROUPID" val="612ee0258ebfb23103c99f75"/>
  <p:tag name="KSO_WM_CHIP_XID" val="612ee0258ebfb23103c99f76"/>
  <p:tag name="KSO_WM_CHIP_FILLAREA_FILL_RULE" val="{&quot;fill_align&quot;:&quot;cm&quot;,&quot;fill_mode&quot;:&quot;adaptive&quot;,&quot;sacle_strategy&quot;:&quot;smart&quot;}"/>
  <p:tag name="KSO_WM_ASSEMBLE_CHIP_INDEX" val="01500112c52948bfb234816ba6570b45"/>
  <p:tag name="KSO_WM_UNIT_TEXT_FILL_FORE_SCHEMECOLOR_INDEX_BRIGHTNESS" val="0.15"/>
  <p:tag name="KSO_WM_UNIT_TEXT_FILL_FORE_SCHEMECOLOR_INDEX" val="13"/>
  <p:tag name="KSO_WM_UNIT_TEXT_FILL_TYPE" val="1"/>
  <p:tag name="KSO_WM_TEMPLATE_ASSEMBLE_XID" val="617a7f6c004054b232b8abe4"/>
  <p:tag name="KSO_WM_TEMPLATE_ASSEMBLE_GROUPID" val="614db707ffb8e1d28d9db084"/>
</p:tagLst>
</file>

<file path=ppt/tags/tag578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579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0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2*i*1"/>
  <p:tag name="KSO_WM_BEAUTIFY_FLAG" val="#wm#"/>
  <p:tag name="KSO_WM_TAG_VERSION" val="1.0"/>
  <p:tag name="KSO_WM_CHIP_GROUPID" val="614db707ffb8e1d28d9db084"/>
  <p:tag name="KSO_WM_CHIP_XID" val="617a7e68004054b232b8a33c"/>
  <p:tag name="KSO_WM_UNIT_DEC_AREA_ID" val="d9a8b2d014dc4723a579921f58374f3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ad2f2d790214c6c836610d92d12179b"/>
</p:tagLst>
</file>

<file path=ppt/tags/tag581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582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583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584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5*i*1"/>
  <p:tag name="KSO_WM_BEAUTIFY_FLAG" val="#wm#"/>
  <p:tag name="KSO_WM_TAG_VERSION" val="1.0"/>
  <p:tag name="KSO_WM_CHIP_GROUPID" val="614db707ffb8e1d28d9db084"/>
  <p:tag name="KSO_WM_CHIP_XID" val="617a7e68004054b232b8a34e"/>
  <p:tag name="KSO_WM_UNIT_DEC_AREA_ID" val="b3d6b48cdd934770ad85b1b958a19510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8025a33c57648fc90e72e5e97ed25d7"/>
</p:tagLst>
</file>

<file path=ppt/tags/tag585.xml><?xml version="1.0" encoding="utf-8"?>
<p:tagLst xmlns:p="http://schemas.openxmlformats.org/presentationml/2006/main">
  <p:tag name="KSO_WM_UNIT_DEFAULT_FONT" val="88;96;2"/>
  <p:tag name="KSO_WM_UNIT_BLOCK" val="0"/>
  <p:tag name="KSO_WM_UNIT_DEC_AREA_ID" val="875a84b4bd754770b1f1e755e52f427f"/>
  <p:tag name="KSO_WM_UNIT_ISCONTENTSTITLE" val="0"/>
  <p:tag name="KSO_WM_UNIT_ISNUMDGMTITLE" val="0"/>
  <p:tag name="KSO_WM_UNIT_PRESET_TEXT" val="感谢观看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0550_1*a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CHIP_GROUPID" val="6168e227256448775aa5fe93"/>
  <p:tag name="KSO_WM_CHIP_XID" val="6168e227256448775aa5fe90"/>
  <p:tag name="KSO_WM_CHIP_FILLAREA_FILL_RULE" val="{&quot;fill_align&quot;:&quot;cm&quot;,&quot;fill_mode&quot;:&quot;adaptive&quot;,&quot;sacle_strategy&quot;:&quot;smart&quot;}"/>
  <p:tag name="KSO_WM_ASSEMBLE_CHIP_INDEX" val="6bb52420ae4947e3949ecd3009e464ac"/>
  <p:tag name="KSO_WM_UNIT_TEXT_FILL_FORE_SCHEMECOLOR_INDEX_BRIGHTNESS" val="0"/>
  <p:tag name="KSO_WM_UNIT_TEXT_FILL_FORE_SCHEMECOLOR_INDEX" val="13"/>
  <p:tag name="KSO_WM_UNIT_TEXT_FILL_TYPE" val="1"/>
  <p:tag name="KSO_WM_TEMPLATE_ASSEMBLE_XID" val="617a7f6b004054b232b8abb9"/>
  <p:tag name="KSO_WM_TEMPLATE_ASSEMBLE_GROUPID" val="614db707ffb8e1d28d9db084"/>
</p:tagLst>
</file>

<file path=ppt/tags/tag586.xml><?xml version="1.0" encoding="utf-8"?>
<p:tagLst xmlns:p="http://schemas.openxmlformats.org/presentationml/2006/main">
  <p:tag name="KSO_WM_UNIT_DEFAULT_FONT" val="24;26;2"/>
  <p:tag name="KSO_WM_UNIT_BLOCK" val="0"/>
  <p:tag name="KSO_WM_UNIT_DEC_AREA_ID" val="2b127da5aed3476a87893d5931c25498"/>
  <p:tag name="KSO_WM_UNIT_ISCONTENTSTITLE" val="0"/>
  <p:tag name="KSO_WM_UNIT_ISNUMDGMTITLE" val="0"/>
  <p:tag name="KSO_WM_UNIT_PRESET_TEXT" val="CLICK TO ADD TITLE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0550_1*b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CHIP_GROUPID" val="6168e227256448775aa5fe93"/>
  <p:tag name="KSO_WM_CHIP_XID" val="6168e227256448775aa5fe90"/>
  <p:tag name="KSO_WM_CHIP_FILLAREA_FILL_RULE" val="{&quot;fill_align&quot;:&quot;cm&quot;,&quot;fill_mode&quot;:&quot;adaptive&quot;,&quot;sacle_strategy&quot;:&quot;smart&quot;}"/>
  <p:tag name="KSO_WM_ASSEMBLE_CHIP_INDEX" val="6bb52420ae4947e3949ecd3009e464ac"/>
  <p:tag name="KSO_WM_UNIT_TEXT_FILL_FORE_SCHEMECOLOR_INDEX_BRIGHTNESS" val="0"/>
  <p:tag name="KSO_WM_UNIT_TEXT_FILL_FORE_SCHEMECOLOR_INDEX" val="13"/>
  <p:tag name="KSO_WM_UNIT_TEXT_FILL_TYPE" val="1"/>
  <p:tag name="KSO_WM_TEMPLATE_ASSEMBLE_XID" val="617a7f6b004054b232b8abb9"/>
  <p:tag name="KSO_WM_TEMPLATE_ASSEMBLE_GROUPID" val="614db707ffb8e1d28d9db084"/>
</p:tagLst>
</file>

<file path=ppt/tags/tag587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  <p:tag name="KSO_WM_SLIDE_BACKGROUND_TYPE" val="general"/>
</p:tagLst>
</file>

<file path=ppt/tags/tag588.xml><?xml version="1.0" encoding="utf-8"?>
<p:tagLst xmlns:p="http://schemas.openxmlformats.org/presentationml/2006/main">
  <p:tag name="KSO_WM_SLIDE_BACKGROUND_TYPE" val="general"/>
</p:tagLst>
</file>

<file path=ppt/tags/tag589.xml><?xml version="1.0" encoding="utf-8"?>
<p:tagLst xmlns:p="http://schemas.openxmlformats.org/presentationml/2006/main">
  <p:tag name="KSO_WM_SLIDE_BACKGROUND_TYPE" val="general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0.xml><?xml version="1.0" encoding="utf-8"?>
<p:tagLst xmlns:p="http://schemas.openxmlformats.org/presentationml/2006/main">
  <p:tag name="KSO_WM_SLIDE_BACKGROUND_TYPE" val="general"/>
</p:tagLst>
</file>

<file path=ppt/tags/tag591.xml><?xml version="1.0" encoding="utf-8"?>
<p:tagLst xmlns:p="http://schemas.openxmlformats.org/presentationml/2006/main">
  <p:tag name="KSO_WM_SLIDE_BACKGROUND_TYPE" val="general"/>
</p:tagLst>
</file>

<file path=ppt/tags/tag592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b9f3424a44af4e06b87b3592e4f930ac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0033b47b4c5c41fb9a2c2aee4528e066"/>
  <p:tag name="KSO_WM_SLIDE_BACKGROUND_TYPE" val="frame"/>
</p:tagLst>
</file>

<file path=ppt/tags/tag59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2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  <p:tag name="KSO_WM_TEMPLATE_CATEGORY" val="bg"/>
  <p:tag name="KSO_WM_TEMPLATE_INDEX" val="20220286"/>
  <p:tag name="KSO_WM_CHIP_GROUPID" val="612f6a61c37455bdf62a9584"/>
  <p:tag name="KSO_WM_CHIP_XID" val="612f6a61c37455bdf62a9586"/>
  <p:tag name="KSO_WM_UNIT_FILL_FORE_SCHEMECOLOR_INDEX_BRIGHTNESS" val="0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94.xml><?xml version="1.0" encoding="utf-8"?>
<p:tagLst xmlns:p="http://schemas.openxmlformats.org/presentationml/2006/main">
  <p:tag name="KSO_WM_SLIDE_BACKGROUND_TYPE" val="frame"/>
</p:tagLst>
</file>

<file path=ppt/tags/tag595.xml><?xml version="1.0" encoding="utf-8"?>
<p:tagLst xmlns:p="http://schemas.openxmlformats.org/presentationml/2006/main">
  <p:tag name="KSO_WM_SLIDE_BACKGROUND_TYPE" val="frame"/>
</p:tagLst>
</file>

<file path=ppt/tags/tag596.xml><?xml version="1.0" encoding="utf-8"?>
<p:tagLst xmlns:p="http://schemas.openxmlformats.org/presentationml/2006/main">
  <p:tag name="KSO_WM_SLIDE_BACKGROUND_TYPE" val="frame"/>
</p:tagLst>
</file>

<file path=ppt/tags/tag597.xml><?xml version="1.0" encoding="utf-8"?>
<p:tagLst xmlns:p="http://schemas.openxmlformats.org/presentationml/2006/main">
  <p:tag name="KSO_WM_SLIDE_BACKGROUND_TYPE" val="frame"/>
</p:tagLst>
</file>

<file path=ppt/tags/tag598.xml><?xml version="1.0" encoding="utf-8"?>
<p:tagLst xmlns:p="http://schemas.openxmlformats.org/presentationml/2006/main">
  <p:tag name="KSO_WM_SLIDE_BACKGROUND_TYPE" val="frame"/>
</p:tagLst>
</file>

<file path=ppt/tags/tag599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dd3fd0c8f86046d08cf4d7f084503d5e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55ea74ded51412594fd3c4371abac21"/>
  <p:tag name="KSO_WM_SLIDE_BACKGROUND_TYPE" val="leftRight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0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3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7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01.xml><?xml version="1.0" encoding="utf-8"?>
<p:tagLst xmlns:p="http://schemas.openxmlformats.org/presentationml/2006/main">
  <p:tag name="KSO_WM_SLIDE_BACKGROUND_TYPE" val="leftRight"/>
</p:tagLst>
</file>

<file path=ppt/tags/tag602.xml><?xml version="1.0" encoding="utf-8"?>
<p:tagLst xmlns:p="http://schemas.openxmlformats.org/presentationml/2006/main">
  <p:tag name="KSO_WM_SLIDE_BACKGROUND_TYPE" val="leftRight"/>
</p:tagLst>
</file>

<file path=ppt/tags/tag603.xml><?xml version="1.0" encoding="utf-8"?>
<p:tagLst xmlns:p="http://schemas.openxmlformats.org/presentationml/2006/main">
  <p:tag name="KSO_WM_SLIDE_BACKGROUND_TYPE" val="leftRight"/>
</p:tagLst>
</file>

<file path=ppt/tags/tag604.xml><?xml version="1.0" encoding="utf-8"?>
<p:tagLst xmlns:p="http://schemas.openxmlformats.org/presentationml/2006/main">
  <p:tag name="KSO_WM_SLIDE_BACKGROUND_TYPE" val="leftRight"/>
</p:tagLst>
</file>

<file path=ppt/tags/tag605.xml><?xml version="1.0" encoding="utf-8"?>
<p:tagLst xmlns:p="http://schemas.openxmlformats.org/presentationml/2006/main">
  <p:tag name="KSO_WM_SLIDE_BACKGROUND_TYPE" val="leftRight"/>
</p:tagLst>
</file>

<file path=ppt/tags/tag606.xml><?xml version="1.0" encoding="utf-8"?>
<p:tagLst xmlns:p="http://schemas.openxmlformats.org/presentationml/2006/main">
  <p:tag name="KSO_WM_SLIDE_BACKGROUND_TYPE" val="leftRight"/>
</p:tagLst>
</file>

<file path=ppt/tags/tag607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9993a8dfe3144e6aabbf7b68ee25c01f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2fbbfe257e864341a936f238afd96c7f"/>
  <p:tag name="KSO_WM_SLIDE_BACKGROUND_TYPE" val="topBottom"/>
</p:tagLst>
</file>

<file path=ppt/tags/tag60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8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09.xml><?xml version="1.0" encoding="utf-8"?>
<p:tagLst xmlns:p="http://schemas.openxmlformats.org/presentationml/2006/main">
  <p:tag name="KSO_WM_SLIDE_BACKGROUND_TYPE" val="topBottom"/>
</p:tagLst>
</file>

<file path=ppt/tags/tag61.xml><?xml version="1.0" encoding="utf-8"?>
<p:tagLst xmlns:p="http://schemas.openxmlformats.org/presentationml/2006/main">
  <p:tag name="PA" val="v5.2.4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0.xml><?xml version="1.0" encoding="utf-8"?>
<p:tagLst xmlns:p="http://schemas.openxmlformats.org/presentationml/2006/main">
  <p:tag name="KSO_WM_SLIDE_BACKGROUND_TYPE" val="topBottom"/>
</p:tagLst>
</file>

<file path=ppt/tags/tag611.xml><?xml version="1.0" encoding="utf-8"?>
<p:tagLst xmlns:p="http://schemas.openxmlformats.org/presentationml/2006/main">
  <p:tag name="KSO_WM_SLIDE_BACKGROUND_TYPE" val="topBottom"/>
</p:tagLst>
</file>

<file path=ppt/tags/tag612.xml><?xml version="1.0" encoding="utf-8"?>
<p:tagLst xmlns:p="http://schemas.openxmlformats.org/presentationml/2006/main">
  <p:tag name="KSO_WM_SLIDE_BACKGROUND_TYPE" val="topBottom"/>
</p:tagLst>
</file>

<file path=ppt/tags/tag613.xml><?xml version="1.0" encoding="utf-8"?>
<p:tagLst xmlns:p="http://schemas.openxmlformats.org/presentationml/2006/main">
  <p:tag name="KSO_WM_SLIDE_BACKGROUND_TYPE" val="topBottom"/>
</p:tagLst>
</file>

<file path=ppt/tags/tag614.xml><?xml version="1.0" encoding="utf-8"?>
<p:tagLst xmlns:p="http://schemas.openxmlformats.org/presentationml/2006/main">
  <p:tag name="KSO_WM_SLIDE_BACKGROUND_TYPE" val="topBottom"/>
</p:tagLst>
</file>

<file path=ppt/tags/tag615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e7b3167b200e43b2891d62629da4e987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8e4289feb8e947caaab5775e59d34bef"/>
  <p:tag name="KSO_WM_SLIDE_BACKGROUND_TYPE" val="bottomTop"/>
</p:tagLst>
</file>

<file path=ppt/tags/tag61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9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17.xml><?xml version="1.0" encoding="utf-8"?>
<p:tagLst xmlns:p="http://schemas.openxmlformats.org/presentationml/2006/main">
  <p:tag name="KSO_WM_SLIDE_BACKGROUND_TYPE" val="bottomTop"/>
</p:tagLst>
</file>

<file path=ppt/tags/tag618.xml><?xml version="1.0" encoding="utf-8"?>
<p:tagLst xmlns:p="http://schemas.openxmlformats.org/presentationml/2006/main">
  <p:tag name="KSO_WM_SLIDE_BACKGROUND_TYPE" val="bottomTop"/>
</p:tagLst>
</file>

<file path=ppt/tags/tag619.xml><?xml version="1.0" encoding="utf-8"?>
<p:tagLst xmlns:p="http://schemas.openxmlformats.org/presentationml/2006/main">
  <p:tag name="KSO_WM_SLIDE_BACKGROUND_TYPE" val="bottomTop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0.xml><?xml version="1.0" encoding="utf-8"?>
<p:tagLst xmlns:p="http://schemas.openxmlformats.org/presentationml/2006/main">
  <p:tag name="KSO_WM_SLIDE_BACKGROUND_TYPE" val="bottomTop"/>
</p:tagLst>
</file>

<file path=ppt/tags/tag621.xml><?xml version="1.0" encoding="utf-8"?>
<p:tagLst xmlns:p="http://schemas.openxmlformats.org/presentationml/2006/main">
  <p:tag name="KSO_WM_SLIDE_BACKGROUND_TYPE" val="bottomTop"/>
</p:tagLst>
</file>

<file path=ppt/tags/tag622.xml><?xml version="1.0" encoding="utf-8"?>
<p:tagLst xmlns:p="http://schemas.openxmlformats.org/presentationml/2006/main">
  <p:tag name="KSO_WM_SLIDE_BACKGROUND_TYPE" val="bottomTop"/>
</p:tagLst>
</file>

<file path=ppt/tags/tag623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f4097f21c944ee4a2013b214f6277e1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e75adda34b34a5e81339545febe8472"/>
  <p:tag name="KSO_WM_SLIDE_BACKGROUND_TYPE" val="navigation"/>
</p:tagLst>
</file>

<file path=ppt/tags/tag62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a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25.xml><?xml version="1.0" encoding="utf-8"?>
<p:tagLst xmlns:p="http://schemas.openxmlformats.org/presentationml/2006/main">
  <p:tag name="KSO_WM_SLIDE_BACKGROUND_TYPE" val="navigation"/>
</p:tagLst>
</file>

<file path=ppt/tags/tag626.xml><?xml version="1.0" encoding="utf-8"?>
<p:tagLst xmlns:p="http://schemas.openxmlformats.org/presentationml/2006/main">
  <p:tag name="KSO_WM_SLIDE_BACKGROUND_TYPE" val="navigation"/>
</p:tagLst>
</file>

<file path=ppt/tags/tag627.xml><?xml version="1.0" encoding="utf-8"?>
<p:tagLst xmlns:p="http://schemas.openxmlformats.org/presentationml/2006/main">
  <p:tag name="KSO_WM_SLIDE_BACKGROUND_TYPE" val="navigation"/>
</p:tagLst>
</file>

<file path=ppt/tags/tag628.xml><?xml version="1.0" encoding="utf-8"?>
<p:tagLst xmlns:p="http://schemas.openxmlformats.org/presentationml/2006/main">
  <p:tag name="KSO_WM_SLIDE_BACKGROUND_TYPE" val="navigation"/>
</p:tagLst>
</file>

<file path=ppt/tags/tag629.xml><?xml version="1.0" encoding="utf-8"?>
<p:tagLst xmlns:p="http://schemas.openxmlformats.org/presentationml/2006/main">
  <p:tag name="KSO_WM_SLIDE_BACKGROUND_TYPE" val="navigation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0.xml><?xml version="1.0" encoding="utf-8"?>
<p:tagLst xmlns:p="http://schemas.openxmlformats.org/presentationml/2006/main">
  <p:tag name="KSO_WM_SLIDE_BACKGROUND_TYPE" val="navigation"/>
</p:tagLst>
</file>

<file path=ppt/tags/tag631.xml><?xml version="1.0" encoding="utf-8"?>
<p:tagLst xmlns:p="http://schemas.openxmlformats.org/presentationml/2006/main">
  <p:tag name="KSO_WM_SLIDE_BACKGROUND_TYPE" val="navigation"/>
</p:tagLst>
</file>

<file path=ppt/tags/tag632.xml><?xml version="1.0" encoding="utf-8"?>
<p:tagLst xmlns:p="http://schemas.openxmlformats.org/presentationml/2006/main">
  <p:tag name="KSO_WM_SLIDE_BACKGROUND_TYPE" val="navigation"/>
</p:tagLst>
</file>

<file path=ppt/tags/tag633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e62ff0859b524ae1a48faff2b0226190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9b4454e67b79451daf2e4aa173b230d5"/>
  <p:tag name="KSO_WM_SLIDE_BACKGROUND_TYPE" val="belt"/>
</p:tagLst>
</file>

<file path=ppt/tags/tag63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286"/>
  <p:tag name="KSO_WM_CHIP_GROUPID" val="612f6a61c37455bdf62a9584"/>
  <p:tag name="KSO_WM_CHIP_XID" val="612f6a61c37455bdf62a958b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35.xml><?xml version="1.0" encoding="utf-8"?>
<p:tagLst xmlns:p="http://schemas.openxmlformats.org/presentationml/2006/main">
  <p:tag name="KSO_WM_SLIDE_BACKGROUND_TYPE" val="belt"/>
</p:tagLst>
</file>

<file path=ppt/tags/tag636.xml><?xml version="1.0" encoding="utf-8"?>
<p:tagLst xmlns:p="http://schemas.openxmlformats.org/presentationml/2006/main">
  <p:tag name="KSO_WM_SLIDE_BACKGROUND_TYPE" val="belt"/>
</p:tagLst>
</file>

<file path=ppt/tags/tag637.xml><?xml version="1.0" encoding="utf-8"?>
<p:tagLst xmlns:p="http://schemas.openxmlformats.org/presentationml/2006/main">
  <p:tag name="KSO_WM_SLIDE_BACKGROUND_TYPE" val="belt"/>
</p:tagLst>
</file>

<file path=ppt/tags/tag638.xml><?xml version="1.0" encoding="utf-8"?>
<p:tagLst xmlns:p="http://schemas.openxmlformats.org/presentationml/2006/main">
  <p:tag name="KSO_WM_SLIDE_BACKGROUND_TYPE" val="belt"/>
</p:tagLst>
</file>

<file path=ppt/tags/tag639.xml><?xml version="1.0" encoding="utf-8"?>
<p:tagLst xmlns:p="http://schemas.openxmlformats.org/presentationml/2006/main">
  <p:tag name="KSO_WM_SLIDE_BACKGROUND_TYPE" val="belt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0.xml><?xml version="1.0" encoding="utf-8"?>
<p:tagLst xmlns:p="http://schemas.openxmlformats.org/presentationml/2006/main">
  <p:tag name="KSO_WM_TEMPLATE_CATEGORY" val="custom"/>
  <p:tag name="KSO_WM_TEMPLATE_INDEX" val="20220550"/>
</p:tagLst>
</file>

<file path=ppt/tags/tag641.xml><?xml version="1.0" encoding="utf-8"?>
<p:tagLst xmlns:p="http://schemas.openxmlformats.org/presentationml/2006/main">
  <p:tag name="KSO_WM_TEMPLATE_CATEGORY" val="custom"/>
  <p:tag name="KSO_WM_TEMPLATE_INDEX" val="20220550"/>
</p:tagLst>
</file>

<file path=ppt/tags/tag642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20550"/>
  <p:tag name="KSO_WM_CHIP_COLORING" val="2"/>
</p:tagLst>
</file>

<file path=ppt/tags/tag643.xml><?xml version="1.0" encoding="utf-8"?>
<p:tagLst xmlns:p="http://schemas.openxmlformats.org/presentationml/2006/main">
  <p:tag name="KSO_WM_FULL_TEXT_BEAUTIFY_COPY_ID" val="53"/>
</p:tagLst>
</file>

<file path=ppt/tags/tag644.xml><?xml version="1.0" encoding="utf-8"?>
<p:tagLst xmlns:p="http://schemas.openxmlformats.org/presentationml/2006/main">
  <p:tag name="KSO_WM_FULL_TEXT_BEAUTIFY_COPY_ID" val="24"/>
</p:tagLst>
</file>

<file path=ppt/tags/tag645.xml><?xml version="1.0" encoding="utf-8"?>
<p:tagLst xmlns:p="http://schemas.openxmlformats.org/presentationml/2006/main">
  <p:tag name="KSO_WM_FULL_TEXT_BEAUTIFY_COPY_ID" val="2"/>
</p:tagLst>
</file>

<file path=ppt/tags/tag646.xml><?xml version="1.0" encoding="utf-8"?>
<p:tagLst xmlns:p="http://schemas.openxmlformats.org/presentationml/2006/main">
  <p:tag name="KSO_WM_UNIT_DEFAULT_FONT" val="88;96;2"/>
  <p:tag name="KSO_WM_UNIT_BLOCK" val="0"/>
  <p:tag name="KSO_WM_UNIT_DEC_AREA_ID" val="022a3dafc7ca45c89b220f58f3fd0a61"/>
  <p:tag name="KSO_WM_UNIT_ISCONTENTSTITLE" val="0"/>
  <p:tag name="KSO_WM_UNIT_ISNUMDGMTITLE" val="0"/>
  <p:tag name="KSO_WM_UNIT_PRESET_TEXT" val="我们的故事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0550_1*a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CHIP_GROUPID" val="6168e227256448775aa5fe93"/>
  <p:tag name="KSO_WM_CHIP_XID" val="6168e227256448775aa5fe90"/>
  <p:tag name="KSO_WM_CHIP_FILLAREA_FILL_RULE" val="{&quot;fill_align&quot;:&quot;cm&quot;,&quot;fill_mode&quot;:&quot;adaptive&quot;,&quot;sacle_strategy&quot;:&quot;smart&quot;}"/>
  <p:tag name="KSO_WM_ASSEMBLE_CHIP_INDEX" val="6f0cfea630574557bf8d85aef1ed270a"/>
  <p:tag name="KSO_WM_UNIT_TEXT_FILL_FORE_SCHEMECOLOR_INDEX_BRIGHTNESS" val="0"/>
  <p:tag name="KSO_WM_UNIT_TEXT_FILL_FORE_SCHEMECOLOR_INDEX" val="13"/>
  <p:tag name="KSO_WM_UNIT_TEXT_FILL_TYPE" val="1"/>
  <p:tag name="KSO_WM_UNIT_SMARTLAYOUT_COMPRESS_INFO" val="{&#10;    &quot;id&quot;: &quot;2021-10-28T18:47:04&quot;,&#10;    &quot;max&quot;: 7.65133858267717,&#10;    &quot;maxV&quot;: 100.50081399271812,&#10;    &quot;topChanged&quot;: 0&#10;}&#10;"/>
</p:tagLst>
</file>

<file path=ppt/tags/tag647.xml><?xml version="1.0" encoding="utf-8"?>
<p:tagLst xmlns:p="http://schemas.openxmlformats.org/presentationml/2006/main">
  <p:tag name="KSO_WM_UNIT_DEFAULT_FONT" val="18;20;2"/>
  <p:tag name="KSO_WM_UNIT_BLOCK" val="0"/>
  <p:tag name="KSO_WM_UNIT_DEC_AREA_ID" val="ba3d60da77384dc099eded02ab1e1579"/>
  <p:tag name="KSO_WM_UNIT_SUBTYPE" val="a"/>
  <p:tag name="KSO_WM_UNIT_PRESET_TEXT" val="单/击/此/处/添/加/副/标/题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20550_1*f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CHIP_GROUPID" val="6168e227256448775aa5fe93"/>
  <p:tag name="KSO_WM_CHIP_XID" val="6168e227256448775aa5fe90"/>
  <p:tag name="KSO_WM_CHIP_FILLAREA_FILL_RULE" val="{&quot;fill_align&quot;:&quot;cm&quot;,&quot;fill_mode&quot;:&quot;adaptive&quot;,&quot;sacle_strategy&quot;:&quot;smart&quot;}"/>
  <p:tag name="KSO_WM_ASSEMBLE_CHIP_INDEX" val="6f0cfea630574557bf8d85aef1ed270a"/>
  <p:tag name="KSO_WM_UNIT_TEXT_FILL_FORE_SCHEMECOLOR_INDEX_BRIGHTNESS" val="0"/>
  <p:tag name="KSO_WM_UNIT_TEXT_FILL_FORE_SCHEMECOLOR_INDEX" val="13"/>
  <p:tag name="KSO_WM_UNIT_TEXT_FILL_TYPE" val="1"/>
  <p:tag name="KSO_WM_UNIT_SMARTLAYOUT_COMPRESS_INFO" val="{&#10;    &quot;id&quot;: &quot;2021-10-28T18:47:04&quot;,&#10;    &quot;max&quot;: 0,&#10;    &quot;topChanged&quot;: 0&#10;}&#10;"/>
  <p:tag name="KSO_WM_UNIT_LAST_MAX_FONTSIZE" val="400"/>
</p:tagLst>
</file>

<file path=ppt/tags/tag648.xml><?xml version="1.0" encoding="utf-8"?>
<p:tagLst xmlns:p="http://schemas.openxmlformats.org/presentationml/2006/main">
  <p:tag name="KSO_WM_FULL_TEXT_BEAUTIFY_COPY_ID" val="3"/>
</p:tagLst>
</file>

<file path=ppt/tags/tag649.xml><?xml version="1.0" encoding="utf-8"?>
<p:tagLst xmlns:p="http://schemas.openxmlformats.org/presentationml/2006/main">
  <p:tag name="KSO_WM_FULL_TEXT_BEAUTIFY_COPY_ID" val="27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50.xml><?xml version="1.0" encoding="utf-8"?>
<p:tagLst xmlns:p="http://schemas.openxmlformats.org/presentationml/2006/main">
  <p:tag name="KSO_WM_SLIDE_ID" val="custom20220550_1"/>
  <p:tag name="KSO_WM_TEMPLATE_SUBCATEGORY" val="21"/>
  <p:tag name="KSO_WM_TEMPLATE_MASTER_TYPE" val="1"/>
  <p:tag name="KSO_WM_TEMPLATE_COLOR_TYPE" val="1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20550"/>
  <p:tag name="KSO_WM_SLIDE_LAYOUT" val="a_b_f"/>
  <p:tag name="KSO_WM_SLIDE_LAYOUT_CNT" val="1_1_2"/>
  <p:tag name="KSO_WM_CHIP_INFOS" val="{&quot;type&quot;:0,&quot;layout_type&quot;:&quot;1_NF_C_3&quot;,&quot;layout_feature&quot;:1,&quot;aspect_ratio&quot;:&quot;16:9&quot;,&quot;same_font_size&quot;:false,&quot;diagram&quot;:{&quot;type&quot;:[],&quot;direction&quot;:0,&quot;isSupportDecBetweenItems&quot;:false},&quot;tags&quot;:{&quot;style&quot;:[&quot;全选&quot;,&quot;商务&quot;,&quot;简约&quot;,&quot;文艺清新&quot;,&quot;中国风&quot;,&quot;卡通&quot;,&quot;欧美风&quot;,&quot;黑板风&quot;,&quot;渐变风&quot;,&quot;党政风&quot;]},&quot;slide_type&quot;:[&quot;title&quot;],&quot;useType&quot;:[&quot;ppt&quot;]}"/>
  <p:tag name="KSO_WM_CHIP_FILLPROP" val="[[{&quot;text_align&quot;:&quot;cm&quot;,&quot;text_direction&quot;:&quot;horizontal&quot;,&quot;support_big_font&quot;:false,&quot;picture_toward&quot;:0,&quot;picture_dockside&quot;:[],&quot;fill_id&quot;:&quot;96eefa8a9f884552bce8fe8b1f51256e&quot;,&quot;fill_align&quot;:&quot;cm&quot;,&quot;chip_types&quot;:[&quot;header&quot;,&quot;wordpuzzle&quot;]}]]"/>
  <p:tag name="KSO_WM_CHIP_DECFILLPROP" val="[]"/>
  <p:tag name="KSO_WM_CHIP_XID" val="6130962bc37455bdf62aa281"/>
  <p:tag name="KSO_WM_CHIP_GROUPID" val="6130962bc37455bdf62aa280"/>
  <p:tag name="KSO_WM_SLIDE_LAYOUT_INFO" val="{&quot;id&quot;:&quot;2021-10-28T18:47:04&quot;,&quot;margin&quot;:{&quot;bottom&quot;:5.0250725746154785,&quot;left&quot;:6.101490497589111,&quot;right&quot;:6.101490497589111,&quot;top&quot;:4.811717987060547},&quot;type&quot;:0}"/>
  <p:tag name="KSO_WM_SLIDE_BK_DARK_LIGHT" val="2"/>
  <p:tag name="KSO_WM_SLIDE_BACKGROUND_TYPE" val="general"/>
  <p:tag name="KSO_WM_SLIDE_SUPPORT_FEATURE_TYPE" val="0"/>
  <p:tag name="KSO_WM_SLIDE_TYPE" val="title"/>
  <p:tag name="KSO_WM_TEMPLATE_MASTER_THUMB_INDEX" val="13"/>
  <p:tag name="KSO_WM_CHIP_COLORING" val="2"/>
  <p:tag name="KSO_WM_SLIDE_SUBTYPE" val="pureTxt"/>
  <p:tag name="KSO_WM_TEMPLATE_ASSEMBLE_XID" val="617a7f6d0692455894c27d65"/>
  <p:tag name="KSO_WM_TEMPLATE_ASSEMBLE_GROUPID" val="614db707ffb8e1d28d9db084"/>
  <p:tag name="KSO_WM_TEMPLATE_THUMBS_INDEX" val="1、7、9、10、11、31"/>
  <p:tag name="KSO_WM_SPECIAL_SOURCE" val="bdnull"/>
</p:tagLst>
</file>

<file path=ppt/tags/tag651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20550_4*a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UNIT_BLOCK" val="0"/>
  <p:tag name="KSO_WM_UNIT_DEC_AREA_ID" val="434a989a9e71477eaf5b611851c81041"/>
  <p:tag name="KSO_WM_UNIT_DEFAULT_FONT" val="54;72;2"/>
  <p:tag name="KSO_WM_CHIP_GROUPID" val="612df73ceaa89fd2fb383608"/>
  <p:tag name="KSO_WM_CHIP_XID" val="612f80d1c37455bdf62a9690"/>
  <p:tag name="KSO_WM_CHIP_FILLAREA_FILL_RULE" val="{&quot;fill_align&quot;:&quot;cm&quot;,&quot;fill_mode&quot;:&quot;fix&quot;,&quot;sacle_strategy&quot;:&quot;stretch&quot;}"/>
  <p:tag name="KSO_WM_ASSEMBLE_CHIP_INDEX" val="75180969b5da40d5b0f07b05c4088df7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65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l2-1"/>
  <p:tag name="KSO_WM_UNIT_TYPE" val="l_h_a"/>
  <p:tag name="KSO_WM_UNIT_INDEX" val="2_1_1"/>
  <p:tag name="KSO_WM_UNIT_ID" val="custom20220550_4*l_h_a*2_1_1"/>
  <p:tag name="KSO_WM_TEMPLATE_CATEGORY" val="custom"/>
  <p:tag name="KSO_WM_TEMPLATE_INDEX" val="20220550"/>
  <p:tag name="KSO_WM_UNIT_LAYERLEVEL" val="1_1_1"/>
  <p:tag name="KSO_WM_TAG_VERSION" val="1.0"/>
  <p:tag name="KSO_WM_BEAUTIFY_FLAG" val="#wm#"/>
  <p:tag name="KSO_WM_UNIT_VALUE" val="11"/>
  <p:tag name="KSO_WM_UNIT_BLOCK" val="0"/>
  <p:tag name="KSO_WM_UNIT_DEC_AREA_ID" val="a3ba2760e3454ad9b263b85523365dd4"/>
  <p:tag name="KSO_WM_UNIT_IS_LAYOUT_DIAGRAM" val="1"/>
  <p:tag name="KSO_WM_CHIP_GROUPID" val="612df73ceaa89fd2fb383608"/>
  <p:tag name="KSO_WM_CHIP_XID" val="612f80d1c37455bdf62a9690"/>
  <p:tag name="KSO_WM_CHIP_FILLAREA_FILL_RULE" val="{&quot;fill_align&quot;:&quot;cm&quot;,&quot;fill_mode&quot;:&quot;fix&quot;,&quot;sacle_strategy&quot;:&quot;stretch&quot;}"/>
  <p:tag name="KSO_WM_ASSEMBLE_CHIP_INDEX" val="75180969b5da40d5b0f07b05c4088df7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653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l2-1"/>
  <p:tag name="KSO_WM_UNIT_TYPE" val="l_h_a"/>
  <p:tag name="KSO_WM_UNIT_INDEX" val="2_2_1"/>
  <p:tag name="KSO_WM_UNIT_ID" val="custom20220550_4*l_h_a*2_2_1"/>
  <p:tag name="KSO_WM_TEMPLATE_CATEGORY" val="custom"/>
  <p:tag name="KSO_WM_TEMPLATE_INDEX" val="20220550"/>
  <p:tag name="KSO_WM_UNIT_LAYERLEVEL" val="1_1_1"/>
  <p:tag name="KSO_WM_TAG_VERSION" val="1.0"/>
  <p:tag name="KSO_WM_BEAUTIFY_FLAG" val="#wm#"/>
  <p:tag name="KSO_WM_UNIT_VALUE" val="11"/>
  <p:tag name="KSO_WM_UNIT_BLOCK" val="0"/>
  <p:tag name="KSO_WM_UNIT_DEC_AREA_ID" val="f106637838354d15a5e2efb94ba92e06"/>
  <p:tag name="KSO_WM_UNIT_IS_LAYOUT_DIAGRAM" val="1"/>
  <p:tag name="KSO_WM_CHIP_GROUPID" val="612df73ceaa89fd2fb383608"/>
  <p:tag name="KSO_WM_CHIP_XID" val="612f80d1c37455bdf62a9690"/>
  <p:tag name="KSO_WM_CHIP_FILLAREA_FILL_RULE" val="{&quot;fill_align&quot;:&quot;cm&quot;,&quot;fill_mode&quot;:&quot;fix&quot;,&quot;sacle_strategy&quot;:&quot;stretch&quot;}"/>
  <p:tag name="KSO_WM_ASSEMBLE_CHIP_INDEX" val="75180969b5da40d5b0f07b05c4088df7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65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l2-1"/>
  <p:tag name="KSO_WM_UNIT_TYPE" val="l_h_a"/>
  <p:tag name="KSO_WM_UNIT_INDEX" val="2_3_1"/>
  <p:tag name="KSO_WM_UNIT_ID" val="custom20220550_4*l_h_a*2_3_1"/>
  <p:tag name="KSO_WM_TEMPLATE_CATEGORY" val="custom"/>
  <p:tag name="KSO_WM_TEMPLATE_INDEX" val="20220550"/>
  <p:tag name="KSO_WM_UNIT_LAYERLEVEL" val="1_1_1"/>
  <p:tag name="KSO_WM_TAG_VERSION" val="1.0"/>
  <p:tag name="KSO_WM_BEAUTIFY_FLAG" val="#wm#"/>
  <p:tag name="KSO_WM_UNIT_VALUE" val="11"/>
  <p:tag name="KSO_WM_UNIT_BLOCK" val="0"/>
  <p:tag name="KSO_WM_UNIT_DEC_AREA_ID" val="9be7074fa8f746e5a0e6921c6f779a06"/>
  <p:tag name="KSO_WM_UNIT_IS_LAYOUT_DIAGRAM" val="1"/>
  <p:tag name="KSO_WM_CHIP_GROUPID" val="612df73ceaa89fd2fb383608"/>
  <p:tag name="KSO_WM_CHIP_XID" val="612f80d1c37455bdf62a9690"/>
  <p:tag name="KSO_WM_CHIP_FILLAREA_FILL_RULE" val="{&quot;fill_align&quot;:&quot;cm&quot;,&quot;fill_mode&quot;:&quot;fix&quot;,&quot;sacle_strategy&quot;:&quot;stretch&quot;}"/>
  <p:tag name="KSO_WM_ASSEMBLE_CHIP_INDEX" val="75180969b5da40d5b0f07b05c4088df7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655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l2-1"/>
  <p:tag name="KSO_WM_UNIT_TYPE" val="l_h_a"/>
  <p:tag name="KSO_WM_UNIT_INDEX" val="2_4_1"/>
  <p:tag name="KSO_WM_UNIT_ID" val="custom20220550_4*l_h_a*2_4_1"/>
  <p:tag name="KSO_WM_TEMPLATE_CATEGORY" val="custom"/>
  <p:tag name="KSO_WM_TEMPLATE_INDEX" val="20220550"/>
  <p:tag name="KSO_WM_UNIT_LAYERLEVEL" val="1_1_1"/>
  <p:tag name="KSO_WM_TAG_VERSION" val="1.0"/>
  <p:tag name="KSO_WM_BEAUTIFY_FLAG" val="#wm#"/>
  <p:tag name="KSO_WM_UNIT_VALUE" val="11"/>
  <p:tag name="KSO_WM_UNIT_BLOCK" val="0"/>
  <p:tag name="KSO_WM_UNIT_DEC_AREA_ID" val="5f46a468d1ac44929d0c40ca7da9e96b"/>
  <p:tag name="KSO_WM_UNIT_IS_LAYOUT_DIAGRAM" val="1"/>
  <p:tag name="KSO_WM_CHIP_GROUPID" val="612df73ceaa89fd2fb383608"/>
  <p:tag name="KSO_WM_CHIP_XID" val="612f80d1c37455bdf62a9690"/>
  <p:tag name="KSO_WM_CHIP_FILLAREA_FILL_RULE" val="{&quot;fill_align&quot;:&quot;cm&quot;,&quot;fill_mode&quot;:&quot;fix&quot;,&quot;sacle_strategy&quot;:&quot;stretch&quot;}"/>
  <p:tag name="KSO_WM_ASSEMBLE_CHIP_INDEX" val="75180969b5da40d5b0f07b05c4088df7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6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l2-1"/>
  <p:tag name="KSO_WM_UNIT_SUBTYPE" val="d"/>
  <p:tag name="KSO_WM_UNIT_TYPE" val="l_h_i"/>
  <p:tag name="KSO_WM_UNIT_INDEX" val="2_1_1"/>
  <p:tag name="KSO_WM_UNIT_ID" val="custom20220550_4*l_h_i*2_1_1"/>
  <p:tag name="KSO_WM_TEMPLATE_CATEGORY" val="custom"/>
  <p:tag name="KSO_WM_TEMPLATE_INDEX" val="20220550"/>
  <p:tag name="KSO_WM_UNIT_LAYERLEVEL" val="1_1_1"/>
  <p:tag name="KSO_WM_TAG_VERSION" val="1.0"/>
  <p:tag name="KSO_WM_BEAUTIFY_FLAG" val="#wm#"/>
  <p:tag name="KSO_WM_UNIT_BLOCK" val="0"/>
  <p:tag name="KSO_WM_UNIT_DEC_AREA_ID" val="1fbf6a28e0374388bb958fce3ff1dc0b"/>
  <p:tag name="KSO_WM_UNIT_IS_LAYOUT_DIAGRAM" val="1"/>
  <p:tag name="KSO_WM_CHIP_GROUPID" val="612df73ceaa89fd2fb383608"/>
  <p:tag name="KSO_WM_CHIP_XID" val="612f80d1c37455bdf62a9690"/>
  <p:tag name="KSO_WM_CHIP_FILLAREA_FILL_RULE" val="{&quot;fill_align&quot;:&quot;cm&quot;,&quot;fill_mode&quot;:&quot;fix&quot;,&quot;sacle_strategy&quot;:&quot;stretch&quot;}"/>
  <p:tag name="KSO_WM_UNIT_DEC_SUPPORTCHANGEPIC" val="0"/>
  <p:tag name="KSO_WM_UNIT_DEC_CHANGEPICRESERVED" val="0"/>
  <p:tag name="KSO_WM_ASSEMBLE_CHIP_INDEX" val="75180969b5da40d5b0f07b05c4088df7"/>
  <p:tag name="KSO_WM_UNIT_TEXT_FILL_FORE_SCHEMECOLOR_INDEX_BRIGHTNESS" val="0"/>
  <p:tag name="KSO_WM_UNIT_TEXT_FILL_FORE_SCHEMECOLOR_INDEX" val="5"/>
  <p:tag name="KSO_WM_UNIT_TEXT_FILL_TYPE" val="1"/>
  <p:tag name="KSO_WM_UNIT_VALUE" val="5"/>
  <p:tag name="KSO_WM_UNIT_USESOURCEFORMAT_APPLY" val="1"/>
</p:tagLst>
</file>

<file path=ppt/tags/tag6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l2-1"/>
  <p:tag name="KSO_WM_UNIT_SUBTYPE" val="d"/>
  <p:tag name="KSO_WM_UNIT_TYPE" val="l_h_i"/>
  <p:tag name="KSO_WM_UNIT_INDEX" val="2_2_1"/>
  <p:tag name="KSO_WM_UNIT_ID" val="custom20220550_4*l_h_i*2_2_1"/>
  <p:tag name="KSO_WM_TEMPLATE_CATEGORY" val="custom"/>
  <p:tag name="KSO_WM_TEMPLATE_INDEX" val="20220550"/>
  <p:tag name="KSO_WM_UNIT_LAYERLEVEL" val="1_1_1"/>
  <p:tag name="KSO_WM_TAG_VERSION" val="1.0"/>
  <p:tag name="KSO_WM_BEAUTIFY_FLAG" val="#wm#"/>
  <p:tag name="KSO_WM_UNIT_BLOCK" val="0"/>
  <p:tag name="KSO_WM_UNIT_DEC_AREA_ID" val="0b41bfecb98f475b8c20edcd8d8a6159"/>
  <p:tag name="KSO_WM_UNIT_IS_LAYOUT_DIAGRAM" val="1"/>
  <p:tag name="KSO_WM_CHIP_GROUPID" val="612df73ceaa89fd2fb383608"/>
  <p:tag name="KSO_WM_CHIP_XID" val="612f80d1c37455bdf62a9690"/>
  <p:tag name="KSO_WM_CHIP_FILLAREA_FILL_RULE" val="{&quot;fill_align&quot;:&quot;cm&quot;,&quot;fill_mode&quot;:&quot;fix&quot;,&quot;sacle_strategy&quot;:&quot;stretch&quot;}"/>
  <p:tag name="KSO_WM_UNIT_DEC_SUPPORTCHANGEPIC" val="0"/>
  <p:tag name="KSO_WM_UNIT_DEC_CHANGEPICRESERVED" val="0"/>
  <p:tag name="KSO_WM_ASSEMBLE_CHIP_INDEX" val="75180969b5da40d5b0f07b05c4088df7"/>
  <p:tag name="KSO_WM_UNIT_TEXT_FILL_FORE_SCHEMECOLOR_INDEX_BRIGHTNESS" val="0"/>
  <p:tag name="KSO_WM_UNIT_TEXT_FILL_FORE_SCHEMECOLOR_INDEX" val="5"/>
  <p:tag name="KSO_WM_UNIT_TEXT_FILL_TYPE" val="1"/>
  <p:tag name="KSO_WM_UNIT_VALUE" val="5"/>
  <p:tag name="KSO_WM_UNIT_USESOURCEFORMAT_APPLY" val="1"/>
</p:tagLst>
</file>

<file path=ppt/tags/tag6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l2-1"/>
  <p:tag name="KSO_WM_UNIT_SUBTYPE" val="d"/>
  <p:tag name="KSO_WM_UNIT_TYPE" val="l_h_i"/>
  <p:tag name="KSO_WM_UNIT_INDEX" val="2_3_1"/>
  <p:tag name="KSO_WM_UNIT_ID" val="custom20220550_4*l_h_i*2_3_1"/>
  <p:tag name="KSO_WM_TEMPLATE_CATEGORY" val="custom"/>
  <p:tag name="KSO_WM_TEMPLATE_INDEX" val="20220550"/>
  <p:tag name="KSO_WM_UNIT_LAYERLEVEL" val="1_1_1"/>
  <p:tag name="KSO_WM_TAG_VERSION" val="1.0"/>
  <p:tag name="KSO_WM_BEAUTIFY_FLAG" val="#wm#"/>
  <p:tag name="KSO_WM_UNIT_BLOCK" val="0"/>
  <p:tag name="KSO_WM_UNIT_DEC_AREA_ID" val="45cb47c4caf645f1aecee7b5fc7f30fd"/>
  <p:tag name="KSO_WM_UNIT_IS_LAYOUT_DIAGRAM" val="1"/>
  <p:tag name="KSO_WM_CHIP_GROUPID" val="612df73ceaa89fd2fb383608"/>
  <p:tag name="KSO_WM_CHIP_XID" val="612f80d1c37455bdf62a9690"/>
  <p:tag name="KSO_WM_CHIP_FILLAREA_FILL_RULE" val="{&quot;fill_align&quot;:&quot;cm&quot;,&quot;fill_mode&quot;:&quot;fix&quot;,&quot;sacle_strategy&quot;:&quot;stretch&quot;}"/>
  <p:tag name="KSO_WM_UNIT_DEC_SUPPORTCHANGEPIC" val="0"/>
  <p:tag name="KSO_WM_UNIT_DEC_CHANGEPICRESERVED" val="0"/>
  <p:tag name="KSO_WM_ASSEMBLE_CHIP_INDEX" val="75180969b5da40d5b0f07b05c4088df7"/>
  <p:tag name="KSO_WM_UNIT_TEXT_FILL_FORE_SCHEMECOLOR_INDEX_BRIGHTNESS" val="0"/>
  <p:tag name="KSO_WM_UNIT_TEXT_FILL_FORE_SCHEMECOLOR_INDEX" val="5"/>
  <p:tag name="KSO_WM_UNIT_TEXT_FILL_TYPE" val="1"/>
  <p:tag name="KSO_WM_UNIT_VALUE" val="5"/>
  <p:tag name="KSO_WM_UNIT_USESOURCEFORMAT_APPLY" val="1"/>
</p:tagLst>
</file>

<file path=ppt/tags/tag6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l2-1"/>
  <p:tag name="KSO_WM_UNIT_SUBTYPE" val="d"/>
  <p:tag name="KSO_WM_UNIT_TYPE" val="l_h_i"/>
  <p:tag name="KSO_WM_UNIT_INDEX" val="2_4_1"/>
  <p:tag name="KSO_WM_UNIT_ID" val="custom20220550_4*l_h_i*2_4_1"/>
  <p:tag name="KSO_WM_TEMPLATE_CATEGORY" val="custom"/>
  <p:tag name="KSO_WM_TEMPLATE_INDEX" val="20220550"/>
  <p:tag name="KSO_WM_UNIT_LAYERLEVEL" val="1_1_1"/>
  <p:tag name="KSO_WM_TAG_VERSION" val="1.0"/>
  <p:tag name="KSO_WM_BEAUTIFY_FLAG" val="#wm#"/>
  <p:tag name="KSO_WM_UNIT_BLOCK" val="0"/>
  <p:tag name="KSO_WM_UNIT_DEC_AREA_ID" val="0c4a2d84dcba41cf8bf7c8a8b75a2936"/>
  <p:tag name="KSO_WM_UNIT_IS_LAYOUT_DIAGRAM" val="1"/>
  <p:tag name="KSO_WM_CHIP_GROUPID" val="612df73ceaa89fd2fb383608"/>
  <p:tag name="KSO_WM_CHIP_XID" val="612f80d1c37455bdf62a9690"/>
  <p:tag name="KSO_WM_CHIP_FILLAREA_FILL_RULE" val="{&quot;fill_align&quot;:&quot;cm&quot;,&quot;fill_mode&quot;:&quot;fix&quot;,&quot;sacle_strategy&quot;:&quot;stretch&quot;}"/>
  <p:tag name="KSO_WM_UNIT_DEC_SUPPORTCHANGEPIC" val="0"/>
  <p:tag name="KSO_WM_UNIT_DEC_CHANGEPICRESERVED" val="0"/>
  <p:tag name="KSO_WM_ASSEMBLE_CHIP_INDEX" val="75180969b5da40d5b0f07b05c4088df7"/>
  <p:tag name="KSO_WM_UNIT_TEXT_FILL_FORE_SCHEMECOLOR_INDEX_BRIGHTNESS" val="0"/>
  <p:tag name="KSO_WM_UNIT_TEXT_FILL_FORE_SCHEMECOLOR_INDEX" val="5"/>
  <p:tag name="KSO_WM_UNIT_TEXT_FILL_TYPE" val="1"/>
  <p:tag name="KSO_WM_UNIT_VALUE" val="5"/>
  <p:tag name="KSO_WM_UNIT_USESOURCEFORMAT_APPLY" val="1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0.xml><?xml version="1.0" encoding="utf-8"?>
<p:tagLst xmlns:p="http://schemas.openxmlformats.org/presentationml/2006/main">
  <p:tag name="KSO_WM_UNIT_ISCONTENTSTITLE" val="0"/>
  <p:tag name="KSO_WM_UNIT_ISNUMDGMTITLE" val="0"/>
  <p:tag name="KSO_WM_UNIT_PRESET_TEXT" val="CONTENTS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b"/>
  <p:tag name="KSO_WM_UNIT_INDEX" val="1"/>
  <p:tag name="KSO_WM_UNIT_ID" val="custom20220550_4*b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UNIT_BLOCK" val="0"/>
  <p:tag name="KSO_WM_UNIT_DEC_AREA_ID" val="2f113143009a40109b8bb7a64882c14c"/>
  <p:tag name="KSO_WM_UNIT_DEFAULT_FONT" val="28;36;2"/>
  <p:tag name="KSO_WM_CHIP_GROUPID" val="612df73ceaa89fd2fb383608"/>
  <p:tag name="KSO_WM_CHIP_XID" val="612f80d1c37455bdf62a9690"/>
  <p:tag name="KSO_WM_CHIP_FILLAREA_FILL_RULE" val="{&quot;fill_align&quot;:&quot;cm&quot;,&quot;fill_mode&quot;:&quot;fix&quot;,&quot;sacle_strategy&quot;:&quot;stretch&quot;}"/>
  <p:tag name="KSO_WM_ASSEMBLE_CHIP_INDEX" val="75180969b5da40d5b0f07b05c4088df7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6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7"/>
  <p:tag name="KSO_WM_UNIT_ID" val="custom20220550_4*i*7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88ef2bbb58494cd7bf9be61d4041c3db"/>
  <p:tag name="KSO_WM_UNIT_DECORATE_INFO" val="{&quot;DecorateInfoH&quot;:{&quot;IsAbs&quot;:false},&quot;DecorateInfoW&quot;:{&quot;IsAbs&quot;:false},&quot;DecorateInfoX&quot;:{&quot;IsAbs&quot;:false,&quot;Pos&quot;:1},&quot;DecorateInfoY&quot;:{&quot;IsAbs&quot;:false,&quot;Pos&quot;:2},&quot;ReferentInfo&quot;:{&quot;Id&quot;:&quot;2f113143009a40109b8bb7a64882c14c&quot;,&quot;X&quot;:{&quot;Pos&quot;:1},&quot;Y&quot;:{&quot;Pos&quot;:0}},&quot;whChangeMode&quot;:1}"/>
  <p:tag name="KSO_WM_CHIP_GROUPID" val="612df73ceaa89fd2fb383608"/>
  <p:tag name="KSO_WM_CHIP_XID" val="612f80d1c37455bdf62a9690"/>
  <p:tag name="KSO_WM_CHIP_FILLAREA_FILL_RULE" val="{&quot;fill_align&quot;:&quot;cm&quot;,&quot;fill_mode&quot;:&quot;fix&quot;,&quot;sacle_strategy&quot;:&quot;stretch&quot;}"/>
  <p:tag name="KSO_WM_UNIT_DEC_SUPPORTCHANGEPIC" val="0"/>
  <p:tag name="KSO_WM_UNIT_DEC_CHANGEPICRESERVED" val="0"/>
  <p:tag name="KSO_WM_ASSEMBLE_CHIP_INDEX" val="75180969b5da40d5b0f07b05c4088df7"/>
  <p:tag name="KSO_WM_UNIT_TEXT_FILL_FORE_SCHEMECOLOR_INDEX" val="2"/>
  <p:tag name="KSO_WM_UNIT_TEXT_FILL_TYPE" val="1"/>
  <p:tag name="KSO_WM_UNIT_USESOURCEFORMAT_APPLY" val="1"/>
</p:tagLst>
</file>

<file path=ppt/tags/tag6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20550_4*i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UNIT_TYPE" val="i"/>
  <p:tag name="KSO_WM_UNIT_INDEX" val="1"/>
  <p:tag name="KSO_WM_UNIT_SM_LIMIT_TYPE" val="2"/>
  <p:tag name="KSO_WM_CHIP_GROUPID" val="612df73ceaa89fd2fb383608"/>
  <p:tag name="KSO_WM_CHIP_XID" val="612f80d1c37455bdf62a9690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56"/>
  <p:tag name="KSO_WM_UNIT_USESOURCEFORMAT_APPLY" val="1"/>
</p:tagLst>
</file>

<file path=ppt/tags/tag6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20550_4*i*2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UNIT_TYPE" val="i"/>
  <p:tag name="KSO_WM_UNIT_INDEX" val="2"/>
  <p:tag name="KSO_WM_UNIT_SM_LIMIT_TYPE" val="2"/>
  <p:tag name="KSO_WM_CHIP_GROUPID" val="612df73ceaa89fd2fb383608"/>
  <p:tag name="KSO_WM_CHIP_XID" val="612f80d1c37455bdf62a9690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56"/>
  <p:tag name="KSO_WM_UNIT_USESOURCEFORMAT_APPLY" val="1"/>
</p:tagLst>
</file>

<file path=ppt/tags/tag6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20550_4*i*3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UNIT_TYPE" val="i"/>
  <p:tag name="KSO_WM_UNIT_INDEX" val="3"/>
  <p:tag name="KSO_WM_UNIT_SM_LIMIT_TYPE" val="2"/>
  <p:tag name="KSO_WM_CHIP_GROUPID" val="612df73ceaa89fd2fb383608"/>
  <p:tag name="KSO_WM_CHIP_XID" val="612f80d1c37455bdf62a969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56"/>
  <p:tag name="KSO_WM_UNIT_USESOURCEFORMAT_APPLY" val="1"/>
</p:tagLst>
</file>

<file path=ppt/tags/tag6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8"/>
  <p:tag name="KSO_WM_UNIT_ID" val="custom20220550_4*i*8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afb10b48d7ed44c8a86228cf6d15c05c"/>
  <p:tag name="KSO_WM_UNIT_DECORATE_INFO" val="{&quot;DecorateInfoH&quot;:{&quot;IsAbs&quot;:false},&quot;DecorateInfoW&quot;:{&quot;IsAbs&quot;:false},&quot;DecorateInfoX&quot;:{&quot;IsAbs&quot;:false,&quot;Pos&quot;:1},&quot;DecorateInfoY&quot;:{&quot;IsAbs&quot;:false,&quot;Pos&quot;:0},&quot;ReferentInfo&quot;:{&quot;Id&quot;:&quot;434a989a9e71477eaf5b611851c81041&quot;,&quot;X&quot;:{&quot;Pos&quot;:1},&quot;Y&quot;:{&quot;Pos&quot;:2}},&quot;whChangeMode&quot;:1}"/>
  <p:tag name="KSO_WM_CHIP_GROUPID" val="612df73ceaa89fd2fb383608"/>
  <p:tag name="KSO_WM_CHIP_XID" val="612f80d1c37455bdf62a9690"/>
  <p:tag name="KSO_WM_CHIP_FILLAREA_FILL_RULE" val="{&quot;fill_align&quot;:&quot;cm&quot;,&quot;fill_mode&quot;:&quot;fix&quot;,&quot;sacle_strategy&quot;:&quot;stretch&quot;}"/>
  <p:tag name="KSO_WM_UNIT_DEC_SUPPORTCHANGEPIC" val="0"/>
  <p:tag name="KSO_WM_UNIT_DEC_CHANGEPICRESERVED" val="0"/>
  <p:tag name="KSO_WM_ASSEMBLE_CHIP_INDEX" val="75180969b5da40d5b0f07b05c4088df7"/>
  <p:tag name="KSO_WM_UNIT_TEXT_FILL_FORE_SCHEMECOLOR_INDEX" val="2"/>
  <p:tag name="KSO_WM_UNIT_TEXT_FILL_TYPE" val="1"/>
  <p:tag name="KSO_WM_UNIT_USESOURCEFORMAT_APPLY" val="1"/>
</p:tagLst>
</file>

<file path=ppt/tags/tag6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20550_4*i*4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UNIT_TYPE" val="i"/>
  <p:tag name="KSO_WM_UNIT_INDEX" val="4"/>
  <p:tag name="KSO_WM_UNIT_SM_LIMIT_TYPE" val="2"/>
  <p:tag name="KSO_WM_CHIP_GROUPID" val="612df73ceaa89fd2fb383608"/>
  <p:tag name="KSO_WM_CHIP_XID" val="612f80d1c37455bdf62a9690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56"/>
  <p:tag name="KSO_WM_UNIT_USESOURCEFORMAT_APPLY" val="1"/>
</p:tagLst>
</file>

<file path=ppt/tags/tag6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20550_4*i*5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UNIT_TYPE" val="i"/>
  <p:tag name="KSO_WM_UNIT_INDEX" val="5"/>
  <p:tag name="KSO_WM_UNIT_SM_LIMIT_TYPE" val="2"/>
  <p:tag name="KSO_WM_CHIP_GROUPID" val="612df73ceaa89fd2fb383608"/>
  <p:tag name="KSO_WM_CHIP_XID" val="612f80d1c37455bdf62a9690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56"/>
  <p:tag name="KSO_WM_UNIT_USESOURCEFORMAT_APPLY" val="1"/>
</p:tagLst>
</file>

<file path=ppt/tags/tag6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20550_4*i*6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UNIT_TYPE" val="i"/>
  <p:tag name="KSO_WM_UNIT_INDEX" val="6"/>
  <p:tag name="KSO_WM_UNIT_SM_LIMIT_TYPE" val="2"/>
  <p:tag name="KSO_WM_CHIP_GROUPID" val="612df73ceaa89fd2fb383608"/>
  <p:tag name="KSO_WM_CHIP_XID" val="612f80d1c37455bdf62a969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56"/>
  <p:tag name="KSO_WM_UNIT_USESOURCEFORMAT_APPLY" val="1"/>
</p:tagLst>
</file>

<file path=ppt/tags/tag6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9"/>
  <p:tag name="KSO_WM_UNIT_ID" val="custom20220550_4*i*9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UNIT_BLOCK" val="0"/>
  <p:tag name="KSO_WM_UNIT_DEC_AREA_ID" val="851f23d40fb74b58a2c74829a4d95c2d"/>
  <p:tag name="KSO_WM_CHIP_GROUPID" val="612df73ceaa89fd2fb383608"/>
  <p:tag name="KSO_WM_CHIP_XID" val="612f80d1c37455bdf62a9690"/>
  <p:tag name="KSO_WM_CHIP_FILLAREA_FILL_RULE" val="{&quot;fill_align&quot;:&quot;cm&quot;,&quot;fill_mode&quot;:&quot;fix&quot;,&quot;sacle_strategy&quot;:&quot;stretch&quot;}"/>
  <p:tag name="KSO_WM_UNIT_DEC_SUPPORTCHANGEPIC" val="0"/>
  <p:tag name="KSO_WM_UNIT_DEC_CHANGEPICRESERVED" val="0"/>
  <p:tag name="KSO_WM_ASSEMBLE_CHIP_INDEX" val="75180969b5da40d5b0f07b05c4088df7"/>
  <p:tag name="KSO_WM_UNIT_LINE_FORE_SCHEMECOLOR_INDEX" val="5"/>
  <p:tag name="KSO_WM_UNIT_LINE_FILL_TYPE" val="2"/>
  <p:tag name="KSO_WM_UNIT_USESOURCEFORMAT_APPLY" val="1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l2-1"/>
  <p:tag name="KSO_WM_UNIT_ID" val="custom20220550_4*l_i*1_5"/>
  <p:tag name="KSO_WM_TEMPLATE_CATEGORY" val="custom"/>
  <p:tag name="KSO_WM_TEMPLATE_INDEX" val="20220550"/>
  <p:tag name="KSO_WM_UNIT_LAYERLEVEL" val="1_1"/>
  <p:tag name="KSO_WM_TAG_VERSION" val="1.0"/>
  <p:tag name="KSO_WM_BEAUTIFY_FLAG" val="#wm#"/>
  <p:tag name="KSO_WM_UNIT_TYPE" val="l_i"/>
  <p:tag name="KSO_WM_UNIT_INDEX" val="1_5"/>
  <p:tag name="KSO_WM_UNIT_SM_LIMIT_TYPE" val="1"/>
  <p:tag name="KSO_WM_CHIP_GROUPID" val="612df73ceaa89fd2fb383608"/>
  <p:tag name="KSO_WM_CHIP_XID" val="612f80d1c37455bdf62a9690"/>
  <p:tag name="KSO_WM_UNIT_LINE_FORE_SCHEMECOLOR_INDEX_BRIGHTNESS" val="0"/>
  <p:tag name="KSO_WM_UNIT_LINE_FORE_SCHEMECOLOR_INDEX" val="5"/>
  <p:tag name="KSO_WM_UNIT_LINE_FILL_TYPE" val="2"/>
  <p:tag name="KSO_WM_UNIT_USESOURCEFORMAT_APPLY" val="1"/>
</p:tagLst>
</file>

<file path=ppt/tags/tag6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l2-1"/>
  <p:tag name="KSO_WM_UNIT_ID" val="custom20220550_4*l_i*1_4"/>
  <p:tag name="KSO_WM_TEMPLATE_CATEGORY" val="custom"/>
  <p:tag name="KSO_WM_TEMPLATE_INDEX" val="20220550"/>
  <p:tag name="KSO_WM_UNIT_LAYERLEVEL" val="1_1"/>
  <p:tag name="KSO_WM_TAG_VERSION" val="1.0"/>
  <p:tag name="KSO_WM_BEAUTIFY_FLAG" val="#wm#"/>
  <p:tag name="KSO_WM_UNIT_TYPE" val="l_i"/>
  <p:tag name="KSO_WM_UNIT_INDEX" val="1_4"/>
  <p:tag name="KSO_WM_UNIT_SM_LIMIT_TYPE" val="1"/>
  <p:tag name="KSO_WM_CHIP_GROUPID" val="612df73ceaa89fd2fb383608"/>
  <p:tag name="KSO_WM_CHIP_XID" val="612f80d1c37455bdf62a9690"/>
  <p:tag name="KSO_WM_UNIT_LINE_FORE_SCHEMECOLOR_INDEX_BRIGHTNESS" val="0"/>
  <p:tag name="KSO_WM_UNIT_LINE_FORE_SCHEMECOLOR_INDEX" val="5"/>
  <p:tag name="KSO_WM_UNIT_LINE_FILL_TYPE" val="2"/>
  <p:tag name="KSO_WM_UNIT_USESOURCEFORMAT_APPLY" val="1"/>
</p:tagLst>
</file>

<file path=ppt/tags/tag6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l2-1"/>
  <p:tag name="KSO_WM_UNIT_ID" val="custom20220550_4*l_i*1_3"/>
  <p:tag name="KSO_WM_TEMPLATE_CATEGORY" val="custom"/>
  <p:tag name="KSO_WM_TEMPLATE_INDEX" val="20220550"/>
  <p:tag name="KSO_WM_UNIT_LAYERLEVEL" val="1_1"/>
  <p:tag name="KSO_WM_TAG_VERSION" val="1.0"/>
  <p:tag name="KSO_WM_BEAUTIFY_FLAG" val="#wm#"/>
  <p:tag name="KSO_WM_UNIT_TYPE" val="l_i"/>
  <p:tag name="KSO_WM_UNIT_INDEX" val="1_3"/>
  <p:tag name="KSO_WM_UNIT_SM_LIMIT_TYPE" val="1"/>
  <p:tag name="KSO_WM_CHIP_GROUPID" val="612df73ceaa89fd2fb383608"/>
  <p:tag name="KSO_WM_CHIP_XID" val="612f80d1c37455bdf62a9690"/>
  <p:tag name="KSO_WM_UNIT_LINE_FORE_SCHEMECOLOR_INDEX_BRIGHTNESS" val="0"/>
  <p:tag name="KSO_WM_UNIT_LINE_FORE_SCHEMECOLOR_INDEX" val="5"/>
  <p:tag name="KSO_WM_UNIT_LINE_FILL_TYPE" val="2"/>
  <p:tag name="KSO_WM_UNIT_USESOURCEFORMAT_APPLY" val="1"/>
</p:tagLst>
</file>

<file path=ppt/tags/tag6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l2-1"/>
  <p:tag name="KSO_WM_UNIT_ID" val="custom20220550_4*l_i*1_1"/>
  <p:tag name="KSO_WM_TEMPLATE_CATEGORY" val="custom"/>
  <p:tag name="KSO_WM_TEMPLATE_INDEX" val="20220550"/>
  <p:tag name="KSO_WM_UNIT_LAYERLEVEL" val="1_1"/>
  <p:tag name="KSO_WM_TAG_VERSION" val="1.0"/>
  <p:tag name="KSO_WM_BEAUTIFY_FLAG" val="#wm#"/>
  <p:tag name="KSO_WM_UNIT_TYPE" val="l_i"/>
  <p:tag name="KSO_WM_UNIT_INDEX" val="1_1"/>
  <p:tag name="KSO_WM_UNIT_SM_LIMIT_TYPE" val="1"/>
  <p:tag name="KSO_WM_CHIP_GROUPID" val="612df73ceaa89fd2fb383608"/>
  <p:tag name="KSO_WM_CHIP_XID" val="612f80d1c37455bdf62a9690"/>
  <p:tag name="KSO_WM_UNIT_LINE_FORE_SCHEMECOLOR_INDEX_BRIGHTNESS" val="0"/>
  <p:tag name="KSO_WM_UNIT_LINE_FORE_SCHEMECOLOR_INDEX" val="5"/>
  <p:tag name="KSO_WM_UNIT_LINE_FILL_TYPE" val="2"/>
  <p:tag name="KSO_WM_UNIT_USESOURCEFORMAT_APPLY" val="1"/>
</p:tagLst>
</file>

<file path=ppt/tags/tag6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l2-1"/>
  <p:tag name="KSO_WM_UNIT_ID" val="custom20220550_4*l_i*1_2"/>
  <p:tag name="KSO_WM_TEMPLATE_CATEGORY" val="custom"/>
  <p:tag name="KSO_WM_TEMPLATE_INDEX" val="20220550"/>
  <p:tag name="KSO_WM_UNIT_LAYERLEVEL" val="1_1"/>
  <p:tag name="KSO_WM_TAG_VERSION" val="1.0"/>
  <p:tag name="KSO_WM_BEAUTIFY_FLAG" val="#wm#"/>
  <p:tag name="KSO_WM_UNIT_TYPE" val="l_i"/>
  <p:tag name="KSO_WM_UNIT_INDEX" val="1_2"/>
  <p:tag name="KSO_WM_UNIT_SM_LIMIT_TYPE" val="1"/>
  <p:tag name="KSO_WM_CHIP_GROUPID" val="612df73ceaa89fd2fb383608"/>
  <p:tag name="KSO_WM_CHIP_XID" val="612f80d1c37455bdf62a9690"/>
  <p:tag name="KSO_WM_UNIT_LINE_FORE_SCHEMECOLOR_INDEX_BRIGHTNESS" val="0"/>
  <p:tag name="KSO_WM_UNIT_LINE_FORE_SCHEMECOLOR_INDEX" val="5"/>
  <p:tag name="KSO_WM_UNIT_LINE_FILL_TYPE" val="2"/>
  <p:tag name="KSO_WM_UNIT_USESOURCEFORMAT_APPLY" val="1"/>
</p:tagLst>
</file>

<file path=ppt/tags/tag675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l2-1"/>
  <p:tag name="KSO_WM_UNIT_TYPE" val="l_h_a"/>
  <p:tag name="KSO_WM_UNIT_INDEX" val="2_4_1"/>
  <p:tag name="KSO_WM_UNIT_ID" val="custom20220550_4*l_h_a*2_4_1"/>
  <p:tag name="KSO_WM_TEMPLATE_CATEGORY" val="custom"/>
  <p:tag name="KSO_WM_TEMPLATE_INDEX" val="20220550"/>
  <p:tag name="KSO_WM_UNIT_LAYERLEVEL" val="1_1_1"/>
  <p:tag name="KSO_WM_TAG_VERSION" val="1.0"/>
  <p:tag name="KSO_WM_BEAUTIFY_FLAG" val="#wm#"/>
  <p:tag name="KSO_WM_UNIT_VALUE" val="11"/>
  <p:tag name="KSO_WM_UNIT_BLOCK" val="0"/>
  <p:tag name="KSO_WM_UNIT_DEC_AREA_ID" val="5f46a468d1ac44929d0c40ca7da9e96b"/>
  <p:tag name="KSO_WM_UNIT_IS_LAYOUT_DIAGRAM" val="1"/>
  <p:tag name="KSO_WM_CHIP_GROUPID" val="612df73ceaa89fd2fb383608"/>
  <p:tag name="KSO_WM_CHIP_XID" val="612f80d1c37455bdf62a9690"/>
  <p:tag name="KSO_WM_CHIP_FILLAREA_FILL_RULE" val="{&quot;fill_align&quot;:&quot;cm&quot;,&quot;fill_mode&quot;:&quot;fix&quot;,&quot;sacle_strategy&quot;:&quot;stretch&quot;}"/>
  <p:tag name="KSO_WM_ASSEMBLE_CHIP_INDEX" val="75180969b5da40d5b0f07b05c4088df7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6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l2-1"/>
  <p:tag name="KSO_WM_UNIT_SUBTYPE" val="d"/>
  <p:tag name="KSO_WM_UNIT_TYPE" val="l_h_i"/>
  <p:tag name="KSO_WM_UNIT_INDEX" val="2_4_1"/>
  <p:tag name="KSO_WM_UNIT_ID" val="custom20220550_4*l_h_i*2_4_1"/>
  <p:tag name="KSO_WM_TEMPLATE_CATEGORY" val="custom"/>
  <p:tag name="KSO_WM_TEMPLATE_INDEX" val="20220550"/>
  <p:tag name="KSO_WM_UNIT_LAYERLEVEL" val="1_1_1"/>
  <p:tag name="KSO_WM_TAG_VERSION" val="1.0"/>
  <p:tag name="KSO_WM_BEAUTIFY_FLAG" val="#wm#"/>
  <p:tag name="KSO_WM_UNIT_BLOCK" val="0"/>
  <p:tag name="KSO_WM_UNIT_DEC_AREA_ID" val="0c4a2d84dcba41cf8bf7c8a8b75a2936"/>
  <p:tag name="KSO_WM_UNIT_IS_LAYOUT_DIAGRAM" val="1"/>
  <p:tag name="KSO_WM_CHIP_GROUPID" val="612df73ceaa89fd2fb383608"/>
  <p:tag name="KSO_WM_CHIP_XID" val="612f80d1c37455bdf62a9690"/>
  <p:tag name="KSO_WM_CHIP_FILLAREA_FILL_RULE" val="{&quot;fill_align&quot;:&quot;cm&quot;,&quot;fill_mode&quot;:&quot;fix&quot;,&quot;sacle_strategy&quot;:&quot;stretch&quot;}"/>
  <p:tag name="KSO_WM_UNIT_DEC_SUPPORTCHANGEPIC" val="0"/>
  <p:tag name="KSO_WM_UNIT_DEC_CHANGEPICRESERVED" val="0"/>
  <p:tag name="KSO_WM_ASSEMBLE_CHIP_INDEX" val="75180969b5da40d5b0f07b05c4088df7"/>
  <p:tag name="KSO_WM_UNIT_TEXT_FILL_FORE_SCHEMECOLOR_INDEX_BRIGHTNESS" val="0"/>
  <p:tag name="KSO_WM_UNIT_TEXT_FILL_FORE_SCHEMECOLOR_INDEX" val="5"/>
  <p:tag name="KSO_WM_UNIT_TEXT_FILL_TYPE" val="1"/>
  <p:tag name="KSO_WM_UNIT_VALUE" val="5"/>
  <p:tag name="KSO_WM_UNIT_USESOURCEFORMAT_APPLY" val="1"/>
</p:tagLst>
</file>

<file path=ppt/tags/tag677.xml><?xml version="1.0" encoding="utf-8"?>
<p:tagLst xmlns:p="http://schemas.openxmlformats.org/presentationml/2006/main">
  <p:tag name="KSO_WM_SLIDE_ID" val="custom20220550_4"/>
  <p:tag name="KSO_WM_TEMPLATE_SUBCATEGORY" val="21"/>
  <p:tag name="KSO_WM_TEMPLATE_MASTER_TYPE" val="1"/>
  <p:tag name="KSO_WM_TEMPLATE_COLOR_TYPE" val="1"/>
  <p:tag name="KSO_WM_SLIDE_ITEM_CNT" val="4"/>
  <p:tag name="KSO_WM_SLIDE_INDEX" val="4"/>
  <p:tag name="KSO_WM_TAG_VERSION" val="1.0"/>
  <p:tag name="KSO_WM_BEAUTIFY_FLAG" val="#wm#"/>
  <p:tag name="KSO_WM_TEMPLATE_CATEGORY" val="custom"/>
  <p:tag name="KSO_WM_TEMPLATE_INDEX" val="20220550"/>
  <p:tag name="KSO_WM_SLIDE_LAYOUT" val="a_b_l"/>
  <p:tag name="KSO_WM_SLIDE_LAYOUT_CNT" val="1_1_1"/>
  <p:tag name="KSO_WM_CHIP_INFOS" val="{&quot;type&quot;:0,&quot;layout_type&quot;:&quot;1_NF_C_3&quot;,&quot;layout_feature&quot;:1,&quot;aspect_ratio&quot;:&quot;16:9&quot;,&quot;same_font_size&quot;:false,&quot;diagram&quot;:{&quot;type&quot;:[],&quot;direction&quot;:0,&quot;isSupportDecBetweenItems&quot;:false},&quot;tags&quot;:{&quot;style&quot;:[&quot;全选&quot;,&quot;商务&quot;,&quot;简约&quot;,&quot;文艺清新&quot;,&quot;中国风&quot;,&quot;卡通&quot;,&quot;欧美风&quot;,&quot;黑板风&quot;,&quot;渐变风&quot;,&quot;党政风&quot;]},&quot;slide_type&quot;:[&quot;contents&quot;],&quot;useType&quot;:[&quot;ppt&quot;]}"/>
  <p:tag name="KSO_WM_CHIP_FILLPROP" val="[[{&quot;text_align&quot;:&quot;cm&quot;,&quot;text_direction&quot;:&quot;horizontal&quot;,&quot;support_big_font&quot;:false,&quot;picture_toward&quot;:0,&quot;picture_dockside&quot;:[],&quot;fill_id&quot;:&quot;96eefa8a9f884552bce8fe8b1f51256e&quot;,&quot;fill_align&quot;:&quot;cm&quot;,&quot;chip_types&quot;:[&quot;diagram&quot;,&quot;wordpuzzle&quot;]}]]"/>
  <p:tag name="KSO_WM_CHIP_DECFILLPROP" val="[]"/>
  <p:tag name="KSO_WM_CHIP_XID" val="61309673c37455bdf62aa29f"/>
  <p:tag name="KSO_WM_CHIP_GROUPID" val="61309673c37455bdf62aa29e"/>
  <p:tag name="KSO_WM_SLIDE_BK_DARK_LIGHT" val="2"/>
  <p:tag name="KSO_WM_SLIDE_BACKGROUND_TYPE" val="general"/>
  <p:tag name="KSO_WM_DIAGRAM_GROUP_CODE" val="l1l2-1"/>
  <p:tag name="KSO_WM_SLIDE_DIAGTYPE" val="l"/>
  <p:tag name="KSO_WM_SLIDE_SUPPORT_FEATURE_TYPE" val="0"/>
  <p:tag name="KSO_WM_SLIDE_TYPE" val="contents"/>
  <p:tag name="KSO_WM_CHIP_COLORING" val="2"/>
  <p:tag name="KSO_WM_SLIDE_SUBTYPE" val="diag"/>
  <p:tag name="KSO_WM_TEMPLATE_ASSEMBLE_XID" val="617a7f6c0692455894c27d48"/>
  <p:tag name="KSO_WM_TEMPLATE_ASSEMBLE_GROUPID" val="614db707ffb8e1d28d9db084"/>
  <p:tag name="KSO_WM_SPECIAL_SOURCE" val="bdnull"/>
</p:tagLst>
</file>

<file path=ppt/tags/tag678.xml><?xml version="1.0" encoding="utf-8"?>
<p:tagLst xmlns:p="http://schemas.openxmlformats.org/presentationml/2006/main">
  <p:tag name="KSO_WM_FULL_TEXT_BEAUTIFY_COPY_ID" val="53"/>
</p:tagLst>
</file>

<file path=ppt/tags/tag679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0550_7*a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UNIT_BLOCK" val="0"/>
  <p:tag name="KSO_WM_UNIT_DEC_AREA_ID" val="e0f6d1e1954249eaa42521058af616b4"/>
  <p:tag name="KSO_WM_UNIT_DEFAULT_FONT" val="60;72;2"/>
  <p:tag name="KSO_WM_CHIP_GROUPID" val="612ee0258ebfb23103c99f75"/>
  <p:tag name="KSO_WM_CHIP_XID" val="612ee0258ebfb23103c99f76"/>
  <p:tag name="KSO_WM_CHIP_FILLAREA_FILL_RULE" val="{&quot;fill_align&quot;:&quot;cm&quot;,&quot;fill_mode&quot;:&quot;adaptive&quot;,&quot;sacle_strategy&quot;:&quot;smart&quot;}"/>
  <p:tag name="KSO_WM_ASSEMBLE_CHIP_INDEX" val="01500112c52948bfb234816ba6570b45"/>
  <p:tag name="KSO_WM_UNIT_TEXT_FILL_FORE_SCHEMECOLOR_INDEX_BRIGHTNESS" val="0.15"/>
  <p:tag name="KSO_WM_UNIT_TEXT_FILL_FORE_SCHEMECOLOR_INDEX" val="13"/>
  <p:tag name="KSO_WM_UNIT_TEXT_FILL_TYPE" val="1"/>
  <p:tag name="KSO_WM_UNIT_SMARTLAYOUT_COMPRESS_INFO" val="{&#10;    &quot;id&quot;: &quot;2021-10-28T18:46:52&quot;,&#10;    &quot;max&quot;: 10.633463581716,&#10;    &quot;topChanged&quot;: 0&#10;}&#10;"/>
  <p:tag name="KSO_WM_UNIT_LAST_MAX_FONTSIZE" val="1440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0.xml><?xml version="1.0" encoding="utf-8"?>
<p:tagLst xmlns:p="http://schemas.openxmlformats.org/presentationml/2006/main">
  <p:tag name="KSO_WM_BEAUTIFY_FLAG" val="#wm#"/>
  <p:tag name="KSO_WM_TEMPLATE_CATEGORY" val="custom"/>
  <p:tag name="KSO_WM_TEMPLATE_INDEX" val="20220550"/>
  <p:tag name="KSO_WM_SLIDE_ID" val="custom20220550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_f"/>
  <p:tag name="KSO_WM_SLIDE_LAYOUT_CNT" val="1_1_1"/>
  <p:tag name="KSO_WM_CHIP_INFOS" val="{&quot;type&quot;:0,&quot;layout_type&quot;:&quot;1_NF_C_3&quot;,&quot;layout_feature&quot;:1,&quot;aspect_ratio&quot;:&quot;16:9&quot;,&quot;same_font_size&quot;:false,&quot;diagram&quot;:{&quot;type&quot;:[],&quot;direction&quot;:0,&quot;isSupportDecBetweenItems&quot;:false},&quot;tags&quot;:{&quot;style&quot;:[&quot;全选&quot;,&quot;商务&quot;,&quot;简约&quot;,&quot;文艺清新&quot;,&quot;中国风&quot;,&quot;卡通&quot;,&quot;欧美风&quot;,&quot;黑板风&quot;,&quot;渐变风&quot;,&quot;党政风&quot;]},&quot;slide_type&quot;:[&quot;sectionTitle&quot;],&quot;useType&quot;:[&quot;ppt&quot;]}"/>
  <p:tag name="KSO_WM_CHIP_FILLPROP" val="[[{&quot;text_align&quot;:&quot;cm&quot;,&quot;text_direction&quot;:&quot;horizontal&quot;,&quot;support_big_font&quot;:false,&quot;picture_toward&quot;:0,&quot;picture_dockside&quot;:[],&quot;fill_id&quot;:&quot;96eefa8a9f884552bce8fe8b1f51256e&quot;,&quot;fill_align&quot;:&quot;cm&quot;,&quot;chip_types&quot;:[&quot;header&quot;,&quot;wordpuzzle&quot;]}]]"/>
  <p:tag name="KSO_WM_CHIP_DECFILLPROP" val="[]"/>
  <p:tag name="KSO_WM_CHIP_XID" val="61309648c37455bdf62aa28e"/>
  <p:tag name="KSO_WM_CHIP_GROUPID" val="61309648c37455bdf62aa28d"/>
  <p:tag name="KSO_WM_SLIDE_LAYOUT_INFO" val="{&quot;id&quot;:&quot;2021-10-28T18:46:52&quot;,&quot;margin&quot;:{&quot;bottom&quot;:6.651055812835693,&quot;left&quot;:5.52097225189209,&quot;right&quot;:5.52097225189209,&quot;top&quot;:6.6527838706970215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2"/>
  <p:tag name="KSO_WM_SLIDE_SUBTYPE" val="pureTxt"/>
  <p:tag name="KSO_WM_TEMPLATE_ASSEMBLE_XID" val="617a7f6c004054b232b8abe4"/>
  <p:tag name="KSO_WM_TEMPLATE_ASSEMBLE_GROUPID" val="614db707ffb8e1d28d9db084"/>
  <p:tag name="KSO_WM_SPECIAL_SOURCE" val="bdnull"/>
</p:tagLst>
</file>

<file path=ppt/tags/tag681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  <p:tag name="KSO_WM_SLIDE_BACKGROUND_TYPE" val="general"/>
  <p:tag name="WM_BEAUTIFY_SHAPE_IDENTITY" val="{bd9747be-3b96-446a-a352-100aaf51eb39}"/>
</p:tagLst>
</file>

<file path=ppt/tags/tag682.xml><?xml version="1.0" encoding="utf-8"?>
<p:tagLst xmlns:p="http://schemas.openxmlformats.org/presentationml/2006/main">
  <p:tag name="KSO_WM_FULL_TEXT_BEAUTIFY_COPY_ID" val="11"/>
  <p:tag name="KSO_WM_UNIT_FILL_FORE_SCHEMECOLOR_INDEX_BRIGHTNESS" val="0"/>
  <p:tag name="KSO_WM_UNIT_FILL_FORE_SCHEMECOLOR_INDEX" val="14"/>
  <p:tag name="KSO_WM_UNIT_FILL_TYPE" val="1"/>
</p:tagLst>
</file>

<file path=ppt/tags/tag6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7616_7*i*11"/>
  <p:tag name="KSO_WM_TEMPLATE_CATEGORY" val="custom"/>
  <p:tag name="KSO_WM_TEMPLATE_INDEX" val="20207616"/>
  <p:tag name="KSO_WM_UNIT_LAYERLEVEL" val="1"/>
  <p:tag name="KSO_WM_TAG_VERSION" val="1.0"/>
  <p:tag name="KSO_WM_BEAUTIFY_FLAG" val="#wm#"/>
  <p:tag name="KSO_WM_FULL_TEXT_BEAUTIFY_COPY_ID" val="3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684.xml><?xml version="1.0" encoding="utf-8"?>
<p:tagLst xmlns:p="http://schemas.openxmlformats.org/presentationml/2006/main">
  <p:tag name="KSO_WM_UNIT_SUBTYPE" val="a"/>
  <p:tag name="KSO_WM_UNIT_NOCLEAR" val="0"/>
  <p:tag name="KSO_WM_UNIT_VALUE" val="21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7616_7*f*1"/>
  <p:tag name="KSO_WM_TEMPLATE_CATEGORY" val="custom"/>
  <p:tag name="KSO_WM_TEMPLATE_INDEX" val="20207616"/>
  <p:tag name="KSO_WM_UNIT_LAYERLEVEL" val="1"/>
  <p:tag name="KSO_WM_TAG_VERSION" val="1.0"/>
  <p:tag name="KSO_WM_BEAUTIFY_FLAG" val="#wm#"/>
  <p:tag name="KSO_WM_UNIT_PRESET_TEXT" val="当前,我国正处在体制转轨、结构调整的社会变革的非常时期,现有的“三制”即:体制、机制、制度。同样有一个弃旧图新的问题。而规章制度则是一种有形的制约方略,这种有形制约方略要随变化而变化,要随发展而完善。而今的观念更新已是朝夕不一,原有的体制、机制、规章制度也已经起了看得见摸得着的变化。如果监督机制规章制度等仍然一成不变的话,那么在变化了的新形势下,原有的制约方略无形之中已为“闯腐败红灯者”大开了。"/>
  <p:tag name="KSO_WM_FULL_TEXT_BEAUTIFY_COPY_ID" val="27"/>
</p:tagLst>
</file>

<file path=ppt/tags/tag685.xml><?xml version="1.0" encoding="utf-8"?>
<p:tagLst xmlns:p="http://schemas.openxmlformats.org/presentationml/2006/main">
  <p:tag name="KSO_WM_FULL_TEXT_BEAUTIFY_COPY_ID" val="53"/>
</p:tagLst>
</file>

<file path=ppt/tags/tag686.xml><?xml version="1.0" encoding="utf-8"?>
<p:tagLst xmlns:p="http://schemas.openxmlformats.org/presentationml/2006/main">
  <p:tag name="KSO_WM_SLIDE_ID" val="custom20207616_5"/>
  <p:tag name="KSO_WM_TEMPLATE_SUBCATEGORY" val="0"/>
  <p:tag name="KSO_WM_TEMPLATE_MASTER_TYPE" val="0"/>
  <p:tag name="KSO_WM_TEMPLATE_COLOR_TYPE" val="1"/>
  <p:tag name="KSO_WM_SLIDE_TYPE" val="sectionTitle"/>
  <p:tag name="KSO_WM_SLIDE_SUBTYPE" val="pureTxt"/>
  <p:tag name="KSO_WM_SLIDE_ITEM_CNT" val="0"/>
  <p:tag name="KSO_WM_SLIDE_INDEX" val="5"/>
  <p:tag name="KSO_WM_TAG_VERSION" val="1.0"/>
  <p:tag name="KSO_WM_BEAUTIFY_FLAG" val="#wm#"/>
  <p:tag name="KSO_WM_TEMPLATE_CATEGORY" val="custom"/>
  <p:tag name="KSO_WM_TEMPLATE_INDEX" val="20207616"/>
  <p:tag name="KSO_WM_SLIDE_LAYOUT" val="a_b_e"/>
  <p:tag name="KSO_WM_SLIDE_LAYOUT_CNT" val="1_1_1"/>
  <p:tag name="KSO_WM_FULL_TEXT_BEAUTIFY_COPY_ID" val="150995369"/>
  <p:tag name="KSO_WM_SPECIAL_SOURCE" val="bdnull"/>
  <p:tag name="KSO_WM_SLIDE_BK_DARK_LIGHT" val=""/>
  <p:tag name="KSO_WM_SLIDE_BACKGROUND_TYPE" val="general"/>
</p:tagLst>
</file>

<file path=ppt/tags/tag687.xml><?xml version="1.0" encoding="utf-8"?>
<p:tagLst xmlns:p="http://schemas.openxmlformats.org/presentationml/2006/main">
  <p:tag name="KSO_WM_FULL_TEXT_BEAUTIFY_COPY_ID" val="53"/>
</p:tagLst>
</file>

<file path=ppt/tags/tag688.xml><?xml version="1.0" encoding="utf-8"?>
<p:tagLst xmlns:p="http://schemas.openxmlformats.org/presentationml/2006/main">
  <p:tag name="KSO_WM_UNIT_DEFAULT_FONT" val="88;96;2"/>
  <p:tag name="KSO_WM_UNIT_BLOCK" val="0"/>
  <p:tag name="KSO_WM_UNIT_DEC_AREA_ID" val="875a84b4bd754770b1f1e755e52f427f"/>
  <p:tag name="KSO_WM_UNIT_ISCONTENTSTITLE" val="0"/>
  <p:tag name="KSO_WM_UNIT_ISNUMDGMTITLE" val="0"/>
  <p:tag name="KSO_WM_UNIT_PRESET_TEXT" val="感谢观看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0550_31*a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CHIP_GROUPID" val="6168e227256448775aa5fe93"/>
  <p:tag name="KSO_WM_CHIP_XID" val="6168e227256448775aa5fe90"/>
  <p:tag name="KSO_WM_CHIP_FILLAREA_FILL_RULE" val="{&quot;fill_align&quot;:&quot;cm&quot;,&quot;fill_mode&quot;:&quot;adaptive&quot;,&quot;sacle_strategy&quot;:&quot;smart&quot;}"/>
  <p:tag name="KSO_WM_ASSEMBLE_CHIP_INDEX" val="6bb52420ae4947e3949ecd3009e464ac"/>
  <p:tag name="KSO_WM_UNIT_TEXT_FILL_FORE_SCHEMECOLOR_INDEX_BRIGHTNESS" val="0"/>
  <p:tag name="KSO_WM_UNIT_TEXT_FILL_FORE_SCHEMECOLOR_INDEX" val="13"/>
  <p:tag name="KSO_WM_UNIT_TEXT_FILL_TYPE" val="1"/>
  <p:tag name="KSO_WM_UNIT_SMARTLAYOUT_COMPRESS_INFO" val="{&#10;    &quot;id&quot;: &quot;2021-10-28T18:46:57&quot;,&#10;    &quot;max&quot;: 11.708330159825607,&#10;    &quot;topChanged&quot;: 0&#10;}&#10;"/>
</p:tagLst>
</file>

<file path=ppt/tags/tag689.xml><?xml version="1.0" encoding="utf-8"?>
<p:tagLst xmlns:p="http://schemas.openxmlformats.org/presentationml/2006/main">
  <p:tag name="KSO_WM_BEAUTIFY_FLAG" val="#wm#"/>
  <p:tag name="KSO_WM_TEMPLATE_CATEGORY" val="custom"/>
  <p:tag name="KSO_WM_TEMPLATE_INDEX" val="20220550"/>
  <p:tag name="KSO_WM_SLIDE_ID" val="custom20220550_31"/>
  <p:tag name="KSO_WM_TEMPLATE_SUBCATEGORY" val="21"/>
  <p:tag name="KSO_WM_TEMPLATE_MASTER_TYPE" val="1"/>
  <p:tag name="KSO_WM_TEMPLATE_COLOR_TYPE" val="1"/>
  <p:tag name="KSO_WM_SLIDE_ITEM_CNT" val="0"/>
  <p:tag name="KSO_WM_SLIDE_INDEX" val="31"/>
  <p:tag name="KSO_WM_TAG_VERSION" val="1.0"/>
  <p:tag name="KSO_WM_SLIDE_LAYOUT" val="a_b_f"/>
  <p:tag name="KSO_WM_SLIDE_LAYOUT_CNT" val="1_1_2"/>
  <p:tag name="KSO_WM_CHIP_INFOS" val="{&quot;type&quot;:0,&quot;layout_type&quot;:&quot;1_NF_C_3&quot;,&quot;layout_feature&quot;:1,&quot;aspect_ratio&quot;:&quot;16:9&quot;,&quot;same_font_size&quot;:false,&quot;diagram&quot;:{&quot;type&quot;:[],&quot;direction&quot;:0,&quot;isSupportDecBetweenItems&quot;:false},&quot;tags&quot;:{&quot;style&quot;:[&quot;全选&quot;,&quot;商务&quot;,&quot;简约&quot;,&quot;文艺清新&quot;,&quot;中国风&quot;,&quot;卡通&quot;,&quot;欧美风&quot;,&quot;黑板风&quot;,&quot;渐变风&quot;,&quot;党政风&quot;]},&quot;slide_type&quot;:[&quot;endPage&quot;],&quot;useType&quot;:[&quot;ppt&quot;]}"/>
  <p:tag name="KSO_WM_CHIP_FILLPROP" val="[[{&quot;text_align&quot;:&quot;cm&quot;,&quot;text_direction&quot;:&quot;horizontal&quot;,&quot;support_big_font&quot;:false,&quot;picture_toward&quot;:0,&quot;picture_dockside&quot;:[],&quot;fill_id&quot;:&quot;96eefa8a9f884552bce8fe8b1f51256e&quot;,&quot;fill_align&quot;:&quot;cm&quot;,&quot;chip_types&quot;:[&quot;header&quot;,&quot;wordpuzzle&quot;]}]]"/>
  <p:tag name="KSO_WM_CHIP_DECFILLPROP" val="[]"/>
  <p:tag name="KSO_WM_CHIP_XID" val="6130965dc37455bdf62aa293"/>
  <p:tag name="KSO_WM_CHIP_GROUPID" val="6130965dc37455bdf62aa292"/>
  <p:tag name="KSO_WM_SLIDE_LAYOUT_INFO" val="{&quot;id&quot;:&quot;2021-10-28T18:46:57&quot;,&quot;margin&quot;:{&quot;bottom&quot;:5.0250725746154785,&quot;left&quot;:6.101490497589111,&quot;right&quot;:6.101490497589111,&quot;top&quot;:4.811717987060547},&quot;type&quot;:0}"/>
  <p:tag name="KSO_WM_SLIDE_BK_DARK_LIGHT" val="2"/>
  <p:tag name="KSO_WM_SLIDE_BACKGROUND_TYPE" val="general"/>
  <p:tag name="KSO_WM_SLIDE_SUPPORT_FEATURE_TYPE" val="0"/>
  <p:tag name="KSO_WM_SLIDE_TYPE" val="endPage"/>
  <p:tag name="KSO_WM_CHIP_COLORING" val="2"/>
  <p:tag name="KSO_WM_SLIDE_SUBTYPE" val="pureTxt"/>
  <p:tag name="KSO_WM_TEMPLATE_ASSEMBLE_XID" val="617a7f6b004054b232b8abb9"/>
  <p:tag name="KSO_WM_TEMPLATE_ASSEMBLE_GROUPID" val="614db707ffb8e1d28d9db084"/>
  <p:tag name="KSO_WM_SPECIAL_SOURCE" val="bdnull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7616"/>
</p:tagLst>
</file>

<file path=ppt/tags/tag690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  <p:tag name="KSO_WM_SLIDE_BACKGROUND_TYPE" val="general"/>
  <p:tag name="WM_BEAUTIFY_SHAPE_IDENTITY" val="{bd9747be-3b96-446a-a352-100aaf51eb39}"/>
</p:tagLst>
</file>

<file path=ppt/tags/tag691.xml><?xml version="1.0" encoding="utf-8"?>
<p:tagLst xmlns:p="http://schemas.openxmlformats.org/presentationml/2006/main">
  <p:tag name="KSO_WM_FULL_TEXT_BEAUTIFY_COPY_ID" val="11"/>
  <p:tag name="KSO_WM_UNIT_FILL_FORE_SCHEMECOLOR_INDEX_BRIGHTNESS" val="0"/>
  <p:tag name="KSO_WM_UNIT_FILL_FORE_SCHEMECOLOR_INDEX" val="14"/>
  <p:tag name="KSO_WM_UNIT_FILL_TYPE" val="1"/>
</p:tagLst>
</file>

<file path=ppt/tags/tag6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5*n_i*1_8"/>
  <p:tag name="KSO_WM_TEMPLATE_CATEGORY" val="diagram"/>
  <p:tag name="KSO_WM_TEMPLATE_INDEX" val="20188036"/>
  <p:tag name="KSO_WM_UNIT_LAYERLEVEL" val="1_1"/>
  <p:tag name="KSO_WM_TAG_VERSION" val="1.0"/>
  <p:tag name="KSO_WM_BEAUTIFY_FLAG" val="#wm#"/>
  <p:tag name="KSO_WM_UNIT_TYPE" val="n_i"/>
  <p:tag name="KSO_WM_UNIT_INDEX" val="1_8"/>
  <p:tag name="KSO_WM_UNIT_COLOR_SCHEME_SHAPE_ID" val="42"/>
  <p:tag name="KSO_WM_UNIT_COLOR_SCHEME_PARENT_PAGE" val="0_5"/>
  <p:tag name="KSO_WM_UNIT_DECOLORIZATION" val="1"/>
  <p:tag name="KSO_WM_UNIT_LINE_FORE_SCHEMECOLOR_INDEX" val="13"/>
  <p:tag name="KSO_WM_UNIT_LINE_FILL_TYPE" val="2"/>
  <p:tag name="KSO_WM_UNIT_USESOURCEFORMAT_APPLY" val="1"/>
  <p:tag name="KSO_WM_FULL_TEXT_BEAUTIFY_COPY_ID" val="42"/>
</p:tagLst>
</file>

<file path=ppt/tags/tag693.xml><?xml version="1.0" encoding="utf-8"?>
<p:tagLst xmlns:p="http://schemas.openxmlformats.org/presentationml/2006/main">
  <p:tag name="KSO_WM_UNIT_ISCONTENTSTITLE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188036_5*n_h_i*1_1_1"/>
  <p:tag name="KSO_WM_TEMPLATE_CATEGORY" val="diagram"/>
  <p:tag name="KSO_WM_TEMPLATE_INDEX" val="20188036"/>
  <p:tag name="KSO_WM_UNIT_LAYERLEVEL" val="1_1_1"/>
  <p:tag name="KSO_WM_TAG_VERSION" val="1.0"/>
  <p:tag name="KSO_WM_BEAUTIFY_FLAG" val="#wm#"/>
  <p:tag name="KSO_WM_UNIT_COLOR_SCHEME_SHAPE_ID" val="5"/>
  <p:tag name="KSO_WM_UNIT_COLOR_SCHEME_PARENT_PAGE" val="0_5"/>
  <p:tag name="KSO_WM_UNIT_FILL_FORE_SCHEMECOLOR_INDEX" val="14"/>
  <p:tag name="KSO_WM_UNIT_FILL_TYPE" val="1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  <p:tag name="KSO_WM_FULL_TEXT_BEAUTIFY_COPY_ID" val="5"/>
</p:tagLst>
</file>

<file path=ppt/tags/tag694.xml><?xml version="1.0" encoding="utf-8"?>
<p:tagLst xmlns:p="http://schemas.openxmlformats.org/presentationml/2006/main">
  <p:tag name="KSO_WM_UNIT_ISCONTENTSTITLE" val="0"/>
  <p:tag name="KSO_WM_UNIT_PRESET_TEXT" val="添加标题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188036_5*n_h_a*1_1_1"/>
  <p:tag name="KSO_WM_TEMPLATE_CATEGORY" val="diagram"/>
  <p:tag name="KSO_WM_TEMPLATE_INDEX" val="20188036"/>
  <p:tag name="KSO_WM_UNIT_LAYERLEVEL" val="1_1_1"/>
  <p:tag name="KSO_WM_TAG_VERSION" val="1.0"/>
  <p:tag name="KSO_WM_BEAUTIFY_FLAG" val="#wm#"/>
  <p:tag name="KSO_WM_UNIT_NOCLEAR" val="0"/>
  <p:tag name="KSO_WM_UNIT_COLOR_SCHEME_SHAPE_ID" val="8"/>
  <p:tag name="KSO_WM_UNIT_COLOR_SCHEME_PARENT_PAGE" val="0_5"/>
  <p:tag name="KSO_WM_UNIT_TEXT_FILL_FORE_SCHEMECOLOR_INDEX" val="13"/>
  <p:tag name="KSO_WM_UNIT_TEXT_FILL_TYPE" val="1"/>
  <p:tag name="KSO_WM_UNIT_USESOURCEFORMAT_APPLY" val="1"/>
  <p:tag name="KSO_WM_FULL_TEXT_BEAUTIFY_COPY_ID" val="6"/>
</p:tagLst>
</file>

<file path=ppt/tags/tag6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5*n_i*1_2"/>
  <p:tag name="KSO_WM_TEMPLATE_CATEGORY" val="diagram"/>
  <p:tag name="KSO_WM_TEMPLATE_INDEX" val="20188036"/>
  <p:tag name="KSO_WM_UNIT_LAYERLEVEL" val="1_1"/>
  <p:tag name="KSO_WM_TAG_VERSION" val="1.0"/>
  <p:tag name="KSO_WM_BEAUTIFY_FLAG" val="#wm#"/>
  <p:tag name="KSO_WM_UNIT_TYPE" val="n_i"/>
  <p:tag name="KSO_WM_UNIT_INDEX" val="1_2"/>
  <p:tag name="KSO_WM_UNIT_COLOR_SCHEME_SHAPE_ID" val="65"/>
  <p:tag name="KSO_WM_UNIT_COLOR_SCHEME_PARENT_PAGE" val="0_5"/>
  <p:tag name="KSO_WM_UNIT_DECOLORIZATION" val="1"/>
  <p:tag name="KSO_WM_UNIT_LINE_FORE_SCHEMECOLOR_INDEX" val="13"/>
  <p:tag name="KSO_WM_UNIT_LINE_FILL_TYPE" val="2"/>
  <p:tag name="KSO_WM_UNIT_USESOURCEFORMAT_APPLY" val="1"/>
  <p:tag name="KSO_WM_FULL_TEXT_BEAUTIFY_COPY_ID" val="65"/>
</p:tagLst>
</file>

<file path=ppt/tags/tag6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5*n_i*1_4"/>
  <p:tag name="KSO_WM_TEMPLATE_CATEGORY" val="diagram"/>
  <p:tag name="KSO_WM_TEMPLATE_INDEX" val="20188036"/>
  <p:tag name="KSO_WM_UNIT_LAYERLEVEL" val="1_1"/>
  <p:tag name="KSO_WM_TAG_VERSION" val="1.0"/>
  <p:tag name="KSO_WM_BEAUTIFY_FLAG" val="#wm#"/>
  <p:tag name="KSO_WM_UNIT_TYPE" val="n_i"/>
  <p:tag name="KSO_WM_UNIT_INDEX" val="1_4"/>
  <p:tag name="KSO_WM_UNIT_COLOR_SCHEME_SHAPE_ID" val="64"/>
  <p:tag name="KSO_WM_UNIT_COLOR_SCHEME_PARENT_PAGE" val="0_5"/>
  <p:tag name="KSO_WM_UNIT_DECOLORIZATION" val="1"/>
  <p:tag name="KSO_WM_UNIT_LINE_FORE_SCHEMECOLOR_INDEX" val="13"/>
  <p:tag name="KSO_WM_UNIT_LINE_FILL_TYPE" val="2"/>
  <p:tag name="KSO_WM_UNIT_USESOURCEFORMAT_APPLY" val="1"/>
  <p:tag name="KSO_WM_FULL_TEXT_BEAUTIFY_COPY_ID" val="64"/>
</p:tagLst>
</file>

<file path=ppt/tags/tag6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5*n_i*1_5"/>
  <p:tag name="KSO_WM_TEMPLATE_CATEGORY" val="diagram"/>
  <p:tag name="KSO_WM_TEMPLATE_INDEX" val="20188036"/>
  <p:tag name="KSO_WM_UNIT_LAYERLEVEL" val="1_1"/>
  <p:tag name="KSO_WM_TAG_VERSION" val="1.0"/>
  <p:tag name="KSO_WM_BEAUTIFY_FLAG" val="#wm#"/>
  <p:tag name="KSO_WM_UNIT_TYPE" val="n_i"/>
  <p:tag name="KSO_WM_UNIT_INDEX" val="1_5"/>
  <p:tag name="KSO_WM_UNIT_COLOR_SCHEME_SHAPE_ID" val="63"/>
  <p:tag name="KSO_WM_UNIT_COLOR_SCHEME_PARENT_PAGE" val="0_5"/>
  <p:tag name="KSO_WM_UNIT_DECOLORIZATION" val="1"/>
  <p:tag name="KSO_WM_UNIT_LINE_FORE_SCHEMECOLOR_INDEX" val="13"/>
  <p:tag name="KSO_WM_UNIT_LINE_FILL_TYPE" val="2"/>
  <p:tag name="KSO_WM_UNIT_USESOURCEFORMAT_APPLY" val="1"/>
  <p:tag name="KSO_WM_FULL_TEXT_BEAUTIFY_COPY_ID" val="63"/>
</p:tagLst>
</file>

<file path=ppt/tags/tag6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5*n_i*1_6"/>
  <p:tag name="KSO_WM_TEMPLATE_CATEGORY" val="diagram"/>
  <p:tag name="KSO_WM_TEMPLATE_INDEX" val="20188036"/>
  <p:tag name="KSO_WM_UNIT_LAYERLEVEL" val="1_1"/>
  <p:tag name="KSO_WM_TAG_VERSION" val="1.0"/>
  <p:tag name="KSO_WM_BEAUTIFY_FLAG" val="#wm#"/>
  <p:tag name="KSO_WM_UNIT_TYPE" val="n_i"/>
  <p:tag name="KSO_WM_UNIT_INDEX" val="1_6"/>
  <p:tag name="KSO_WM_UNIT_COLOR_SCHEME_SHAPE_ID" val="62"/>
  <p:tag name="KSO_WM_UNIT_COLOR_SCHEME_PARENT_PAGE" val="0_5"/>
  <p:tag name="KSO_WM_UNIT_DECOLORIZATION" val="1"/>
  <p:tag name="KSO_WM_UNIT_LINE_FORE_SCHEMECOLOR_INDEX" val="13"/>
  <p:tag name="KSO_WM_UNIT_LINE_FILL_TYPE" val="2"/>
  <p:tag name="KSO_WM_UNIT_USESOURCEFORMAT_APPLY" val="1"/>
  <p:tag name="KSO_WM_FULL_TEXT_BEAUTIFY_COPY_ID" val="62"/>
</p:tagLst>
</file>

<file path=ppt/tags/tag6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5*n_i*1_7"/>
  <p:tag name="KSO_WM_TEMPLATE_CATEGORY" val="diagram"/>
  <p:tag name="KSO_WM_TEMPLATE_INDEX" val="20188036"/>
  <p:tag name="KSO_WM_UNIT_LAYERLEVEL" val="1_1"/>
  <p:tag name="KSO_WM_TAG_VERSION" val="1.0"/>
  <p:tag name="KSO_WM_BEAUTIFY_FLAG" val="#wm#"/>
  <p:tag name="KSO_WM_UNIT_TYPE" val="n_i"/>
  <p:tag name="KSO_WM_UNIT_INDEX" val="1_7"/>
  <p:tag name="KSO_WM_UNIT_COLOR_SCHEME_SHAPE_ID" val="61"/>
  <p:tag name="KSO_WM_UNIT_COLOR_SCHEME_PARENT_PAGE" val="0_5"/>
  <p:tag name="KSO_WM_UNIT_DECOLORIZATION" val="1"/>
  <p:tag name="KSO_WM_UNIT_LINE_FORE_SCHEMECOLOR_INDEX" val="13"/>
  <p:tag name="KSO_WM_UNIT_LINE_FILL_TYPE" val="2"/>
  <p:tag name="KSO_WM_UNIT_USESOURCEFORMAT_APPLY" val="1"/>
  <p:tag name="KSO_WM_FULL_TEXT_BEAUTIFY_COPY_ID" val="6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7616"/>
</p:tagLst>
</file>

<file path=ppt/tags/tag7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188036_5*n_h_h_i*1_2_1_2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COLOR_SCHEME_SHAPE_ID" val="18"/>
  <p:tag name="KSO_WM_UNIT_COLOR_SCHEME_PARENT_PAGE" val="0_5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  <p:tag name="KSO_WM_FULL_TEXT_BEAUTIFY_COPY_ID" val="18"/>
</p:tagLst>
</file>

<file path=ppt/tags/tag7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3"/>
  <p:tag name="KSO_WM_UNIT_ID" val="diagram20188036_5*n_h_h_i*1_2_1_3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COLOR_SCHEME_SHAPE_ID" val="19"/>
  <p:tag name="KSO_WM_UNIT_COLOR_SCHEME_PARENT_PAGE" val="0_5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  <p:tag name="KSO_WM_FULL_TEXT_BEAUTIFY_COPY_ID" val="19"/>
</p:tagLst>
</file>

<file path=ppt/tags/tag7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3"/>
  <p:tag name="KSO_WM_UNIT_ID" val="diagram20188036_5*n_h_h_i*1_2_4_3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COLOR_SCHEME_SHAPE_ID" val="16"/>
  <p:tag name="KSO_WM_UNIT_COLOR_SCHEME_PARENT_PAGE" val="0_5"/>
  <p:tag name="KSO_WM_UNIT_FILL_FORE_SCHEMECOLOR_INDEX" val="8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  <p:tag name="KSO_WM_FULL_TEXT_BEAUTIFY_COPY_ID" val="16"/>
</p:tagLst>
</file>

<file path=ppt/tags/tag7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5*n_h_h_a*1_2_1_1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ISCONTENTSTITLE" val="0"/>
  <p:tag name="KSO_WM_UNIT_PRESET_TEXT" val="添加标题"/>
  <p:tag name="KSO_WM_UNIT_VALUE" val="10"/>
  <p:tag name="KSO_WM_UNIT_TYPE" val="n_h_h_a"/>
  <p:tag name="KSO_WM_UNIT_INDEX" val="1_2_1_1"/>
  <p:tag name="KSO_WM_UNIT_NOCLEAR" val="0"/>
  <p:tag name="KSO_WM_UNIT_COLOR_SCHEME_SHAPE_ID" val="7"/>
  <p:tag name="KSO_WM_UNIT_COLOR_SCHEME_PARENT_PAGE" val="0_5"/>
  <p:tag name="KSO_WM_UNIT_TEXT_FILL_FORE_SCHEMECOLOR_INDEX" val="5"/>
  <p:tag name="KSO_WM_UNIT_TEXT_FILL_TYPE" val="1"/>
  <p:tag name="KSO_WM_UNIT_USESOURCEFORMAT_APPLY" val="1"/>
  <p:tag name="KSO_WM_FULL_TEXT_BEAUTIFY_COPY_ID" val="7"/>
</p:tagLst>
</file>

<file path=ppt/tags/tag7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5*n_h_h_a*1_2_4_1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ISCONTENTSTITLE" val="0"/>
  <p:tag name="KSO_WM_UNIT_PRESET_TEXT" val="添加标题"/>
  <p:tag name="KSO_WM_UNIT_VALUE" val="10"/>
  <p:tag name="KSO_WM_UNIT_TYPE" val="n_h_h_a"/>
  <p:tag name="KSO_WM_UNIT_INDEX" val="1_2_4_1"/>
  <p:tag name="KSO_WM_UNIT_NOCLEAR" val="0"/>
  <p:tag name="KSO_WM_UNIT_COLOR_SCHEME_SHAPE_ID" val="29"/>
  <p:tag name="KSO_WM_UNIT_COLOR_SCHEME_PARENT_PAGE" val="0_5"/>
  <p:tag name="KSO_WM_UNIT_TEXT_FILL_FORE_SCHEMECOLOR_INDEX" val="8"/>
  <p:tag name="KSO_WM_UNIT_TEXT_FILL_TYPE" val="1"/>
  <p:tag name="KSO_WM_UNIT_USESOURCEFORMAT_APPLY" val="1"/>
  <p:tag name="KSO_WM_FULL_TEXT_BEAUTIFY_COPY_ID" val="29"/>
</p:tagLst>
</file>

<file path=ppt/tags/tag7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5*n_h_h_i*1_2_1_1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TYPE" val="n_h_h_i"/>
  <p:tag name="KSO_WM_UNIT_INDEX" val="1_2_1_1"/>
  <p:tag name="KSO_WM_UNIT_COLOR_SCHEME_SHAPE_ID" val="33"/>
  <p:tag name="KSO_WM_UNIT_COLOR_SCHEME_PARENT_PAGE" val="0_5"/>
  <p:tag name="KSO_WM_UNIT_DECOLORIZATION" val="1"/>
  <p:tag name="KSO_WM_UNIT_LINE_FORE_SCHEMECOLOR_INDEX" val="13"/>
  <p:tag name="KSO_WM_UNIT_LINE_FILL_TYPE" val="2"/>
  <p:tag name="KSO_WM_UNIT_USESOURCEFORMAT_APPLY" val="1"/>
  <p:tag name="KSO_WM_FULL_TEXT_BEAUTIFY_COPY_ID" val="33"/>
</p:tagLst>
</file>

<file path=ppt/tags/tag7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1"/>
  <p:tag name="KSO_WM_UNIT_ID" val="diagram20188036_5*n_h_h_i*1_2_5_1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COLOR_SCHEME_SHAPE_ID" val="30"/>
  <p:tag name="KSO_WM_UNIT_COLOR_SCHEME_PARENT_PAGE" val="0_5"/>
  <p:tag name="KSO_WM_UNIT_FILL_FORE_SCHEMECOLOR_INDEX" val="9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  <p:tag name="KSO_WM_FULL_TEXT_BEAUTIFY_COPY_ID" val="30"/>
</p:tagLst>
</file>

<file path=ppt/tags/tag7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5*n_h_h_a*1_2_5_1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ISCONTENTSTITLE" val="0"/>
  <p:tag name="KSO_WM_UNIT_PRESET_TEXT" val="添加标题"/>
  <p:tag name="KSO_WM_UNIT_VALUE" val="10"/>
  <p:tag name="KSO_WM_UNIT_TYPE" val="n_h_h_a"/>
  <p:tag name="KSO_WM_UNIT_INDEX" val="1_2_5_1"/>
  <p:tag name="KSO_WM_UNIT_NOCLEAR" val="0"/>
  <p:tag name="KSO_WM_UNIT_COLOR_SCHEME_SHAPE_ID" val="36"/>
  <p:tag name="KSO_WM_UNIT_COLOR_SCHEME_PARENT_PAGE" val="0_5"/>
  <p:tag name="KSO_WM_UNIT_TEXT_FILL_FORE_SCHEMECOLOR_INDEX" val="9"/>
  <p:tag name="KSO_WM_UNIT_TEXT_FILL_TYPE" val="1"/>
  <p:tag name="KSO_WM_UNIT_USESOURCEFORMAT_APPLY" val="1"/>
  <p:tag name="KSO_WM_FULL_TEXT_BEAUTIFY_COPY_ID" val="36"/>
</p:tagLst>
</file>

<file path=ppt/tags/tag7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188036_5*n_h_h_i*1_2_2_1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COLOR_SCHEME_SHAPE_ID" val="41"/>
  <p:tag name="KSO_WM_UNIT_COLOR_SCHEME_PARENT_PAGE" val="0_5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  <p:tag name="KSO_WM_FULL_TEXT_BEAUTIFY_COPY_ID" val="41"/>
</p:tagLst>
</file>

<file path=ppt/tags/tag7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3"/>
  <p:tag name="KSO_WM_UNIT_ID" val="diagram20188036_5*n_h_h_i*1_2_2_3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COLOR_SCHEME_SHAPE_ID" val="17"/>
  <p:tag name="KSO_WM_UNIT_COLOR_SCHEME_PARENT_PAGE" val="0_5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  <p:tag name="KSO_WM_FULL_TEXT_BEAUTIFY_COPY_ID" val="17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5*n_h_h_i*1_2_2_2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TYPE" val="n_h_h_i"/>
  <p:tag name="KSO_WM_UNIT_INDEX" val="1_2_2_2"/>
  <p:tag name="KSO_WM_UNIT_COLOR_SCHEME_SHAPE_ID" val="43"/>
  <p:tag name="KSO_WM_UNIT_COLOR_SCHEME_PARENT_PAGE" val="0_5"/>
  <p:tag name="KSO_WM_UNIT_DECOLORIZATION" val="1"/>
  <p:tag name="KSO_WM_UNIT_LINE_FORE_SCHEMECOLOR_INDEX" val="13"/>
  <p:tag name="KSO_WM_UNIT_LINE_FILL_TYPE" val="2"/>
  <p:tag name="KSO_WM_UNIT_USESOURCEFORMAT_APPLY" val="1"/>
  <p:tag name="KSO_WM_FULL_TEXT_BEAUTIFY_COPY_ID" val="43"/>
</p:tagLst>
</file>

<file path=ppt/tags/tag7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5*n_h_h_a*1_2_3_1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ISCONTENTSTITLE" val="0"/>
  <p:tag name="KSO_WM_UNIT_PRESET_TEXT" val="添加标题"/>
  <p:tag name="KSO_WM_UNIT_VALUE" val="10"/>
  <p:tag name="KSO_WM_UNIT_TYPE" val="n_h_h_a"/>
  <p:tag name="KSO_WM_UNIT_INDEX" val="1_2_3_1"/>
  <p:tag name="KSO_WM_UNIT_NOCLEAR" val="0"/>
  <p:tag name="KSO_WM_UNIT_COLOR_SCHEME_SHAPE_ID" val="45"/>
  <p:tag name="KSO_WM_UNIT_COLOR_SCHEME_PARENT_PAGE" val="0_5"/>
  <p:tag name="KSO_WM_UNIT_TEXT_FILL_FORE_SCHEMECOLOR_INDEX" val="7"/>
  <p:tag name="KSO_WM_UNIT_TEXT_FILL_TYPE" val="1"/>
  <p:tag name="KSO_WM_UNIT_USESOURCEFORMAT_APPLY" val="1"/>
  <p:tag name="KSO_WM_FULL_TEXT_BEAUTIFY_COPY_ID" val="45"/>
</p:tagLst>
</file>

<file path=ppt/tags/tag7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5*n_h_h_i*1_2_5_2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TYPE" val="n_h_h_i"/>
  <p:tag name="KSO_WM_UNIT_INDEX" val="1_2_5_2"/>
  <p:tag name="KSO_WM_UNIT_COLOR_SCHEME_SHAPE_ID" val="52"/>
  <p:tag name="KSO_WM_UNIT_COLOR_SCHEME_PARENT_PAGE" val="0_5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  <p:tag name="KSO_WM_FULL_TEXT_BEAUTIFY_COPY_ID" val="52"/>
</p:tagLst>
</file>

<file path=ppt/tags/tag7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5*n_h_h_i*1_2_4_1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TYPE" val="n_h_h_i"/>
  <p:tag name="KSO_WM_UNIT_INDEX" val="1_2_4_1"/>
  <p:tag name="KSO_WM_UNIT_COLOR_SCHEME_SHAPE_ID" val="47"/>
  <p:tag name="KSO_WM_UNIT_COLOR_SCHEME_PARENT_PAGE" val="0_5"/>
  <p:tag name="KSO_WM_UNIT_DECOLORIZATION" val="1"/>
  <p:tag name="KSO_WM_UNIT_LINE_FORE_SCHEMECOLOR_INDEX" val="13"/>
  <p:tag name="KSO_WM_UNIT_LINE_FILL_TYPE" val="2"/>
  <p:tag name="KSO_WM_UNIT_USESOURCEFORMAT_APPLY" val="1"/>
  <p:tag name="KSO_WM_FULL_TEXT_BEAUTIFY_COPY_ID" val="47"/>
</p:tagLst>
</file>

<file path=ppt/tags/tag7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3"/>
  <p:tag name="KSO_WM_UNIT_ID" val="diagram20188036_5*n_h_h_i*1_2_3_3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COLOR_SCHEME_SHAPE_ID" val="48"/>
  <p:tag name="KSO_WM_UNIT_COLOR_SCHEME_PARENT_PAGE" val="0_5"/>
  <p:tag name="KSO_WM_UNIT_FILL_FORE_SCHEMECOLOR_INDEX" val="7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  <p:tag name="KSO_WM_FULL_TEXT_BEAUTIFY_COPY_ID" val="48"/>
</p:tagLst>
</file>

<file path=ppt/tags/tag7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188036_5*n_h_h_i*1_2_3_2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COLOR_SCHEME_SHAPE_ID" val="31"/>
  <p:tag name="KSO_WM_UNIT_COLOR_SCHEME_PARENT_PAGE" val="0_5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  <p:tag name="KSO_WM_FULL_TEXT_BEAUTIFY_COPY_ID" val="31"/>
</p:tagLst>
</file>

<file path=ppt/tags/tag7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5*n_h_h_i*1_2_3_1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TYPE" val="n_h_h_i"/>
  <p:tag name="KSO_WM_UNIT_INDEX" val="1_2_3_1"/>
  <p:tag name="KSO_WM_UNIT_COLOR_SCHEME_SHAPE_ID" val="50"/>
  <p:tag name="KSO_WM_UNIT_COLOR_SCHEME_PARENT_PAGE" val="0_5"/>
  <p:tag name="KSO_WM_UNIT_DECOLORIZATION" val="1"/>
  <p:tag name="KSO_WM_UNIT_LINE_FORE_SCHEMECOLOR_INDEX" val="13"/>
  <p:tag name="KSO_WM_UNIT_LINE_FILL_TYPE" val="2"/>
  <p:tag name="KSO_WM_UNIT_USESOURCEFORMAT_APPLY" val="1"/>
  <p:tag name="KSO_WM_FULL_TEXT_BEAUTIFY_COPY_ID" val="50"/>
</p:tagLst>
</file>

<file path=ppt/tags/tag7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5*n_h_h_i*1_2_4_2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TYPE" val="n_h_h_i"/>
  <p:tag name="KSO_WM_UNIT_INDEX" val="1_2_4_2"/>
  <p:tag name="KSO_WM_UNIT_COLOR_SCHEME_SHAPE_ID" val="53"/>
  <p:tag name="KSO_WM_UNIT_COLOR_SCHEME_PARENT_PAGE" val="0_5"/>
  <p:tag name="KSO_WM_UNIT_FILL_FORE_SCHEMECOLOR_INDEX" val="14"/>
  <p:tag name="KSO_WM_UNIT_FILL_TYPE" val="1"/>
  <p:tag name="KSO_WM_UNIT_USESOURCEFORMAT_APPLY" val="1"/>
  <p:tag name="KSO_WM_FULL_TEXT_BEAUTIFY_COPY_ID" val="53"/>
</p:tagLst>
</file>

<file path=ppt/tags/tag7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5*n_h_h_a*1_2_2_1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ISCONTENTSTITLE" val="0"/>
  <p:tag name="KSO_WM_UNIT_PRESET_TEXT" val="添加标题"/>
  <p:tag name="KSO_WM_UNIT_VALUE" val="10"/>
  <p:tag name="KSO_WM_UNIT_TYPE" val="n_h_h_a"/>
  <p:tag name="KSO_WM_UNIT_INDEX" val="1_2_2_1"/>
  <p:tag name="KSO_WM_UNIT_NOCLEAR" val="0"/>
  <p:tag name="KSO_WM_UNIT_COLOR_SCHEME_SHAPE_ID" val="55"/>
  <p:tag name="KSO_WM_UNIT_COLOR_SCHEME_PARENT_PAGE" val="0_5"/>
  <p:tag name="KSO_WM_UNIT_TEXT_FILL_FORE_SCHEMECOLOR_INDEX" val="6"/>
  <p:tag name="KSO_WM_UNIT_TEXT_FILL_TYPE" val="1"/>
  <p:tag name="KSO_WM_UNIT_USESOURCEFORMAT_APPLY" val="1"/>
  <p:tag name="KSO_WM_FULL_TEXT_BEAUTIFY_COPY_ID" val="55"/>
</p:tagLst>
</file>

<file path=ppt/tags/tag7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5*n_h_h_i*1_2_5_3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TYPE" val="n_h_h_i"/>
  <p:tag name="KSO_WM_UNIT_INDEX" val="1_2_5_3"/>
  <p:tag name="KSO_WM_UNIT_COLOR_SCHEME_SHAPE_ID" val="46"/>
  <p:tag name="KSO_WM_UNIT_COLOR_SCHEME_PARENT_PAGE" val="0_5"/>
  <p:tag name="KSO_WM_UNIT_DECOLORIZATION" val="1"/>
  <p:tag name="KSO_WM_UNIT_LINE_FORE_SCHEMECOLOR_INDEX" val="13"/>
  <p:tag name="KSO_WM_UNIT_LINE_FILL_TYPE" val="2"/>
  <p:tag name="KSO_WM_UNIT_USESOURCEFORMAT_APPLY" val="1"/>
  <p:tag name="KSO_WM_FULL_TEXT_BEAUTIFY_COPY_ID" val="46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i"/>
  <p:tag name="KSO_WM_UNIT_INDEX" val="1_1"/>
  <p:tag name="KSO_WM_UNIT_ID" val="diagram20188036_5*n_i*1_1"/>
  <p:tag name="KSO_WM_TEMPLATE_CATEGORY" val="diagram"/>
  <p:tag name="KSO_WM_TEMPLATE_INDEX" val="20188036"/>
  <p:tag name="KSO_WM_UNIT_LAYERLEVEL" val="1_1"/>
  <p:tag name="KSO_WM_TAG_VERSION" val="1.0"/>
  <p:tag name="KSO_WM_BEAUTIFY_FLAG" val="#wm#"/>
  <p:tag name="KSO_WM_UNIT_COLOR_SCHEME_SHAPE_ID" val="12"/>
  <p:tag name="KSO_WM_UNIT_COLOR_SCHEME_PARENT_PAGE" val="0_5"/>
  <p:tag name="KSO_WM_UNIT_DECOLORIZATION" val="1"/>
  <p:tag name="KSO_WM_UNIT_LINE_FORE_SCHEMECOLOR_INDEX" val="14"/>
  <p:tag name="KSO_WM_UNIT_LINE_FILL_TYPE" val="2"/>
  <p:tag name="KSO_WM_UNIT_USESOURCEFORMAT_APPLY" val="1"/>
  <p:tag name="KSO_WM_FULL_TEXT_BEAUTIFY_COPY_ID" val="12"/>
</p:tagLst>
</file>

<file path=ppt/tags/tag721.xml><?xml version="1.0" encoding="utf-8"?>
<p:tagLst xmlns:p="http://schemas.openxmlformats.org/presentationml/2006/main">
  <p:tag name="PA" val="v5.2.4"/>
  <p:tag name="RESOURCELIBID_SHAPE" val="33679"/>
  <p:tag name="RESOURCELIB_SHAPETYPE" val="4"/>
  <p:tag name="PAMAINTYPE" val="4"/>
  <p:tag name="PATYPE" val="159"/>
  <p:tag name="PASUBTYPE" val="16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5*n_h_h_i*1_2_6_3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TYPE" val="n_h_h_i"/>
  <p:tag name="KSO_WM_UNIT_INDEX" val="1_2_6_3"/>
  <p:tag name="KSO_WM_UNIT_COLOR_SCHEME_SHAPE_ID" val="52"/>
  <p:tag name="KSO_WM_UNIT_COLOR_SCHEME_PARENT_PAGE" val="0_5"/>
  <p:tag name="KSO_WM_UNIT_USESOURCEFORMAT_APPLY" val="1"/>
  <p:tag name="KSO_WM_FULL_TEXT_BEAUTIFY_COPY_ID" val="66"/>
</p:tagLst>
</file>

<file path=ppt/tags/tag722.xml><?xml version="1.0" encoding="utf-8"?>
<p:tagLst xmlns:p="http://schemas.openxmlformats.org/presentationml/2006/main">
  <p:tag name="KSO_WM_SLIDE_ID" val="custom20207616_5"/>
  <p:tag name="KSO_WM_TEMPLATE_SUBCATEGORY" val="0"/>
  <p:tag name="KSO_WM_TEMPLATE_MASTER_TYPE" val="0"/>
  <p:tag name="KSO_WM_TEMPLATE_COLOR_TYPE" val="1"/>
  <p:tag name="KSO_WM_SLIDE_TYPE" val="sectionTitle"/>
  <p:tag name="KSO_WM_SLIDE_SUBTYPE" val="pureTxt"/>
  <p:tag name="KSO_WM_SLIDE_ITEM_CNT" val="0"/>
  <p:tag name="KSO_WM_SLIDE_INDEX" val="5"/>
  <p:tag name="KSO_WM_TAG_VERSION" val="1.0"/>
  <p:tag name="KSO_WM_BEAUTIFY_FLAG" val="#wm#"/>
  <p:tag name="KSO_WM_TEMPLATE_CATEGORY" val="custom"/>
  <p:tag name="KSO_WM_TEMPLATE_INDEX" val="20207616"/>
  <p:tag name="KSO_WM_SLIDE_LAYOUT" val="a_b_e"/>
  <p:tag name="KSO_WM_SLIDE_LAYOUT_CNT" val="1_1_1"/>
  <p:tag name="KSO_WM_FULL_TEXT_BEAUTIFY_COPY_ID" val="150995360"/>
  <p:tag name="KSO_WM_SPECIAL_SOURCE" val="bdnull"/>
  <p:tag name="KSO_WM_SLIDE_BK_DARK_LIGHT" val=""/>
  <p:tag name="KSO_WM_SLIDE_BACKGROUND_TYPE" val="general"/>
</p:tagLst>
</file>

<file path=ppt/tags/tag723.xml><?xml version="1.0" encoding="utf-8"?>
<p:tagLst xmlns:p="http://schemas.openxmlformats.org/presentationml/2006/main">
  <p:tag name="KSO_WM_FULL_TEXT_BEAUTIFY_COPY_ID" val="53"/>
</p:tagLst>
</file>

<file path=ppt/tags/tag72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0550_7*a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UNIT_BLOCK" val="0"/>
  <p:tag name="KSO_WM_UNIT_DEC_AREA_ID" val="e0f6d1e1954249eaa42521058af616b4"/>
  <p:tag name="KSO_WM_UNIT_DEFAULT_FONT" val="60;72;2"/>
  <p:tag name="KSO_WM_CHIP_GROUPID" val="612ee0258ebfb23103c99f75"/>
  <p:tag name="KSO_WM_CHIP_XID" val="612ee0258ebfb23103c99f76"/>
  <p:tag name="KSO_WM_CHIP_FILLAREA_FILL_RULE" val="{&quot;fill_align&quot;:&quot;cm&quot;,&quot;fill_mode&quot;:&quot;adaptive&quot;,&quot;sacle_strategy&quot;:&quot;smart&quot;}"/>
  <p:tag name="KSO_WM_ASSEMBLE_CHIP_INDEX" val="01500112c52948bfb234816ba6570b45"/>
  <p:tag name="KSO_WM_UNIT_TEXT_FILL_FORE_SCHEMECOLOR_INDEX_BRIGHTNESS" val="0.15"/>
  <p:tag name="KSO_WM_UNIT_TEXT_FILL_FORE_SCHEMECOLOR_INDEX" val="13"/>
  <p:tag name="KSO_WM_UNIT_TEXT_FILL_TYPE" val="1"/>
  <p:tag name="KSO_WM_UNIT_SMARTLAYOUT_COMPRESS_INFO" val="{&#10;    &quot;id&quot;: &quot;2021-10-28T18:46:52&quot;,&#10;    &quot;max&quot;: 10.633463581716,&#10;    &quot;maxV&quot;: 76.30551181102362,&#10;    &quot;topChanged&quot;: 0&#10;}&#10;"/>
  <p:tag name="KSO_WM_UNIT_LAST_MAX_FONTSIZE" val="1440"/>
</p:tagLst>
</file>

<file path=ppt/tags/tag725.xml><?xml version="1.0" encoding="utf-8"?>
<p:tagLst xmlns:p="http://schemas.openxmlformats.org/presentationml/2006/main">
  <p:tag name="KSO_WM_BEAUTIFY_FLAG" val="#wm#"/>
  <p:tag name="KSO_WM_TEMPLATE_CATEGORY" val="custom"/>
  <p:tag name="KSO_WM_TEMPLATE_INDEX" val="20220550"/>
  <p:tag name="KSO_WM_SLIDE_ID" val="custom20220550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_f"/>
  <p:tag name="KSO_WM_SLIDE_LAYOUT_CNT" val="1_1_1"/>
  <p:tag name="KSO_WM_CHIP_INFOS" val="{&quot;type&quot;:0,&quot;layout_type&quot;:&quot;1_NF_C_3&quot;,&quot;layout_feature&quot;:1,&quot;aspect_ratio&quot;:&quot;16:9&quot;,&quot;same_font_size&quot;:false,&quot;diagram&quot;:{&quot;type&quot;:[],&quot;direction&quot;:0,&quot;isSupportDecBetweenItems&quot;:false},&quot;tags&quot;:{&quot;style&quot;:[&quot;全选&quot;,&quot;商务&quot;,&quot;简约&quot;,&quot;文艺清新&quot;,&quot;中国风&quot;,&quot;卡通&quot;,&quot;欧美风&quot;,&quot;黑板风&quot;,&quot;渐变风&quot;,&quot;党政风&quot;]},&quot;slide_type&quot;:[&quot;sectionTitle&quot;],&quot;useType&quot;:[&quot;ppt&quot;]}"/>
  <p:tag name="KSO_WM_CHIP_FILLPROP" val="[[{&quot;text_align&quot;:&quot;cm&quot;,&quot;text_direction&quot;:&quot;horizontal&quot;,&quot;support_big_font&quot;:false,&quot;picture_toward&quot;:0,&quot;picture_dockside&quot;:[],&quot;fill_id&quot;:&quot;96eefa8a9f884552bce8fe8b1f51256e&quot;,&quot;fill_align&quot;:&quot;cm&quot;,&quot;chip_types&quot;:[&quot;header&quot;,&quot;wordpuzzle&quot;]}]]"/>
  <p:tag name="KSO_WM_CHIP_DECFILLPROP" val="[]"/>
  <p:tag name="KSO_WM_CHIP_XID" val="61309648c37455bdf62aa28e"/>
  <p:tag name="KSO_WM_CHIP_GROUPID" val="61309648c37455bdf62aa28d"/>
  <p:tag name="KSO_WM_SLIDE_LAYOUT_INFO" val="{&quot;id&quot;:&quot;2021-10-28T18:46:52&quot;,&quot;margin&quot;:{&quot;bottom&quot;:6.651055812835693,&quot;left&quot;:5.52097225189209,&quot;right&quot;:5.52097225189209,&quot;top&quot;:6.6527838706970215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2"/>
  <p:tag name="KSO_WM_SLIDE_SUBTYPE" val="pureTxt"/>
  <p:tag name="KSO_WM_TEMPLATE_ASSEMBLE_XID" val="617a7f6c004054b232b8abe4"/>
  <p:tag name="KSO_WM_TEMPLATE_ASSEMBLE_GROUPID" val="614db707ffb8e1d28d9db084"/>
  <p:tag name="KSO_WM_SPECIAL_SOURCE" val="bdnull"/>
</p:tagLst>
</file>

<file path=ppt/tags/tag726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  <p:tag name="KSO_WM_SLIDE_BACKGROUND_TYPE" val="general"/>
  <p:tag name="WM_BEAUTIFY_SHAPE_IDENTITY" val="{bd9747be-3b96-446a-a352-100aaf51eb39}"/>
</p:tagLst>
</file>

<file path=ppt/tags/tag7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7616_7*i*10"/>
  <p:tag name="KSO_WM_TEMPLATE_CATEGORY" val="custom"/>
  <p:tag name="KSO_WM_TEMPLATE_INDEX" val="20207616"/>
  <p:tag name="KSO_WM_UNIT_LAYERLEVEL" val="1"/>
  <p:tag name="KSO_WM_TAG_VERSION" val="1.0"/>
  <p:tag name="KSO_WM_BEAUTIFY_FLAG" val="#wm#"/>
  <p:tag name="KSO_WM_FULL_TEXT_BEAUTIFY_COPY_ID" val="3"/>
</p:tagLst>
</file>

<file path=ppt/tags/tag7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7616_7*i*11"/>
  <p:tag name="KSO_WM_TEMPLATE_CATEGORY" val="custom"/>
  <p:tag name="KSO_WM_TEMPLATE_INDEX" val="20207616"/>
  <p:tag name="KSO_WM_UNIT_LAYERLEVEL" val="1"/>
  <p:tag name="KSO_WM_TAG_VERSION" val="1.0"/>
  <p:tag name="KSO_WM_BEAUTIFY_FLAG" val="#wm#"/>
  <p:tag name="KSO_WM_FULL_TEXT_BEAUTIFY_COPY_ID" val="26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7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7616_7*i*1"/>
  <p:tag name="KSO_WM_TEMPLATE_CATEGORY" val="custom"/>
  <p:tag name="KSO_WM_TEMPLATE_INDEX" val="20207616"/>
  <p:tag name="KSO_WM_UNIT_LAYERLEVEL" val="1"/>
  <p:tag name="KSO_WM_TAG_VERSION" val="1.0"/>
  <p:tag name="KSO_WM_BEAUTIFY_FLAG" val="#wm#"/>
  <p:tag name="KSO_WM_FULL_TEXT_BEAUTIFY_COPY_ID" val="29"/>
  <p:tag name="KSO_WM_UNIT_FILL_FORE_SCHEMECOLOR_INDEX_1_BRIGHTNESS" val="0"/>
  <p:tag name="KSO_WM_UNIT_FILL_FORE_SCHEMECOLOR_INDEX_1" val="14"/>
  <p:tag name="KSO_WM_UNIT_FILL_FORE_SCHEMECOLOR_INDEX_1_POS" val="0.45"/>
  <p:tag name="KSO_WM_UNIT_FILL_FORE_SCHEMECOLOR_INDEX_1_TRANS" val="0"/>
  <p:tag name="KSO_WM_UNIT_FILL_FORE_SCHEMECOLOR_INDEX_2_BRIGHTNESS" val="-0.15"/>
  <p:tag name="KSO_WM_UNIT_FILL_FORE_SCHEMECOLOR_INDEX_2" val="14"/>
  <p:tag name="KSO_WM_UNIT_FILL_FORE_SCHEMECOLOR_INDEX_2_POS" val="1"/>
  <p:tag name="KSO_WM_UNIT_FILL_FORE_SCHEMECOLOR_INDEX_2_TRANS" val="0"/>
  <p:tag name="KSO_WM_UNIT_FILL_GRADIENT_TYPE" val="0"/>
  <p:tag name="KSO_WM_UNIT_FILL_GRADIENT_ANGLE" val="300"/>
  <p:tag name="KSO_WM_UNIT_FILL_GRADIENT_Direction" val="-2"/>
  <p:tag name="KSO_WM_UNIT_FILL_TYPE" val="3"/>
  <p:tag name="KSO_WM_UNIT_LINE_FORE_SCHEMECOLOR_INDEX_1_BRIGHTNESS" val="-0.15"/>
  <p:tag name="KSO_WM_UNIT_LINE_FORE_SCHEMECOLOR_INDEX_1" val="14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1"/>
  <p:tag name="KSO_WM_UNIT_LINE_FORE_SCHEMECOLOR_INDEX_2_TRANS" val="0"/>
  <p:tag name="KSO_WM_UNIT_LINE_GRADIENT_TYPE" val="0"/>
  <p:tag name="KSO_WM_UNIT_LINE_GRADIENT_ANGLE" val="290"/>
  <p:tag name="KSO_WM_UNIT_LINE_GRADIENT_Direction" val="-2"/>
  <p:tag name="KSO_WM_UNIT_LINE_FILL_TYPE" val="5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7616_7*i*2"/>
  <p:tag name="KSO_WM_TEMPLATE_CATEGORY" val="custom"/>
  <p:tag name="KSO_WM_TEMPLATE_INDEX" val="20207616"/>
  <p:tag name="KSO_WM_UNIT_LAYERLEVEL" val="1"/>
  <p:tag name="KSO_WM_TAG_VERSION" val="1.0"/>
  <p:tag name="KSO_WM_BEAUTIFY_FLAG" val="#wm#"/>
  <p:tag name="KSO_WM_FULL_TEXT_BEAUTIFY_COPY_ID" val="30"/>
  <p:tag name="KSO_WM_UNIT_TEXT_FILL_FORE_SCHEMECOLOR_INDEX_BRIGHTNESS" val="0"/>
  <p:tag name="KSO_WM_UNIT_TEXT_FILL_FORE_SCHEMECOLOR_INDEX" val="5"/>
  <p:tag name="KSO_WM_UNIT_TEXT_FILL_TYPE" val="1"/>
</p:tagLst>
</file>

<file path=ppt/tags/tag7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7616_7*i*3"/>
  <p:tag name="KSO_WM_TEMPLATE_CATEGORY" val="custom"/>
  <p:tag name="KSO_WM_TEMPLATE_INDEX" val="20207616"/>
  <p:tag name="KSO_WM_UNIT_LAYERLEVEL" val="1"/>
  <p:tag name="KSO_WM_TAG_VERSION" val="1.0"/>
  <p:tag name="KSO_WM_BEAUTIFY_FLAG" val="#wm#"/>
  <p:tag name="KSO_WM_FULL_TEXT_BEAUTIFY_COPY_ID" val="32"/>
  <p:tag name="KSO_WM_UNIT_FILL_FORE_SCHEMECOLOR_INDEX_1_BRIGHTNESS" val="0"/>
  <p:tag name="KSO_WM_UNIT_FILL_FORE_SCHEMECOLOR_INDEX_1" val="14"/>
  <p:tag name="KSO_WM_UNIT_FILL_FORE_SCHEMECOLOR_INDEX_1_POS" val="0.45"/>
  <p:tag name="KSO_WM_UNIT_FILL_FORE_SCHEMECOLOR_INDEX_1_TRANS" val="0"/>
  <p:tag name="KSO_WM_UNIT_FILL_FORE_SCHEMECOLOR_INDEX_2_BRIGHTNESS" val="-0.15"/>
  <p:tag name="KSO_WM_UNIT_FILL_FORE_SCHEMECOLOR_INDEX_2" val="14"/>
  <p:tag name="KSO_WM_UNIT_FILL_FORE_SCHEMECOLOR_INDEX_2_POS" val="1"/>
  <p:tag name="KSO_WM_UNIT_FILL_FORE_SCHEMECOLOR_INDEX_2_TRANS" val="0"/>
  <p:tag name="KSO_WM_UNIT_FILL_GRADIENT_TYPE" val="0"/>
  <p:tag name="KSO_WM_UNIT_FILL_GRADIENT_ANGLE" val="300"/>
  <p:tag name="KSO_WM_UNIT_FILL_GRADIENT_Direction" val="-2"/>
  <p:tag name="KSO_WM_UNIT_FILL_TYPE" val="3"/>
  <p:tag name="KSO_WM_UNIT_LINE_FORE_SCHEMECOLOR_INDEX_1_BRIGHTNESS" val="-0.15"/>
  <p:tag name="KSO_WM_UNIT_LINE_FORE_SCHEMECOLOR_INDEX_1" val="14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1"/>
  <p:tag name="KSO_WM_UNIT_LINE_FORE_SCHEMECOLOR_INDEX_2_TRANS" val="0"/>
  <p:tag name="KSO_WM_UNIT_LINE_GRADIENT_TYPE" val="0"/>
  <p:tag name="KSO_WM_UNIT_LINE_GRADIENT_ANGLE" val="290"/>
  <p:tag name="KSO_WM_UNIT_LINE_GRADIENT_Direction" val="-2"/>
  <p:tag name="KSO_WM_UNIT_LINE_FILL_TYPE" val="5"/>
</p:tagLst>
</file>

<file path=ppt/tags/tag7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7616_7*i*5"/>
  <p:tag name="KSO_WM_TEMPLATE_CATEGORY" val="custom"/>
  <p:tag name="KSO_WM_TEMPLATE_INDEX" val="20207616"/>
  <p:tag name="KSO_WM_UNIT_LAYERLEVEL" val="1"/>
  <p:tag name="KSO_WM_TAG_VERSION" val="1.0"/>
  <p:tag name="KSO_WM_BEAUTIFY_FLAG" val="#wm#"/>
  <p:tag name="KSO_WM_FULL_TEXT_BEAUTIFY_COPY_ID" val="33"/>
  <p:tag name="KSO_WM_UNIT_TEXT_FILL_FORE_SCHEMECOLOR_INDEX_BRIGHTNESS" val="0"/>
  <p:tag name="KSO_WM_UNIT_TEXT_FILL_FORE_SCHEMECOLOR_INDEX" val="5"/>
  <p:tag name="KSO_WM_UNIT_TEXT_FILL_TYPE" val="1"/>
</p:tagLst>
</file>

<file path=ppt/tags/tag7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7616_7*i*6"/>
  <p:tag name="KSO_WM_TEMPLATE_CATEGORY" val="custom"/>
  <p:tag name="KSO_WM_TEMPLATE_INDEX" val="20207616"/>
  <p:tag name="KSO_WM_UNIT_LAYERLEVEL" val="1"/>
  <p:tag name="KSO_WM_TAG_VERSION" val="1.0"/>
  <p:tag name="KSO_WM_BEAUTIFY_FLAG" val="#wm#"/>
  <p:tag name="KSO_WM_FULL_TEXT_BEAUTIFY_COPY_ID" val="35"/>
  <p:tag name="KSO_WM_UNIT_FILL_FORE_SCHEMECOLOR_INDEX_1_BRIGHTNESS" val="0"/>
  <p:tag name="KSO_WM_UNIT_FILL_FORE_SCHEMECOLOR_INDEX_1" val="14"/>
  <p:tag name="KSO_WM_UNIT_FILL_FORE_SCHEMECOLOR_INDEX_1_POS" val="0.45"/>
  <p:tag name="KSO_WM_UNIT_FILL_FORE_SCHEMECOLOR_INDEX_1_TRANS" val="0"/>
  <p:tag name="KSO_WM_UNIT_FILL_FORE_SCHEMECOLOR_INDEX_2_BRIGHTNESS" val="-0.15"/>
  <p:tag name="KSO_WM_UNIT_FILL_FORE_SCHEMECOLOR_INDEX_2" val="14"/>
  <p:tag name="KSO_WM_UNIT_FILL_FORE_SCHEMECOLOR_INDEX_2_POS" val="1"/>
  <p:tag name="KSO_WM_UNIT_FILL_FORE_SCHEMECOLOR_INDEX_2_TRANS" val="0"/>
  <p:tag name="KSO_WM_UNIT_FILL_GRADIENT_TYPE" val="0"/>
  <p:tag name="KSO_WM_UNIT_FILL_GRADIENT_ANGLE" val="300"/>
  <p:tag name="KSO_WM_UNIT_FILL_GRADIENT_Direction" val="-2"/>
  <p:tag name="KSO_WM_UNIT_FILL_TYPE" val="3"/>
  <p:tag name="KSO_WM_UNIT_LINE_FORE_SCHEMECOLOR_INDEX_1_BRIGHTNESS" val="-0.15"/>
  <p:tag name="KSO_WM_UNIT_LINE_FORE_SCHEMECOLOR_INDEX_1" val="14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1"/>
  <p:tag name="KSO_WM_UNIT_LINE_FORE_SCHEMECOLOR_INDEX_2_TRANS" val="0"/>
  <p:tag name="KSO_WM_UNIT_LINE_GRADIENT_TYPE" val="0"/>
  <p:tag name="KSO_WM_UNIT_LINE_GRADIENT_ANGLE" val="290"/>
  <p:tag name="KSO_WM_UNIT_LINE_GRADIENT_Direction" val="-2"/>
  <p:tag name="KSO_WM_UNIT_LINE_FILL_TYPE" val="5"/>
</p:tagLst>
</file>

<file path=ppt/tags/tag7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7616_7*i*7"/>
  <p:tag name="KSO_WM_TEMPLATE_CATEGORY" val="custom"/>
  <p:tag name="KSO_WM_TEMPLATE_INDEX" val="20207616"/>
  <p:tag name="KSO_WM_UNIT_LAYERLEVEL" val="1"/>
  <p:tag name="KSO_WM_TAG_VERSION" val="1.0"/>
  <p:tag name="KSO_WM_BEAUTIFY_FLAG" val="#wm#"/>
  <p:tag name="KSO_WM_FULL_TEXT_BEAUTIFY_COPY_ID" val="36"/>
  <p:tag name="KSO_WM_UNIT_TEXT_FILL_FORE_SCHEMECOLOR_INDEX_BRIGHTNESS" val="0"/>
  <p:tag name="KSO_WM_UNIT_TEXT_FILL_FORE_SCHEMECOLOR_INDEX" val="5"/>
  <p:tag name="KSO_WM_UNIT_TEXT_FILL_TYPE" val="1"/>
</p:tagLst>
</file>

<file path=ppt/tags/tag7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7616_7*i*8"/>
  <p:tag name="KSO_WM_TEMPLATE_CATEGORY" val="custom"/>
  <p:tag name="KSO_WM_TEMPLATE_INDEX" val="20207616"/>
  <p:tag name="KSO_WM_UNIT_LAYERLEVEL" val="1"/>
  <p:tag name="KSO_WM_TAG_VERSION" val="1.0"/>
  <p:tag name="KSO_WM_BEAUTIFY_FLAG" val="#wm#"/>
  <p:tag name="KSO_WM_FULL_TEXT_BEAUTIFY_COPY_ID" val="38"/>
  <p:tag name="KSO_WM_UNIT_FILL_FORE_SCHEMECOLOR_INDEX_1_BRIGHTNESS" val="0"/>
  <p:tag name="KSO_WM_UNIT_FILL_FORE_SCHEMECOLOR_INDEX_1" val="14"/>
  <p:tag name="KSO_WM_UNIT_FILL_FORE_SCHEMECOLOR_INDEX_1_POS" val="0.45"/>
  <p:tag name="KSO_WM_UNIT_FILL_FORE_SCHEMECOLOR_INDEX_1_TRANS" val="0"/>
  <p:tag name="KSO_WM_UNIT_FILL_FORE_SCHEMECOLOR_INDEX_2_BRIGHTNESS" val="-0.15"/>
  <p:tag name="KSO_WM_UNIT_FILL_FORE_SCHEMECOLOR_INDEX_2" val="14"/>
  <p:tag name="KSO_WM_UNIT_FILL_FORE_SCHEMECOLOR_INDEX_2_POS" val="1"/>
  <p:tag name="KSO_WM_UNIT_FILL_FORE_SCHEMECOLOR_INDEX_2_TRANS" val="0"/>
  <p:tag name="KSO_WM_UNIT_FILL_GRADIENT_TYPE" val="0"/>
  <p:tag name="KSO_WM_UNIT_FILL_GRADIENT_ANGLE" val="300"/>
  <p:tag name="KSO_WM_UNIT_FILL_GRADIENT_Direction" val="-2"/>
  <p:tag name="KSO_WM_UNIT_FILL_TYPE" val="3"/>
  <p:tag name="KSO_WM_UNIT_LINE_FORE_SCHEMECOLOR_INDEX_1_BRIGHTNESS" val="-0.15"/>
  <p:tag name="KSO_WM_UNIT_LINE_FORE_SCHEMECOLOR_INDEX_1" val="14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1"/>
  <p:tag name="KSO_WM_UNIT_LINE_FORE_SCHEMECOLOR_INDEX_2_TRANS" val="0"/>
  <p:tag name="KSO_WM_UNIT_LINE_GRADIENT_TYPE" val="0"/>
  <p:tag name="KSO_WM_UNIT_LINE_GRADIENT_ANGLE" val="290"/>
  <p:tag name="KSO_WM_UNIT_LINE_GRADIENT_Direction" val="-2"/>
  <p:tag name="KSO_WM_UNIT_LINE_FILL_TYPE" val="5"/>
</p:tagLst>
</file>

<file path=ppt/tags/tag7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7616_7*i*9"/>
  <p:tag name="KSO_WM_TEMPLATE_CATEGORY" val="custom"/>
  <p:tag name="KSO_WM_TEMPLATE_INDEX" val="20207616"/>
  <p:tag name="KSO_WM_UNIT_LAYERLEVEL" val="1"/>
  <p:tag name="KSO_WM_TAG_VERSION" val="1.0"/>
  <p:tag name="KSO_WM_BEAUTIFY_FLAG" val="#wm#"/>
  <p:tag name="KSO_WM_FULL_TEXT_BEAUTIFY_COPY_ID" val="39"/>
  <p:tag name="KSO_WM_UNIT_TEXT_FILL_FORE_SCHEMECOLOR_INDEX_BRIGHTNESS" val="0"/>
  <p:tag name="KSO_WM_UNIT_TEXT_FILL_FORE_SCHEMECOLOR_INDEX" val="5"/>
  <p:tag name="KSO_WM_UNIT_TEXT_FILL_TYPE" val="1"/>
</p:tagLst>
</file>

<file path=ppt/tags/tag7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7616_7*i*4"/>
  <p:tag name="KSO_WM_TEMPLATE_CATEGORY" val="custom"/>
  <p:tag name="KSO_WM_TEMPLATE_INDEX" val="20207616"/>
  <p:tag name="KSO_WM_UNIT_LAYERLEVEL" val="1"/>
  <p:tag name="KSO_WM_TAG_VERSION" val="1.0"/>
  <p:tag name="KSO_WM_BEAUTIFY_FLAG" val="#wm#"/>
  <p:tag name="KSO_WM_FULL_TEXT_BEAUTIFY_COPY_ID" val="15"/>
</p:tagLst>
</file>

<file path=ppt/tags/tag73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7616_7*a*1"/>
  <p:tag name="KSO_WM_TEMPLATE_CATEGORY" val="custom"/>
  <p:tag name="KSO_WM_TEMPLATE_INDEX" val="20207616"/>
  <p:tag name="KSO_WM_UNIT_LAYERLEVEL" val="1"/>
  <p:tag name="KSO_WM_TAG_VERSION" val="1.0"/>
  <p:tag name="KSO_WM_BEAUTIFY_FLAG" val="#wm#"/>
  <p:tag name="KSO_WM_UNIT_PRESET_TEXT" val="深刻认识经济建设"/>
  <p:tag name="KSO_WM_FULL_TEXT_BEAUTIFY_COPY_ID" val="16"/>
</p:tagLst>
</file>

<file path=ppt/tags/tag739.xml><?xml version="1.0" encoding="utf-8"?>
<p:tagLst xmlns:p="http://schemas.openxmlformats.org/presentationml/2006/main">
  <p:tag name="KSO_WM_UNIT_TABLE_BEAUTIFY" val="smartTable{a54db6dc-c42d-4bfc-b33b-2549f314d59b}"/>
</p:tagLst>
</file>

<file path=ppt/tags/tag74.xml><?xml version="1.0" encoding="utf-8"?>
<p:tagLst xmlns:p="http://schemas.openxmlformats.org/presentationml/2006/main">
  <p:tag name="KSO_WM_TEMPLATE_SUBCATEGORY" val="0"/>
  <p:tag name="KSO_WM_TEMPLATE_MASTER_TYPE" val="0"/>
  <p:tag name="KSO_WM_TEMPLATE_COLOR_TYPE" val="1"/>
  <p:tag name="KSO_WM_TAG_VERSION" val="1.0"/>
  <p:tag name="KSO_WM_BEAUTIFY_FLAG" val="#wm#"/>
  <p:tag name="KSO_WM_TEMPLATE_CATEGORY" val="custom"/>
  <p:tag name="KSO_WM_TEMPLATE_INDEX" val="20207616"/>
  <p:tag name="KSO_WM_TEMPLATE_THUMBS_INDEX" val="1、4、5、6、9、10、15、16、18"/>
</p:tagLst>
</file>

<file path=ppt/tags/tag740.xml><?xml version="1.0" encoding="utf-8"?>
<p:tagLst xmlns:p="http://schemas.openxmlformats.org/presentationml/2006/main">
  <p:tag name="KSO_WM_UNIT_TABLE_BEAUTIFY" val="smartTable{42c00e8d-9e71-4ea4-96e2-ae634e35be9e}"/>
</p:tagLst>
</file>

<file path=ppt/tags/tag741.xml><?xml version="1.0" encoding="utf-8"?>
<p:tagLst xmlns:p="http://schemas.openxmlformats.org/presentationml/2006/main">
  <p:tag name="KSO_WM_UNIT_TABLE_BEAUTIFY" val="smartTable{f56562d0-81c2-47d8-b26d-087462a1bb0e}"/>
</p:tagLst>
</file>

<file path=ppt/tags/tag742.xml><?xml version="1.0" encoding="utf-8"?>
<p:tagLst xmlns:p="http://schemas.openxmlformats.org/presentationml/2006/main">
  <p:tag name="KSO_WM_UNIT_TABLE_BEAUTIFY" val="smartTable{3ea17816-22ca-4ee3-8f68-622cc20b7b0f}"/>
</p:tagLst>
</file>

<file path=ppt/tags/tag743.xml><?xml version="1.0" encoding="utf-8"?>
<p:tagLst xmlns:p="http://schemas.openxmlformats.org/presentationml/2006/main">
  <p:tag name="KSO_WM_SLIDE_ID" val="custom20207616_7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7"/>
  <p:tag name="KSO_WM_SLIDE_SIZE" val="977*545"/>
  <p:tag name="KSO_WM_SLIDE_POSITION" val="-17*-5"/>
  <p:tag name="KSO_WM_TAG_VERSION" val="1.0"/>
  <p:tag name="KSO_WM_BEAUTIFY_FLAG" val="#wm#"/>
  <p:tag name="KSO_WM_TEMPLATE_CATEGORY" val="custom"/>
  <p:tag name="KSO_WM_TEMPLATE_INDEX" val="20207616"/>
  <p:tag name="KSO_WM_SLIDE_LAYOUT" val="a_f"/>
  <p:tag name="KSO_WM_SLIDE_LAYOUT_CNT" val="1_1"/>
  <p:tag name="KSO_WM_FULL_TEXT_BEAUTIFY_COPY_ID" val="150995357"/>
  <p:tag name="KSO_WM_SPECIAL_SOURCE" val="bdnull"/>
  <p:tag name="KSO_WM_SLIDE_BK_DARK_LIGHT" val=""/>
  <p:tag name="KSO_WM_SLIDE_BACKGROUND_TYPE" val="general"/>
</p:tagLst>
</file>

<file path=ppt/tags/tag744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  <p:tag name="KSO_WM_SLIDE_BACKGROUND_TYPE" val="general"/>
  <p:tag name="WM_BEAUTIFY_SHAPE_IDENTITY" val="{bd9747be-3b96-446a-a352-100aaf51eb39}"/>
</p:tagLst>
</file>

<file path=ppt/tags/tag7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7616_7*i*10"/>
  <p:tag name="KSO_WM_TEMPLATE_CATEGORY" val="custom"/>
  <p:tag name="KSO_WM_TEMPLATE_INDEX" val="20207616"/>
  <p:tag name="KSO_WM_UNIT_LAYERLEVEL" val="1"/>
  <p:tag name="KSO_WM_TAG_VERSION" val="1.0"/>
  <p:tag name="KSO_WM_BEAUTIFY_FLAG" val="#wm#"/>
  <p:tag name="KSO_WM_FULL_TEXT_BEAUTIFY_COPY_ID" val="3"/>
</p:tagLst>
</file>

<file path=ppt/tags/tag7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7616_7*i*11"/>
  <p:tag name="KSO_WM_TEMPLATE_CATEGORY" val="custom"/>
  <p:tag name="KSO_WM_TEMPLATE_INDEX" val="20207616"/>
  <p:tag name="KSO_WM_UNIT_LAYERLEVEL" val="1"/>
  <p:tag name="KSO_WM_TAG_VERSION" val="1.0"/>
  <p:tag name="KSO_WM_BEAUTIFY_FLAG" val="#wm#"/>
  <p:tag name="KSO_WM_FULL_TEXT_BEAUTIFY_COPY_ID" val="26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7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7616_7*i*1"/>
  <p:tag name="KSO_WM_TEMPLATE_CATEGORY" val="custom"/>
  <p:tag name="KSO_WM_TEMPLATE_INDEX" val="20207616"/>
  <p:tag name="KSO_WM_UNIT_LAYERLEVEL" val="1"/>
  <p:tag name="KSO_WM_TAG_VERSION" val="1.0"/>
  <p:tag name="KSO_WM_BEAUTIFY_FLAG" val="#wm#"/>
  <p:tag name="KSO_WM_FULL_TEXT_BEAUTIFY_COPY_ID" val="29"/>
  <p:tag name="KSO_WM_UNIT_FILL_FORE_SCHEMECOLOR_INDEX_1_BRIGHTNESS" val="0"/>
  <p:tag name="KSO_WM_UNIT_FILL_FORE_SCHEMECOLOR_INDEX_1" val="14"/>
  <p:tag name="KSO_WM_UNIT_FILL_FORE_SCHEMECOLOR_INDEX_1_POS" val="0.45"/>
  <p:tag name="KSO_WM_UNIT_FILL_FORE_SCHEMECOLOR_INDEX_1_TRANS" val="0"/>
  <p:tag name="KSO_WM_UNIT_FILL_FORE_SCHEMECOLOR_INDEX_2_BRIGHTNESS" val="-0.15"/>
  <p:tag name="KSO_WM_UNIT_FILL_FORE_SCHEMECOLOR_INDEX_2" val="14"/>
  <p:tag name="KSO_WM_UNIT_FILL_FORE_SCHEMECOLOR_INDEX_2_POS" val="1"/>
  <p:tag name="KSO_WM_UNIT_FILL_FORE_SCHEMECOLOR_INDEX_2_TRANS" val="0"/>
  <p:tag name="KSO_WM_UNIT_FILL_GRADIENT_TYPE" val="0"/>
  <p:tag name="KSO_WM_UNIT_FILL_GRADIENT_ANGLE" val="300"/>
  <p:tag name="KSO_WM_UNIT_FILL_GRADIENT_Direction" val="-2"/>
  <p:tag name="KSO_WM_UNIT_FILL_TYPE" val="3"/>
  <p:tag name="KSO_WM_UNIT_LINE_FORE_SCHEMECOLOR_INDEX_1_BRIGHTNESS" val="-0.15"/>
  <p:tag name="KSO_WM_UNIT_LINE_FORE_SCHEMECOLOR_INDEX_1" val="14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1"/>
  <p:tag name="KSO_WM_UNIT_LINE_FORE_SCHEMECOLOR_INDEX_2_TRANS" val="0"/>
  <p:tag name="KSO_WM_UNIT_LINE_GRADIENT_TYPE" val="0"/>
  <p:tag name="KSO_WM_UNIT_LINE_GRADIENT_ANGLE" val="290"/>
  <p:tag name="KSO_WM_UNIT_LINE_GRADIENT_Direction" val="-2"/>
  <p:tag name="KSO_WM_UNIT_LINE_FILL_TYPE" val="5"/>
</p:tagLst>
</file>

<file path=ppt/tags/tag7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7616_7*i*2"/>
  <p:tag name="KSO_WM_TEMPLATE_CATEGORY" val="custom"/>
  <p:tag name="KSO_WM_TEMPLATE_INDEX" val="20207616"/>
  <p:tag name="KSO_WM_UNIT_LAYERLEVEL" val="1"/>
  <p:tag name="KSO_WM_TAG_VERSION" val="1.0"/>
  <p:tag name="KSO_WM_BEAUTIFY_FLAG" val="#wm#"/>
  <p:tag name="KSO_WM_FULL_TEXT_BEAUTIFY_COPY_ID" val="30"/>
  <p:tag name="KSO_WM_UNIT_TEXT_FILL_FORE_SCHEMECOLOR_INDEX_BRIGHTNESS" val="0"/>
  <p:tag name="KSO_WM_UNIT_TEXT_FILL_FORE_SCHEMECOLOR_INDEX" val="5"/>
  <p:tag name="KSO_WM_UNIT_TEXT_FILL_TYPE" val="1"/>
</p:tagLst>
</file>

<file path=ppt/tags/tag7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7616_7*i*3"/>
  <p:tag name="KSO_WM_TEMPLATE_CATEGORY" val="custom"/>
  <p:tag name="KSO_WM_TEMPLATE_INDEX" val="20207616"/>
  <p:tag name="KSO_WM_UNIT_LAYERLEVEL" val="1"/>
  <p:tag name="KSO_WM_TAG_VERSION" val="1.0"/>
  <p:tag name="KSO_WM_BEAUTIFY_FLAG" val="#wm#"/>
  <p:tag name="KSO_WM_FULL_TEXT_BEAUTIFY_COPY_ID" val="32"/>
  <p:tag name="KSO_WM_UNIT_FILL_FORE_SCHEMECOLOR_INDEX_1_BRIGHTNESS" val="0"/>
  <p:tag name="KSO_WM_UNIT_FILL_FORE_SCHEMECOLOR_INDEX_1" val="14"/>
  <p:tag name="KSO_WM_UNIT_FILL_FORE_SCHEMECOLOR_INDEX_1_POS" val="0.45"/>
  <p:tag name="KSO_WM_UNIT_FILL_FORE_SCHEMECOLOR_INDEX_1_TRANS" val="0"/>
  <p:tag name="KSO_WM_UNIT_FILL_FORE_SCHEMECOLOR_INDEX_2_BRIGHTNESS" val="-0.15"/>
  <p:tag name="KSO_WM_UNIT_FILL_FORE_SCHEMECOLOR_INDEX_2" val="14"/>
  <p:tag name="KSO_WM_UNIT_FILL_FORE_SCHEMECOLOR_INDEX_2_POS" val="1"/>
  <p:tag name="KSO_WM_UNIT_FILL_FORE_SCHEMECOLOR_INDEX_2_TRANS" val="0"/>
  <p:tag name="KSO_WM_UNIT_FILL_GRADIENT_TYPE" val="0"/>
  <p:tag name="KSO_WM_UNIT_FILL_GRADIENT_ANGLE" val="300"/>
  <p:tag name="KSO_WM_UNIT_FILL_GRADIENT_Direction" val="-2"/>
  <p:tag name="KSO_WM_UNIT_FILL_TYPE" val="3"/>
  <p:tag name="KSO_WM_UNIT_LINE_FORE_SCHEMECOLOR_INDEX_1_BRIGHTNESS" val="-0.15"/>
  <p:tag name="KSO_WM_UNIT_LINE_FORE_SCHEMECOLOR_INDEX_1" val="14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1"/>
  <p:tag name="KSO_WM_UNIT_LINE_FORE_SCHEMECOLOR_INDEX_2_TRANS" val="0"/>
  <p:tag name="KSO_WM_UNIT_LINE_GRADIENT_TYPE" val="0"/>
  <p:tag name="KSO_WM_UNIT_LINE_GRADIENT_ANGLE" val="290"/>
  <p:tag name="KSO_WM_UNIT_LINE_GRADIENT_Direction" val="-2"/>
  <p:tag name="KSO_WM_UNIT_LINE_FILL_TYPE" val="5"/>
</p:tagLst>
</file>

<file path=ppt/tags/tag75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1*i*1"/>
  <p:tag name="KSO_WM_BEAUTIFY_FLAG" val="#wm#"/>
  <p:tag name="KSO_WM_TAG_VERSION" val="1.0"/>
  <p:tag name="KSO_WM_CHIP_GROUPID" val="614db707ffb8e1d28d9db084"/>
  <p:tag name="KSO_WM_CHIP_XID" val="617a7e68004054b232b8a365"/>
  <p:tag name="KSO_WM_UNIT_DEC_AREA_ID" val="56c94bcba9b542eb899fa81d723eb450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9f432b86706f4671a2d146de95fce831"/>
</p:tagLst>
</file>

<file path=ppt/tags/tag7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7616_7*i*5"/>
  <p:tag name="KSO_WM_TEMPLATE_CATEGORY" val="custom"/>
  <p:tag name="KSO_WM_TEMPLATE_INDEX" val="20207616"/>
  <p:tag name="KSO_WM_UNIT_LAYERLEVEL" val="1"/>
  <p:tag name="KSO_WM_TAG_VERSION" val="1.0"/>
  <p:tag name="KSO_WM_BEAUTIFY_FLAG" val="#wm#"/>
  <p:tag name="KSO_WM_FULL_TEXT_BEAUTIFY_COPY_ID" val="33"/>
  <p:tag name="KSO_WM_UNIT_TEXT_FILL_FORE_SCHEMECOLOR_INDEX_BRIGHTNESS" val="0"/>
  <p:tag name="KSO_WM_UNIT_TEXT_FILL_FORE_SCHEMECOLOR_INDEX" val="5"/>
  <p:tag name="KSO_WM_UNIT_TEXT_FILL_TYPE" val="1"/>
</p:tagLst>
</file>

<file path=ppt/tags/tag7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7616_7*i*6"/>
  <p:tag name="KSO_WM_TEMPLATE_CATEGORY" val="custom"/>
  <p:tag name="KSO_WM_TEMPLATE_INDEX" val="20207616"/>
  <p:tag name="KSO_WM_UNIT_LAYERLEVEL" val="1"/>
  <p:tag name="KSO_WM_TAG_VERSION" val="1.0"/>
  <p:tag name="KSO_WM_BEAUTIFY_FLAG" val="#wm#"/>
  <p:tag name="KSO_WM_FULL_TEXT_BEAUTIFY_COPY_ID" val="35"/>
  <p:tag name="KSO_WM_UNIT_FILL_FORE_SCHEMECOLOR_INDEX_1_BRIGHTNESS" val="0"/>
  <p:tag name="KSO_WM_UNIT_FILL_FORE_SCHEMECOLOR_INDEX_1" val="14"/>
  <p:tag name="KSO_WM_UNIT_FILL_FORE_SCHEMECOLOR_INDEX_1_POS" val="0.45"/>
  <p:tag name="KSO_WM_UNIT_FILL_FORE_SCHEMECOLOR_INDEX_1_TRANS" val="0"/>
  <p:tag name="KSO_WM_UNIT_FILL_FORE_SCHEMECOLOR_INDEX_2_BRIGHTNESS" val="-0.15"/>
  <p:tag name="KSO_WM_UNIT_FILL_FORE_SCHEMECOLOR_INDEX_2" val="14"/>
  <p:tag name="KSO_WM_UNIT_FILL_FORE_SCHEMECOLOR_INDEX_2_POS" val="1"/>
  <p:tag name="KSO_WM_UNIT_FILL_FORE_SCHEMECOLOR_INDEX_2_TRANS" val="0"/>
  <p:tag name="KSO_WM_UNIT_FILL_GRADIENT_TYPE" val="0"/>
  <p:tag name="KSO_WM_UNIT_FILL_GRADIENT_ANGLE" val="300"/>
  <p:tag name="KSO_WM_UNIT_FILL_GRADIENT_Direction" val="-2"/>
  <p:tag name="KSO_WM_UNIT_FILL_TYPE" val="3"/>
  <p:tag name="KSO_WM_UNIT_LINE_FORE_SCHEMECOLOR_INDEX_1_BRIGHTNESS" val="-0.15"/>
  <p:tag name="KSO_WM_UNIT_LINE_FORE_SCHEMECOLOR_INDEX_1" val="14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1"/>
  <p:tag name="KSO_WM_UNIT_LINE_FORE_SCHEMECOLOR_INDEX_2_TRANS" val="0"/>
  <p:tag name="KSO_WM_UNIT_LINE_GRADIENT_TYPE" val="0"/>
  <p:tag name="KSO_WM_UNIT_LINE_GRADIENT_ANGLE" val="290"/>
  <p:tag name="KSO_WM_UNIT_LINE_GRADIENT_Direction" val="-2"/>
  <p:tag name="KSO_WM_UNIT_LINE_FILL_TYPE" val="5"/>
</p:tagLst>
</file>

<file path=ppt/tags/tag7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7616_7*i*7"/>
  <p:tag name="KSO_WM_TEMPLATE_CATEGORY" val="custom"/>
  <p:tag name="KSO_WM_TEMPLATE_INDEX" val="20207616"/>
  <p:tag name="KSO_WM_UNIT_LAYERLEVEL" val="1"/>
  <p:tag name="KSO_WM_TAG_VERSION" val="1.0"/>
  <p:tag name="KSO_WM_BEAUTIFY_FLAG" val="#wm#"/>
  <p:tag name="KSO_WM_FULL_TEXT_BEAUTIFY_COPY_ID" val="36"/>
  <p:tag name="KSO_WM_UNIT_TEXT_FILL_FORE_SCHEMECOLOR_INDEX_BRIGHTNESS" val="0"/>
  <p:tag name="KSO_WM_UNIT_TEXT_FILL_FORE_SCHEMECOLOR_INDEX" val="5"/>
  <p:tag name="KSO_WM_UNIT_TEXT_FILL_TYPE" val="1"/>
</p:tagLst>
</file>

<file path=ppt/tags/tag7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7616_7*i*8"/>
  <p:tag name="KSO_WM_TEMPLATE_CATEGORY" val="custom"/>
  <p:tag name="KSO_WM_TEMPLATE_INDEX" val="20207616"/>
  <p:tag name="KSO_WM_UNIT_LAYERLEVEL" val="1"/>
  <p:tag name="KSO_WM_TAG_VERSION" val="1.0"/>
  <p:tag name="KSO_WM_BEAUTIFY_FLAG" val="#wm#"/>
  <p:tag name="KSO_WM_FULL_TEXT_BEAUTIFY_COPY_ID" val="38"/>
  <p:tag name="KSO_WM_UNIT_FILL_FORE_SCHEMECOLOR_INDEX_1_BRIGHTNESS" val="0"/>
  <p:tag name="KSO_WM_UNIT_FILL_FORE_SCHEMECOLOR_INDEX_1" val="14"/>
  <p:tag name="KSO_WM_UNIT_FILL_FORE_SCHEMECOLOR_INDEX_1_POS" val="0.45"/>
  <p:tag name="KSO_WM_UNIT_FILL_FORE_SCHEMECOLOR_INDEX_1_TRANS" val="0"/>
  <p:tag name="KSO_WM_UNIT_FILL_FORE_SCHEMECOLOR_INDEX_2_BRIGHTNESS" val="-0.15"/>
  <p:tag name="KSO_WM_UNIT_FILL_FORE_SCHEMECOLOR_INDEX_2" val="14"/>
  <p:tag name="KSO_WM_UNIT_FILL_FORE_SCHEMECOLOR_INDEX_2_POS" val="1"/>
  <p:tag name="KSO_WM_UNIT_FILL_FORE_SCHEMECOLOR_INDEX_2_TRANS" val="0"/>
  <p:tag name="KSO_WM_UNIT_FILL_GRADIENT_TYPE" val="0"/>
  <p:tag name="KSO_WM_UNIT_FILL_GRADIENT_ANGLE" val="300"/>
  <p:tag name="KSO_WM_UNIT_FILL_GRADIENT_Direction" val="-2"/>
  <p:tag name="KSO_WM_UNIT_FILL_TYPE" val="3"/>
  <p:tag name="KSO_WM_UNIT_LINE_FORE_SCHEMECOLOR_INDEX_1_BRIGHTNESS" val="-0.15"/>
  <p:tag name="KSO_WM_UNIT_LINE_FORE_SCHEMECOLOR_INDEX_1" val="14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1"/>
  <p:tag name="KSO_WM_UNIT_LINE_FORE_SCHEMECOLOR_INDEX_2_TRANS" val="0"/>
  <p:tag name="KSO_WM_UNIT_LINE_GRADIENT_TYPE" val="0"/>
  <p:tag name="KSO_WM_UNIT_LINE_GRADIENT_ANGLE" val="290"/>
  <p:tag name="KSO_WM_UNIT_LINE_GRADIENT_Direction" val="-2"/>
  <p:tag name="KSO_WM_UNIT_LINE_FILL_TYPE" val="5"/>
</p:tagLst>
</file>

<file path=ppt/tags/tag7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7616_7*i*9"/>
  <p:tag name="KSO_WM_TEMPLATE_CATEGORY" val="custom"/>
  <p:tag name="KSO_WM_TEMPLATE_INDEX" val="20207616"/>
  <p:tag name="KSO_WM_UNIT_LAYERLEVEL" val="1"/>
  <p:tag name="KSO_WM_TAG_VERSION" val="1.0"/>
  <p:tag name="KSO_WM_BEAUTIFY_FLAG" val="#wm#"/>
  <p:tag name="KSO_WM_FULL_TEXT_BEAUTIFY_COPY_ID" val="39"/>
  <p:tag name="KSO_WM_UNIT_TEXT_FILL_FORE_SCHEMECOLOR_INDEX_BRIGHTNESS" val="0"/>
  <p:tag name="KSO_WM_UNIT_TEXT_FILL_FORE_SCHEMECOLOR_INDEX" val="5"/>
  <p:tag name="KSO_WM_UNIT_TEXT_FILL_TYPE" val="1"/>
</p:tagLst>
</file>

<file path=ppt/tags/tag7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7616_7*i*4"/>
  <p:tag name="KSO_WM_TEMPLATE_CATEGORY" val="custom"/>
  <p:tag name="KSO_WM_TEMPLATE_INDEX" val="20207616"/>
  <p:tag name="KSO_WM_UNIT_LAYERLEVEL" val="1"/>
  <p:tag name="KSO_WM_TAG_VERSION" val="1.0"/>
  <p:tag name="KSO_WM_BEAUTIFY_FLAG" val="#wm#"/>
  <p:tag name="KSO_WM_FULL_TEXT_BEAUTIFY_COPY_ID" val="15"/>
</p:tagLst>
</file>

<file path=ppt/tags/tag75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7616_7*a*1"/>
  <p:tag name="KSO_WM_TEMPLATE_CATEGORY" val="custom"/>
  <p:tag name="KSO_WM_TEMPLATE_INDEX" val="20207616"/>
  <p:tag name="KSO_WM_UNIT_LAYERLEVEL" val="1"/>
  <p:tag name="KSO_WM_TAG_VERSION" val="1.0"/>
  <p:tag name="KSO_WM_BEAUTIFY_FLAG" val="#wm#"/>
  <p:tag name="KSO_WM_UNIT_PRESET_TEXT" val="深刻认识经济建设"/>
  <p:tag name="KSO_WM_FULL_TEXT_BEAUTIFY_COPY_ID" val="16"/>
</p:tagLst>
</file>

<file path=ppt/tags/tag757.xml><?xml version="1.0" encoding="utf-8"?>
<p:tagLst xmlns:p="http://schemas.openxmlformats.org/presentationml/2006/main">
  <p:tag name="KSO_WM_UNIT_TABLE_BEAUTIFY" val="smartTable{2659a5f8-ed22-4fbe-817b-71325be09835}"/>
</p:tagLst>
</file>

<file path=ppt/tags/tag758.xml><?xml version="1.0" encoding="utf-8"?>
<p:tagLst xmlns:p="http://schemas.openxmlformats.org/presentationml/2006/main">
  <p:tag name="KSO_WM_UNIT_TABLE_BEAUTIFY" val="smartTable{ff465248-c96b-42b7-9983-d2a45db47e5e}"/>
</p:tagLst>
</file>

<file path=ppt/tags/tag759.xml><?xml version="1.0" encoding="utf-8"?>
<p:tagLst xmlns:p="http://schemas.openxmlformats.org/presentationml/2006/main">
  <p:tag name="KSO_WM_UNIT_TABLE_BEAUTIFY" val="smartTable{3299bc05-f99e-4c98-bded-dc83b75bbc31}"/>
</p:tagLst>
</file>

<file path=ppt/tags/tag76.xml><?xml version="1.0" encoding="utf-8"?>
<p:tagLst xmlns:p="http://schemas.openxmlformats.org/presentationml/2006/main">
  <p:tag name="KSO_WM_UNIT_DEFAULT_FONT" val="88;96;2"/>
  <p:tag name="KSO_WM_UNIT_BLOCK" val="0"/>
  <p:tag name="KSO_WM_UNIT_DEC_AREA_ID" val="022a3dafc7ca45c89b220f58f3fd0a61"/>
  <p:tag name="KSO_WM_UNIT_ISCONTENTSTITLE" val="0"/>
  <p:tag name="KSO_WM_UNIT_ISNUMDGMTITLE" val="0"/>
  <p:tag name="KSO_WM_UNIT_PRESET_TEXT" val="我们的故事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0550_1*a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CHIP_GROUPID" val="6168e227256448775aa5fe93"/>
  <p:tag name="KSO_WM_CHIP_XID" val="6168e227256448775aa5fe90"/>
  <p:tag name="KSO_WM_CHIP_FILLAREA_FILL_RULE" val="{&quot;fill_align&quot;:&quot;cm&quot;,&quot;fill_mode&quot;:&quot;adaptive&quot;,&quot;sacle_strategy&quot;:&quot;smart&quot;}"/>
  <p:tag name="KSO_WM_ASSEMBLE_CHIP_INDEX" val="6f0cfea630574557bf8d85aef1ed270a"/>
  <p:tag name="KSO_WM_UNIT_TEXT_FILL_FORE_SCHEMECOLOR_INDEX_BRIGHTNESS" val="0"/>
  <p:tag name="KSO_WM_UNIT_TEXT_FILL_FORE_SCHEMECOLOR_INDEX" val="13"/>
  <p:tag name="KSO_WM_UNIT_TEXT_FILL_TYPE" val="1"/>
  <p:tag name="KSO_WM_TEMPLATE_ASSEMBLE_XID" val="617a7f6d0692455894c27d65"/>
  <p:tag name="KSO_WM_TEMPLATE_ASSEMBLE_GROUPID" val="614db707ffb8e1d28d9db084"/>
</p:tagLst>
</file>

<file path=ppt/tags/tag760.xml><?xml version="1.0" encoding="utf-8"?>
<p:tagLst xmlns:p="http://schemas.openxmlformats.org/presentationml/2006/main">
  <p:tag name="KSO_WM_SLIDE_ID" val="custom20207616_7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7"/>
  <p:tag name="KSO_WM_SLIDE_SIZE" val="977*545"/>
  <p:tag name="KSO_WM_SLIDE_POSITION" val="-17*-5"/>
  <p:tag name="KSO_WM_TAG_VERSION" val="1.0"/>
  <p:tag name="KSO_WM_BEAUTIFY_FLAG" val="#wm#"/>
  <p:tag name="KSO_WM_TEMPLATE_CATEGORY" val="custom"/>
  <p:tag name="KSO_WM_TEMPLATE_INDEX" val="20207616"/>
  <p:tag name="KSO_WM_SLIDE_LAYOUT" val="a_f"/>
  <p:tag name="KSO_WM_SLIDE_LAYOUT_CNT" val="1_1"/>
  <p:tag name="KSO_WM_FULL_TEXT_BEAUTIFY_COPY_ID" val="150995357"/>
  <p:tag name="KSO_WM_SPECIAL_SOURCE" val="bdnull"/>
  <p:tag name="KSO_WM_SLIDE_BK_DARK_LIGHT" val=""/>
  <p:tag name="KSO_WM_SLIDE_BACKGROUND_TYPE" val="general"/>
</p:tagLst>
</file>

<file path=ppt/tags/tag761.xml><?xml version="1.0" encoding="utf-8"?>
<p:tagLst xmlns:p="http://schemas.openxmlformats.org/presentationml/2006/main">
  <p:tag name="KSO_WM_FULL_TEXT_BEAUTIFY_COPY_ID" val="53"/>
</p:tagLst>
</file>

<file path=ppt/tags/tag76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0550_7*a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UNIT_BLOCK" val="0"/>
  <p:tag name="KSO_WM_UNIT_DEC_AREA_ID" val="e0f6d1e1954249eaa42521058af616b4"/>
  <p:tag name="KSO_WM_UNIT_DEFAULT_FONT" val="60;72;2"/>
  <p:tag name="KSO_WM_CHIP_GROUPID" val="612ee0258ebfb23103c99f75"/>
  <p:tag name="KSO_WM_CHIP_XID" val="612ee0258ebfb23103c99f76"/>
  <p:tag name="KSO_WM_CHIP_FILLAREA_FILL_RULE" val="{&quot;fill_align&quot;:&quot;cm&quot;,&quot;fill_mode&quot;:&quot;adaptive&quot;,&quot;sacle_strategy&quot;:&quot;smart&quot;}"/>
  <p:tag name="KSO_WM_ASSEMBLE_CHIP_INDEX" val="01500112c52948bfb234816ba6570b45"/>
  <p:tag name="KSO_WM_UNIT_TEXT_FILL_FORE_SCHEMECOLOR_INDEX_BRIGHTNESS" val="0.15"/>
  <p:tag name="KSO_WM_UNIT_TEXT_FILL_FORE_SCHEMECOLOR_INDEX" val="13"/>
  <p:tag name="KSO_WM_UNIT_TEXT_FILL_TYPE" val="1"/>
  <p:tag name="KSO_WM_UNIT_SMARTLAYOUT_COMPRESS_INFO" val="{&#10;    &quot;id&quot;: &quot;2021-10-28T18:46:52&quot;,&#10;    &quot;max&quot;: 10.633463581716,&#10;    &quot;maxV&quot;: 76.30551181102362,&#10;    &quot;topChanged&quot;: 0&#10;}&#10;"/>
  <p:tag name="KSO_WM_UNIT_LAST_MAX_FONTSIZE" val="1440"/>
</p:tagLst>
</file>

<file path=ppt/tags/tag763.xml><?xml version="1.0" encoding="utf-8"?>
<p:tagLst xmlns:p="http://schemas.openxmlformats.org/presentationml/2006/main">
  <p:tag name="KSO_WM_BEAUTIFY_FLAG" val="#wm#"/>
  <p:tag name="KSO_WM_TEMPLATE_CATEGORY" val="custom"/>
  <p:tag name="KSO_WM_TEMPLATE_INDEX" val="20220550"/>
  <p:tag name="KSO_WM_SLIDE_ID" val="custom20220550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_f"/>
  <p:tag name="KSO_WM_SLIDE_LAYOUT_CNT" val="1_1_1"/>
  <p:tag name="KSO_WM_CHIP_INFOS" val="{&quot;type&quot;:0,&quot;layout_type&quot;:&quot;1_NF_C_3&quot;,&quot;layout_feature&quot;:1,&quot;aspect_ratio&quot;:&quot;16:9&quot;,&quot;same_font_size&quot;:false,&quot;diagram&quot;:{&quot;type&quot;:[],&quot;direction&quot;:0,&quot;isSupportDecBetweenItems&quot;:false},&quot;tags&quot;:{&quot;style&quot;:[&quot;全选&quot;,&quot;商务&quot;,&quot;简约&quot;,&quot;文艺清新&quot;,&quot;中国风&quot;,&quot;卡通&quot;,&quot;欧美风&quot;,&quot;黑板风&quot;,&quot;渐变风&quot;,&quot;党政风&quot;]},&quot;slide_type&quot;:[&quot;sectionTitle&quot;],&quot;useType&quot;:[&quot;ppt&quot;]}"/>
  <p:tag name="KSO_WM_CHIP_FILLPROP" val="[[{&quot;text_align&quot;:&quot;cm&quot;,&quot;text_direction&quot;:&quot;horizontal&quot;,&quot;support_big_font&quot;:false,&quot;picture_toward&quot;:0,&quot;picture_dockside&quot;:[],&quot;fill_id&quot;:&quot;96eefa8a9f884552bce8fe8b1f51256e&quot;,&quot;fill_align&quot;:&quot;cm&quot;,&quot;chip_types&quot;:[&quot;header&quot;,&quot;wordpuzzle&quot;]}]]"/>
  <p:tag name="KSO_WM_CHIP_DECFILLPROP" val="[]"/>
  <p:tag name="KSO_WM_CHIP_XID" val="61309648c37455bdf62aa28e"/>
  <p:tag name="KSO_WM_CHIP_GROUPID" val="61309648c37455bdf62aa28d"/>
  <p:tag name="KSO_WM_SLIDE_LAYOUT_INFO" val="{&quot;id&quot;:&quot;2021-10-28T18:46:52&quot;,&quot;margin&quot;:{&quot;bottom&quot;:6.651055812835693,&quot;left&quot;:5.52097225189209,&quot;right&quot;:5.52097225189209,&quot;top&quot;:6.6527838706970215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2"/>
  <p:tag name="KSO_WM_SLIDE_SUBTYPE" val="pureTxt"/>
  <p:tag name="KSO_WM_TEMPLATE_ASSEMBLE_XID" val="617a7f6c004054b232b8abe4"/>
  <p:tag name="KSO_WM_TEMPLATE_ASSEMBLE_GROUPID" val="614db707ffb8e1d28d9db084"/>
  <p:tag name="KSO_WM_SPECIAL_SOURCE" val="bdnull"/>
</p:tagLst>
</file>

<file path=ppt/tags/tag764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  <p:tag name="KSO_WM_SLIDE_BACKGROUND_TYPE" val="general"/>
  <p:tag name="WM_BEAUTIFY_SHAPE_IDENTITY" val="{bd9747be-3b96-446a-a352-100aaf51eb39}"/>
</p:tagLst>
</file>

<file path=ppt/tags/tag765.xml><?xml version="1.0" encoding="utf-8"?>
<p:tagLst xmlns:p="http://schemas.openxmlformats.org/presentationml/2006/main">
  <p:tag name="KSO_WM_FULL_TEXT_BEAUTIFY_COPY_ID" val="11"/>
  <p:tag name="KSO_WM_UNIT_FILL_FORE_SCHEMECOLOR_INDEX_BRIGHTNESS" val="0"/>
  <p:tag name="KSO_WM_UNIT_FILL_FORE_SCHEMECOLOR_INDEX" val="14"/>
  <p:tag name="KSO_WM_UNIT_FILL_TYPE" val="1"/>
</p:tagLst>
</file>

<file path=ppt/tags/tag7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5*n_h_h_a*1_2_1_1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ISCONTENTSTITLE" val="0"/>
  <p:tag name="KSO_WM_UNIT_PRESET_TEXT" val="添加标题"/>
  <p:tag name="KSO_WM_UNIT_VALUE" val="10"/>
  <p:tag name="KSO_WM_UNIT_TYPE" val="n_h_h_a"/>
  <p:tag name="KSO_WM_UNIT_INDEX" val="1_2_1_1"/>
  <p:tag name="KSO_WM_UNIT_NOCLEAR" val="0"/>
  <p:tag name="KSO_WM_UNIT_COLOR_SCHEME_SHAPE_ID" val="7"/>
  <p:tag name="KSO_WM_UNIT_COLOR_SCHEME_PARENT_PAGE" val="0_5"/>
  <p:tag name="KSO_WM_UNIT_TEXT_FILL_FORE_SCHEMECOLOR_INDEX" val="5"/>
  <p:tag name="KSO_WM_UNIT_TEXT_FILL_TYPE" val="1"/>
  <p:tag name="KSO_WM_UNIT_USESOURCEFORMAT_APPLY" val="1"/>
  <p:tag name="KSO_WM_FULL_TEXT_BEAUTIFY_COPY_ID" val="7"/>
</p:tagLst>
</file>

<file path=ppt/tags/tag7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5*n_h_h_a*1_2_4_1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ISCONTENTSTITLE" val="0"/>
  <p:tag name="KSO_WM_UNIT_PRESET_TEXT" val="添加标题"/>
  <p:tag name="KSO_WM_UNIT_VALUE" val="10"/>
  <p:tag name="KSO_WM_UNIT_TYPE" val="n_h_h_a"/>
  <p:tag name="KSO_WM_UNIT_INDEX" val="1_2_4_1"/>
  <p:tag name="KSO_WM_UNIT_NOCLEAR" val="0"/>
  <p:tag name="KSO_WM_UNIT_COLOR_SCHEME_SHAPE_ID" val="29"/>
  <p:tag name="KSO_WM_UNIT_COLOR_SCHEME_PARENT_PAGE" val="0_5"/>
  <p:tag name="KSO_WM_UNIT_TEXT_FILL_FORE_SCHEMECOLOR_INDEX" val="8"/>
  <p:tag name="KSO_WM_UNIT_TEXT_FILL_TYPE" val="1"/>
  <p:tag name="KSO_WM_UNIT_USESOURCEFORMAT_APPLY" val="1"/>
  <p:tag name="KSO_WM_FULL_TEXT_BEAUTIFY_COPY_ID" val="29"/>
</p:tagLst>
</file>

<file path=ppt/tags/tag7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5*n_h_h_a*1_2_5_1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ISCONTENTSTITLE" val="0"/>
  <p:tag name="KSO_WM_UNIT_PRESET_TEXT" val="添加标题"/>
  <p:tag name="KSO_WM_UNIT_VALUE" val="10"/>
  <p:tag name="KSO_WM_UNIT_TYPE" val="n_h_h_a"/>
  <p:tag name="KSO_WM_UNIT_INDEX" val="1_2_5_1"/>
  <p:tag name="KSO_WM_UNIT_NOCLEAR" val="0"/>
  <p:tag name="KSO_WM_UNIT_COLOR_SCHEME_SHAPE_ID" val="36"/>
  <p:tag name="KSO_WM_UNIT_COLOR_SCHEME_PARENT_PAGE" val="0_5"/>
  <p:tag name="KSO_WM_UNIT_TEXT_FILL_FORE_SCHEMECOLOR_INDEX" val="9"/>
  <p:tag name="KSO_WM_UNIT_TEXT_FILL_TYPE" val="1"/>
  <p:tag name="KSO_WM_UNIT_USESOURCEFORMAT_APPLY" val="1"/>
  <p:tag name="KSO_WM_FULL_TEXT_BEAUTIFY_COPY_ID" val="36"/>
</p:tagLst>
</file>

<file path=ppt/tags/tag7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5*n_h_h_a*1_2_3_1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ISCONTENTSTITLE" val="0"/>
  <p:tag name="KSO_WM_UNIT_PRESET_TEXT" val="添加标题"/>
  <p:tag name="KSO_WM_UNIT_VALUE" val="10"/>
  <p:tag name="KSO_WM_UNIT_TYPE" val="n_h_h_a"/>
  <p:tag name="KSO_WM_UNIT_INDEX" val="1_2_3_1"/>
  <p:tag name="KSO_WM_UNIT_NOCLEAR" val="0"/>
  <p:tag name="KSO_WM_UNIT_COLOR_SCHEME_SHAPE_ID" val="45"/>
  <p:tag name="KSO_WM_UNIT_COLOR_SCHEME_PARENT_PAGE" val="0_5"/>
  <p:tag name="KSO_WM_UNIT_TEXT_FILL_FORE_SCHEMECOLOR_INDEX" val="7"/>
  <p:tag name="KSO_WM_UNIT_TEXT_FILL_TYPE" val="1"/>
  <p:tag name="KSO_WM_UNIT_USESOURCEFORMAT_APPLY" val="1"/>
  <p:tag name="KSO_WM_FULL_TEXT_BEAUTIFY_COPY_ID" val="45"/>
</p:tagLst>
</file>

<file path=ppt/tags/tag77.xml><?xml version="1.0" encoding="utf-8"?>
<p:tagLst xmlns:p="http://schemas.openxmlformats.org/presentationml/2006/main">
  <p:tag name="KSO_WM_UNIT_DEFAULT_FONT" val="24;26;2"/>
  <p:tag name="KSO_WM_UNIT_BLOCK" val="0"/>
  <p:tag name="KSO_WM_UNIT_DEC_AREA_ID" val="81db8137678540c784ab8e0640685af8"/>
  <p:tag name="KSO_WM_UNIT_ISCONTENTSTITLE" val="0"/>
  <p:tag name="KSO_WM_UNIT_ISNUMDGMTITLE" val="0"/>
  <p:tag name="KSO_WM_UNIT_PRESET_TEXT" val="CLICK TO ADD TITLE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0550_1*b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CHIP_GROUPID" val="6168e227256448775aa5fe93"/>
  <p:tag name="KSO_WM_CHIP_XID" val="6168e227256448775aa5fe90"/>
  <p:tag name="KSO_WM_CHIP_FILLAREA_FILL_RULE" val="{&quot;fill_align&quot;:&quot;cm&quot;,&quot;fill_mode&quot;:&quot;adaptive&quot;,&quot;sacle_strategy&quot;:&quot;smart&quot;}"/>
  <p:tag name="KSO_WM_ASSEMBLE_CHIP_INDEX" val="6f0cfea630574557bf8d85aef1ed270a"/>
  <p:tag name="KSO_WM_UNIT_TEXT_FILL_FORE_SCHEMECOLOR_INDEX_BRIGHTNESS" val="0"/>
  <p:tag name="KSO_WM_UNIT_TEXT_FILL_FORE_SCHEMECOLOR_INDEX" val="13"/>
  <p:tag name="KSO_WM_UNIT_TEXT_FILL_TYPE" val="1"/>
  <p:tag name="KSO_WM_TEMPLATE_ASSEMBLE_XID" val="617a7f6d0692455894c27d65"/>
  <p:tag name="KSO_WM_TEMPLATE_ASSEMBLE_GROUPID" val="614db707ffb8e1d28d9db084"/>
</p:tagLst>
</file>

<file path=ppt/tags/tag7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5*n_h_h_a*1_2_2_1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ISCONTENTSTITLE" val="0"/>
  <p:tag name="KSO_WM_UNIT_PRESET_TEXT" val="添加标题"/>
  <p:tag name="KSO_WM_UNIT_VALUE" val="10"/>
  <p:tag name="KSO_WM_UNIT_TYPE" val="n_h_h_a"/>
  <p:tag name="KSO_WM_UNIT_INDEX" val="1_2_2_1"/>
  <p:tag name="KSO_WM_UNIT_NOCLEAR" val="0"/>
  <p:tag name="KSO_WM_UNIT_COLOR_SCHEME_SHAPE_ID" val="55"/>
  <p:tag name="KSO_WM_UNIT_COLOR_SCHEME_PARENT_PAGE" val="0_5"/>
  <p:tag name="KSO_WM_UNIT_TEXT_FILL_FORE_SCHEMECOLOR_INDEX" val="6"/>
  <p:tag name="KSO_WM_UNIT_TEXT_FILL_TYPE" val="1"/>
  <p:tag name="KSO_WM_UNIT_USESOURCEFORMAT_APPLY" val="1"/>
  <p:tag name="KSO_WM_FULL_TEXT_BEAUTIFY_COPY_ID" val="55"/>
</p:tagLst>
</file>

<file path=ppt/tags/tag7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5*n_h_h_a*1_2_5_1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ISCONTENTSTITLE" val="0"/>
  <p:tag name="KSO_WM_UNIT_PRESET_TEXT" val="添加标题"/>
  <p:tag name="KSO_WM_UNIT_VALUE" val="10"/>
  <p:tag name="KSO_WM_UNIT_TYPE" val="n_h_h_a"/>
  <p:tag name="KSO_WM_UNIT_INDEX" val="1_2_5_1"/>
  <p:tag name="KSO_WM_UNIT_NOCLEAR" val="0"/>
  <p:tag name="KSO_WM_UNIT_COLOR_SCHEME_SHAPE_ID" val="36"/>
  <p:tag name="KSO_WM_UNIT_COLOR_SCHEME_PARENT_PAGE" val="0_5"/>
  <p:tag name="KSO_WM_UNIT_TEXT_FILL_FORE_SCHEMECOLOR_INDEX" val="9"/>
  <p:tag name="KSO_WM_UNIT_TEXT_FILL_TYPE" val="1"/>
  <p:tag name="KSO_WM_UNIT_USESOURCEFORMAT_APPLY" val="1"/>
  <p:tag name="KSO_WM_FULL_TEXT_BEAUTIFY_COPY_ID" val="36"/>
</p:tagLst>
</file>

<file path=ppt/tags/tag772.xml><?xml version="1.0" encoding="utf-8"?>
<p:tagLst xmlns:p="http://schemas.openxmlformats.org/presentationml/2006/main">
  <p:tag name="KSO_WM_SLIDE_ID" val="custom20207616_5"/>
  <p:tag name="KSO_WM_TEMPLATE_SUBCATEGORY" val="0"/>
  <p:tag name="KSO_WM_TEMPLATE_MASTER_TYPE" val="0"/>
  <p:tag name="KSO_WM_TEMPLATE_COLOR_TYPE" val="1"/>
  <p:tag name="KSO_WM_SLIDE_TYPE" val="sectionTitle"/>
  <p:tag name="KSO_WM_SLIDE_SUBTYPE" val="pureTxt"/>
  <p:tag name="KSO_WM_SLIDE_ITEM_CNT" val="0"/>
  <p:tag name="KSO_WM_SLIDE_INDEX" val="5"/>
  <p:tag name="KSO_WM_TAG_VERSION" val="1.0"/>
  <p:tag name="KSO_WM_BEAUTIFY_FLAG" val="#wm#"/>
  <p:tag name="KSO_WM_TEMPLATE_CATEGORY" val="custom"/>
  <p:tag name="KSO_WM_TEMPLATE_INDEX" val="20207616"/>
  <p:tag name="KSO_WM_SLIDE_LAYOUT" val="a_b_e"/>
  <p:tag name="KSO_WM_SLIDE_LAYOUT_CNT" val="1_1_1"/>
  <p:tag name="KSO_WM_FULL_TEXT_BEAUTIFY_COPY_ID" val="150995360"/>
  <p:tag name="KSO_WM_SPECIAL_SOURCE" val="bdnull"/>
  <p:tag name="KSO_WM_SLIDE_BK_DARK_LIGHT" val=""/>
  <p:tag name="KSO_WM_SLIDE_BACKGROUND_TYPE" val="general"/>
</p:tagLst>
</file>

<file path=ppt/tags/tag773.xml><?xml version="1.0" encoding="utf-8"?>
<p:tagLst xmlns:p="http://schemas.openxmlformats.org/presentationml/2006/main">
  <p:tag name="KSO_WM_FULL_TEXT_BEAUTIFY_COPY_ID" val="53"/>
</p:tagLst>
</file>

<file path=ppt/tags/tag77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0550_7*a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UNIT_BLOCK" val="0"/>
  <p:tag name="KSO_WM_UNIT_DEC_AREA_ID" val="e0f6d1e1954249eaa42521058af616b4"/>
  <p:tag name="KSO_WM_UNIT_DEFAULT_FONT" val="60;72;2"/>
  <p:tag name="KSO_WM_CHIP_GROUPID" val="612ee0258ebfb23103c99f75"/>
  <p:tag name="KSO_WM_CHIP_XID" val="612ee0258ebfb23103c99f76"/>
  <p:tag name="KSO_WM_CHIP_FILLAREA_FILL_RULE" val="{&quot;fill_align&quot;:&quot;cm&quot;,&quot;fill_mode&quot;:&quot;adaptive&quot;,&quot;sacle_strategy&quot;:&quot;smart&quot;}"/>
  <p:tag name="KSO_WM_ASSEMBLE_CHIP_INDEX" val="01500112c52948bfb234816ba6570b45"/>
  <p:tag name="KSO_WM_UNIT_TEXT_FILL_FORE_SCHEMECOLOR_INDEX_BRIGHTNESS" val="0.15"/>
  <p:tag name="KSO_WM_UNIT_TEXT_FILL_FORE_SCHEMECOLOR_INDEX" val="13"/>
  <p:tag name="KSO_WM_UNIT_TEXT_FILL_TYPE" val="1"/>
  <p:tag name="KSO_WM_UNIT_SMARTLAYOUT_COMPRESS_INFO" val="{&#10;    &quot;id&quot;: &quot;2021-10-28T18:46:52&quot;,&#10;    &quot;max&quot;: 10.633463581716,&#10;    &quot;maxV&quot;: 76.30551181102362,&#10;    &quot;topChanged&quot;: 0&#10;}&#10;"/>
  <p:tag name="KSO_WM_UNIT_LAST_MAX_FONTSIZE" val="1440"/>
</p:tagLst>
</file>

<file path=ppt/tags/tag775.xml><?xml version="1.0" encoding="utf-8"?>
<p:tagLst xmlns:p="http://schemas.openxmlformats.org/presentationml/2006/main">
  <p:tag name="KSO_WM_BEAUTIFY_FLAG" val="#wm#"/>
  <p:tag name="KSO_WM_TEMPLATE_CATEGORY" val="custom"/>
  <p:tag name="KSO_WM_TEMPLATE_INDEX" val="20220550"/>
  <p:tag name="KSO_WM_SLIDE_ID" val="custom20220550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_f"/>
  <p:tag name="KSO_WM_SLIDE_LAYOUT_CNT" val="1_1_1"/>
  <p:tag name="KSO_WM_CHIP_INFOS" val="{&quot;type&quot;:0,&quot;layout_type&quot;:&quot;1_NF_C_3&quot;,&quot;layout_feature&quot;:1,&quot;aspect_ratio&quot;:&quot;16:9&quot;,&quot;same_font_size&quot;:false,&quot;diagram&quot;:{&quot;type&quot;:[],&quot;direction&quot;:0,&quot;isSupportDecBetweenItems&quot;:false},&quot;tags&quot;:{&quot;style&quot;:[&quot;全选&quot;,&quot;商务&quot;,&quot;简约&quot;,&quot;文艺清新&quot;,&quot;中国风&quot;,&quot;卡通&quot;,&quot;欧美风&quot;,&quot;黑板风&quot;,&quot;渐变风&quot;,&quot;党政风&quot;]},&quot;slide_type&quot;:[&quot;sectionTitle&quot;],&quot;useType&quot;:[&quot;ppt&quot;]}"/>
  <p:tag name="KSO_WM_CHIP_FILLPROP" val="[[{&quot;text_align&quot;:&quot;cm&quot;,&quot;text_direction&quot;:&quot;horizontal&quot;,&quot;support_big_font&quot;:false,&quot;picture_toward&quot;:0,&quot;picture_dockside&quot;:[],&quot;fill_id&quot;:&quot;96eefa8a9f884552bce8fe8b1f51256e&quot;,&quot;fill_align&quot;:&quot;cm&quot;,&quot;chip_types&quot;:[&quot;header&quot;,&quot;wordpuzzle&quot;]}]]"/>
  <p:tag name="KSO_WM_CHIP_DECFILLPROP" val="[]"/>
  <p:tag name="KSO_WM_CHIP_XID" val="61309648c37455bdf62aa28e"/>
  <p:tag name="KSO_WM_CHIP_GROUPID" val="61309648c37455bdf62aa28d"/>
  <p:tag name="KSO_WM_SLIDE_LAYOUT_INFO" val="{&quot;id&quot;:&quot;2021-10-28T18:46:52&quot;,&quot;margin&quot;:{&quot;bottom&quot;:6.651055812835693,&quot;left&quot;:5.52097225189209,&quot;right&quot;:5.52097225189209,&quot;top&quot;:6.6527838706970215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2"/>
  <p:tag name="KSO_WM_SLIDE_SUBTYPE" val="pureTxt"/>
  <p:tag name="KSO_WM_TEMPLATE_ASSEMBLE_XID" val="617a7f6c004054b232b8abe4"/>
  <p:tag name="KSO_WM_TEMPLATE_ASSEMBLE_GROUPID" val="614db707ffb8e1d28d9db084"/>
  <p:tag name="KSO_WM_SPECIAL_SOURCE" val="bdnull"/>
</p:tagLst>
</file>

<file path=ppt/tags/tag776.xml><?xml version="1.0" encoding="utf-8"?>
<p:tagLst xmlns:p="http://schemas.openxmlformats.org/presentationml/2006/main">
  <p:tag name="KSO_WM_FULL_TEXT_BEAUTIFY_COPY_ID" val="53"/>
</p:tagLst>
</file>

<file path=ppt/tags/tag777.xml><?xml version="1.0" encoding="utf-8"?>
<p:tagLst xmlns:p="http://schemas.openxmlformats.org/presentationml/2006/main">
  <p:tag name="KSO_WM_BEAUTIFY_FLAG" val="#wm#"/>
  <p:tag name="KSO_WM_TEMPLATE_CATEGORY" val="custom"/>
  <p:tag name="KSO_WM_TEMPLATE_INDEX" val="20220550"/>
  <p:tag name="KSO_WM_SLIDE_ID" val="custom20220550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_f"/>
  <p:tag name="KSO_WM_SLIDE_LAYOUT_CNT" val="1_1_1"/>
  <p:tag name="KSO_WM_CHIP_INFOS" val="{&quot;type&quot;:0,&quot;layout_type&quot;:&quot;1_NF_C_3&quot;,&quot;layout_feature&quot;:1,&quot;aspect_ratio&quot;:&quot;16:9&quot;,&quot;same_font_size&quot;:false,&quot;diagram&quot;:{&quot;type&quot;:[],&quot;direction&quot;:0,&quot;isSupportDecBetweenItems&quot;:false},&quot;tags&quot;:{&quot;style&quot;:[&quot;全选&quot;,&quot;商务&quot;,&quot;简约&quot;,&quot;文艺清新&quot;,&quot;中国风&quot;,&quot;卡通&quot;,&quot;欧美风&quot;,&quot;黑板风&quot;,&quot;渐变风&quot;,&quot;党政风&quot;]},&quot;slide_type&quot;:[&quot;sectionTitle&quot;],&quot;useType&quot;:[&quot;ppt&quot;]}"/>
  <p:tag name="KSO_WM_CHIP_FILLPROP" val="[[{&quot;text_align&quot;:&quot;cm&quot;,&quot;text_direction&quot;:&quot;horizontal&quot;,&quot;support_big_font&quot;:false,&quot;picture_toward&quot;:0,&quot;picture_dockside&quot;:[],&quot;fill_id&quot;:&quot;96eefa8a9f884552bce8fe8b1f51256e&quot;,&quot;fill_align&quot;:&quot;cm&quot;,&quot;chip_types&quot;:[&quot;header&quot;,&quot;wordpuzzle&quot;]}]]"/>
  <p:tag name="KSO_WM_CHIP_DECFILLPROP" val="[]"/>
  <p:tag name="KSO_WM_CHIP_XID" val="61309648c37455bdf62aa28e"/>
  <p:tag name="KSO_WM_CHIP_GROUPID" val="61309648c37455bdf62aa28d"/>
  <p:tag name="KSO_WM_SLIDE_LAYOUT_INFO" val="{&quot;id&quot;:&quot;2021-10-28T18:46:52&quot;,&quot;margin&quot;:{&quot;bottom&quot;:6.651055812835693,&quot;left&quot;:5.52097225189209,&quot;right&quot;:5.52097225189209,&quot;top&quot;:6.6527838706970215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2"/>
  <p:tag name="KSO_WM_SLIDE_SUBTYPE" val="pureTxt"/>
  <p:tag name="KSO_WM_TEMPLATE_ASSEMBLE_XID" val="617a7f6c004054b232b8abe4"/>
  <p:tag name="KSO_WM_TEMPLATE_ASSEMBLE_GROUPID" val="614db707ffb8e1d28d9db084"/>
  <p:tag name="KSO_WM_SPECIAL_SOURCE" val="bdnull"/>
</p:tagLst>
</file>

<file path=ppt/tags/tag778.xml><?xml version="1.0" encoding="utf-8"?>
<p:tagLst xmlns:p="http://schemas.openxmlformats.org/presentationml/2006/main">
  <p:tag name="KSO_WM_FULL_TEXT_BEAUTIFY_COPY_ID" val="53"/>
</p:tagLst>
</file>

<file path=ppt/tags/tag779.xml><?xml version="1.0" encoding="utf-8"?>
<p:tagLst xmlns:p="http://schemas.openxmlformats.org/presentationml/2006/main">
  <p:tag name="KSO_WM_BEAUTIFY_FLAG" val="#wm#"/>
  <p:tag name="KSO_WM_TEMPLATE_CATEGORY" val="custom"/>
  <p:tag name="KSO_WM_TEMPLATE_INDEX" val="20220550"/>
  <p:tag name="KSO_WM_SLIDE_ID" val="custom20220550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_f"/>
  <p:tag name="KSO_WM_SLIDE_LAYOUT_CNT" val="1_1_1"/>
  <p:tag name="KSO_WM_CHIP_INFOS" val="{&quot;type&quot;:0,&quot;layout_type&quot;:&quot;1_NF_C_3&quot;,&quot;layout_feature&quot;:1,&quot;aspect_ratio&quot;:&quot;16:9&quot;,&quot;same_font_size&quot;:false,&quot;diagram&quot;:{&quot;type&quot;:[],&quot;direction&quot;:0,&quot;isSupportDecBetweenItems&quot;:false},&quot;tags&quot;:{&quot;style&quot;:[&quot;全选&quot;,&quot;商务&quot;,&quot;简约&quot;,&quot;文艺清新&quot;,&quot;中国风&quot;,&quot;卡通&quot;,&quot;欧美风&quot;,&quot;黑板风&quot;,&quot;渐变风&quot;,&quot;党政风&quot;]},&quot;slide_type&quot;:[&quot;sectionTitle&quot;],&quot;useType&quot;:[&quot;ppt&quot;]}"/>
  <p:tag name="KSO_WM_CHIP_FILLPROP" val="[[{&quot;text_align&quot;:&quot;cm&quot;,&quot;text_direction&quot;:&quot;horizontal&quot;,&quot;support_big_font&quot;:false,&quot;picture_toward&quot;:0,&quot;picture_dockside&quot;:[],&quot;fill_id&quot;:&quot;96eefa8a9f884552bce8fe8b1f51256e&quot;,&quot;fill_align&quot;:&quot;cm&quot;,&quot;chip_types&quot;:[&quot;header&quot;,&quot;wordpuzzle&quot;]}]]"/>
  <p:tag name="KSO_WM_CHIP_DECFILLPROP" val="[]"/>
  <p:tag name="KSO_WM_CHIP_XID" val="61309648c37455bdf62aa28e"/>
  <p:tag name="KSO_WM_CHIP_GROUPID" val="61309648c37455bdf62aa28d"/>
  <p:tag name="KSO_WM_SLIDE_LAYOUT_INFO" val="{&quot;id&quot;:&quot;2021-10-28T18:46:52&quot;,&quot;margin&quot;:{&quot;bottom&quot;:6.651055812835693,&quot;left&quot;:5.52097225189209,&quot;right&quot;:5.52097225189209,&quot;top&quot;:6.6527838706970215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2"/>
  <p:tag name="KSO_WM_SLIDE_SUBTYPE" val="pureTxt"/>
  <p:tag name="KSO_WM_TEMPLATE_ASSEMBLE_XID" val="617a7f6c004054b232b8abe4"/>
  <p:tag name="KSO_WM_TEMPLATE_ASSEMBLE_GROUPID" val="614db707ffb8e1d28d9db084"/>
  <p:tag name="KSO_WM_SPECIAL_SOURCE" val="bdnull"/>
</p:tagLst>
</file>

<file path=ppt/tags/tag78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780.xml><?xml version="1.0" encoding="utf-8"?>
<p:tagLst xmlns:p="http://schemas.openxmlformats.org/presentationml/2006/main">
  <p:tag name="KSO_WM_FULL_TEXT_BEAUTIFY_COPY_ID" val="53"/>
</p:tagLst>
</file>

<file path=ppt/tags/tag781.xml><?xml version="1.0" encoding="utf-8"?>
<p:tagLst xmlns:p="http://schemas.openxmlformats.org/presentationml/2006/main">
  <p:tag name="KSO_WM_BEAUTIFY_FLAG" val="#wm#"/>
  <p:tag name="KSO_WM_TEMPLATE_CATEGORY" val="custom"/>
  <p:tag name="KSO_WM_TEMPLATE_INDEX" val="20220550"/>
  <p:tag name="KSO_WM_SLIDE_ID" val="custom20220550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_f"/>
  <p:tag name="KSO_WM_SLIDE_LAYOUT_CNT" val="1_1_1"/>
  <p:tag name="KSO_WM_CHIP_INFOS" val="{&quot;type&quot;:0,&quot;layout_type&quot;:&quot;1_NF_C_3&quot;,&quot;layout_feature&quot;:1,&quot;aspect_ratio&quot;:&quot;16:9&quot;,&quot;same_font_size&quot;:false,&quot;diagram&quot;:{&quot;type&quot;:[],&quot;direction&quot;:0,&quot;isSupportDecBetweenItems&quot;:false},&quot;tags&quot;:{&quot;style&quot;:[&quot;全选&quot;,&quot;商务&quot;,&quot;简约&quot;,&quot;文艺清新&quot;,&quot;中国风&quot;,&quot;卡通&quot;,&quot;欧美风&quot;,&quot;黑板风&quot;,&quot;渐变风&quot;,&quot;党政风&quot;]},&quot;slide_type&quot;:[&quot;sectionTitle&quot;],&quot;useType&quot;:[&quot;ppt&quot;]}"/>
  <p:tag name="KSO_WM_CHIP_FILLPROP" val="[[{&quot;text_align&quot;:&quot;cm&quot;,&quot;text_direction&quot;:&quot;horizontal&quot;,&quot;support_big_font&quot;:false,&quot;picture_toward&quot;:0,&quot;picture_dockside&quot;:[],&quot;fill_id&quot;:&quot;96eefa8a9f884552bce8fe8b1f51256e&quot;,&quot;fill_align&quot;:&quot;cm&quot;,&quot;chip_types&quot;:[&quot;header&quot;,&quot;wordpuzzle&quot;]}]]"/>
  <p:tag name="KSO_WM_CHIP_DECFILLPROP" val="[]"/>
  <p:tag name="KSO_WM_CHIP_XID" val="61309648c37455bdf62aa28e"/>
  <p:tag name="KSO_WM_CHIP_GROUPID" val="61309648c37455bdf62aa28d"/>
  <p:tag name="KSO_WM_SLIDE_LAYOUT_INFO" val="{&quot;id&quot;:&quot;2021-10-28T18:46:52&quot;,&quot;margin&quot;:{&quot;bottom&quot;:6.651055812835693,&quot;left&quot;:5.52097225189209,&quot;right&quot;:5.52097225189209,&quot;top&quot;:6.6527838706970215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2"/>
  <p:tag name="KSO_WM_SLIDE_SUBTYPE" val="pureTxt"/>
  <p:tag name="KSO_WM_TEMPLATE_ASSEMBLE_XID" val="617a7f6c004054b232b8abe4"/>
  <p:tag name="KSO_WM_TEMPLATE_ASSEMBLE_GROUPID" val="614db707ffb8e1d28d9db084"/>
  <p:tag name="KSO_WM_SPECIAL_SOURCE" val="bdnull"/>
</p:tagLst>
</file>

<file path=ppt/tags/tag782.xml><?xml version="1.0" encoding="utf-8"?>
<p:tagLst xmlns:p="http://schemas.openxmlformats.org/presentationml/2006/main">
  <p:tag name="KSO_WM_FULL_TEXT_BEAUTIFY_COPY_ID" val="53"/>
</p:tagLst>
</file>

<file path=ppt/tags/tag783.xml><?xml version="1.0" encoding="utf-8"?>
<p:tagLst xmlns:p="http://schemas.openxmlformats.org/presentationml/2006/main">
  <p:tag name="KSO_WM_BEAUTIFY_FLAG" val="#wm#"/>
  <p:tag name="KSO_WM_TEMPLATE_CATEGORY" val="custom"/>
  <p:tag name="KSO_WM_TEMPLATE_INDEX" val="20220550"/>
  <p:tag name="KSO_WM_SLIDE_ID" val="custom20220550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_f"/>
  <p:tag name="KSO_WM_SLIDE_LAYOUT_CNT" val="1_1_1"/>
  <p:tag name="KSO_WM_CHIP_INFOS" val="{&quot;type&quot;:0,&quot;layout_type&quot;:&quot;1_NF_C_3&quot;,&quot;layout_feature&quot;:1,&quot;aspect_ratio&quot;:&quot;16:9&quot;,&quot;same_font_size&quot;:false,&quot;diagram&quot;:{&quot;type&quot;:[],&quot;direction&quot;:0,&quot;isSupportDecBetweenItems&quot;:false},&quot;tags&quot;:{&quot;style&quot;:[&quot;全选&quot;,&quot;商务&quot;,&quot;简约&quot;,&quot;文艺清新&quot;,&quot;中国风&quot;,&quot;卡通&quot;,&quot;欧美风&quot;,&quot;黑板风&quot;,&quot;渐变风&quot;,&quot;党政风&quot;]},&quot;slide_type&quot;:[&quot;sectionTitle&quot;],&quot;useType&quot;:[&quot;ppt&quot;]}"/>
  <p:tag name="KSO_WM_CHIP_FILLPROP" val="[[{&quot;text_align&quot;:&quot;cm&quot;,&quot;text_direction&quot;:&quot;horizontal&quot;,&quot;support_big_font&quot;:false,&quot;picture_toward&quot;:0,&quot;picture_dockside&quot;:[],&quot;fill_id&quot;:&quot;96eefa8a9f884552bce8fe8b1f51256e&quot;,&quot;fill_align&quot;:&quot;cm&quot;,&quot;chip_types&quot;:[&quot;header&quot;,&quot;wordpuzzle&quot;]}]]"/>
  <p:tag name="KSO_WM_CHIP_DECFILLPROP" val="[]"/>
  <p:tag name="KSO_WM_CHIP_XID" val="61309648c37455bdf62aa28e"/>
  <p:tag name="KSO_WM_CHIP_GROUPID" val="61309648c37455bdf62aa28d"/>
  <p:tag name="KSO_WM_SLIDE_LAYOUT_INFO" val="{&quot;id&quot;:&quot;2021-10-28T18:46:52&quot;,&quot;margin&quot;:{&quot;bottom&quot;:6.651055812835693,&quot;left&quot;:5.52097225189209,&quot;right&quot;:5.52097225189209,&quot;top&quot;:6.6527838706970215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2"/>
  <p:tag name="KSO_WM_SLIDE_SUBTYPE" val="pureTxt"/>
  <p:tag name="KSO_WM_TEMPLATE_ASSEMBLE_XID" val="617a7f6c004054b232b8abe4"/>
  <p:tag name="KSO_WM_TEMPLATE_ASSEMBLE_GROUPID" val="614db707ffb8e1d28d9db084"/>
  <p:tag name="KSO_WM_SPECIAL_SOURCE" val="bdnull"/>
</p:tagLst>
</file>

<file path=ppt/tags/tag784.xml><?xml version="1.0" encoding="utf-8"?>
<p:tagLst xmlns:p="http://schemas.openxmlformats.org/presentationml/2006/main">
  <p:tag name="KSO_WM_FULL_TEXT_BEAUTIFY_COPY_ID" val="53"/>
</p:tagLst>
</file>

<file path=ppt/tags/tag785.xml><?xml version="1.0" encoding="utf-8"?>
<p:tagLst xmlns:p="http://schemas.openxmlformats.org/presentationml/2006/main">
  <p:tag name="KSO_WM_BEAUTIFY_FLAG" val="#wm#"/>
  <p:tag name="KSO_WM_TEMPLATE_CATEGORY" val="custom"/>
  <p:tag name="KSO_WM_TEMPLATE_INDEX" val="20220550"/>
  <p:tag name="KSO_WM_SLIDE_ID" val="custom20220550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_f"/>
  <p:tag name="KSO_WM_SLIDE_LAYOUT_CNT" val="1_1_1"/>
  <p:tag name="KSO_WM_CHIP_INFOS" val="{&quot;type&quot;:0,&quot;layout_type&quot;:&quot;1_NF_C_3&quot;,&quot;layout_feature&quot;:1,&quot;aspect_ratio&quot;:&quot;16:9&quot;,&quot;same_font_size&quot;:false,&quot;diagram&quot;:{&quot;type&quot;:[],&quot;direction&quot;:0,&quot;isSupportDecBetweenItems&quot;:false},&quot;tags&quot;:{&quot;style&quot;:[&quot;全选&quot;,&quot;商务&quot;,&quot;简约&quot;,&quot;文艺清新&quot;,&quot;中国风&quot;,&quot;卡通&quot;,&quot;欧美风&quot;,&quot;黑板风&quot;,&quot;渐变风&quot;,&quot;党政风&quot;]},&quot;slide_type&quot;:[&quot;sectionTitle&quot;],&quot;useType&quot;:[&quot;ppt&quot;]}"/>
  <p:tag name="KSO_WM_CHIP_FILLPROP" val="[[{&quot;text_align&quot;:&quot;cm&quot;,&quot;text_direction&quot;:&quot;horizontal&quot;,&quot;support_big_font&quot;:false,&quot;picture_toward&quot;:0,&quot;picture_dockside&quot;:[],&quot;fill_id&quot;:&quot;96eefa8a9f884552bce8fe8b1f51256e&quot;,&quot;fill_align&quot;:&quot;cm&quot;,&quot;chip_types&quot;:[&quot;header&quot;,&quot;wordpuzzle&quot;]}]]"/>
  <p:tag name="KSO_WM_CHIP_DECFILLPROP" val="[]"/>
  <p:tag name="KSO_WM_CHIP_XID" val="61309648c37455bdf62aa28e"/>
  <p:tag name="KSO_WM_CHIP_GROUPID" val="61309648c37455bdf62aa28d"/>
  <p:tag name="KSO_WM_SLIDE_LAYOUT_INFO" val="{&quot;id&quot;:&quot;2021-10-28T18:46:52&quot;,&quot;margin&quot;:{&quot;bottom&quot;:6.651055812835693,&quot;left&quot;:5.52097225189209,&quot;right&quot;:5.52097225189209,&quot;top&quot;:6.6527838706970215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2"/>
  <p:tag name="KSO_WM_SLIDE_SUBTYPE" val="pureTxt"/>
  <p:tag name="KSO_WM_TEMPLATE_ASSEMBLE_XID" val="617a7f6c004054b232b8abe4"/>
  <p:tag name="KSO_WM_TEMPLATE_ASSEMBLE_GROUPID" val="614db707ffb8e1d28d9db084"/>
  <p:tag name="KSO_WM_SPECIAL_SOURCE" val="bdnull"/>
</p:tagLst>
</file>

<file path=ppt/tags/tag786.xml><?xml version="1.0" encoding="utf-8"?>
<p:tagLst xmlns:p="http://schemas.openxmlformats.org/presentationml/2006/main">
  <p:tag name="KSO_WM_FULL_TEXT_BEAUTIFY_COPY_ID" val="53"/>
</p:tagLst>
</file>

<file path=ppt/tags/tag787.xml><?xml version="1.0" encoding="utf-8"?>
<p:tagLst xmlns:p="http://schemas.openxmlformats.org/presentationml/2006/main">
  <p:tag name="KSO_WM_BEAUTIFY_FLAG" val="#wm#"/>
  <p:tag name="KSO_WM_TEMPLATE_CATEGORY" val="custom"/>
  <p:tag name="KSO_WM_TEMPLATE_INDEX" val="20220550"/>
  <p:tag name="KSO_WM_SLIDE_ID" val="custom20220550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_f"/>
  <p:tag name="KSO_WM_SLIDE_LAYOUT_CNT" val="1_1_1"/>
  <p:tag name="KSO_WM_CHIP_INFOS" val="{&quot;type&quot;:0,&quot;layout_type&quot;:&quot;1_NF_C_3&quot;,&quot;layout_feature&quot;:1,&quot;aspect_ratio&quot;:&quot;16:9&quot;,&quot;same_font_size&quot;:false,&quot;diagram&quot;:{&quot;type&quot;:[],&quot;direction&quot;:0,&quot;isSupportDecBetweenItems&quot;:false},&quot;tags&quot;:{&quot;style&quot;:[&quot;全选&quot;,&quot;商务&quot;,&quot;简约&quot;,&quot;文艺清新&quot;,&quot;中国风&quot;,&quot;卡通&quot;,&quot;欧美风&quot;,&quot;黑板风&quot;,&quot;渐变风&quot;,&quot;党政风&quot;]},&quot;slide_type&quot;:[&quot;sectionTitle&quot;],&quot;useType&quot;:[&quot;ppt&quot;]}"/>
  <p:tag name="KSO_WM_CHIP_FILLPROP" val="[[{&quot;text_align&quot;:&quot;cm&quot;,&quot;text_direction&quot;:&quot;horizontal&quot;,&quot;support_big_font&quot;:false,&quot;picture_toward&quot;:0,&quot;picture_dockside&quot;:[],&quot;fill_id&quot;:&quot;96eefa8a9f884552bce8fe8b1f51256e&quot;,&quot;fill_align&quot;:&quot;cm&quot;,&quot;chip_types&quot;:[&quot;header&quot;,&quot;wordpuzzle&quot;]}]]"/>
  <p:tag name="KSO_WM_CHIP_DECFILLPROP" val="[]"/>
  <p:tag name="KSO_WM_CHIP_XID" val="61309648c37455bdf62aa28e"/>
  <p:tag name="KSO_WM_CHIP_GROUPID" val="61309648c37455bdf62aa28d"/>
  <p:tag name="KSO_WM_SLIDE_LAYOUT_INFO" val="{&quot;id&quot;:&quot;2021-10-28T18:46:52&quot;,&quot;margin&quot;:{&quot;bottom&quot;:6.651055812835693,&quot;left&quot;:5.52097225189209,&quot;right&quot;:5.52097225189209,&quot;top&quot;:6.6527838706970215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2"/>
  <p:tag name="KSO_WM_SLIDE_SUBTYPE" val="pureTxt"/>
  <p:tag name="KSO_WM_TEMPLATE_ASSEMBLE_XID" val="617a7f6c004054b232b8abe4"/>
  <p:tag name="KSO_WM_TEMPLATE_ASSEMBLE_GROUPID" val="614db707ffb8e1d28d9db084"/>
  <p:tag name="KSO_WM_SPECIAL_SOURCE" val="bdnull"/>
</p:tagLst>
</file>

<file path=ppt/tags/tag788.xml><?xml version="1.0" encoding="utf-8"?>
<p:tagLst xmlns:p="http://schemas.openxmlformats.org/presentationml/2006/main">
  <p:tag name="KSO_WM_FULL_TEXT_BEAUTIFY_COPY_ID" val="53"/>
</p:tagLst>
</file>

<file path=ppt/tags/tag789.xml><?xml version="1.0" encoding="utf-8"?>
<p:tagLst xmlns:p="http://schemas.openxmlformats.org/presentationml/2006/main">
  <p:tag name="KSO_WM_BEAUTIFY_FLAG" val="#wm#"/>
  <p:tag name="KSO_WM_TEMPLATE_CATEGORY" val="custom"/>
  <p:tag name="KSO_WM_TEMPLATE_INDEX" val="20220550"/>
  <p:tag name="KSO_WM_SLIDE_ID" val="custom20220550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_f"/>
  <p:tag name="KSO_WM_SLIDE_LAYOUT_CNT" val="1_1_1"/>
  <p:tag name="KSO_WM_CHIP_INFOS" val="{&quot;type&quot;:0,&quot;layout_type&quot;:&quot;1_NF_C_3&quot;,&quot;layout_feature&quot;:1,&quot;aspect_ratio&quot;:&quot;16:9&quot;,&quot;same_font_size&quot;:false,&quot;diagram&quot;:{&quot;type&quot;:[],&quot;direction&quot;:0,&quot;isSupportDecBetweenItems&quot;:false},&quot;tags&quot;:{&quot;style&quot;:[&quot;全选&quot;,&quot;商务&quot;,&quot;简约&quot;,&quot;文艺清新&quot;,&quot;中国风&quot;,&quot;卡通&quot;,&quot;欧美风&quot;,&quot;黑板风&quot;,&quot;渐变风&quot;,&quot;党政风&quot;]},&quot;slide_type&quot;:[&quot;sectionTitle&quot;],&quot;useType&quot;:[&quot;ppt&quot;]}"/>
  <p:tag name="KSO_WM_CHIP_FILLPROP" val="[[{&quot;text_align&quot;:&quot;cm&quot;,&quot;text_direction&quot;:&quot;horizontal&quot;,&quot;support_big_font&quot;:false,&quot;picture_toward&quot;:0,&quot;picture_dockside&quot;:[],&quot;fill_id&quot;:&quot;96eefa8a9f884552bce8fe8b1f51256e&quot;,&quot;fill_align&quot;:&quot;cm&quot;,&quot;chip_types&quot;:[&quot;header&quot;,&quot;wordpuzzle&quot;]}]]"/>
  <p:tag name="KSO_WM_CHIP_DECFILLPROP" val="[]"/>
  <p:tag name="KSO_WM_CHIP_XID" val="61309648c37455bdf62aa28e"/>
  <p:tag name="KSO_WM_CHIP_GROUPID" val="61309648c37455bdf62aa28d"/>
  <p:tag name="KSO_WM_SLIDE_LAYOUT_INFO" val="{&quot;id&quot;:&quot;2021-10-28T18:46:52&quot;,&quot;margin&quot;:{&quot;bottom&quot;:6.651055812835693,&quot;left&quot;:5.52097225189209,&quot;right&quot;:5.52097225189209,&quot;top&quot;:6.6527838706970215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2"/>
  <p:tag name="KSO_WM_SLIDE_SUBTYPE" val="pureTxt"/>
  <p:tag name="KSO_WM_TEMPLATE_ASSEMBLE_XID" val="617a7f6c004054b232b8abe4"/>
  <p:tag name="KSO_WM_TEMPLATE_ASSEMBLE_GROUPID" val="614db707ffb8e1d28d9db084"/>
  <p:tag name="KSO_WM_SPECIAL_SOURCE" val="bdnull"/>
</p:tagLst>
</file>

<file path=ppt/tags/tag79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3*i*1"/>
  <p:tag name="KSO_WM_BEAUTIFY_FLAG" val="#wm#"/>
  <p:tag name="KSO_WM_TAG_VERSION" val="1.0"/>
  <p:tag name="KSO_WM_CHIP_GROUPID" val="614db707ffb8e1d28d9db084"/>
  <p:tag name="KSO_WM_CHIP_XID" val="617a7e68004054b232b8a35c"/>
  <p:tag name="KSO_WM_UNIT_DEC_AREA_ID" val="c6607505989d4b3a819f93f9998cfc7f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77118ae158a34140aac9bcb0a6e6b648"/>
</p:tagLst>
</file>

<file path=ppt/tags/tag790.xml><?xml version="1.0" encoding="utf-8"?>
<p:tagLst xmlns:p="http://schemas.openxmlformats.org/presentationml/2006/main">
  <p:tag name="KSO_WM_FULL_TEXT_BEAUTIFY_COPY_ID" val="53"/>
</p:tagLst>
</file>

<file path=ppt/tags/tag791.xml><?xml version="1.0" encoding="utf-8"?>
<p:tagLst xmlns:p="http://schemas.openxmlformats.org/presentationml/2006/main">
  <p:tag name="KSO_WM_BEAUTIFY_FLAG" val="#wm#"/>
  <p:tag name="KSO_WM_TEMPLATE_CATEGORY" val="custom"/>
  <p:tag name="KSO_WM_TEMPLATE_INDEX" val="20220550"/>
  <p:tag name="KSO_WM_SLIDE_ID" val="custom20220550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_f"/>
  <p:tag name="KSO_WM_SLIDE_LAYOUT_CNT" val="1_1_1"/>
  <p:tag name="KSO_WM_CHIP_INFOS" val="{&quot;type&quot;:0,&quot;layout_type&quot;:&quot;1_NF_C_3&quot;,&quot;layout_feature&quot;:1,&quot;aspect_ratio&quot;:&quot;16:9&quot;,&quot;same_font_size&quot;:false,&quot;diagram&quot;:{&quot;type&quot;:[],&quot;direction&quot;:0,&quot;isSupportDecBetweenItems&quot;:false},&quot;tags&quot;:{&quot;style&quot;:[&quot;全选&quot;,&quot;商务&quot;,&quot;简约&quot;,&quot;文艺清新&quot;,&quot;中国风&quot;,&quot;卡通&quot;,&quot;欧美风&quot;,&quot;黑板风&quot;,&quot;渐变风&quot;,&quot;党政风&quot;]},&quot;slide_type&quot;:[&quot;sectionTitle&quot;],&quot;useType&quot;:[&quot;ppt&quot;]}"/>
  <p:tag name="KSO_WM_CHIP_FILLPROP" val="[[{&quot;text_align&quot;:&quot;cm&quot;,&quot;text_direction&quot;:&quot;horizontal&quot;,&quot;support_big_font&quot;:false,&quot;picture_toward&quot;:0,&quot;picture_dockside&quot;:[],&quot;fill_id&quot;:&quot;96eefa8a9f884552bce8fe8b1f51256e&quot;,&quot;fill_align&quot;:&quot;cm&quot;,&quot;chip_types&quot;:[&quot;header&quot;,&quot;wordpuzzle&quot;]}]]"/>
  <p:tag name="KSO_WM_CHIP_DECFILLPROP" val="[]"/>
  <p:tag name="KSO_WM_CHIP_XID" val="61309648c37455bdf62aa28e"/>
  <p:tag name="KSO_WM_CHIP_GROUPID" val="61309648c37455bdf62aa28d"/>
  <p:tag name="KSO_WM_SLIDE_LAYOUT_INFO" val="{&quot;id&quot;:&quot;2021-10-28T18:46:52&quot;,&quot;margin&quot;:{&quot;bottom&quot;:6.651055812835693,&quot;left&quot;:5.52097225189209,&quot;right&quot;:5.52097225189209,&quot;top&quot;:6.6527838706970215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2"/>
  <p:tag name="KSO_WM_SLIDE_SUBTYPE" val="pureTxt"/>
  <p:tag name="KSO_WM_TEMPLATE_ASSEMBLE_XID" val="617a7f6c004054b232b8abe4"/>
  <p:tag name="KSO_WM_TEMPLATE_ASSEMBLE_GROUPID" val="614db707ffb8e1d28d9db084"/>
  <p:tag name="KSO_WM_SPECIAL_SOURCE" val="bdnull"/>
</p:tagLst>
</file>

<file path=ppt/tags/tag792.xml><?xml version="1.0" encoding="utf-8"?>
<p:tagLst xmlns:p="http://schemas.openxmlformats.org/presentationml/2006/main">
  <p:tag name="KSO_WM_FULL_TEXT_BEAUTIFY_COPY_ID" val="53"/>
</p:tagLst>
</file>

<file path=ppt/tags/tag793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0550_7*a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UNIT_BLOCK" val="0"/>
  <p:tag name="KSO_WM_UNIT_DEC_AREA_ID" val="e0f6d1e1954249eaa42521058af616b4"/>
  <p:tag name="KSO_WM_UNIT_DEFAULT_FONT" val="60;72;2"/>
  <p:tag name="KSO_WM_CHIP_GROUPID" val="612ee0258ebfb23103c99f75"/>
  <p:tag name="KSO_WM_CHIP_XID" val="612ee0258ebfb23103c99f76"/>
  <p:tag name="KSO_WM_CHIP_FILLAREA_FILL_RULE" val="{&quot;fill_align&quot;:&quot;cm&quot;,&quot;fill_mode&quot;:&quot;adaptive&quot;,&quot;sacle_strategy&quot;:&quot;smart&quot;}"/>
  <p:tag name="KSO_WM_ASSEMBLE_CHIP_INDEX" val="01500112c52948bfb234816ba6570b45"/>
  <p:tag name="KSO_WM_UNIT_TEXT_FILL_FORE_SCHEMECOLOR_INDEX_BRIGHTNESS" val="0.15"/>
  <p:tag name="KSO_WM_UNIT_TEXT_FILL_FORE_SCHEMECOLOR_INDEX" val="13"/>
  <p:tag name="KSO_WM_UNIT_TEXT_FILL_TYPE" val="1"/>
  <p:tag name="KSO_WM_UNIT_SMARTLAYOUT_COMPRESS_INFO" val="{&#10;    &quot;id&quot;: &quot;2021-10-28T18:46:52&quot;,&#10;    &quot;max&quot;: 10.633463581716,&#10;    &quot;maxV&quot;: 76.30551181102362,&#10;    &quot;topChanged&quot;: 0&#10;}&#10;"/>
  <p:tag name="KSO_WM_UNIT_LAST_MAX_FONTSIZE" val="1440"/>
</p:tagLst>
</file>

<file path=ppt/tags/tag794.xml><?xml version="1.0" encoding="utf-8"?>
<p:tagLst xmlns:p="http://schemas.openxmlformats.org/presentationml/2006/main">
  <p:tag name="KSO_WM_BEAUTIFY_FLAG" val="#wm#"/>
  <p:tag name="KSO_WM_TEMPLATE_CATEGORY" val="custom"/>
  <p:tag name="KSO_WM_TEMPLATE_INDEX" val="20220550"/>
  <p:tag name="KSO_WM_SLIDE_ID" val="custom20220550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_f"/>
  <p:tag name="KSO_WM_SLIDE_LAYOUT_CNT" val="1_1_1"/>
  <p:tag name="KSO_WM_CHIP_INFOS" val="{&quot;type&quot;:0,&quot;layout_type&quot;:&quot;1_NF_C_3&quot;,&quot;layout_feature&quot;:1,&quot;aspect_ratio&quot;:&quot;16:9&quot;,&quot;same_font_size&quot;:false,&quot;diagram&quot;:{&quot;type&quot;:[],&quot;direction&quot;:0,&quot;isSupportDecBetweenItems&quot;:false},&quot;tags&quot;:{&quot;style&quot;:[&quot;全选&quot;,&quot;商务&quot;,&quot;简约&quot;,&quot;文艺清新&quot;,&quot;中国风&quot;,&quot;卡通&quot;,&quot;欧美风&quot;,&quot;黑板风&quot;,&quot;渐变风&quot;,&quot;党政风&quot;]},&quot;slide_type&quot;:[&quot;sectionTitle&quot;],&quot;useType&quot;:[&quot;ppt&quot;]}"/>
  <p:tag name="KSO_WM_CHIP_FILLPROP" val="[[{&quot;text_align&quot;:&quot;cm&quot;,&quot;text_direction&quot;:&quot;horizontal&quot;,&quot;support_big_font&quot;:false,&quot;picture_toward&quot;:0,&quot;picture_dockside&quot;:[],&quot;fill_id&quot;:&quot;96eefa8a9f884552bce8fe8b1f51256e&quot;,&quot;fill_align&quot;:&quot;cm&quot;,&quot;chip_types&quot;:[&quot;header&quot;,&quot;wordpuzzle&quot;]}]]"/>
  <p:tag name="KSO_WM_CHIP_DECFILLPROP" val="[]"/>
  <p:tag name="KSO_WM_CHIP_XID" val="61309648c37455bdf62aa28e"/>
  <p:tag name="KSO_WM_CHIP_GROUPID" val="61309648c37455bdf62aa28d"/>
  <p:tag name="KSO_WM_SLIDE_LAYOUT_INFO" val="{&quot;id&quot;:&quot;2021-10-28T18:46:52&quot;,&quot;margin&quot;:{&quot;bottom&quot;:6.651055812835693,&quot;left&quot;:5.52097225189209,&quot;right&quot;:5.52097225189209,&quot;top&quot;:6.6527838706970215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2"/>
  <p:tag name="KSO_WM_SLIDE_SUBTYPE" val="pureTxt"/>
  <p:tag name="KSO_WM_TEMPLATE_ASSEMBLE_XID" val="617a7f6c004054b232b8abe4"/>
  <p:tag name="KSO_WM_TEMPLATE_ASSEMBLE_GROUPID" val="614db707ffb8e1d28d9db084"/>
  <p:tag name="KSO_WM_SPECIAL_SOURCE" val="bdnull"/>
</p:tagLst>
</file>

<file path=ppt/tags/tag795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  <p:tag name="KSO_WM_SLIDE_BACKGROUND_TYPE" val="general"/>
  <p:tag name="WM_BEAUTIFY_SHAPE_IDENTITY" val="{bd9747be-3b96-446a-a352-100aaf51eb39}"/>
</p:tagLst>
</file>

<file path=ppt/tags/tag796.xml><?xml version="1.0" encoding="utf-8"?>
<p:tagLst xmlns:p="http://schemas.openxmlformats.org/presentationml/2006/main">
  <p:tag name="KSO_WM_FULL_TEXT_BEAUTIFY_COPY_ID" val="11"/>
  <p:tag name="KSO_WM_UNIT_FILL_FORE_SCHEMECOLOR_INDEX_BRIGHTNESS" val="0"/>
  <p:tag name="KSO_WM_UNIT_FILL_FORE_SCHEMECOLOR_INDEX" val="14"/>
  <p:tag name="KSO_WM_UNIT_FILL_TYPE" val="1"/>
</p:tagLst>
</file>

<file path=ppt/tags/tag797.xml><?xml version="1.0" encoding="utf-8"?>
<p:tagLst xmlns:p="http://schemas.openxmlformats.org/presentationml/2006/main">
  <p:tag name="KSO_WM_SLIDE_ID" val="custom20207616_5"/>
  <p:tag name="KSO_WM_TEMPLATE_SUBCATEGORY" val="0"/>
  <p:tag name="KSO_WM_TEMPLATE_MASTER_TYPE" val="0"/>
  <p:tag name="KSO_WM_TEMPLATE_COLOR_TYPE" val="1"/>
  <p:tag name="KSO_WM_SLIDE_TYPE" val="sectionTitle"/>
  <p:tag name="KSO_WM_SLIDE_SUBTYPE" val="pureTxt"/>
  <p:tag name="KSO_WM_SLIDE_ITEM_CNT" val="0"/>
  <p:tag name="KSO_WM_SLIDE_INDEX" val="5"/>
  <p:tag name="KSO_WM_TAG_VERSION" val="1.0"/>
  <p:tag name="KSO_WM_BEAUTIFY_FLAG" val="#wm#"/>
  <p:tag name="KSO_WM_TEMPLATE_CATEGORY" val="custom"/>
  <p:tag name="KSO_WM_TEMPLATE_INDEX" val="20207616"/>
  <p:tag name="KSO_WM_SLIDE_LAYOUT" val="a_b_e"/>
  <p:tag name="KSO_WM_SLIDE_LAYOUT_CNT" val="1_1_1"/>
  <p:tag name="KSO_WM_FULL_TEXT_BEAUTIFY_COPY_ID" val="150995360"/>
  <p:tag name="KSO_WM_SPECIAL_SOURCE" val="bdnull"/>
  <p:tag name="KSO_WM_SLIDE_BK_DARK_LIGHT" val=""/>
  <p:tag name="KSO_WM_SLIDE_BACKGROUND_TYPE" val="general"/>
</p:tagLst>
</file>

<file path=ppt/tags/tag798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  <p:tag name="KSO_WM_SLIDE_BACKGROUND_TYPE" val="general"/>
  <p:tag name="WM_BEAUTIFY_SHAPE_IDENTITY" val="{bd9747be-3b96-446a-a352-100aaf51eb39}"/>
</p:tagLst>
</file>

<file path=ppt/tags/tag799.xml><?xml version="1.0" encoding="utf-8"?>
<p:tagLst xmlns:p="http://schemas.openxmlformats.org/presentationml/2006/main">
  <p:tag name="KSO_WM_FULL_TEXT_BEAUTIFY_COPY_ID" val="11"/>
  <p:tag name="KSO_WM_UNIT_FILL_FORE_SCHEMECOLOR_INDEX_BRIGHTNESS" val="0"/>
  <p:tag name="KSO_WM_UNIT_FILL_FORE_SCHEMECOLOR_INDEX" val="14"/>
  <p:tag name="KSO_WM_UNIT_FILL_TYPE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0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0550_1*a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UNIT_BLOCK" val="0"/>
  <p:tag name="KSO_WM_UNIT_DEC_AREA_ID" val="e0f6d1e1954249eaa42521058af616b4"/>
  <p:tag name="KSO_WM_UNIT_DEFAULT_FONT" val="60;72;2"/>
  <p:tag name="KSO_WM_CHIP_GROUPID" val="612ee0258ebfb23103c99f75"/>
  <p:tag name="KSO_WM_CHIP_XID" val="612ee0258ebfb23103c99f76"/>
  <p:tag name="KSO_WM_CHIP_FILLAREA_FILL_RULE" val="{&quot;fill_align&quot;:&quot;cm&quot;,&quot;fill_mode&quot;:&quot;adaptive&quot;,&quot;sacle_strategy&quot;:&quot;smart&quot;}"/>
  <p:tag name="KSO_WM_ASSEMBLE_CHIP_INDEX" val="01500112c52948bfb234816ba6570b45"/>
  <p:tag name="KSO_WM_UNIT_TEXT_FILL_FORE_SCHEMECOLOR_INDEX_BRIGHTNESS" val="0.15"/>
  <p:tag name="KSO_WM_UNIT_TEXT_FILL_FORE_SCHEMECOLOR_INDEX" val="13"/>
  <p:tag name="KSO_WM_UNIT_TEXT_FILL_TYPE" val="1"/>
  <p:tag name="KSO_WM_TEMPLATE_ASSEMBLE_XID" val="617a7f6c004054b232b8abe4"/>
  <p:tag name="KSO_WM_TEMPLATE_ASSEMBLE_GROUPID" val="614db707ffb8e1d28d9db084"/>
</p:tagLst>
</file>

<file path=ppt/tags/tag800.xml><?xml version="1.0" encoding="utf-8"?>
<p:tagLst xmlns:p="http://schemas.openxmlformats.org/presentationml/2006/main">
  <p:tag name="KSO_WM_SLIDE_ID" val="custom20207616_5"/>
  <p:tag name="KSO_WM_TEMPLATE_SUBCATEGORY" val="0"/>
  <p:tag name="KSO_WM_TEMPLATE_MASTER_TYPE" val="0"/>
  <p:tag name="KSO_WM_TEMPLATE_COLOR_TYPE" val="1"/>
  <p:tag name="KSO_WM_SLIDE_TYPE" val="sectionTitle"/>
  <p:tag name="KSO_WM_SLIDE_SUBTYPE" val="pureTxt"/>
  <p:tag name="KSO_WM_SLIDE_ITEM_CNT" val="0"/>
  <p:tag name="KSO_WM_SLIDE_INDEX" val="5"/>
  <p:tag name="KSO_WM_TAG_VERSION" val="1.0"/>
  <p:tag name="KSO_WM_BEAUTIFY_FLAG" val="#wm#"/>
  <p:tag name="KSO_WM_TEMPLATE_CATEGORY" val="custom"/>
  <p:tag name="KSO_WM_TEMPLATE_INDEX" val="20207616"/>
  <p:tag name="KSO_WM_SLIDE_LAYOUT" val="a_b_e"/>
  <p:tag name="KSO_WM_SLIDE_LAYOUT_CNT" val="1_1_1"/>
  <p:tag name="KSO_WM_FULL_TEXT_BEAUTIFY_COPY_ID" val="150995360"/>
  <p:tag name="KSO_WM_SPECIAL_SOURCE" val="bdnull"/>
  <p:tag name="KSO_WM_SLIDE_BK_DARK_LIGHT" val=""/>
  <p:tag name="KSO_WM_SLIDE_BACKGROUND_TYPE" val="general"/>
</p:tagLst>
</file>

<file path=ppt/tags/tag801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  <p:tag name="KSO_WM_SLIDE_BACKGROUND_TYPE" val="general"/>
  <p:tag name="WM_BEAUTIFY_SHAPE_IDENTITY" val="{bd9747be-3b96-446a-a352-100aaf51eb39}"/>
</p:tagLst>
</file>

<file path=ppt/tags/tag802.xml><?xml version="1.0" encoding="utf-8"?>
<p:tagLst xmlns:p="http://schemas.openxmlformats.org/presentationml/2006/main">
  <p:tag name="KSO_WM_FULL_TEXT_BEAUTIFY_COPY_ID" val="11"/>
  <p:tag name="KSO_WM_UNIT_FILL_FORE_SCHEMECOLOR_INDEX_BRIGHTNESS" val="0"/>
  <p:tag name="KSO_WM_UNIT_FILL_FORE_SCHEMECOLOR_INDEX" val="14"/>
  <p:tag name="KSO_WM_UNIT_FILL_TYPE" val="1"/>
</p:tagLst>
</file>

<file path=ppt/tags/tag803.xml><?xml version="1.0" encoding="utf-8"?>
<p:tagLst xmlns:p="http://schemas.openxmlformats.org/presentationml/2006/main">
  <p:tag name="KSO_WM_SLIDE_ID" val="custom20207616_5"/>
  <p:tag name="KSO_WM_TEMPLATE_SUBCATEGORY" val="0"/>
  <p:tag name="KSO_WM_TEMPLATE_MASTER_TYPE" val="0"/>
  <p:tag name="KSO_WM_TEMPLATE_COLOR_TYPE" val="1"/>
  <p:tag name="KSO_WM_SLIDE_TYPE" val="sectionTitle"/>
  <p:tag name="KSO_WM_SLIDE_SUBTYPE" val="pureTxt"/>
  <p:tag name="KSO_WM_SLIDE_ITEM_CNT" val="0"/>
  <p:tag name="KSO_WM_SLIDE_INDEX" val="5"/>
  <p:tag name="KSO_WM_TAG_VERSION" val="1.0"/>
  <p:tag name="KSO_WM_BEAUTIFY_FLAG" val="#wm#"/>
  <p:tag name="KSO_WM_TEMPLATE_CATEGORY" val="custom"/>
  <p:tag name="KSO_WM_TEMPLATE_INDEX" val="20207616"/>
  <p:tag name="KSO_WM_SLIDE_LAYOUT" val="a_b_e"/>
  <p:tag name="KSO_WM_SLIDE_LAYOUT_CNT" val="1_1_1"/>
  <p:tag name="KSO_WM_FULL_TEXT_BEAUTIFY_COPY_ID" val="150995360"/>
  <p:tag name="KSO_WM_SPECIAL_SOURCE" val="bdnull"/>
  <p:tag name="KSO_WM_SLIDE_BK_DARK_LIGHT" val=""/>
  <p:tag name="KSO_WM_SLIDE_BACKGROUND_TYPE" val="general"/>
</p:tagLst>
</file>

<file path=ppt/tags/tag804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  <p:tag name="KSO_WM_SLIDE_BACKGROUND_TYPE" val="general"/>
  <p:tag name="WM_BEAUTIFY_SHAPE_IDENTITY" val="{bd9747be-3b96-446a-a352-100aaf51eb39}"/>
</p:tagLst>
</file>

<file path=ppt/tags/tag805.xml><?xml version="1.0" encoding="utf-8"?>
<p:tagLst xmlns:p="http://schemas.openxmlformats.org/presentationml/2006/main">
  <p:tag name="KSO_WM_FULL_TEXT_BEAUTIFY_COPY_ID" val="11"/>
  <p:tag name="KSO_WM_UNIT_FILL_FORE_SCHEMECOLOR_INDEX_BRIGHTNESS" val="0"/>
  <p:tag name="KSO_WM_UNIT_FILL_FORE_SCHEMECOLOR_INDEX" val="14"/>
  <p:tag name="KSO_WM_UNIT_FILL_TYPE" val="1"/>
</p:tagLst>
</file>

<file path=ppt/tags/tag806.xml><?xml version="1.0" encoding="utf-8"?>
<p:tagLst xmlns:p="http://schemas.openxmlformats.org/presentationml/2006/main">
  <p:tag name="KSO_WM_SLIDE_ID" val="custom20207616_5"/>
  <p:tag name="KSO_WM_TEMPLATE_SUBCATEGORY" val="0"/>
  <p:tag name="KSO_WM_TEMPLATE_MASTER_TYPE" val="0"/>
  <p:tag name="KSO_WM_TEMPLATE_COLOR_TYPE" val="1"/>
  <p:tag name="KSO_WM_SLIDE_TYPE" val="sectionTitle"/>
  <p:tag name="KSO_WM_SLIDE_SUBTYPE" val="pureTxt"/>
  <p:tag name="KSO_WM_SLIDE_ITEM_CNT" val="0"/>
  <p:tag name="KSO_WM_SLIDE_INDEX" val="5"/>
  <p:tag name="KSO_WM_TAG_VERSION" val="1.0"/>
  <p:tag name="KSO_WM_BEAUTIFY_FLAG" val="#wm#"/>
  <p:tag name="KSO_WM_TEMPLATE_CATEGORY" val="custom"/>
  <p:tag name="KSO_WM_TEMPLATE_INDEX" val="20207616"/>
  <p:tag name="KSO_WM_SLIDE_LAYOUT" val="a_b_e"/>
  <p:tag name="KSO_WM_SLIDE_LAYOUT_CNT" val="1_1_1"/>
  <p:tag name="KSO_WM_FULL_TEXT_BEAUTIFY_COPY_ID" val="150995360"/>
  <p:tag name="KSO_WM_SPECIAL_SOURCE" val="bdnull"/>
  <p:tag name="KSO_WM_SLIDE_BK_DARK_LIGHT" val=""/>
  <p:tag name="KSO_WM_SLIDE_BACKGROUND_TYPE" val="general"/>
</p:tagLst>
</file>

<file path=ppt/tags/tag807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  <p:tag name="KSO_WM_SLIDE_BACKGROUND_TYPE" val="general"/>
  <p:tag name="WM_BEAUTIFY_SHAPE_IDENTITY" val="{bd9747be-3b96-446a-a352-100aaf51eb39}"/>
</p:tagLst>
</file>

<file path=ppt/tags/tag808.xml><?xml version="1.0" encoding="utf-8"?>
<p:tagLst xmlns:p="http://schemas.openxmlformats.org/presentationml/2006/main">
  <p:tag name="KSO_WM_FULL_TEXT_BEAUTIFY_COPY_ID" val="11"/>
  <p:tag name="KSO_WM_UNIT_FILL_FORE_SCHEMECOLOR_INDEX_BRIGHTNESS" val="0"/>
  <p:tag name="KSO_WM_UNIT_FILL_FORE_SCHEMECOLOR_INDEX" val="14"/>
  <p:tag name="KSO_WM_UNIT_FILL_TYPE" val="1"/>
</p:tagLst>
</file>

<file path=ppt/tags/tag809.xml><?xml version="1.0" encoding="utf-8"?>
<p:tagLst xmlns:p="http://schemas.openxmlformats.org/presentationml/2006/main">
  <p:tag name="KSO_WM_SLIDE_ID" val="custom20207616_5"/>
  <p:tag name="KSO_WM_TEMPLATE_SUBCATEGORY" val="0"/>
  <p:tag name="KSO_WM_TEMPLATE_MASTER_TYPE" val="0"/>
  <p:tag name="KSO_WM_TEMPLATE_COLOR_TYPE" val="1"/>
  <p:tag name="KSO_WM_SLIDE_TYPE" val="sectionTitle"/>
  <p:tag name="KSO_WM_SLIDE_SUBTYPE" val="pureTxt"/>
  <p:tag name="KSO_WM_SLIDE_ITEM_CNT" val="0"/>
  <p:tag name="KSO_WM_SLIDE_INDEX" val="5"/>
  <p:tag name="KSO_WM_TAG_VERSION" val="1.0"/>
  <p:tag name="KSO_WM_BEAUTIFY_FLAG" val="#wm#"/>
  <p:tag name="KSO_WM_TEMPLATE_CATEGORY" val="custom"/>
  <p:tag name="KSO_WM_TEMPLATE_INDEX" val="20207616"/>
  <p:tag name="KSO_WM_SLIDE_LAYOUT" val="a_b_e"/>
  <p:tag name="KSO_WM_SLIDE_LAYOUT_CNT" val="1_1_1"/>
  <p:tag name="KSO_WM_FULL_TEXT_BEAUTIFY_COPY_ID" val="150995360"/>
  <p:tag name="KSO_WM_SPECIAL_SOURCE" val="bdnull"/>
  <p:tag name="KSO_WM_SLIDE_BK_DARK_LIGHT" val=""/>
  <p:tag name="KSO_WM_SLIDE_BACKGROUND_TYPE" val="general"/>
</p:tagLst>
</file>

<file path=ppt/tags/tag81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810.xml><?xml version="1.0" encoding="utf-8"?>
<p:tagLst xmlns:p="http://schemas.openxmlformats.org/presentationml/2006/main">
  <p:tag name="KSO_WM_FULL_TEXT_BEAUTIFY_COPY_ID" val="53"/>
</p:tagLst>
</file>

<file path=ppt/tags/tag811.xml><?xml version="1.0" encoding="utf-8"?>
<p:tagLst xmlns:p="http://schemas.openxmlformats.org/presentationml/2006/main">
  <p:tag name="KSO_WM_FULL_TEXT_BEAUTIFY_COPY_ID" val="24"/>
</p:tagLst>
</file>

<file path=ppt/tags/tag812.xml><?xml version="1.0" encoding="utf-8"?>
<p:tagLst xmlns:p="http://schemas.openxmlformats.org/presentationml/2006/main">
  <p:tag name="KSO_WM_FULL_TEXT_BEAUTIFY_COPY_ID" val="2"/>
</p:tagLst>
</file>

<file path=ppt/tags/tag813.xml><?xml version="1.0" encoding="utf-8"?>
<p:tagLst xmlns:p="http://schemas.openxmlformats.org/presentationml/2006/main">
  <p:tag name="KSO_WM_FULL_TEXT_BEAUTIFY_COPY_ID" val="3"/>
</p:tagLst>
</file>

<file path=ppt/tags/tag814.xml><?xml version="1.0" encoding="utf-8"?>
<p:tagLst xmlns:p="http://schemas.openxmlformats.org/presentationml/2006/main">
  <p:tag name="KSO_WM_FULL_TEXT_BEAUTIFY_COPY_ID" val="27"/>
</p:tagLst>
</file>

<file path=ppt/tags/tag815.xml><?xml version="1.0" encoding="utf-8"?>
<p:tagLst xmlns:p="http://schemas.openxmlformats.org/presentationml/2006/main">
  <p:tag name="KSO_WM_UNIT_DEFAULT_FONT" val="88;96;2"/>
  <p:tag name="KSO_WM_UNIT_BLOCK" val="0"/>
  <p:tag name="KSO_WM_UNIT_DEC_AREA_ID" val="875a84b4bd754770b1f1e755e52f427f"/>
  <p:tag name="KSO_WM_UNIT_ISCONTENTSTITLE" val="0"/>
  <p:tag name="KSO_WM_UNIT_ISNUMDGMTITLE" val="0"/>
  <p:tag name="KSO_WM_UNIT_PRESET_TEXT" val="感谢观看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0550_31*a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CHIP_GROUPID" val="6168e227256448775aa5fe93"/>
  <p:tag name="KSO_WM_CHIP_XID" val="6168e227256448775aa5fe90"/>
  <p:tag name="KSO_WM_CHIP_FILLAREA_FILL_RULE" val="{&quot;fill_align&quot;:&quot;cm&quot;,&quot;fill_mode&quot;:&quot;adaptive&quot;,&quot;sacle_strategy&quot;:&quot;smart&quot;}"/>
  <p:tag name="KSO_WM_ASSEMBLE_CHIP_INDEX" val="6bb52420ae4947e3949ecd3009e464ac"/>
  <p:tag name="KSO_WM_UNIT_TEXT_FILL_FORE_SCHEMECOLOR_INDEX_BRIGHTNESS" val="0"/>
  <p:tag name="KSO_WM_UNIT_TEXT_FILL_FORE_SCHEMECOLOR_INDEX" val="13"/>
  <p:tag name="KSO_WM_UNIT_TEXT_FILL_TYPE" val="1"/>
</p:tagLst>
</file>

<file path=ppt/tags/tag816.xml><?xml version="1.0" encoding="utf-8"?>
<p:tagLst xmlns:p="http://schemas.openxmlformats.org/presentationml/2006/main">
  <p:tag name="KSO_WM_BEAUTIFY_FLAG" val="#wm#"/>
  <p:tag name="KSO_WM_TEMPLATE_CATEGORY" val="custom"/>
  <p:tag name="KSO_WM_TEMPLATE_INDEX" val="20220550"/>
  <p:tag name="KSO_WM_SLIDE_ID" val="custom20220550_31"/>
  <p:tag name="KSO_WM_TEMPLATE_SUBCATEGORY" val="21"/>
  <p:tag name="KSO_WM_TEMPLATE_MASTER_TYPE" val="1"/>
  <p:tag name="KSO_WM_TEMPLATE_COLOR_TYPE" val="1"/>
  <p:tag name="KSO_WM_SLIDE_ITEM_CNT" val="0"/>
  <p:tag name="KSO_WM_SLIDE_INDEX" val="31"/>
  <p:tag name="KSO_WM_TAG_VERSION" val="1.0"/>
  <p:tag name="KSO_WM_SLIDE_LAYOUT" val="a_b_f"/>
  <p:tag name="KSO_WM_SLIDE_LAYOUT_CNT" val="1_1_2"/>
  <p:tag name="KSO_WM_CHIP_INFOS" val="{&quot;type&quot;:0,&quot;layout_type&quot;:&quot;1_NF_C_3&quot;,&quot;layout_feature&quot;:1,&quot;aspect_ratio&quot;:&quot;16:9&quot;,&quot;same_font_size&quot;:false,&quot;diagram&quot;:{&quot;type&quot;:[],&quot;direction&quot;:0,&quot;isSupportDecBetweenItems&quot;:false},&quot;tags&quot;:{&quot;style&quot;:[&quot;全选&quot;,&quot;商务&quot;,&quot;简约&quot;,&quot;文艺清新&quot;,&quot;中国风&quot;,&quot;卡通&quot;,&quot;欧美风&quot;,&quot;黑板风&quot;,&quot;渐变风&quot;,&quot;党政风&quot;]},&quot;slide_type&quot;:[&quot;endPage&quot;],&quot;useType&quot;:[&quot;ppt&quot;]}"/>
  <p:tag name="KSO_WM_CHIP_FILLPROP" val="[[{&quot;text_align&quot;:&quot;cm&quot;,&quot;text_direction&quot;:&quot;horizontal&quot;,&quot;support_big_font&quot;:false,&quot;picture_toward&quot;:0,&quot;picture_dockside&quot;:[],&quot;fill_id&quot;:&quot;96eefa8a9f884552bce8fe8b1f51256e&quot;,&quot;fill_align&quot;:&quot;cm&quot;,&quot;chip_types&quot;:[&quot;header&quot;,&quot;wordpuzzle&quot;]}]]"/>
  <p:tag name="KSO_WM_CHIP_DECFILLPROP" val="[]"/>
  <p:tag name="KSO_WM_CHIP_XID" val="6130965dc37455bdf62aa293"/>
  <p:tag name="KSO_WM_CHIP_GROUPID" val="6130965dc37455bdf62aa292"/>
  <p:tag name="KSO_WM_SLIDE_LAYOUT_INFO" val="{&quot;id&quot;:&quot;2021-10-28T18:46:57&quot;,&quot;margin&quot;:{&quot;bottom&quot;:5.0250725746154785,&quot;left&quot;:6.101490497589111,&quot;right&quot;:6.101490497589111,&quot;top&quot;:4.811717987060547},&quot;type&quot;:0}"/>
  <p:tag name="KSO_WM_SLIDE_BK_DARK_LIGHT" val="2"/>
  <p:tag name="KSO_WM_SLIDE_BACKGROUND_TYPE" val="general"/>
  <p:tag name="KSO_WM_SLIDE_SUPPORT_FEATURE_TYPE" val="0"/>
  <p:tag name="KSO_WM_SLIDE_TYPE" val="endPage"/>
  <p:tag name="KSO_WM_CHIP_COLORING" val="2"/>
  <p:tag name="KSO_WM_SLIDE_SUBTYPE" val="pureTxt"/>
  <p:tag name="KSO_WM_TEMPLATE_ASSEMBLE_XID" val="617a7f6b004054b232b8abb9"/>
  <p:tag name="KSO_WM_TEMPLATE_ASSEMBLE_GROUPID" val="614db707ffb8e1d28d9db084"/>
  <p:tag name="KSO_WM_SPECIAL_SOURCE" val="bdnull"/>
</p:tagLst>
</file>

<file path=ppt/tags/tag817.xml><?xml version="1.0" encoding="utf-8"?>
<p:tagLst xmlns:p="http://schemas.openxmlformats.org/presentationml/2006/main">
  <p:tag name="KSO_DOCER_TEMPLATE_OPEN_ONCE_MARK" val="1"/>
</p:tagLst>
</file>

<file path=ppt/tags/tag82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83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2*i*1"/>
  <p:tag name="KSO_WM_BEAUTIFY_FLAG" val="#wm#"/>
  <p:tag name="KSO_WM_TAG_VERSION" val="1.0"/>
  <p:tag name="KSO_WM_CHIP_GROUPID" val="614db707ffb8e1d28d9db084"/>
  <p:tag name="KSO_WM_CHIP_XID" val="617a7e68004054b232b8a33c"/>
  <p:tag name="KSO_WM_UNIT_DEC_AREA_ID" val="d9a8b2d014dc4723a579921f58374f3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ad2f2d790214c6c836610d92d12179b"/>
</p:tagLst>
</file>

<file path=ppt/tags/tag84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85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86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</p:tagLst>
</file>

<file path=ppt/tags/tag87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5*i*1"/>
  <p:tag name="KSO_WM_BEAUTIFY_FLAG" val="#wm#"/>
  <p:tag name="KSO_WM_TAG_VERSION" val="1.0"/>
  <p:tag name="KSO_WM_CHIP_GROUPID" val="614db707ffb8e1d28d9db084"/>
  <p:tag name="KSO_WM_CHIP_XID" val="617a7e68004054b232b8a34e"/>
  <p:tag name="KSO_WM_UNIT_DEC_AREA_ID" val="b3d6b48cdd934770ad85b1b958a19510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8025a33c57648fc90e72e5e97ed25d7"/>
</p:tagLst>
</file>

<file path=ppt/tags/tag88.xml><?xml version="1.0" encoding="utf-8"?>
<p:tagLst xmlns:p="http://schemas.openxmlformats.org/presentationml/2006/main">
  <p:tag name="KSO_WM_UNIT_DEFAULT_FONT" val="88;96;2"/>
  <p:tag name="KSO_WM_UNIT_BLOCK" val="0"/>
  <p:tag name="KSO_WM_UNIT_DEC_AREA_ID" val="875a84b4bd754770b1f1e755e52f427f"/>
  <p:tag name="KSO_WM_UNIT_ISCONTENTSTITLE" val="0"/>
  <p:tag name="KSO_WM_UNIT_ISNUMDGMTITLE" val="0"/>
  <p:tag name="KSO_WM_UNIT_PRESET_TEXT" val="感谢观看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0550_1*a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CHIP_GROUPID" val="6168e227256448775aa5fe93"/>
  <p:tag name="KSO_WM_CHIP_XID" val="6168e227256448775aa5fe90"/>
  <p:tag name="KSO_WM_CHIP_FILLAREA_FILL_RULE" val="{&quot;fill_align&quot;:&quot;cm&quot;,&quot;fill_mode&quot;:&quot;adaptive&quot;,&quot;sacle_strategy&quot;:&quot;smart&quot;}"/>
  <p:tag name="KSO_WM_ASSEMBLE_CHIP_INDEX" val="6bb52420ae4947e3949ecd3009e464ac"/>
  <p:tag name="KSO_WM_UNIT_TEXT_FILL_FORE_SCHEMECOLOR_INDEX_BRIGHTNESS" val="0"/>
  <p:tag name="KSO_WM_UNIT_TEXT_FILL_FORE_SCHEMECOLOR_INDEX" val="13"/>
  <p:tag name="KSO_WM_UNIT_TEXT_FILL_TYPE" val="1"/>
  <p:tag name="KSO_WM_TEMPLATE_ASSEMBLE_XID" val="617a7f6b004054b232b8abb9"/>
  <p:tag name="KSO_WM_TEMPLATE_ASSEMBLE_GROUPID" val="614db707ffb8e1d28d9db084"/>
</p:tagLst>
</file>

<file path=ppt/tags/tag89.xml><?xml version="1.0" encoding="utf-8"?>
<p:tagLst xmlns:p="http://schemas.openxmlformats.org/presentationml/2006/main">
  <p:tag name="KSO_WM_UNIT_DEFAULT_FONT" val="24;26;2"/>
  <p:tag name="KSO_WM_UNIT_BLOCK" val="0"/>
  <p:tag name="KSO_WM_UNIT_DEC_AREA_ID" val="2b127da5aed3476a87893d5931c25498"/>
  <p:tag name="KSO_WM_UNIT_ISCONTENTSTITLE" val="0"/>
  <p:tag name="KSO_WM_UNIT_ISNUMDGMTITLE" val="0"/>
  <p:tag name="KSO_WM_UNIT_PRESET_TEXT" val="CLICK TO ADD TITLE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0550_1*b*1"/>
  <p:tag name="KSO_WM_TEMPLATE_CATEGORY" val="custom"/>
  <p:tag name="KSO_WM_TEMPLATE_INDEX" val="20220550"/>
  <p:tag name="KSO_WM_UNIT_LAYERLEVEL" val="1"/>
  <p:tag name="KSO_WM_TAG_VERSION" val="1.0"/>
  <p:tag name="KSO_WM_BEAUTIFY_FLAG" val="#wm#"/>
  <p:tag name="KSO_WM_CHIP_GROUPID" val="6168e227256448775aa5fe93"/>
  <p:tag name="KSO_WM_CHIP_XID" val="6168e227256448775aa5fe90"/>
  <p:tag name="KSO_WM_CHIP_FILLAREA_FILL_RULE" val="{&quot;fill_align&quot;:&quot;cm&quot;,&quot;fill_mode&quot;:&quot;adaptive&quot;,&quot;sacle_strategy&quot;:&quot;smart&quot;}"/>
  <p:tag name="KSO_WM_ASSEMBLE_CHIP_INDEX" val="6bb52420ae4947e3949ecd3009e464ac"/>
  <p:tag name="KSO_WM_UNIT_TEXT_FILL_FORE_SCHEMECOLOR_INDEX_BRIGHTNESS" val="0"/>
  <p:tag name="KSO_WM_UNIT_TEXT_FILL_FORE_SCHEMECOLOR_INDEX" val="13"/>
  <p:tag name="KSO_WM_UNIT_TEXT_FILL_TYPE" val="1"/>
  <p:tag name="KSO_WM_TEMPLATE_ASSEMBLE_XID" val="617a7f6b004054b232b8abb9"/>
  <p:tag name="KSO_WM_TEMPLATE_ASSEMBLE_GROUPID" val="614db707ffb8e1d28d9db084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0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360d4737dade4fd4933bc48e1cee0a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1976f1a252405e95f23300c6eda7e6"/>
  <p:tag name="KSO_WM_SLIDE_BACKGROUND_TYPE" val="general"/>
  <p:tag name="WM_BEAUTIFY_SHAPE_IDENTITY" val="{bd9747be-3b96-446a-a352-100aaf51eb39}"/>
</p:tagLst>
</file>

<file path=ppt/tags/tag91.xml><?xml version="1.0" encoding="utf-8"?>
<p:tagLst xmlns:p="http://schemas.openxmlformats.org/presentationml/2006/main">
  <p:tag name="KSO_WM_SLIDE_BACKGROUND_TYPE" val="general"/>
</p:tagLst>
</file>

<file path=ppt/tags/tag92.xml><?xml version="1.0" encoding="utf-8"?>
<p:tagLst xmlns:p="http://schemas.openxmlformats.org/presentationml/2006/main">
  <p:tag name="KSO_WM_SLIDE_BACKGROUND_TYPE" val="general"/>
</p:tagLst>
</file>

<file path=ppt/tags/tag93.xml><?xml version="1.0" encoding="utf-8"?>
<p:tagLst xmlns:p="http://schemas.openxmlformats.org/presentationml/2006/main">
  <p:tag name="KSO_WM_SLIDE_BACKGROUND_TYPE" val="general"/>
</p:tagLst>
</file>

<file path=ppt/tags/tag94.xml><?xml version="1.0" encoding="utf-8"?>
<p:tagLst xmlns:p="http://schemas.openxmlformats.org/presentationml/2006/main">
  <p:tag name="KSO_WM_SLIDE_BACKGROUND_TYPE" val="general"/>
</p:tagLst>
</file>

<file path=ppt/tags/tag95.xml><?xml version="1.0" encoding="utf-8"?>
<p:tagLst xmlns:p="http://schemas.openxmlformats.org/presentationml/2006/main">
  <p:tag name="KSO_WM_UNIT_SUBTYPE" val="v"/>
  <p:tag name="KSO_WM_TEMPLATE_CATEGORY" val="chip"/>
  <p:tag name="KSO_WM_TEMPLATE_INDEX" val="20220550"/>
  <p:tag name="KSO_WM_UNIT_TYPE" val="i"/>
  <p:tag name="KSO_WM_UNIT_INDEX" val="1"/>
  <p:tag name="KSO_WM_UNIT_ID" val="chip20220550_4*i*1"/>
  <p:tag name="KSO_WM_BEAUTIFY_FLAG" val="#wm#"/>
  <p:tag name="KSO_WM_TAG_VERSION" val="1.0"/>
  <p:tag name="KSO_WM_CHIP_GROUPID" val="614db707ffb8e1d28d9db084"/>
  <p:tag name="KSO_WM_CHIP_XID" val="617a7e68004054b232b8a35f"/>
  <p:tag name="KSO_WM_UNIT_DEC_AREA_ID" val="b9f3424a44af4e06b87b3592e4f930ac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0033b47b4c5c41fb9a2c2aee4528e066"/>
  <p:tag name="KSO_WM_SLIDE_BACKGROUND_TYPE" val="frame"/>
</p:tagLst>
</file>

<file path=ppt/tags/tag9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286_2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  <p:tag name="KSO_WM_TEMPLATE_CATEGORY" val="bg"/>
  <p:tag name="KSO_WM_TEMPLATE_INDEX" val="20220286"/>
  <p:tag name="KSO_WM_CHIP_GROUPID" val="612f6a61c37455bdf62a9584"/>
  <p:tag name="KSO_WM_CHIP_XID" val="612f6a61c37455bdf62a9586"/>
  <p:tag name="KSO_WM_UNIT_FILL_FORE_SCHEMECOLOR_INDEX_BRIGHTNESS" val="0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7.xml><?xml version="1.0" encoding="utf-8"?>
<p:tagLst xmlns:p="http://schemas.openxmlformats.org/presentationml/2006/main">
  <p:tag name="KSO_WM_SLIDE_BACKGROUND_TYPE" val="frame"/>
</p:tagLst>
</file>

<file path=ppt/tags/tag98.xml><?xml version="1.0" encoding="utf-8"?>
<p:tagLst xmlns:p="http://schemas.openxmlformats.org/presentationml/2006/main">
  <p:tag name="KSO_WM_SLIDE_BACKGROUND_TYPE" val="frame"/>
</p:tagLst>
</file>

<file path=ppt/tags/tag99.xml><?xml version="1.0" encoding="utf-8"?>
<p:tagLst xmlns:p="http://schemas.openxmlformats.org/presentationml/2006/main">
  <p:tag name="KSO_WM_SLIDE_BACKGROUND_TYPE" val="frame"/>
</p:tagLst>
</file>

<file path=ppt/theme/theme1.xml><?xml version="1.0" encoding="utf-8"?>
<a:theme xmlns:a="http://schemas.openxmlformats.org/drawingml/2006/main" name="1_Office 主题​​">
  <a:themeElements>
    <a:clrScheme name="7616">
      <a:dk1>
        <a:sysClr val="windowText" lastClr="000000"/>
      </a:dk1>
      <a:lt1>
        <a:sysClr val="window" lastClr="FFFFFF"/>
      </a:lt1>
      <a:dk2>
        <a:srgbClr val="F29494"/>
      </a:dk2>
      <a:lt2>
        <a:srgbClr val="FFFFFF"/>
      </a:lt2>
      <a:accent1>
        <a:srgbClr val="C00000"/>
      </a:accent1>
      <a:accent2>
        <a:srgbClr val="CA301A"/>
      </a:accent2>
      <a:accent3>
        <a:srgbClr val="D45F33"/>
      </a:accent3>
      <a:accent4>
        <a:srgbClr val="DD8F4D"/>
      </a:accent4>
      <a:accent5>
        <a:srgbClr val="E7BE66"/>
      </a:accent5>
      <a:accent6>
        <a:srgbClr val="F1EE80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">
      <a:dk1>
        <a:srgbClr val="000000"/>
      </a:dk1>
      <a:lt1>
        <a:srgbClr val="FFFFFF"/>
      </a:lt1>
      <a:dk2>
        <a:srgbClr val="131313"/>
      </a:dk2>
      <a:lt2>
        <a:srgbClr val="1D1D1D"/>
      </a:lt2>
      <a:accent1>
        <a:srgbClr val="DCB0A7"/>
      </a:accent1>
      <a:accent2>
        <a:srgbClr val="C6B792"/>
      </a:accent2>
      <a:accent3>
        <a:srgbClr val="9ABF9E"/>
      </a:accent3>
      <a:accent4>
        <a:srgbClr val="71C1C4"/>
      </a:accent4>
      <a:accent5>
        <a:srgbClr val="81B8E3"/>
      </a:accent5>
      <a:accent6>
        <a:srgbClr val="C0A6DB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​​">
  <a:themeElements>
    <a:clrScheme name="">
      <a:dk1>
        <a:srgbClr val="000000"/>
      </a:dk1>
      <a:lt1>
        <a:srgbClr val="FFFFFF"/>
      </a:lt1>
      <a:dk2>
        <a:srgbClr val="131313"/>
      </a:dk2>
      <a:lt2>
        <a:srgbClr val="1D1D1D"/>
      </a:lt2>
      <a:accent1>
        <a:srgbClr val="DCB0A7"/>
      </a:accent1>
      <a:accent2>
        <a:srgbClr val="C6B792"/>
      </a:accent2>
      <a:accent3>
        <a:srgbClr val="9ABF9E"/>
      </a:accent3>
      <a:accent4>
        <a:srgbClr val="71C1C4"/>
      </a:accent4>
      <a:accent5>
        <a:srgbClr val="81B8E3"/>
      </a:accent5>
      <a:accent6>
        <a:srgbClr val="C0A6DB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主题​​">
  <a:themeElements>
    <a:clrScheme name="">
      <a:dk1>
        <a:srgbClr val="000000"/>
      </a:dk1>
      <a:lt1>
        <a:srgbClr val="FFFFFF"/>
      </a:lt1>
      <a:dk2>
        <a:srgbClr val="131313"/>
      </a:dk2>
      <a:lt2>
        <a:srgbClr val="1D1D1D"/>
      </a:lt2>
      <a:accent1>
        <a:srgbClr val="DCB0A7"/>
      </a:accent1>
      <a:accent2>
        <a:srgbClr val="C6B792"/>
      </a:accent2>
      <a:accent3>
        <a:srgbClr val="9ABF9E"/>
      </a:accent3>
      <a:accent4>
        <a:srgbClr val="71C1C4"/>
      </a:accent4>
      <a:accent5>
        <a:srgbClr val="81B8E3"/>
      </a:accent5>
      <a:accent6>
        <a:srgbClr val="C0A6DB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1_Office 主题​​">
  <a:themeElements>
    <a:clrScheme name="">
      <a:dk1>
        <a:srgbClr val="000000"/>
      </a:dk1>
      <a:lt1>
        <a:srgbClr val="FFFFFF"/>
      </a:lt1>
      <a:dk2>
        <a:srgbClr val="131313"/>
      </a:dk2>
      <a:lt2>
        <a:srgbClr val="1D1D1D"/>
      </a:lt2>
      <a:accent1>
        <a:srgbClr val="DCB0A7"/>
      </a:accent1>
      <a:accent2>
        <a:srgbClr val="C6B792"/>
      </a:accent2>
      <a:accent3>
        <a:srgbClr val="9ABF9E"/>
      </a:accent3>
      <a:accent4>
        <a:srgbClr val="71C1C4"/>
      </a:accent4>
      <a:accent5>
        <a:srgbClr val="81B8E3"/>
      </a:accent5>
      <a:accent6>
        <a:srgbClr val="C0A6DB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2_Office 主题​​">
  <a:themeElements>
    <a:clrScheme name="">
      <a:dk1>
        <a:srgbClr val="000000"/>
      </a:dk1>
      <a:lt1>
        <a:srgbClr val="FFFFFF"/>
      </a:lt1>
      <a:dk2>
        <a:srgbClr val="131313"/>
      </a:dk2>
      <a:lt2>
        <a:srgbClr val="1D1D1D"/>
      </a:lt2>
      <a:accent1>
        <a:srgbClr val="DCB0A7"/>
      </a:accent1>
      <a:accent2>
        <a:srgbClr val="C6B792"/>
      </a:accent2>
      <a:accent3>
        <a:srgbClr val="9ABF9E"/>
      </a:accent3>
      <a:accent4>
        <a:srgbClr val="71C1C4"/>
      </a:accent4>
      <a:accent5>
        <a:srgbClr val="81B8E3"/>
      </a:accent5>
      <a:accent6>
        <a:srgbClr val="C0A6DB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4_Office 主题​​">
  <a:themeElements>
    <a:clrScheme name="">
      <a:dk1>
        <a:srgbClr val="000000"/>
      </a:dk1>
      <a:lt1>
        <a:srgbClr val="FFFFFF"/>
      </a:lt1>
      <a:dk2>
        <a:srgbClr val="131313"/>
      </a:dk2>
      <a:lt2>
        <a:srgbClr val="1D1D1D"/>
      </a:lt2>
      <a:accent1>
        <a:srgbClr val="DCB0A7"/>
      </a:accent1>
      <a:accent2>
        <a:srgbClr val="C6B792"/>
      </a:accent2>
      <a:accent3>
        <a:srgbClr val="9ABF9E"/>
      </a:accent3>
      <a:accent4>
        <a:srgbClr val="71C1C4"/>
      </a:accent4>
      <a:accent5>
        <a:srgbClr val="81B8E3"/>
      </a:accent5>
      <a:accent6>
        <a:srgbClr val="C0A6DB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5_Office 主题​​">
  <a:themeElements>
    <a:clrScheme name="">
      <a:dk1>
        <a:srgbClr val="000000"/>
      </a:dk1>
      <a:lt1>
        <a:srgbClr val="FFFFFF"/>
      </a:lt1>
      <a:dk2>
        <a:srgbClr val="131313"/>
      </a:dk2>
      <a:lt2>
        <a:srgbClr val="1D1D1D"/>
      </a:lt2>
      <a:accent1>
        <a:srgbClr val="DCB0A7"/>
      </a:accent1>
      <a:accent2>
        <a:srgbClr val="C6B792"/>
      </a:accent2>
      <a:accent3>
        <a:srgbClr val="9ABF9E"/>
      </a:accent3>
      <a:accent4>
        <a:srgbClr val="71C1C4"/>
      </a:accent4>
      <a:accent5>
        <a:srgbClr val="81B8E3"/>
      </a:accent5>
      <a:accent6>
        <a:srgbClr val="C0A6DB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6_Office 主题​​">
  <a:themeElements>
    <a:clrScheme name="Adjacency">
      <a:dk1>
        <a:srgbClr val="000000"/>
      </a:dk1>
      <a:lt1>
        <a:srgbClr val="FFFFFF"/>
      </a:lt1>
      <a:dk2>
        <a:srgbClr val="FDE8E2"/>
      </a:dk2>
      <a:lt2>
        <a:srgbClr val="FFFFFF"/>
      </a:lt2>
      <a:accent1>
        <a:srgbClr val="C25F45"/>
      </a:accent1>
      <a:accent2>
        <a:srgbClr val="BB7534"/>
      </a:accent2>
      <a:accent3>
        <a:srgbClr val="AA8B30"/>
      </a:accent3>
      <a:accent4>
        <a:srgbClr val="939F3E"/>
      </a:accent4>
      <a:accent5>
        <a:srgbClr val="73B15C"/>
      </a:accent5>
      <a:accent6>
        <a:srgbClr val="44C185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3384</Words>
  <Application>WPS 演示</Application>
  <PresentationFormat>自定义</PresentationFormat>
  <Paragraphs>675</Paragraphs>
  <Slides>27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27</vt:i4>
      </vt:variant>
    </vt:vector>
  </HeadingPairs>
  <TitlesOfParts>
    <vt:vector size="53" baseType="lpstr">
      <vt:lpstr>Arial</vt:lpstr>
      <vt:lpstr>宋体</vt:lpstr>
      <vt:lpstr>Wingdings</vt:lpstr>
      <vt:lpstr>楷体</vt:lpstr>
      <vt:lpstr>汉仪尚巍手书W</vt:lpstr>
      <vt:lpstr>汉仪行者笔记简</vt:lpstr>
      <vt:lpstr>汉仪程行简</vt:lpstr>
      <vt:lpstr>微软雅黑</vt:lpstr>
      <vt:lpstr>优设标题黑</vt:lpstr>
      <vt:lpstr>黑体</vt:lpstr>
      <vt:lpstr>汉仪行者笔记简</vt:lpstr>
      <vt:lpstr>Segoe Print</vt:lpstr>
      <vt:lpstr>Wingdings</vt:lpstr>
      <vt:lpstr>Arial Unicode MS</vt:lpstr>
      <vt:lpstr>Calibri</vt:lpstr>
      <vt:lpstr>汉仪粗简黑简</vt:lpstr>
      <vt:lpstr>汉仪唐美人简</vt:lpstr>
      <vt:lpstr>1_Office 主题​​</vt:lpstr>
      <vt:lpstr>4_Office 主题​​</vt:lpstr>
      <vt:lpstr>5_Office 主题​​</vt:lpstr>
      <vt:lpstr>6_Office 主题​​</vt:lpstr>
      <vt:lpstr>11_Office 主题​​</vt:lpstr>
      <vt:lpstr>12_Office 主题​​</vt:lpstr>
      <vt:lpstr>14_Office 主题​​</vt:lpstr>
      <vt:lpstr>15_Office 主题​​</vt:lpstr>
      <vt:lpstr>16_Office 主题​​</vt:lpstr>
      <vt:lpstr>2022网民网络安全感满意度调查活动 筹备工作和计划情况汇报</vt:lpstr>
      <vt:lpstr>PowerPoint 演示文稿</vt:lpstr>
      <vt:lpstr>一、实施方案</vt:lpstr>
      <vt:lpstr>PowerPoint 演示文稿</vt:lpstr>
      <vt:lpstr>二、任务进度安排</vt:lpstr>
      <vt:lpstr>PowerPoint 演示文稿</vt:lpstr>
      <vt:lpstr>三、完善发起单位队伍</vt:lpstr>
      <vt:lpstr>PowerPoint 演示文稿</vt:lpstr>
      <vt:lpstr>PowerPoint 演示文稿</vt:lpstr>
      <vt:lpstr>四、增加新采集力量 （扩大问卷调查对象覆盖面）</vt:lpstr>
      <vt:lpstr>PowerPoint 演示文稿</vt:lpstr>
      <vt:lpstr>五、新亮点及其他内容说明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2021年广东165.8万份样本采集量 背后的经验分享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2022网民网络安全感满意度调查活动 筹备工作和计划情况汇报</dc:title>
  <dc:creator>Administrator</dc:creator>
  <cp:lastModifiedBy>山风</cp:lastModifiedBy>
  <cp:revision>210</cp:revision>
  <dcterms:created xsi:type="dcterms:W3CDTF">2019-06-19T02:08:00Z</dcterms:created>
  <dcterms:modified xsi:type="dcterms:W3CDTF">2022-04-20T10:48:22Z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2052-11.1.0.11636</vt:lpwstr>
  </property>
  <property fmtid="{D5CDD505-2E9C-101B-9397-08002B2CF9AE}" pid="3" name="ICV">
    <vt:lpwstr>BA05A6AAFEA74451A9B364B8F343DA82</vt:lpwstr>
  </property>
  <property fmtid="{D5CDD505-2E9C-101B-9397-08002B2CF9AE}" pid="4" name="commondata">
    <vt:lpwstr>eyJoZGlkIjoiMGRiMDY0MzVlZWVjY2YxNzE4MWI5ZGY5NThlNDUxODMifQ==</vt:lpwstr>
  </property>
</Properties>
</file>