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61" r:id="rId4"/>
    <p:sldId id="262" r:id="rId5"/>
    <p:sldId id="267" r:id="rId7"/>
    <p:sldId id="268" r:id="rId8"/>
    <p:sldId id="313" r:id="rId9"/>
    <p:sldId id="314" r:id="rId10"/>
    <p:sldId id="309" r:id="rId11"/>
    <p:sldId id="310" r:id="rId12"/>
    <p:sldId id="269" r:id="rId13"/>
    <p:sldId id="311" r:id="rId14"/>
    <p:sldId id="270" r:id="rId15"/>
    <p:sldId id="327" r:id="rId16"/>
    <p:sldId id="328" r:id="rId17"/>
    <p:sldId id="329" r:id="rId18"/>
    <p:sldId id="331" r:id="rId19"/>
    <p:sldId id="333" r:id="rId20"/>
    <p:sldId id="332" r:id="rId21"/>
    <p:sldId id="271" r:id="rId22"/>
    <p:sldId id="312" r:id="rId23"/>
    <p:sldId id="316" r:id="rId24"/>
    <p:sldId id="278" r:id="rId25"/>
    <p:sldId id="326" r:id="rId26"/>
    <p:sldId id="315" r:id="rId27"/>
    <p:sldId id="308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qiu" initials="q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49"/>
        <p:guide pos="39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72D5F-5E57-437D-B6DA-7C67DB1E5D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7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69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image" Target="file:///C:\Users\1V994W2\PycharmProjects\PPT_Background_Generation/pic_temp/pic_half_down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77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76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83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82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9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9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image" Target="file:///C:\Users\1V994W2\PycharmProjects\PPT_Background_Generation/pic_temp/pic_half_right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09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08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1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16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24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23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36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35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4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5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4" Type="http://schemas.openxmlformats.org/officeDocument/2006/relationships/tags" Target="../tags/tag165.xml"/><Relationship Id="rId13" Type="http://schemas.openxmlformats.org/officeDocument/2006/relationships/tags" Target="../tags/tag164.xml"/><Relationship Id="rId12" Type="http://schemas.openxmlformats.org/officeDocument/2006/relationships/tags" Target="../tags/tag163.xml"/><Relationship Id="rId11" Type="http://schemas.openxmlformats.org/officeDocument/2006/relationships/tags" Target="../tags/tag162.xml"/><Relationship Id="rId10" Type="http://schemas.openxmlformats.org/officeDocument/2006/relationships/tags" Target="../tags/tag16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68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77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6" Type="http://schemas.openxmlformats.org/officeDocument/2006/relationships/tags" Target="../tags/tag185.xml"/><Relationship Id="rId15" Type="http://schemas.openxmlformats.org/officeDocument/2006/relationships/tags" Target="../tags/tag184.xml"/><Relationship Id="rId14" Type="http://schemas.openxmlformats.org/officeDocument/2006/relationships/tags" Target="../tags/tag183.xml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88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762000" y="3776980"/>
            <a:ext cx="4826000" cy="424815"/>
          </a:xfrm>
        </p:spPr>
        <p:txBody>
          <a:bodyPr vert="horz" wrap="square" lIns="90170" tIns="46990" rIns="90170" bIns="4699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762001" y="2656206"/>
            <a:ext cx="4825365" cy="970915"/>
          </a:xfrm>
        </p:spPr>
        <p:txBody>
          <a:bodyPr vert="horz" wrap="square" lIns="90170" tIns="46990" rIns="90170" bIns="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4064000" y="5716016"/>
            <a:ext cx="4064000" cy="1141984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4064000" y="0"/>
            <a:ext cx="4064000" cy="114198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3629979" y="2610168"/>
            <a:ext cx="4932045" cy="1637665"/>
          </a:xfrm>
        </p:spPr>
        <p:txBody>
          <a:bodyPr vert="horz" wrap="square" lIns="90170" tIns="46990" rIns="90170" bIns="46990" anchor="ctr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8000"/>
              <a:buFont typeface="Arial" panose="020B0604020202020204" pitchFamily="34" charset="0"/>
              <a:buNone/>
              <a:defRPr sz="8000" b="0" spc="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8579555" y="1397000"/>
            <a:ext cx="3612445" cy="4064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0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889000" y="3855720"/>
            <a:ext cx="4572000" cy="447040"/>
          </a:xfrm>
        </p:spPr>
        <p:txBody>
          <a:bodyPr vert="horz" wrap="square" lIns="90170" tIns="46990" rIns="90170" bIns="46990" anchor="t" anchorCtr="0">
            <a:normAutofit/>
          </a:bodyPr>
          <a:lstStyle>
            <a:lvl1pPr marL="457200" marR="0" indent="-457200" algn="l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888982" y="2555558"/>
            <a:ext cx="4572036" cy="1172210"/>
          </a:xfrm>
        </p:spPr>
        <p:txBody>
          <a:bodyPr vert="horz" wrap="square" lIns="90170" tIns="46990" rIns="90170" bIns="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0"/>
            <a:ext cx="10852237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0"/>
            <a:ext cx="720090" cy="5776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6280345"/>
            <a:ext cx="720090" cy="577655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6310239"/>
            <a:ext cx="720090" cy="54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0571797" y="5558277"/>
            <a:ext cx="1620202" cy="1299723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5625538"/>
            <a:ext cx="1620202" cy="123246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99.xml"/><Relationship Id="rId23" Type="http://schemas.openxmlformats.org/officeDocument/2006/relationships/tags" Target="../tags/tag198.xml"/><Relationship Id="rId22" Type="http://schemas.openxmlformats.org/officeDocument/2006/relationships/tags" Target="../tags/tag197.xml"/><Relationship Id="rId21" Type="http://schemas.openxmlformats.org/officeDocument/2006/relationships/tags" Target="../tags/tag196.xml"/><Relationship Id="rId20" Type="http://schemas.openxmlformats.org/officeDocument/2006/relationships/tags" Target="../tags/tag195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94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43.xml"/><Relationship Id="rId1" Type="http://schemas.openxmlformats.org/officeDocument/2006/relationships/tags" Target="../tags/tag24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48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47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4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49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50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51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52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258.xml"/><Relationship Id="rId15" Type="http://schemas.openxmlformats.org/officeDocument/2006/relationships/image" Target="../media/image36.png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tags" Target="../tags/tag253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60.xml"/><Relationship Id="rId1" Type="http://schemas.openxmlformats.org/officeDocument/2006/relationships/tags" Target="../tags/tag25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64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68.xml"/><Relationship Id="rId13" Type="http://schemas.openxmlformats.org/officeDocument/2006/relationships/tags" Target="../tags/tag267.xml"/><Relationship Id="rId12" Type="http://schemas.openxmlformats.org/officeDocument/2006/relationships/tags" Target="../tags/tag266.xml"/><Relationship Id="rId11" Type="http://schemas.openxmlformats.org/officeDocument/2006/relationships/tags" Target="../tags/tag265.xml"/><Relationship Id="rId10" Type="http://schemas.openxmlformats.org/officeDocument/2006/relationships/image" Target="../media/image38.png"/><Relationship Id="rId1" Type="http://schemas.openxmlformats.org/officeDocument/2006/relationships/tags" Target="../tags/tag26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27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7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70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273.xml"/><Relationship Id="rId1" Type="http://schemas.openxmlformats.org/officeDocument/2006/relationships/tags" Target="../tags/tag26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212.xml"/><Relationship Id="rId1" Type="http://schemas.openxmlformats.org/officeDocument/2006/relationships/tags" Target="../tags/tag20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77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278.xml"/><Relationship Id="rId1" Type="http://schemas.openxmlformats.org/officeDocument/2006/relationships/tags" Target="../tags/tag27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82.xml"/><Relationship Id="rId8" Type="http://schemas.openxmlformats.org/officeDocument/2006/relationships/image" Target="../media/image41.png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8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80.xml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83.xml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tags" Target="../tags/tag27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tags" Target="../tags/tag287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86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85.xml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288.xml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tags" Target="../tags/tag28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tags" Target="../tags/tag29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9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90.xml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293.xml"/><Relationship Id="rId1" Type="http://schemas.openxmlformats.org/officeDocument/2006/relationships/tags" Target="../tags/tag28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295.xml"/><Relationship Id="rId1" Type="http://schemas.openxmlformats.org/officeDocument/2006/relationships/tags" Target="../tags/tag29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16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21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1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21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20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219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2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22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2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22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2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241.xml"/><Relationship Id="rId21" Type="http://schemas.openxmlformats.org/officeDocument/2006/relationships/tags" Target="../tags/tag240.xml"/><Relationship Id="rId20" Type="http://schemas.openxmlformats.org/officeDocument/2006/relationships/tags" Target="../tags/tag239.xml"/><Relationship Id="rId2" Type="http://schemas.openxmlformats.org/officeDocument/2006/relationships/tags" Target="../tags/tag226.xml"/><Relationship Id="rId19" Type="http://schemas.openxmlformats.org/officeDocument/2006/relationships/tags" Target="../tags/tag238.xml"/><Relationship Id="rId18" Type="http://schemas.openxmlformats.org/officeDocument/2006/relationships/tags" Target="../tags/tag237.xml"/><Relationship Id="rId17" Type="http://schemas.openxmlformats.org/officeDocument/2006/relationships/tags" Target="../tags/tag236.xml"/><Relationship Id="rId16" Type="http://schemas.openxmlformats.org/officeDocument/2006/relationships/tags" Target="../tags/tag235.xml"/><Relationship Id="rId15" Type="http://schemas.openxmlformats.org/officeDocument/2006/relationships/tags" Target="../tags/tag234.xml"/><Relationship Id="rId14" Type="http://schemas.openxmlformats.org/officeDocument/2006/relationships/tags" Target="../tags/tag233.xml"/><Relationship Id="rId13" Type="http://schemas.openxmlformats.org/officeDocument/2006/relationships/tags" Target="../tags/tag232.xml"/><Relationship Id="rId12" Type="http://schemas.openxmlformats.org/officeDocument/2006/relationships/image" Target="../media/image22.png"/><Relationship Id="rId11" Type="http://schemas.openxmlformats.org/officeDocument/2006/relationships/tags" Target="../tags/tag231.xml"/><Relationship Id="rId10" Type="http://schemas.openxmlformats.org/officeDocument/2006/relationships/tags" Target="../tags/tag230.xml"/><Relationship Id="rId1" Type="http://schemas.openxmlformats.org/officeDocument/2006/relationships/tags" Target="../tags/tag2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4"/>
            <p:custDataLst>
              <p:tags r:id="rId1"/>
            </p:custDataLst>
          </p:nvPr>
        </p:nvSpPr>
        <p:spPr>
          <a:xfrm>
            <a:off x="3683000" y="5090795"/>
            <a:ext cx="4826000" cy="424815"/>
          </a:xfrm>
        </p:spPr>
        <p:txBody>
          <a:bodyPr/>
          <a:lstStyle/>
          <a:p>
            <a:r>
              <a:rPr lang="zh-CN" altLang="en-US"/>
              <a:t>调查活动组委会秘书处</a:t>
            </a:r>
            <a:r>
              <a:rPr lang="en-US" altLang="zh-CN"/>
              <a:t>    </a:t>
            </a:r>
            <a:r>
              <a:rPr lang="en-US" altLang="zh-CN"/>
              <a:t>2022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2"/>
            </p:custDataLst>
          </p:nvPr>
        </p:nvSpPr>
        <p:spPr>
          <a:xfrm>
            <a:off x="211455" y="2943225"/>
            <a:ext cx="8020050" cy="970915"/>
          </a:xfrm>
        </p:spPr>
        <p:txBody>
          <a:bodyPr>
            <a:noAutofit/>
          </a:bodyPr>
          <a:lstStyle/>
          <a:p>
            <a:r>
              <a:rPr lang="zh-CN" altLang="en-US" b="1" dirty="0"/>
              <a:t>调查活动外延项目介绍</a:t>
            </a:r>
            <a:endParaRPr lang="zh-CN" altLang="en-US" b="1" dirty="0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573405" y="2294890"/>
            <a:ext cx="11045190" cy="1637665"/>
          </a:xfrm>
        </p:spPr>
        <p:txBody>
          <a:bodyPr>
            <a:noAutofit/>
          </a:bodyPr>
          <a:lstStyle/>
          <a:p>
            <a:pPr algn="ctr"/>
            <a:r>
              <a:rPr lang="en-US" altLang="zh-CN" sz="5400" b="1" spc="3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2 .</a:t>
            </a:r>
            <a:r>
              <a:rPr lang="zh-CN" altLang="en-US" sz="4800" b="1" spc="300" dirty="0"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根据</a:t>
            </a:r>
            <a:r>
              <a:rPr lang="zh-CN" altLang="en-US" sz="4800" b="1" spc="300" dirty="0"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各类专题数据</a:t>
            </a:r>
            <a:r>
              <a:rPr lang="en-US" altLang="zh-CN" sz="4800" b="1" spc="300" dirty="0"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CN" altLang="en-US" sz="4800" b="1" spc="300" dirty="0"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外延项目开展</a:t>
            </a:r>
            <a:endParaRPr lang="zh-CN" altLang="en-US" sz="4800" b="1" spc="300" dirty="0"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438125" y="244754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610305" y="70"/>
            <a:ext cx="10970823" cy="706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（</a:t>
            </a:r>
            <a:r>
              <a:rPr kumimoji="1" lang="en-US" altLang="zh-CN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kumimoji="1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）</a:t>
            </a:r>
            <a:r>
              <a:rPr kumimoji="1" sz="28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根据不同专题，推动外延项目在本地开展</a:t>
            </a:r>
            <a:endParaRPr kumimoji="1" lang="en-US" altLang="zh-CN" sz="2800" spc="1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12" name="图片 11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685665" y="734695"/>
            <a:ext cx="2501900" cy="4425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调查问卷专题</a:t>
            </a:r>
            <a:endParaRPr lang="zh-CN" altLang="en-US"/>
          </a:p>
        </p:txBody>
      </p:sp>
      <p:cxnSp>
        <p:nvCxnSpPr>
          <p:cNvPr id="41" name="肘形连接符 40"/>
          <p:cNvCxnSpPr>
            <a:stCxn id="27" idx="2"/>
            <a:endCxn id="13" idx="0"/>
          </p:cNvCxnSpPr>
          <p:nvPr/>
        </p:nvCxnSpPr>
        <p:spPr>
          <a:xfrm rot="5400000">
            <a:off x="5720715" y="1393190"/>
            <a:ext cx="431800" cy="317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肘形连接符 41"/>
          <p:cNvCxnSpPr>
            <a:stCxn id="26" idx="0"/>
            <a:endCxn id="27" idx="2"/>
          </p:cNvCxnSpPr>
          <p:nvPr/>
        </p:nvCxnSpPr>
        <p:spPr>
          <a:xfrm rot="16200000">
            <a:off x="3736023" y="-587692"/>
            <a:ext cx="435610" cy="3965575"/>
          </a:xfrm>
          <a:prstGeom prst="bentConnector3">
            <a:avLst>
              <a:gd name="adj1" fmla="val 5007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 66"/>
          <p:cNvSpPr/>
          <p:nvPr/>
        </p:nvSpPr>
        <p:spPr>
          <a:xfrm>
            <a:off x="9072245" y="1620520"/>
            <a:ext cx="1981200" cy="4425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/>
              <a:t>其他</a:t>
            </a:r>
            <a:endParaRPr lang="zh-CN"/>
          </a:p>
        </p:txBody>
      </p:sp>
      <p:cxnSp>
        <p:nvCxnSpPr>
          <p:cNvPr id="71" name="肘形连接符 70"/>
          <p:cNvCxnSpPr/>
          <p:nvPr/>
        </p:nvCxnSpPr>
        <p:spPr>
          <a:xfrm rot="16200000" flipV="1">
            <a:off x="7778115" y="-674370"/>
            <a:ext cx="443230" cy="412623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组合 74"/>
          <p:cNvGrpSpPr/>
          <p:nvPr/>
        </p:nvGrpSpPr>
        <p:grpSpPr>
          <a:xfrm>
            <a:off x="278765" y="1612900"/>
            <a:ext cx="2943225" cy="4851400"/>
            <a:chOff x="9547" y="2534"/>
            <a:chExt cx="4635" cy="7640"/>
          </a:xfrm>
        </p:grpSpPr>
        <p:sp>
          <p:nvSpPr>
            <p:cNvPr id="26" name="矩形 25"/>
            <p:cNvSpPr/>
            <p:nvPr/>
          </p:nvSpPr>
          <p:spPr>
            <a:xfrm>
              <a:off x="10242" y="2534"/>
              <a:ext cx="3940" cy="6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从业人员版</a:t>
              </a:r>
              <a:r>
                <a:rPr lang="en-US" altLang="zh-CN"/>
                <a:t>-</a:t>
              </a:r>
              <a:r>
                <a:rPr lang="zh-CN" altLang="en-US"/>
                <a:t>各专题</a:t>
              </a:r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0251" y="3953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等级保护实施与企业合规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1288" y="3953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行业发展与生态建设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2325" y="3953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新技术应用与网络安全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3363" y="3953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科技创新与人才培养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cxnSp>
          <p:nvCxnSpPr>
            <p:cNvPr id="50" name="肘形连接符 49"/>
            <p:cNvCxnSpPr>
              <a:stCxn id="26" idx="2"/>
              <a:endCxn id="31" idx="0"/>
            </p:cNvCxnSpPr>
            <p:nvPr/>
          </p:nvCxnSpPr>
          <p:spPr>
            <a:xfrm rot="5400000" flipV="1">
              <a:off x="12631" y="2811"/>
              <a:ext cx="722" cy="1561"/>
            </a:xfrm>
            <a:prstGeom prst="bentConnector3">
              <a:avLst>
                <a:gd name="adj1" fmla="val 49931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肘形连接符 50"/>
            <p:cNvCxnSpPr>
              <a:stCxn id="26" idx="2"/>
              <a:endCxn id="30" idx="0"/>
            </p:cNvCxnSpPr>
            <p:nvPr/>
          </p:nvCxnSpPr>
          <p:spPr>
            <a:xfrm rot="5400000" flipV="1">
              <a:off x="12112" y="3330"/>
              <a:ext cx="722" cy="523"/>
            </a:xfrm>
            <a:prstGeom prst="bentConnector3">
              <a:avLst>
                <a:gd name="adj1" fmla="val 49931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肘形连接符 51"/>
            <p:cNvCxnSpPr>
              <a:stCxn id="26" idx="2"/>
              <a:endCxn id="29" idx="0"/>
            </p:cNvCxnSpPr>
            <p:nvPr/>
          </p:nvCxnSpPr>
          <p:spPr>
            <a:xfrm rot="5400000">
              <a:off x="11594" y="3335"/>
              <a:ext cx="722" cy="514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肘形连接符 52"/>
            <p:cNvCxnSpPr>
              <a:stCxn id="26" idx="2"/>
              <a:endCxn id="28" idx="0"/>
            </p:cNvCxnSpPr>
            <p:nvPr/>
          </p:nvCxnSpPr>
          <p:spPr>
            <a:xfrm rot="5400000">
              <a:off x="11075" y="2816"/>
              <a:ext cx="722" cy="1551"/>
            </a:xfrm>
            <a:prstGeom prst="bentConnector3">
              <a:avLst>
                <a:gd name="adj1" fmla="val 49931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矩形 65"/>
            <p:cNvSpPr/>
            <p:nvPr/>
          </p:nvSpPr>
          <p:spPr>
            <a:xfrm>
              <a:off x="9547" y="6276"/>
              <a:ext cx="819" cy="389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专题报告发布</a:t>
              </a:r>
              <a:r>
                <a:rPr lang="en-US" altLang="zh-CN" sz="1200" b="1" dirty="0">
                  <a:solidFill>
                    <a:srgbClr val="FF0000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↑</a:t>
              </a:r>
              <a:endParaRPr lang="zh-CN" altLang="en-US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公安部信息安全等级保护评估中心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cxnSp>
          <p:nvCxnSpPr>
            <p:cNvPr id="72" name="直接连接符 71"/>
            <p:cNvCxnSpPr>
              <a:stCxn id="28" idx="2"/>
              <a:endCxn id="66" idx="0"/>
            </p:cNvCxnSpPr>
            <p:nvPr/>
          </p:nvCxnSpPr>
          <p:spPr>
            <a:xfrm flipH="1">
              <a:off x="9957" y="5967"/>
              <a:ext cx="704" cy="3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/>
          <p:cNvGrpSpPr/>
          <p:nvPr/>
        </p:nvGrpSpPr>
        <p:grpSpPr>
          <a:xfrm>
            <a:off x="3507105" y="1609090"/>
            <a:ext cx="5177790" cy="4869815"/>
            <a:chOff x="1855" y="2540"/>
            <a:chExt cx="8154" cy="7669"/>
          </a:xfrm>
        </p:grpSpPr>
        <p:sp>
          <p:nvSpPr>
            <p:cNvPr id="13" name="矩形 12"/>
            <p:cNvSpPr/>
            <p:nvPr/>
          </p:nvSpPr>
          <p:spPr>
            <a:xfrm>
              <a:off x="3711" y="2540"/>
              <a:ext cx="3940" cy="6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公众网民版</a:t>
              </a:r>
              <a:r>
                <a:rPr lang="en-US" altLang="zh-CN"/>
                <a:t>-</a:t>
              </a:r>
              <a:r>
                <a:rPr lang="zh-CN" altLang="en-US"/>
                <a:t>各专题</a:t>
              </a:r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892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个人信息保护和数据安全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3929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遏制惩处网络违法犯罪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4966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网络购物权益保护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004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未成年人网络权益保护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079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互联网平台监管与企业自律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153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数字政府服务与治理能力提升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9190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数字鸿沟消除与乡村振兴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855" y="3927"/>
              <a:ext cx="819" cy="20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网络安全法治社会建设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</p:txBody>
        </p:sp>
        <p:cxnSp>
          <p:nvCxnSpPr>
            <p:cNvPr id="40" name="肘形连接符 39"/>
            <p:cNvCxnSpPr>
              <a:stCxn id="13" idx="2"/>
              <a:endCxn id="39" idx="0"/>
            </p:cNvCxnSpPr>
            <p:nvPr/>
          </p:nvCxnSpPr>
          <p:spPr>
            <a:xfrm rot="5400000">
              <a:off x="3628" y="1874"/>
              <a:ext cx="690" cy="341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肘形连接符 42"/>
            <p:cNvCxnSpPr>
              <a:stCxn id="13" idx="2"/>
              <a:endCxn id="32" idx="0"/>
            </p:cNvCxnSpPr>
            <p:nvPr/>
          </p:nvCxnSpPr>
          <p:spPr>
            <a:xfrm rot="5400000">
              <a:off x="4146" y="2392"/>
              <a:ext cx="690" cy="2379"/>
            </a:xfrm>
            <a:prstGeom prst="bentConnector3">
              <a:avLst>
                <a:gd name="adj1" fmla="val 49928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肘形连接符 43"/>
            <p:cNvCxnSpPr>
              <a:stCxn id="13" idx="2"/>
              <a:endCxn id="33" idx="0"/>
            </p:cNvCxnSpPr>
            <p:nvPr/>
          </p:nvCxnSpPr>
          <p:spPr>
            <a:xfrm rot="5400000">
              <a:off x="4665" y="2911"/>
              <a:ext cx="690" cy="1342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肘形连接符 44"/>
            <p:cNvCxnSpPr>
              <a:stCxn id="13" idx="2"/>
              <a:endCxn id="34" idx="0"/>
            </p:cNvCxnSpPr>
            <p:nvPr/>
          </p:nvCxnSpPr>
          <p:spPr>
            <a:xfrm rot="5400000">
              <a:off x="5183" y="3429"/>
              <a:ext cx="690" cy="305"/>
            </a:xfrm>
            <a:prstGeom prst="bentConnector3">
              <a:avLst>
                <a:gd name="adj1" fmla="val 49928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肘形连接符 45"/>
            <p:cNvCxnSpPr>
              <a:stCxn id="13" idx="2"/>
              <a:endCxn id="35" idx="0"/>
            </p:cNvCxnSpPr>
            <p:nvPr/>
          </p:nvCxnSpPr>
          <p:spPr>
            <a:xfrm rot="5400000" flipV="1">
              <a:off x="5702" y="3215"/>
              <a:ext cx="690" cy="733"/>
            </a:xfrm>
            <a:prstGeom prst="bentConnector3">
              <a:avLst>
                <a:gd name="adj1" fmla="val 49928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肘形连接符 46"/>
            <p:cNvCxnSpPr>
              <a:stCxn id="13" idx="2"/>
              <a:endCxn id="36" idx="0"/>
            </p:cNvCxnSpPr>
            <p:nvPr/>
          </p:nvCxnSpPr>
          <p:spPr>
            <a:xfrm rot="5400000" flipV="1">
              <a:off x="6240" y="2678"/>
              <a:ext cx="690" cy="180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肘形连接符 47"/>
            <p:cNvCxnSpPr>
              <a:stCxn id="13" idx="2"/>
              <a:endCxn id="37" idx="0"/>
            </p:cNvCxnSpPr>
            <p:nvPr/>
          </p:nvCxnSpPr>
          <p:spPr>
            <a:xfrm rot="5400000" flipV="1">
              <a:off x="6777" y="2141"/>
              <a:ext cx="690" cy="2882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肘形连接符 48"/>
            <p:cNvCxnSpPr>
              <a:stCxn id="13" idx="2"/>
              <a:endCxn id="38" idx="0"/>
            </p:cNvCxnSpPr>
            <p:nvPr/>
          </p:nvCxnSpPr>
          <p:spPr>
            <a:xfrm rot="5400000" flipV="1">
              <a:off x="7295" y="1622"/>
              <a:ext cx="690" cy="3919"/>
            </a:xfrm>
            <a:prstGeom prst="bentConnector3">
              <a:avLst>
                <a:gd name="adj1" fmla="val 49928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矩形 67"/>
            <p:cNvSpPr/>
            <p:nvPr/>
          </p:nvSpPr>
          <p:spPr>
            <a:xfrm>
              <a:off x="4966" y="6311"/>
              <a:ext cx="819" cy="389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2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endParaRPr lang="zh-CN" altLang="en-US" sz="12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200" b="1" dirty="0">
                  <a:solidFill>
                    <a:schemeClr val="bg1"/>
                  </a:solidFill>
                  <a:latin typeface="华文仿宋" panose="02010600040101010101" charset="-122"/>
                  <a:ea typeface="华文仿宋" panose="02010600040101010101" charset="-122"/>
                  <a:cs typeface="汉仪行者笔记简" charset="0"/>
                  <a:sym typeface="Arial" panose="020B0604020202020204" pitchFamily="34" charset="0"/>
                </a:rPr>
                <a:t>3.15</a:t>
              </a:r>
              <a:endParaRPr lang="zh-CN" altLang="en-US" sz="12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专题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报告发布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1200" b="1" dirty="0">
                  <a:solidFill>
                    <a:srgbClr val="FF0000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↑</a:t>
              </a:r>
              <a:endParaRPr lang="zh-CN" altLang="en-US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国家市场监管总局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200" b="1" dirty="0">
                  <a:solidFill>
                    <a:schemeClr val="bg1"/>
                  </a:solidFill>
                  <a:latin typeface="汉仪行者笔记简" charset="0"/>
                  <a:ea typeface="楷体" panose="02010609060101010101" pitchFamily="49" charset="-122"/>
                  <a:cs typeface="汉仪行者笔记简" charset="0"/>
                  <a:sym typeface="Arial" panose="020B0604020202020204" pitchFamily="34" charset="0"/>
                </a:rPr>
                <a:t>质量万里行</a:t>
              </a:r>
              <a:endPara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  <a:p>
              <a:pPr lvl="0" algn="ctr">
                <a:buClrTx/>
                <a:buSzTx/>
                <a:buFontTx/>
              </a:pP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74" name="直接连接符 73"/>
            <p:cNvCxnSpPr>
              <a:stCxn id="34" idx="2"/>
            </p:cNvCxnSpPr>
            <p:nvPr/>
          </p:nvCxnSpPr>
          <p:spPr>
            <a:xfrm flipH="1">
              <a:off x="5370" y="5941"/>
              <a:ext cx="6" cy="3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矩形 76"/>
          <p:cNvSpPr/>
          <p:nvPr/>
        </p:nvSpPr>
        <p:spPr>
          <a:xfrm>
            <a:off x="9072245" y="3989070"/>
            <a:ext cx="520065" cy="24606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志愿服务网络专题调查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07105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公安部第三研究所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65600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中国政法大学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4095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郑州大学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41720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北京大学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24345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工信部</a:t>
            </a:r>
            <a:r>
              <a:rPr lang="en-US" altLang="zh-CN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·</a:t>
            </a:r>
            <a:endParaRPr lang="en-US" altLang="zh-CN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赛迪研究院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06335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复旦大学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64830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广东省农业农村厅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806940" y="3989070"/>
            <a:ext cx="520065" cy="24606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网络诚信社会建设专题调查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543540" y="3989070"/>
            <a:ext cx="520065" cy="24606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r>
              <a:rPr lang="zh-CN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。。。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lvl="0" algn="ctr">
              <a:buClrTx/>
              <a:buSzTx/>
              <a:buFontTx/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1" name="直接连接符 20"/>
          <p:cNvCxnSpPr>
            <a:stCxn id="39" idx="2"/>
            <a:endCxn id="5" idx="0"/>
          </p:cNvCxnSpPr>
          <p:nvPr/>
        </p:nvCxnSpPr>
        <p:spPr>
          <a:xfrm>
            <a:off x="3767455" y="3768725"/>
            <a:ext cx="0" cy="25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4425950" y="3768725"/>
            <a:ext cx="3810" cy="25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5080635" y="3792855"/>
            <a:ext cx="3810" cy="25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6398260" y="3792855"/>
            <a:ext cx="3810" cy="25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7080885" y="3752850"/>
            <a:ext cx="3810" cy="25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>
            <a:endCxn id="15" idx="0"/>
          </p:cNvCxnSpPr>
          <p:nvPr/>
        </p:nvCxnSpPr>
        <p:spPr>
          <a:xfrm>
            <a:off x="7766685" y="3738245"/>
            <a:ext cx="0" cy="281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>
          <a:xfrm>
            <a:off x="2042795" y="4019550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专题报告发布</a:t>
            </a:r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复旦大学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cxnSp>
        <p:nvCxnSpPr>
          <p:cNvPr id="57" name="直接连接符 56"/>
          <p:cNvCxnSpPr/>
          <p:nvPr/>
        </p:nvCxnSpPr>
        <p:spPr>
          <a:xfrm flipH="1">
            <a:off x="2299335" y="3768725"/>
            <a:ext cx="3810" cy="25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肘形连接符 57"/>
          <p:cNvCxnSpPr>
            <a:stCxn id="77" idx="0"/>
          </p:cNvCxnSpPr>
          <p:nvPr/>
        </p:nvCxnSpPr>
        <p:spPr>
          <a:xfrm rot="16200000">
            <a:off x="8728710" y="2654935"/>
            <a:ext cx="1937385" cy="73025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肘形连接符 59"/>
          <p:cNvCxnSpPr/>
          <p:nvPr/>
        </p:nvCxnSpPr>
        <p:spPr>
          <a:xfrm rot="16200000" flipV="1">
            <a:off x="9465310" y="2650490"/>
            <a:ext cx="1925955" cy="730885"/>
          </a:xfrm>
          <a:prstGeom prst="bentConnector3">
            <a:avLst>
              <a:gd name="adj1" fmla="val 4998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>
            <a:stCxn id="67" idx="2"/>
            <a:endCxn id="18" idx="0"/>
          </p:cNvCxnSpPr>
          <p:nvPr/>
        </p:nvCxnSpPr>
        <p:spPr>
          <a:xfrm>
            <a:off x="10062845" y="2063115"/>
            <a:ext cx="4445" cy="1925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H="1">
            <a:off x="8415020" y="3777615"/>
            <a:ext cx="10160" cy="25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986155" y="4003675"/>
            <a:ext cx="520065" cy="2475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网络安全等级保护合规情况调研工作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/>
            <a:r>
              <a:rPr lang="en-US" altLang="zh-CN" sz="1200" b="1" dirty="0">
                <a:solidFill>
                  <a:srgbClr val="FF0000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↑</a:t>
            </a:r>
            <a:endParaRPr lang="zh-CN" altLang="en-US" sz="1200" b="1" dirty="0">
              <a:solidFill>
                <a:srgbClr val="FF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广东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网安总队</a:t>
            </a:r>
            <a:endParaRPr lang="zh-CN" altLang="en-US" sz="1200" b="1" dirty="0">
              <a:solidFill>
                <a:schemeClr val="bg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cxnSp>
        <p:nvCxnSpPr>
          <p:cNvPr id="64" name="直接连接符 63"/>
          <p:cNvCxnSpPr>
            <a:stCxn id="28" idx="2"/>
            <a:endCxn id="63" idx="0"/>
          </p:cNvCxnSpPr>
          <p:nvPr/>
        </p:nvCxnSpPr>
        <p:spPr>
          <a:xfrm>
            <a:off x="986155" y="3792855"/>
            <a:ext cx="260350" cy="2108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ctrTitle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0"/>
            <a:ext cx="122180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0" y="0"/>
            <a:ext cx="12243435" cy="68535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20955"/>
            <a:ext cx="12072620" cy="67487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0"/>
            <a:ext cx="1223772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 userDrawn="1">
            <p:custDataLst>
              <p:tags r:id="rId1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2" name="Freeform 5"/>
            <p:cNvSpPr/>
            <p:nvPr>
              <p:custDataLst>
                <p:tags r:id="rId2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Freeform 6"/>
            <p:cNvSpPr/>
            <p:nvPr>
              <p:custDataLst>
                <p:tags r:id="rId3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95580" y="885825"/>
            <a:ext cx="611505" cy="42938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p>
            <a:pPr lvl="0" algn="ctr">
              <a:buClrTx/>
              <a:buSzTx/>
              <a:buFontTx/>
            </a:pPr>
            <a:r>
              <a:rPr lang="zh-CN" sz="32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各 权威媒体争先报道</a:t>
            </a:r>
            <a:endParaRPr lang="zh-CN" sz="320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761365" y="-19685"/>
            <a:ext cx="11430635" cy="6868795"/>
          </a:xfrm>
          <a:prstGeom prst="rect">
            <a:avLst/>
          </a:prstGeom>
          <a:solidFill>
            <a:schemeClr val="lt1">
              <a:alpha val="8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r>
              <a:rPr lang="zh-CN" sz="2000" strike="noStrike" noProof="1">
                <a:solidFill>
                  <a:schemeClr val="lt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charset="-122"/>
                <a:ea typeface="微软雅黑" panose="020B0503020204020204" charset="-122"/>
              </a:rPr>
              <a:t>                </a:t>
            </a:r>
            <a:endParaRPr lang="zh-CN" sz="2000" strike="noStrike" noProof="1">
              <a:solidFill>
                <a:schemeClr val="l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9600" y="5179695"/>
            <a:ext cx="2600325" cy="1669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3210" y="4452620"/>
            <a:ext cx="2747010" cy="19754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8375" y="351155"/>
            <a:ext cx="3225800" cy="2192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5375" y="1420495"/>
            <a:ext cx="3001645" cy="1668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9720" y="2800985"/>
            <a:ext cx="2746375" cy="190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650" y="3724910"/>
            <a:ext cx="2725420" cy="21932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7495" y="4311015"/>
            <a:ext cx="2630805" cy="2258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4585" y="774700"/>
            <a:ext cx="2541270" cy="21939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2845" y="719455"/>
            <a:ext cx="4089400" cy="2694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12055" y="3201670"/>
            <a:ext cx="2870835" cy="174498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573405" y="2294890"/>
            <a:ext cx="11045190" cy="1637665"/>
          </a:xfrm>
        </p:spPr>
        <p:txBody>
          <a:bodyPr>
            <a:noAutofit/>
          </a:bodyPr>
          <a:lstStyle/>
          <a:p>
            <a:pPr algn="ctr"/>
            <a:r>
              <a:rPr kumimoji="1" lang="zh-CN" altLang="en-US" sz="6600" b="1" spc="150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范</a:t>
            </a:r>
            <a:r>
              <a:rPr kumimoji="1" lang="en-US" altLang="zh-CN" sz="6600" b="1" spc="150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  </a:t>
            </a:r>
            <a:r>
              <a:rPr kumimoji="1" lang="zh-CN" altLang="en-US" sz="6600" b="1" spc="150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例</a:t>
            </a:r>
            <a:r>
              <a:rPr kumimoji="1" lang="en-US" altLang="zh-CN" sz="6600" b="1" spc="150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  </a:t>
            </a:r>
            <a:r>
              <a:rPr kumimoji="1" lang="zh-CN" altLang="en-US" sz="6600" b="1" spc="150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推</a:t>
            </a:r>
            <a:r>
              <a:rPr kumimoji="1" lang="en-US" altLang="zh-CN" sz="6600" b="1" spc="150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  </a:t>
            </a:r>
            <a:r>
              <a:rPr kumimoji="1" lang="zh-CN" altLang="en-US" sz="6600" b="1" spc="150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荐</a:t>
            </a:r>
            <a:endParaRPr kumimoji="1" lang="zh-CN" altLang="en-US" sz="6600" b="1" spc="150" dirty="0">
              <a:solidFill>
                <a:srgbClr val="FF0000"/>
              </a:solidFill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610305" y="303600"/>
            <a:ext cx="10970823" cy="706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广东省公安厅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网络安全等级保护合规情况调研工作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15" name="图片 14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235" y="1346835"/>
            <a:ext cx="3594735" cy="5115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615" y="1346835"/>
            <a:ext cx="3610610" cy="5114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8118475" y="1877695"/>
            <a:ext cx="3781425" cy="174879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cene3d>
              <a:camera prst="orthographicFront"/>
              <a:lightRig rig="threePt" dir="t"/>
            </a:scene3d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     </a:t>
            </a:r>
            <a:r>
              <a:rPr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广东省公安厅网警总队授权协会属下机构，</a:t>
            </a:r>
            <a:r>
              <a:rPr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具备等保测评资质的单位来承接调研工作。</a:t>
            </a:r>
            <a:r>
              <a:rPr sz="1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（也可</a:t>
            </a:r>
            <a:r>
              <a:rPr sz="1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直接授权给协会或协会推荐的机构）。</a:t>
            </a:r>
            <a:endParaRPr sz="18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  <a:p>
            <a:endParaRPr sz="18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8118475" y="4335780"/>
            <a:ext cx="3781425" cy="165735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cene3d>
              <a:camera prst="orthographicFront"/>
              <a:lightRig rig="threePt" dir="t"/>
            </a:scene3d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    </a:t>
            </a:r>
            <a:endParaRPr sz="18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8118475" y="3581400"/>
            <a:ext cx="3781425" cy="24117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cene3d>
              <a:camera prst="orthographicFront"/>
              <a:lightRig rig="threePt" dir="t"/>
            </a:scene3d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    </a:t>
            </a:r>
            <a:r>
              <a:rPr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透过调查活动的线上特点带动出线下的项目推进，让各地协会密切与主管单位的沟通，增加与本地各重点单位的联系，形成长效沟通和合作机制，从而</a:t>
            </a:r>
            <a:r>
              <a:rPr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形成协会开展本地工作的有力抓手。</a:t>
            </a:r>
            <a:endParaRPr sz="1600" b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  <a:p>
            <a:r>
              <a:rPr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    </a:t>
            </a:r>
            <a:r>
              <a:rPr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落地更多合作项目，</a:t>
            </a:r>
            <a:r>
              <a:rPr sz="1600" b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不断完善协会自我造血功能，也是</a:t>
            </a:r>
            <a:r>
              <a:rPr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为调查活动提供资源补充，让协会</a:t>
            </a:r>
            <a:r>
              <a:rPr sz="1600" b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快速</a:t>
            </a:r>
            <a:r>
              <a:rPr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发展一种</a:t>
            </a:r>
            <a:r>
              <a:rPr sz="1600" b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模式。</a:t>
            </a:r>
            <a:endParaRPr sz="1600" b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15" name="图片 14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610305" y="137230"/>
            <a:ext cx="10970823" cy="706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 fontScale="90000"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广东省公安厅网警总队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网络安全等级保护合规情况调研工作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170" y="843915"/>
            <a:ext cx="9980295" cy="56438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7"/>
          <p:cNvCxnSpPr/>
          <p:nvPr>
            <p:custDataLst>
              <p:tags r:id="rId1"/>
            </p:custDataLst>
          </p:nvPr>
        </p:nvCxnSpPr>
        <p:spPr>
          <a:xfrm>
            <a:off x="1206926" y="1837552"/>
            <a:ext cx="0" cy="126560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7"/>
          <p:cNvSpPr/>
          <p:nvPr>
            <p:custDataLst>
              <p:tags r:id="rId2"/>
            </p:custDataLst>
          </p:nvPr>
        </p:nvSpPr>
        <p:spPr>
          <a:xfrm>
            <a:off x="1482369" y="1063653"/>
            <a:ext cx="6244337" cy="5645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0" numCol="1" spcCol="0" rtlCol="0" fromWordArt="0" anchor="b" anchorCtr="0" forceAA="0" compatLnSpc="1">
            <a:norm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根据区域数据</a:t>
            </a:r>
            <a:r>
              <a:rPr lang="en-US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外延</a:t>
            </a: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项目开展</a:t>
            </a:r>
            <a:endParaRPr lang="zh-CN" altLang="en-US" sz="2400" b="1" spc="3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3"/>
            </p:custDataLst>
          </p:nvPr>
        </p:nvSpPr>
        <p:spPr>
          <a:xfrm>
            <a:off x="1479417" y="1780093"/>
            <a:ext cx="6816670" cy="1420989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 lnSpcReduction="20000"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）举办与采集数据相关的竞赛、比赛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）邀请院士团队、科研机构等撰写特色报告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）举办分析报告发布会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37" name="Straight Connector 7"/>
          <p:cNvCxnSpPr/>
          <p:nvPr>
            <p:custDataLst>
              <p:tags r:id="rId4"/>
            </p:custDataLst>
          </p:nvPr>
        </p:nvCxnSpPr>
        <p:spPr>
          <a:xfrm>
            <a:off x="1206397" y="3914843"/>
            <a:ext cx="0" cy="126560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7"/>
          <p:cNvSpPr/>
          <p:nvPr>
            <p:custDataLst>
              <p:tags r:id="rId5"/>
            </p:custDataLst>
          </p:nvPr>
        </p:nvSpPr>
        <p:spPr>
          <a:xfrm>
            <a:off x="1483073" y="3159399"/>
            <a:ext cx="6245743" cy="5645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0" numCol="1" spcCol="0" rtlCol="0" fromWordArt="0" anchor="b" anchorCtr="0" forceAA="0" compatLnSpc="1">
            <a:norm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根据</a:t>
            </a: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各类专题数据</a:t>
            </a:r>
            <a:r>
              <a:rPr lang="en-US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外延项目开展</a:t>
            </a:r>
            <a:endParaRPr lang="zh-CN" altLang="en-US" sz="2400" b="1" spc="3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1482090" y="3882390"/>
            <a:ext cx="9291320" cy="2132330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）根据不同专题，推动外延项目举办各类专题报告发布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）范例推荐：</a:t>
            </a:r>
            <a:r>
              <a:rPr kumimoji="1" lang="zh-CN" altLang="en-US" sz="1600" spc="15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广东省公安厅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---广东省网络安全等级保护合规情况调研工作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）范例推荐：</a:t>
            </a:r>
            <a:r>
              <a:rPr kumimoji="1" lang="zh-CN" altLang="en-US" sz="1600" spc="15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国家市场监管总局</a:t>
            </a:r>
            <a:r>
              <a:rPr kumimoji="1" lang="en-US" altLang="zh-CN" sz="1600" spc="15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</a:t>
            </a:r>
            <a:r>
              <a:rPr kumimoji="1" lang="zh-CN" altLang="en-US" sz="1600" spc="15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中国质量万里行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---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3·15网购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专题报告发布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4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）范例推荐：志愿服务网络专题调查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5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范例推荐：网络诚信社会建设专题调查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1"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6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）探索</a:t>
            </a:r>
            <a:r>
              <a:rPr kumimoji="1"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其他模式</a:t>
            </a:r>
            <a:endParaRPr kumimoji="1"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Shape 22"/>
          <p:cNvSpPr/>
          <p:nvPr>
            <p:custDataLst>
              <p:tags r:id="rId7"/>
            </p:custDataLst>
          </p:nvPr>
        </p:nvSpPr>
        <p:spPr>
          <a:xfrm>
            <a:off x="1008823" y="1274571"/>
            <a:ext cx="398664" cy="398664"/>
          </a:xfrm>
          <a:prstGeom prst="rect">
            <a:avLst/>
          </a:prstGeom>
          <a:solidFill>
            <a:schemeClr val="accent1"/>
          </a:solidFill>
          <a:ln w="9525">
            <a:noFill/>
            <a:miter lim="400000"/>
          </a:ln>
        </p:spPr>
        <p:txBody>
          <a:bodyPr wrap="square" lIns="45719" rIns="45719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Shape 22"/>
          <p:cNvSpPr/>
          <p:nvPr>
            <p:custDataLst>
              <p:tags r:id="rId8"/>
            </p:custDataLst>
          </p:nvPr>
        </p:nvSpPr>
        <p:spPr>
          <a:xfrm>
            <a:off x="1009878" y="3372391"/>
            <a:ext cx="398664" cy="398664"/>
          </a:xfrm>
          <a:prstGeom prst="rect">
            <a:avLst/>
          </a:prstGeom>
          <a:solidFill>
            <a:schemeClr val="accent1"/>
          </a:solidFill>
          <a:ln w="9525">
            <a:noFill/>
            <a:miter lim="400000"/>
          </a:ln>
        </p:spPr>
        <p:txBody>
          <a:bodyPr wrap="square" lIns="45719" rIns="45719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1600" b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endParaRPr lang="en-US" altLang="zh-CN" sz="1600" b="1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447040" y="196215"/>
            <a:ext cx="1800225" cy="90233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rmAutofit lnSpcReduction="10000"/>
          </a:bodyPr>
          <a:lstStyle>
            <a:defPPr>
              <a:defRPr lang="zh-CN"/>
            </a:defPPr>
            <a:lvl1pPr>
              <a:lnSpc>
                <a:spcPct val="120000"/>
              </a:lnSpc>
              <a:defRPr sz="4800" b="1" spc="60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b="0">
                <a:solidFill>
                  <a:schemeClr val="accent1"/>
                </a:solidFill>
                <a:ea typeface="汉仪旗黑-85S" panose="00020600040101010101" pitchFamily="18" charset="-122"/>
                <a:sym typeface="Arial" panose="020B0604020202020204" pitchFamily="34" charset="0"/>
              </a:rPr>
              <a:t>目录</a:t>
            </a:r>
            <a:endParaRPr lang="zh-CN" altLang="en-US" b="0">
              <a:solidFill>
                <a:schemeClr val="accent1"/>
              </a:solidFill>
              <a:ea typeface="汉仪旗黑-85S" panose="00020600040101010101" pitchFamily="18" charset="-122"/>
              <a:sym typeface="Arial" panose="020B0604020202020204" pitchFamily="34" charset="0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610235" y="472440"/>
            <a:ext cx="10970895" cy="463550"/>
          </a:xfrm>
          <a:prstGeom prst="rect">
            <a:avLst/>
          </a:prstGeom>
        </p:spPr>
        <p:txBody>
          <a:bodyPr vert="horz" wrap="square" lIns="91440" tIns="45720" rIns="91440" bIns="45720" rtlCol="0" anchor="ctr" anchorCtr="0"/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>
              <a:lnSpc>
                <a:spcPct val="120000"/>
              </a:lnSpc>
            </a:pPr>
            <a:r>
              <a:rPr kumimoji="1" sz="2800" spc="15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国家市场监管总局</a:t>
            </a:r>
            <a:r>
              <a:rPr kumimoji="1" lang="en-US" altLang="zh-CN" sz="2800" spc="15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kumimoji="1" sz="2800" spc="15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中国质量万里行</a:t>
            </a:r>
            <a:r>
              <a:rPr kumimoji="1" sz="28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---3·15网购专题报告发布</a:t>
            </a:r>
            <a:endParaRPr kumimoji="1" lang="zh-CN" altLang="en-US" sz="2800" spc="1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15" name="图片 14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477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5" y="1220470"/>
            <a:ext cx="9591040" cy="543814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1302353"/>
            <a:ext cx="12192000" cy="42532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0571797" y="5558277"/>
            <a:ext cx="1620202" cy="1299723"/>
          </a:xfrm>
          <a:prstGeom prst="rect">
            <a:avLst/>
          </a:prstGeom>
        </p:spPr>
      </p:pic>
      <p:pic>
        <p:nvPicPr>
          <p:cNvPr id="13" name="图片 12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5625538"/>
            <a:ext cx="1620202" cy="123246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8390" y="1180465"/>
            <a:ext cx="4324985" cy="5513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610305" y="401390"/>
            <a:ext cx="10970823" cy="706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志愿服务网络专题调查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6265" y="2195195"/>
            <a:ext cx="2482215" cy="29394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865" y="1180465"/>
            <a:ext cx="4319905" cy="55073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1302353"/>
            <a:ext cx="12192000" cy="42532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0571797" y="5558277"/>
            <a:ext cx="1620202" cy="12997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5625538"/>
            <a:ext cx="1620202" cy="1232462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610305" y="472510"/>
            <a:ext cx="10970823" cy="706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/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lang="en-US" altLang="zh-CN" sz="2800" spc="150">
                <a:latin typeface="Arial" panose="020B0604020202020204" pitchFamily="34" charset="0"/>
                <a:sym typeface="Arial" panose="020B0604020202020204" pitchFamily="34" charset="0"/>
              </a:rPr>
              <a:t>  </a:t>
            </a:r>
            <a:r>
              <a:rPr kumimoji="1" sz="2800" spc="150">
                <a:latin typeface="Arial" panose="020B0604020202020204" pitchFamily="34" charset="0"/>
                <a:sym typeface="Arial" panose="020B0604020202020204" pitchFamily="34" charset="0"/>
              </a:rPr>
              <a:t>网络诚信社会建设专题调查（为中国诚信报告提供数据支持）</a:t>
            </a:r>
            <a:endParaRPr kumimoji="1" sz="2800" spc="1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195" y="1393825"/>
            <a:ext cx="4789170" cy="24631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210" y="3994785"/>
            <a:ext cx="4796155" cy="20554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6355" y="1440180"/>
            <a:ext cx="4490085" cy="24072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6355" y="3994785"/>
            <a:ext cx="4597400" cy="208851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1302353"/>
            <a:ext cx="12192000" cy="42532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0571797" y="5558277"/>
            <a:ext cx="1620202" cy="12997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5625538"/>
            <a:ext cx="1620202" cy="1232462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610305" y="330270"/>
            <a:ext cx="10970823" cy="7067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sz="3200" spc="15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探索</a:t>
            </a:r>
            <a:r>
              <a:rPr kumimoji="1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社区网安教育服务站，发展调查活动</a:t>
            </a:r>
            <a:r>
              <a:rPr kumimoji="1" sz="3200" spc="15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采集员</a:t>
            </a:r>
            <a:endParaRPr kumimoji="1" sz="3200" spc="15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0075" y="1221740"/>
            <a:ext cx="7931150" cy="54991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谢谢观看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111125" y="2294890"/>
            <a:ext cx="11507470" cy="1637665"/>
          </a:xfrm>
        </p:spPr>
        <p:txBody>
          <a:bodyPr>
            <a:noAutofit/>
          </a:bodyPr>
          <a:lstStyle/>
          <a:p>
            <a:pPr algn="ctr"/>
            <a:r>
              <a:rPr lang="en-US" altLang="zh-CN" sz="5400" b="1" spc="3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1 .</a:t>
            </a:r>
            <a:r>
              <a:rPr lang="zh-CN" altLang="en-US" sz="4800" b="1" spc="300" dirty="0"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根据区域数据</a:t>
            </a:r>
            <a:r>
              <a:rPr lang="en-US" altLang="zh-CN" sz="4800" b="1" spc="300" dirty="0"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CN" altLang="en-US" sz="4800" b="1" spc="300" dirty="0"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外延项目开展</a:t>
            </a:r>
            <a:endParaRPr lang="zh-CN" altLang="en-US" sz="4800" b="1" spc="300" dirty="0"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07765" y="608400"/>
            <a:ext cx="10970823" cy="706755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（</a:t>
            </a:r>
            <a:r>
              <a:rPr kumimoji="1" lang="en-US" altLang="zh-CN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）举办与采集数据相关的竞赛、比赛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1380490"/>
            <a:ext cx="3639820" cy="5188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390" y="1380490"/>
            <a:ext cx="3724275" cy="51854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725" y="1347470"/>
            <a:ext cx="3869055" cy="5250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4738370" y="2784475"/>
            <a:ext cx="2750185" cy="16376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196580" y="2403475"/>
            <a:ext cx="3293110" cy="5962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285480" y="5674360"/>
            <a:ext cx="3293110" cy="5962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07765" y="608400"/>
            <a:ext cx="10970823" cy="706755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（</a:t>
            </a:r>
            <a:r>
              <a:rPr kumimoji="1" lang="en-US" altLang="zh-CN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）举办与采集数据相关的竞赛、比赛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38370" y="2784475"/>
            <a:ext cx="2750185" cy="16376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" y="1315085"/>
            <a:ext cx="3627755" cy="5096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50" y="1315085"/>
            <a:ext cx="3684270" cy="5096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390" y="1315085"/>
            <a:ext cx="3707130" cy="50660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07765" y="608400"/>
            <a:ext cx="10970823" cy="706755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（</a:t>
            </a:r>
            <a:r>
              <a:rPr kumimoji="1" lang="en-US" altLang="zh-CN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）举办与采集数据相关的竞赛、比赛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080" y="2095500"/>
            <a:ext cx="3465830" cy="2439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30" y="1379220"/>
            <a:ext cx="5276850" cy="55987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485" y="4083685"/>
            <a:ext cx="3696970" cy="26111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07765" y="608400"/>
            <a:ext cx="10970823" cy="706755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 lnSpcReduction="10000"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>
              <a:lnSpc>
                <a:spcPct val="120000"/>
              </a:lnSpc>
            </a:pP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（</a:t>
            </a:r>
            <a:r>
              <a:rPr kumimoji="1" lang="en-US" altLang="zh-CN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）</a:t>
            </a: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邀请院士团队、科研机构等撰写特色报告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" y="1593850"/>
            <a:ext cx="3332480" cy="407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580" y="1593215"/>
            <a:ext cx="3159125" cy="40741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680" y="1593215"/>
            <a:ext cx="3173730" cy="40741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07765" y="608400"/>
            <a:ext cx="10970823" cy="706755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 lnSpcReduction="10000"/>
          </a:bodyPr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>
              <a:lnSpc>
                <a:spcPct val="120000"/>
              </a:lnSpc>
            </a:pP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（</a:t>
            </a:r>
            <a:r>
              <a:rPr kumimoji="1" lang="en-US" altLang="zh-CN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）</a:t>
            </a:r>
            <a:r>
              <a:rPr kumimoji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邀请院士团队、科研机构等撰写特色报告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5" y="1593215"/>
            <a:ext cx="3128645" cy="4013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795" y="1593215"/>
            <a:ext cx="3134995" cy="3997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245" y="1593215"/>
            <a:ext cx="3117215" cy="39700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0"/>
            <a:ext cx="11430635" cy="6868795"/>
          </a:xfrm>
          <a:prstGeom prst="rect">
            <a:avLst/>
          </a:prstGeom>
          <a:solidFill>
            <a:schemeClr val="lt1">
              <a:alpha val="8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/>
            <a:r>
              <a:rPr lang="zh-CN" sz="2000" strike="noStrike" noProof="1">
                <a:solidFill>
                  <a:schemeClr val="l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charset="-122"/>
                <a:ea typeface="微软雅黑" panose="020B0503020204020204" charset="-122"/>
              </a:rPr>
              <a:t>                </a:t>
            </a:r>
            <a:endParaRPr lang="zh-CN" sz="2000" strike="noStrike" noProof="1">
              <a:solidFill>
                <a:schemeClr val="l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77655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53495" y="0"/>
            <a:ext cx="720090" cy="547761"/>
          </a:xfrm>
          <a:prstGeom prst="rect">
            <a:avLst/>
          </a:prstGeom>
        </p:spPr>
      </p:pic>
      <p:grpSp>
        <p:nvGrpSpPr>
          <p:cNvPr id="2" name="组合 1"/>
          <p:cNvGrpSpPr/>
          <p:nvPr userDrawn="1">
            <p:custDataLst>
              <p:tags r:id="rId8"/>
            </p:custDataLst>
          </p:nvPr>
        </p:nvGrpSpPr>
        <p:grpSpPr>
          <a:xfrm>
            <a:off x="10074587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9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10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矩形标注 12"/>
          <p:cNvSpPr/>
          <p:nvPr>
            <p:custDataLst>
              <p:tags r:id="rId11"/>
            </p:custDataLst>
          </p:nvPr>
        </p:nvSpPr>
        <p:spPr>
          <a:xfrm>
            <a:off x="3106420" y="3387090"/>
            <a:ext cx="1374775" cy="427355"/>
          </a:xfrm>
          <a:prstGeom prst="wedgeRectCallout">
            <a:avLst>
              <a:gd name="adj1" fmla="val -68891"/>
              <a:gd name="adj2" fmla="val 45988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领导致辞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8850" y="379730"/>
            <a:ext cx="11005185" cy="6304915"/>
          </a:xfrm>
          <a:prstGeom prst="rect">
            <a:avLst/>
          </a:prstGeom>
        </p:spPr>
      </p:pic>
      <p:sp>
        <p:nvSpPr>
          <p:cNvPr id="22" name="矩形标注 21"/>
          <p:cNvSpPr/>
          <p:nvPr>
            <p:custDataLst>
              <p:tags r:id="rId13"/>
            </p:custDataLst>
          </p:nvPr>
        </p:nvSpPr>
        <p:spPr>
          <a:xfrm>
            <a:off x="5263515" y="6354445"/>
            <a:ext cx="2254250" cy="410210"/>
          </a:xfrm>
          <a:prstGeom prst="wedgeRectCallout">
            <a:avLst>
              <a:gd name="adj1" fmla="val -19762"/>
              <a:gd name="adj2" fmla="val -65719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线上、线下圆桌会议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标注 22"/>
          <p:cNvSpPr/>
          <p:nvPr>
            <p:custDataLst>
              <p:tags r:id="rId14"/>
            </p:custDataLst>
          </p:nvPr>
        </p:nvSpPr>
        <p:spPr>
          <a:xfrm>
            <a:off x="1886585" y="6447790"/>
            <a:ext cx="1289050" cy="410210"/>
          </a:xfrm>
          <a:prstGeom prst="wedgeRectCallout">
            <a:avLst>
              <a:gd name="adj1" fmla="val -19762"/>
              <a:gd name="adj2" fmla="val -65719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颁奖仪式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标注 26"/>
          <p:cNvSpPr/>
          <p:nvPr>
            <p:custDataLst>
              <p:tags r:id="rId15"/>
            </p:custDataLst>
          </p:nvPr>
        </p:nvSpPr>
        <p:spPr>
          <a:xfrm>
            <a:off x="10293350" y="4860290"/>
            <a:ext cx="1715135" cy="339090"/>
          </a:xfrm>
          <a:prstGeom prst="wedgeRectCallout">
            <a:avLst>
              <a:gd name="adj1" fmla="val -19762"/>
              <a:gd name="adj2" fmla="val -65719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现场专家研讨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标注 27"/>
          <p:cNvSpPr/>
          <p:nvPr>
            <p:custDataLst>
              <p:tags r:id="rId16"/>
            </p:custDataLst>
          </p:nvPr>
        </p:nvSpPr>
        <p:spPr>
          <a:xfrm>
            <a:off x="7517765" y="4652645"/>
            <a:ext cx="1563370" cy="339090"/>
          </a:xfrm>
          <a:prstGeom prst="wedgeRectCallout">
            <a:avLst>
              <a:gd name="adj1" fmla="val -19762"/>
              <a:gd name="adj2" fmla="val -65719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主办方发言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标注 28"/>
          <p:cNvSpPr/>
          <p:nvPr>
            <p:custDataLst>
              <p:tags r:id="rId17"/>
            </p:custDataLst>
          </p:nvPr>
        </p:nvSpPr>
        <p:spPr>
          <a:xfrm>
            <a:off x="5263515" y="4581525"/>
            <a:ext cx="1583690" cy="410210"/>
          </a:xfrm>
          <a:prstGeom prst="wedgeRectCallout">
            <a:avLst>
              <a:gd name="adj1" fmla="val -19762"/>
              <a:gd name="adj2" fmla="val -65719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院士发布报告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矩形标注 29"/>
          <p:cNvSpPr/>
          <p:nvPr>
            <p:custDataLst>
              <p:tags r:id="rId18"/>
            </p:custDataLst>
          </p:nvPr>
        </p:nvSpPr>
        <p:spPr>
          <a:xfrm>
            <a:off x="10293350" y="3496310"/>
            <a:ext cx="1878330" cy="318135"/>
          </a:xfrm>
          <a:prstGeom prst="wedgeRectCallout">
            <a:avLst>
              <a:gd name="adj1" fmla="val -19762"/>
              <a:gd name="adj2" fmla="val -65719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线上专家研讨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矩形标注 30"/>
          <p:cNvSpPr/>
          <p:nvPr>
            <p:custDataLst>
              <p:tags r:id="rId19"/>
            </p:custDataLst>
          </p:nvPr>
        </p:nvSpPr>
        <p:spPr>
          <a:xfrm>
            <a:off x="11283950" y="1062990"/>
            <a:ext cx="437515" cy="1266190"/>
          </a:xfrm>
          <a:prstGeom prst="wedgeRectCallout">
            <a:avLst>
              <a:gd name="adj1" fmla="val -77944"/>
              <a:gd name="adj2" fmla="val -14343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领导致辞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矩形标注 31"/>
          <p:cNvSpPr/>
          <p:nvPr>
            <p:custDataLst>
              <p:tags r:id="rId20"/>
            </p:custDataLst>
          </p:nvPr>
        </p:nvSpPr>
        <p:spPr>
          <a:xfrm>
            <a:off x="958850" y="3594100"/>
            <a:ext cx="437515" cy="1266190"/>
          </a:xfrm>
          <a:prstGeom prst="wedgeRectCallout">
            <a:avLst>
              <a:gd name="adj1" fmla="val 63642"/>
              <a:gd name="adj2" fmla="val -17552"/>
            </a:avLst>
          </a:prstGeom>
          <a:solidFill>
            <a:srgbClr val="FF0000"/>
          </a:solidFill>
          <a:ln w="28575">
            <a:solidFill>
              <a:schemeClr val="lt1"/>
            </a:soli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领导致辞</a:t>
            </a:r>
            <a:endParaRPr lang="zh-CN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21"/>
            </p:custDataLst>
          </p:nvPr>
        </p:nvSpPr>
        <p:spPr>
          <a:xfrm>
            <a:off x="0" y="1062990"/>
            <a:ext cx="971550" cy="5046345"/>
          </a:xfrm>
          <a:prstGeom prst="rect">
            <a:avLst/>
          </a:prstGeom>
        </p:spPr>
        <p:txBody>
          <a:bodyPr vert="horz" wrap="square" lIns="90170" tIns="46990" rIns="90170" bIns="46990" rtlCol="0" anchor="ctr" anchorCtr="0"/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kumimoji="1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（</a:t>
            </a:r>
            <a:r>
              <a:rPr kumimoji="1" lang="en-US" altLang="zh-CN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</a:t>
            </a:r>
            <a:r>
              <a:rPr kumimoji="1" sz="3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）举办分析报告发布会</a:t>
            </a:r>
            <a:endParaRPr kumimoji="1" lang="zh-CN" altLang="en-US" sz="32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endParaRPr kumimoji="1" lang="zh-CN" altLang="en-US" sz="32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2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1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LAYERLEVEL" val="1"/>
  <p:tag name="KSO_WM_TAG_VERSION" val="1.0"/>
  <p:tag name="KSO_WM_BEAUTIFY_FLAG" val="#wm#"/>
  <p:tag name="KSO_WM_UNIT_BK_DARK_LIGHT" val="2"/>
  <p:tag name="KSO_WM_SLIDE_BACKGROUND_TYPE" val="frame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9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LAYERLEVEL" val="1"/>
  <p:tag name="KSO_WM_TAG_VERSION" val="1.0"/>
  <p:tag name="KSO_WM_BEAUTIFY_FLAG" val="#wm#"/>
  <p:tag name="KSO_WM_UNIT_BK_DARK_LIGHT" val="2"/>
  <p:tag name="KSO_WM_SLIDE_BACKGROUND_TYPE" val="leftRight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7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5*i*1"/>
  <p:tag name="KSO_WM_UNIT_LAYERLEVEL" val="1"/>
  <p:tag name="KSO_WM_TAG_VERSION" val="1.0"/>
  <p:tag name="KSO_WM_BEAUTIFY_FLAG" val="#wm#"/>
  <p:tag name="KSO_WM_UNIT_BK_DARK_LIGHT" val="2"/>
  <p:tag name="KSO_WM_SLIDE_BACKGROUND_TYPE" val="topBottom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6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6*i*1"/>
  <p:tag name="KSO_WM_UNIT_LAYERLEVEL" val="1"/>
  <p:tag name="KSO_WM_TAG_VERSION" val="1.0"/>
  <p:tag name="KSO_WM_BEAUTIFY_FLAG" val="#wm#"/>
  <p:tag name="KSO_WM_UNIT_BK_DARK_LIGHT" val="2"/>
  <p:tag name="KSO_WM_SLIDE_BACKGROUND_TYPE" val="bottomTop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5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LAYERLEVEL" val="1"/>
  <p:tag name="KSO_WM_TAG_VERSION" val="1.0"/>
  <p:tag name="KSO_WM_BEAUTIFY_FLAG" val="#wm#"/>
  <p:tag name="KSO_WM_UNIT_BK_DARK_LIGHT" val="2"/>
  <p:tag name="KSO_WM_SLIDE_BACKGROUND_TYPE" val="navigation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6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8*i*1"/>
  <p:tag name="KSO_WM_UNIT_LAYERLEVEL" val="1"/>
  <p:tag name="KSO_WM_TAG_VERSION" val="1.0"/>
  <p:tag name="KSO_WM_BEAUTIFY_FLAG" val="#wm#"/>
  <p:tag name="KSO_WM_UNIT_BK_DARK_LIGHT" val="2"/>
  <p:tag name="KSO_WM_SLIDE_BACKGROUND_TYPE" val="belt"/>
  <p:tag name="KSO_WM_SLIDE_BK_DARK_LIGHT" val="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428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428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TEMPLATE_SUBCATEGORY" val="0"/>
  <p:tag name="KSO_WM_TEMPLATE_COLOR_TYPE" val="1"/>
  <p:tag name="KSO_WM_TEMPLATE_MASTER_THUMB_INDEX" val="12"/>
  <p:tag name="KSO_WM_TEMPLATE_THUMBS_INDEX" val="1、4、7、9、12、15、16、21、24、25、26、27、28、31、35、39、44、46、47、48"/>
  <p:tag name="KSO_WM_TAG_VERSION" val="1.0"/>
  <p:tag name="KSO_WM_BEAUTIFY_FLAG" val="#wm#"/>
  <p:tag name="KSO_WM_TEMPLATE_CATEGORY" val="custom"/>
  <p:tag name="KSO_WM_TEMPLATE_INDEX" val="20204428"/>
  <p:tag name="KSO_WM_TEMPLATE_MASTER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b"/>
  <p:tag name="KSO_WM_UNIT_INDEX" val="1"/>
  <p:tag name="KSO_WM_TEMPLATE_CATEGORY" val="custom"/>
  <p:tag name="KSO_WM_TEMPLATE_INDEX" val="20204428"/>
  <p:tag name="KSO_WM_UNIT_ID" val="custom20204428_1*b*1"/>
  <p:tag name="KSO_WM_UNIT_ISNUMDGMTITLE" val="0"/>
  <p:tag name="KSO_WM_UNIT_PRESET_TEXT" val="单击此处添加副标题内容"/>
</p:tagLst>
</file>

<file path=ppt/tags/tag201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428_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ISNUMDGMTITLE" val="0"/>
  <p:tag name="KSO_WM_UNIT_PRESET_TEXT" val="携手共创未来"/>
</p:tagLst>
</file>

<file path=ppt/tags/tag202.xml><?xml version="1.0" encoding="utf-8"?>
<p:tagLst xmlns:p="http://schemas.openxmlformats.org/presentationml/2006/main">
  <p:tag name="KSO_WM_TEMPLATE_THUMBS_INDEX" val="1、4、7、9、12、15、16、21、24、25、26、27、28、31、35、39、44、46、47、48"/>
  <p:tag name="KSO_WM_SLIDE_ID" val="custom20204428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4428"/>
  <p:tag name="KSO_WM_SLIDE_LAYOUT" val="a_b"/>
  <p:tag name="KSO_WM_SLIDE_LAYOUT_CNT" val="1_1"/>
</p:tagLst>
</file>

<file path=ppt/tags/tag203.xml><?xml version="1.0" encoding="utf-8"?>
<p:tagLst xmlns:p="http://schemas.openxmlformats.org/presentationml/2006/main">
  <p:tag name="KSO_WM_UNIT_LINE_FORE_SCHEMECOLOR_INDEX" val="13"/>
  <p:tag name="KSO_WM_UNIT_LINE_FILL_TYPE" val="2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i*1_1_1"/>
</p:tagLst>
</file>

<file path=ppt/tags/tag204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ISCONTENTSTITLE" val="0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a*1_1_1"/>
  <p:tag name="KSO_WM_UNIT_ISNUMDGMTITLE" val="0"/>
  <p:tag name="KSO_WM_UNIT_PRESET_TEXT" val="单击此处添加小标题内容"/>
</p:tagLst>
</file>

<file path=ppt/tags/tag205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f*1_1_1"/>
  <p:tag name="KSO_WM_UNIT_SUBTYPE" val="a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</p:tagLst>
</file>

<file path=ppt/tags/tag206.xml><?xml version="1.0" encoding="utf-8"?>
<p:tagLst xmlns:p="http://schemas.openxmlformats.org/presentationml/2006/main">
  <p:tag name="KSO_WM_UNIT_LINE_FORE_SCHEMECOLOR_INDEX" val="13"/>
  <p:tag name="KSO_WM_UNIT_LINE_FILL_TYPE" val="2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i*1_2_1"/>
</p:tagLst>
</file>

<file path=ppt/tags/tag207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a*1_2_1"/>
  <p:tag name="KSO_WM_UNIT_ISNUMDGMTITLE" val="0"/>
  <p:tag name="KSO_WM_UNIT_PRESET_TEXT" val="单击此处添加小标题内容"/>
</p:tagLst>
</file>

<file path=ppt/tags/tag208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f*1_2_1"/>
  <p:tag name="KSO_WM_UNIT_SUBTYPE" val="a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</p:tagLst>
</file>

<file path=ppt/tags/tag209.xml><?xml version="1.0" encoding="utf-8"?>
<p:tagLst xmlns:p="http://schemas.openxmlformats.org/presentationml/2006/main">
  <p:tag name="KSO_WM_UNIT_FILL_FORE_SCHEMECOLOR_INDEX" val="13"/>
  <p:tag name="KSO_WM_UNIT_FILL_TYPE" val="1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i*1_1_2"/>
  <p:tag name="KSO_WM_UNIT_PRESET_TEXT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FILL_FORE_SCHEMECOLOR_INDEX" val="13"/>
  <p:tag name="KSO_WM_UNIT_FILL_TYPE" val="1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LAYERLEVEL" val="1_1_1"/>
  <p:tag name="KSO_WM_TAG_VERSION" val="1.0"/>
  <p:tag name="KSO_WM_BEAUTIFY_FLAG" val="#wm#"/>
  <p:tag name="KSO_WM_TEMPLATE_CATEGORY" val="custom"/>
  <p:tag name="KSO_WM_TEMPLATE_INDEX" val="20204428"/>
  <p:tag name="KSO_WM_UNIT_ID" val="custom20204428_2*l_h_i*1_2_2"/>
  <p:tag name="KSO_WM_UNIT_PRESET_TEXT" val="2"/>
</p:tagLst>
</file>

<file path=ppt/tags/tag211.xml><?xml version="1.0" encoding="utf-8"?>
<p:tagLst xmlns:p="http://schemas.openxmlformats.org/presentationml/2006/main">
  <p:tag name="KSO_WM_UNIT_ISCONTENTSTITLE" val="1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LAYERLEVEL" val="1"/>
  <p:tag name="KSO_WM_TAG_VERSION" val="1.0"/>
  <p:tag name="KSO_WM_BEAUTIFY_FLAG" val="#wm#"/>
  <p:tag name="KSO_WM_TEMPLATE_CATEGORY" val="custom"/>
  <p:tag name="KSO_WM_TEMPLATE_INDEX" val="20204428"/>
  <p:tag name="KSO_WM_UNIT_ID" val="custom20204428_2*a*1"/>
  <p:tag name="KSO_WM_UNIT_ISNUMDGMTITLE" val="0"/>
  <p:tag name="KSO_WM_UNIT_PRESET_TEXT" val="目录"/>
  <p:tag name="KSO_WM_UNIT_TEXT_FILL_FORE_SCHEMECOLOR_INDEX" val="5"/>
  <p:tag name="KSO_WM_UNIT_TEXT_FILL_TYPE" val="1"/>
  <p:tag name="KSO_WM_UNIT_USESOURCEFORMAT_APPLY" val="1"/>
</p:tagLst>
</file>

<file path=ppt/tags/tag212.xml><?xml version="1.0" encoding="utf-8"?>
<p:tagLst xmlns:p="http://schemas.openxmlformats.org/presentationml/2006/main">
  <p:tag name="KSO_WM_SLIDE_ID" val="custom20204428_2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2"/>
  <p:tag name="KSO_WM_SLIDE_INDEX" val="2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a_l"/>
  <p:tag name="KSO_WM_SLIDE_LAYOUT_CNT" val="1_1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5"/>
  <p:tag name="KSO_WM_UNIT_TYPE" val="a"/>
  <p:tag name="KSO_WM_UNIT_INDEX" val="1"/>
  <p:tag name="KSO_WM_TEMPLATE_CATEGORY" val="custom"/>
  <p:tag name="KSO_WM_TEMPLATE_INDEX" val="20204428"/>
  <p:tag name="KSO_WM_UNIT_ID" val="custom20204428_7*a*1"/>
  <p:tag name="KSO_WM_UNIT_ISNUMDGMTITLE" val="0"/>
  <p:tag name="KSO_WM_UNIT_PRESET_TEXT" val="PART 01"/>
</p:tagLst>
</file>

<file path=ppt/tags/tag214.xml><?xml version="1.0" encoding="utf-8"?>
<p:tagLst xmlns:p="http://schemas.openxmlformats.org/presentationml/2006/main">
  <p:tag name="KSO_WM_SLIDE_ID" val="custom2020442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428"/>
  <p:tag name="KSO_WM_SLIDE_LAYOUT" val="a"/>
  <p:tag name="KSO_WM_SLIDE_LAYOUT_CNT" val="1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BLOCK" val="0"/>
  <p:tag name="KSO_WM_TEMPLATE_CATEGORY" val="custom"/>
  <p:tag name="KSO_WM_TEMPLATE_INDEX" val="20204428"/>
  <p:tag name="KSO_WM_UNIT_ID" val="custom20204428_8*a*1"/>
  <p:tag name="KSO_WM_UNIT_ISNUMDGMTITLE" val="0"/>
  <p:tag name="KSO_WM_UNIT_PRESET_TEXT" val="单击此处添加大标题"/>
</p:tagLst>
</file>

<file path=ppt/tags/tag216.xml><?xml version="1.0" encoding="utf-8"?>
<p:tagLst xmlns:p="http://schemas.openxmlformats.org/presentationml/2006/main">
  <p:tag name="KSO_WM_SLIDE_ID" val="custom20204428_8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8"/>
  <p:tag name="KSO_WM_SLIDE_SIZE" val="863*444"/>
  <p:tag name="KSO_WM_SLIDE_POSITION" val="47*47"/>
  <p:tag name="KSO_WM_TAG_VERSION" val="1.0"/>
  <p:tag name="KSO_WM_BEAUTIFY_FLAG" val="#wm#"/>
  <p:tag name="KSO_WM_TEMPLATE_CATEGORY" val="custom"/>
  <p:tag name="KSO_WM_TEMPLATE_INDEX" val="20204428"/>
  <p:tag name="KSO_WM_SLIDE_LAYOUT" val="a_f"/>
  <p:tag name="KSO_WM_SLIDE_LAYOUT_CNT" val="1_1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BLOCK" val="0"/>
  <p:tag name="KSO_WM_TEMPLATE_CATEGORY" val="custom"/>
  <p:tag name="KSO_WM_TEMPLATE_INDEX" val="20204428"/>
  <p:tag name="KSO_WM_UNIT_ID" val="custom20204428_8*a*1"/>
  <p:tag name="KSO_WM_UNIT_ISNUMDGMTITLE" val="0"/>
  <p:tag name="KSO_WM_UNIT_PRESET_TEXT" val="单击此处添加大标题"/>
</p:tagLst>
</file>

<file path=ppt/tags/tag218.xml><?xml version="1.0" encoding="utf-8"?>
<p:tagLst xmlns:p="http://schemas.openxmlformats.org/presentationml/2006/main">
  <p:tag name="KSO_WM_SLIDE_ID" val="custom20204428_8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8"/>
  <p:tag name="KSO_WM_SLIDE_SIZE" val="863*444"/>
  <p:tag name="KSO_WM_SLIDE_POSITION" val="47*47"/>
  <p:tag name="KSO_WM_TAG_VERSION" val="1.0"/>
  <p:tag name="KSO_WM_BEAUTIFY_FLAG" val="#wm#"/>
  <p:tag name="KSO_WM_TEMPLATE_CATEGORY" val="custom"/>
  <p:tag name="KSO_WM_TEMPLATE_INDEX" val="20204428"/>
  <p:tag name="KSO_WM_SLIDE_LAYOUT" val="a_f"/>
  <p:tag name="KSO_WM_SLIDE_LAYOUT_CNT" val="1_1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BLOCK" val="0"/>
  <p:tag name="KSO_WM_TEMPLATE_CATEGORY" val="custom"/>
  <p:tag name="KSO_WM_TEMPLATE_INDEX" val="20204428"/>
  <p:tag name="KSO_WM_UNIT_ID" val="custom20204428_8*a*1"/>
  <p:tag name="KSO_WM_UNIT_ISNUMDGMTITLE" val="0"/>
  <p:tag name="KSO_WM_UNIT_PRESET_TEXT" val="单击此处添加大标题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ID" val="custom20204428_8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8"/>
  <p:tag name="KSO_WM_SLIDE_SIZE" val="863*444"/>
  <p:tag name="KSO_WM_SLIDE_POSITION" val="47*47"/>
  <p:tag name="KSO_WM_TAG_VERSION" val="1.0"/>
  <p:tag name="KSO_WM_BEAUTIFY_FLAG" val="#wm#"/>
  <p:tag name="KSO_WM_TEMPLATE_CATEGORY" val="custom"/>
  <p:tag name="KSO_WM_TEMPLATE_INDEX" val="20204428"/>
  <p:tag name="KSO_WM_SLIDE_LAYOUT" val="a_f"/>
  <p:tag name="KSO_WM_SLIDE_LAYOUT_CNT" val="1_1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BLOCK" val="0"/>
  <p:tag name="KSO_WM_TEMPLATE_CATEGORY" val="custom"/>
  <p:tag name="KSO_WM_TEMPLATE_INDEX" val="20204428"/>
  <p:tag name="KSO_WM_UNIT_ID" val="custom20204428_8*a*1"/>
  <p:tag name="KSO_WM_UNIT_ISNUMDGMTITLE" val="0"/>
  <p:tag name="KSO_WM_UNIT_PRESET_TEXT" val="单击此处添加大标题"/>
</p:tagLst>
</file>

<file path=ppt/tags/tag222.xml><?xml version="1.0" encoding="utf-8"?>
<p:tagLst xmlns:p="http://schemas.openxmlformats.org/presentationml/2006/main">
  <p:tag name="KSO_WM_SLIDE_ID" val="custom20204428_8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8"/>
  <p:tag name="KSO_WM_SLIDE_SIZE" val="863*444"/>
  <p:tag name="KSO_WM_SLIDE_POSITION" val="47*47"/>
  <p:tag name="KSO_WM_TAG_VERSION" val="1.0"/>
  <p:tag name="KSO_WM_BEAUTIFY_FLAG" val="#wm#"/>
  <p:tag name="KSO_WM_TEMPLATE_CATEGORY" val="custom"/>
  <p:tag name="KSO_WM_TEMPLATE_INDEX" val="20204428"/>
  <p:tag name="KSO_WM_SLIDE_LAYOUT" val="a_f"/>
  <p:tag name="KSO_WM_SLIDE_LAYOUT_CNT" val="1_1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BLOCK" val="0"/>
  <p:tag name="KSO_WM_TEMPLATE_CATEGORY" val="custom"/>
  <p:tag name="KSO_WM_TEMPLATE_INDEX" val="20204428"/>
  <p:tag name="KSO_WM_UNIT_ID" val="custom20204428_8*a*1"/>
  <p:tag name="KSO_WM_UNIT_ISNUMDGMTITLE" val="0"/>
  <p:tag name="KSO_WM_UNIT_PRESET_TEXT" val="单击此处添加大标题"/>
</p:tagLst>
</file>

<file path=ppt/tags/tag224.xml><?xml version="1.0" encoding="utf-8"?>
<p:tagLst xmlns:p="http://schemas.openxmlformats.org/presentationml/2006/main">
  <p:tag name="KSO_WM_SLIDE_ID" val="custom20204428_8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8"/>
  <p:tag name="KSO_WM_SLIDE_SIZE" val="863*444"/>
  <p:tag name="KSO_WM_SLIDE_POSITION" val="47*47"/>
  <p:tag name="KSO_WM_TAG_VERSION" val="1.0"/>
  <p:tag name="KSO_WM_BEAUTIFY_FLAG" val="#wm#"/>
  <p:tag name="KSO_WM_TEMPLATE_CATEGORY" val="custom"/>
  <p:tag name="KSO_WM_TEMPLATE_INDEX" val="20204428"/>
  <p:tag name="KSO_WM_SLIDE_LAYOUT" val="a_f"/>
  <p:tag name="KSO_WM_SLIDE_LAYOUT_CNT" val="1_1"/>
</p:tagLst>
</file>

<file path=ppt/tags/tag22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.4"/>
  <p:tag name="KSO_WM_UNIT_TEXT_FILL_FORE_SCHEMECOLOR_INDEX" val="16"/>
  <p:tag name="KSO_WM_UNIT_TEXT_FILL_TYPE" val="1"/>
</p:tagLst>
</file>

<file path=ppt/tags/tag226.xml><?xml version="1.0" encoding="utf-8"?>
<p:tagLst xmlns:p="http://schemas.openxmlformats.org/presentationml/2006/main">
  <p:tag name="KSO_WM_SLIDE_BACKGROUND_TYPE" val="general"/>
  <p:tag name="KSO_WM_TEMPLATE_CATEGORY" val="custom"/>
  <p:tag name="KSO_WM_TEMPLATE_INDEX" val="20204428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ID" val="custom20204428_9*i*1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SLIDE_BACKGROUND_TYPE" val="general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ID" val="custom20204428_9*i*2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7104df3-7e14-4176-a676-de206db2d0ac}"/>
  <p:tag name="KSO_WM_UNIT_TYPE" val="i"/>
</p:tagLst>
</file>

<file path=ppt/tags/tag22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31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4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6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9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BLOCK" val="0"/>
  <p:tag name="KSO_WM_TEMPLATE_CATEGORY" val="custom"/>
  <p:tag name="KSO_WM_TEMPLATE_INDEX" val="20204428"/>
  <p:tag name="KSO_WM_UNIT_ID" val="custom20204428_8*a*1"/>
  <p:tag name="KSO_WM_UNIT_ISNUMDGMTITLE" val="0"/>
  <p:tag name="KSO_WM_UNIT_PRESET_TEXT" val="单击此处添加大标题"/>
</p:tagLst>
</file>

<file path=ppt/tags/tag241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}"/>
  <p:tag name="KSO_WM_SLIDE_BACKGROUND" val="[&quot;general&quot;]"/>
  <p:tag name="KSO_WM_SLIDE_RATIO" val="1.777778"/>
  <p:tag name="KSO_WM_SLIDE_ID" val="custom20204428_9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9"/>
  <p:tag name="KSO_WM_SLIDE_SIZE" val="959*481"/>
  <p:tag name="KSO_WM_SLIDE_POSITION" val="0*0"/>
  <p:tag name="KSO_WM_TAG_VERSION" val="1.0"/>
  <p:tag name="KSO_WM_BEAUTIFY_FLAG" val="#wm#"/>
  <p:tag name="KSO_WM_TEMPLATE_CATEGORY" val="custom"/>
  <p:tag name="KSO_WM_TEMPLATE_INDEX" val="20204428"/>
  <p:tag name="KSO_WM_SLIDE_LAYOUT" val="a_d_f"/>
  <p:tag name="KSO_WM_SLIDE_LAYOUT_CNT" val="1_1_2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5"/>
  <p:tag name="KSO_WM_UNIT_TYPE" val="a"/>
  <p:tag name="KSO_WM_UNIT_INDEX" val="1"/>
  <p:tag name="KSO_WM_TEMPLATE_CATEGORY" val="custom"/>
  <p:tag name="KSO_WM_TEMPLATE_INDEX" val="20204428"/>
  <p:tag name="KSO_WM_UNIT_ID" val="custom20204428_7*a*1"/>
  <p:tag name="KSO_WM_UNIT_ISNUMDGMTITLE" val="0"/>
  <p:tag name="KSO_WM_UNIT_PRESET_TEXT" val="PART 01"/>
</p:tagLst>
</file>

<file path=ppt/tags/tag243.xml><?xml version="1.0" encoding="utf-8"?>
<p:tagLst xmlns:p="http://schemas.openxmlformats.org/presentationml/2006/main">
  <p:tag name="KSO_WM_SLIDE_ID" val="custom2020442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428"/>
  <p:tag name="KSO_WM_SLIDE_LAYOUT" val="a"/>
  <p:tag name="KSO_WM_SLIDE_LAYOUT_CNT" val="1"/>
</p:tagLst>
</file>

<file path=ppt/tags/tag244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1"/>
  <p:tag name="KSO_WM_UNIT_ID" val="custom20204428_10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45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0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46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0*i*2"/>
  <p:tag name="KSO_WM_UNIT_LAYERLEVEL" val="1"/>
  <p:tag name="KSO_WM_TAG_VERSION" val="1.0"/>
  <p:tag name="KSO_WM_BEAUTIFY_FLAG" val="#wm#"/>
  <p:tag name="KSO_WM_UNIT_USESOURCEFORMAT_APPLY" val="1"/>
</p:tagLst>
</file>

<file path=ppt/tags/tag247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0*i*3"/>
  <p:tag name="KSO_WM_UNIT_LAYERLEVEL" val="1"/>
  <p:tag name="KSO_WM_TAG_VERSION" val="1.0"/>
  <p:tag name="KSO_WM_BEAUTIFY_FLAG" val="#wm#"/>
  <p:tag name="KSO_WM_UNIT_USESOURCEFORMAT_APPLY" val="1"/>
</p:tagLst>
</file>

<file path=ppt/tags/tag248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frame&quot;,&quot;left&quot;:0.0,&quot;top&quot;:0.0,&quot;right&quot;:0.0,&quot;bottom&quot;:0.0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4428_10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2"/>
  <p:tag name="KSO_WM_SLIDE_INDEX" val="10"/>
  <p:tag name="KSO_WM_SLIDE_SIZE" val="863.788*337.844"/>
  <p:tag name="KSO_WM_SLIDE_POSITION" val="47.9555*154.3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a_i_l"/>
  <p:tag name="KSO_WM_SLIDE_LAYOUT_CNT" val="1_1_1"/>
</p:tagLst>
</file>

<file path=ppt/tags/tag249.xml><?xml version="1.0" encoding="utf-8"?>
<p:tagLst xmlns:p="http://schemas.openxmlformats.org/presentationml/2006/main">
  <p:tag name="KSO_WM_SLIDE_ID" val="custom2020442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428"/>
  <p:tag name="KSO_WM_SLIDE_LAYOUT" val="a"/>
  <p:tag name="KSO_WM_SLIDE_LAYOUT_CNT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ID" val="custom2020442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428"/>
  <p:tag name="KSO_WM_SLIDE_LAYOUT" val="a"/>
  <p:tag name="KSO_WM_SLIDE_LAYOUT_CNT" val="1"/>
</p:tagLst>
</file>

<file path=ppt/tags/tag251.xml><?xml version="1.0" encoding="utf-8"?>
<p:tagLst xmlns:p="http://schemas.openxmlformats.org/presentationml/2006/main">
  <p:tag name="KSO_WM_SLIDE_ID" val="custom2020442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428"/>
  <p:tag name="KSO_WM_SLIDE_LAYOUT" val="a"/>
  <p:tag name="KSO_WM_SLIDE_LAYOUT_CNT" val="1"/>
</p:tagLst>
</file>

<file path=ppt/tags/tag252.xml><?xml version="1.0" encoding="utf-8"?>
<p:tagLst xmlns:p="http://schemas.openxmlformats.org/presentationml/2006/main">
  <p:tag name="KSO_WM_SLIDE_ID" val="custom2020442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428"/>
  <p:tag name="KSO_WM_SLIDE_LAYOUT" val="a"/>
  <p:tag name="KSO_WM_SLIDE_LAYOUT_CNT" val="1"/>
</p:tagLst>
</file>

<file path=ppt/tags/tag25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4f28974d-cb32-4fdc-9bab-088fcba0f07d}"/>
  <p:tag name="KSO_WM_UNIT_TYPE" val="i"/>
</p:tagLst>
</file>

<file path=ppt/tags/tag25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5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25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.4"/>
  <p:tag name="KSO_WM_UNIT_TEXT_FILL_FORE_SCHEMECOLOR_INDEX" val="16"/>
  <p:tag name="KSO_WM_UNIT_TEXT_FILL_TYPE" val="1"/>
</p:tagLst>
</file>

<file path=ppt/tags/tag258.xml><?xml version="1.0" encoding="utf-8"?>
<p:tagLst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5"/>
  <p:tag name="KSO_WM_UNIT_TYPE" val="a"/>
  <p:tag name="KSO_WM_UNIT_INDEX" val="1"/>
  <p:tag name="KSO_WM_TEMPLATE_CATEGORY" val="custom"/>
  <p:tag name="KSO_WM_TEMPLATE_INDEX" val="20204428"/>
  <p:tag name="KSO_WM_UNIT_ID" val="custom20204428_7*a*1"/>
  <p:tag name="KSO_WM_UNIT_ISNUMDGMTITLE" val="0"/>
  <p:tag name="KSO_WM_UNIT_PRESET_TEXT" val="PART 0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SLIDE_ID" val="custom2020442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428"/>
  <p:tag name="KSO_WM_SLIDE_LAYOUT" val="a"/>
  <p:tag name="KSO_WM_SLIDE_LAYOUT_CNT" val="1"/>
</p:tagLst>
</file>

<file path=ppt/tags/tag261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1"/>
  <p:tag name="KSO_WM_UNIT_ID" val="custom20204428_11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62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63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1*i*2"/>
  <p:tag name="KSO_WM_UNIT_LAYERLEVEL" val="1"/>
  <p:tag name="KSO_WM_TAG_VERSION" val="1.0"/>
  <p:tag name="KSO_WM_BEAUTIFY_FLAG" val="#wm#"/>
  <p:tag name="KSO_WM_UNIT_USESOURCEFORMAT_APPLY" val="1"/>
</p:tagLst>
</file>

<file path=ppt/tags/tag264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1*i*3"/>
  <p:tag name="KSO_WM_UNIT_LAYERLEVEL" val="1"/>
  <p:tag name="KSO_WM_TAG_VERSION" val="1.0"/>
  <p:tag name="KSO_WM_BEAUTIFY_FLAG" val="#wm#"/>
  <p:tag name="KSO_WM_UNIT_USESOURCEFORMAT_APPLY" val="1"/>
</p:tagLst>
</file>

<file path=ppt/tags/tag265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66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67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68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&quot;NaN&quot;,&quot;top&quot;:&quot;NaN&quot;,&quot;right&quot;:&quot;NaN&quot;,&quot;bottom&quot;:&quot;NaN&quot;,&quot;leftAbs&quot;:false,&quot;topAbs&quot;:false,&quot;rightAbs&quot;:false,&quot;bottomAbs&quot;:false},{&quot;type&quot;:&quot;frame&quot;,&quot;left&quot;:&quot;NaN&quot;,&quot;top&quot;:&quot;NaN&quot;,&quot;right&quot;:&quot;NaN&quot;,&quot;bottom&quot;:&quot;NaN&quot;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4428_11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3"/>
  <p:tag name="KSO_WM_SLIDE_INDEX" val="11"/>
  <p:tag name="KSO_WM_SLIDE_SIZE" val="863.547*333.395"/>
  <p:tag name="KSO_WM_SLIDE_POSITION" val="48.3028*158.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a_i_l"/>
  <p:tag name="KSO_WM_SLIDE_LAYOUT_CNT" val="1_1_1"/>
</p:tagLst>
</file>

<file path=ppt/tags/tag269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1"/>
  <p:tag name="KSO_WM_UNIT_ID" val="custom20204428_11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1*i*2"/>
  <p:tag name="KSO_WM_UNIT_LAYERLEVEL" val="1"/>
  <p:tag name="KSO_WM_TAG_VERSION" val="1.0"/>
  <p:tag name="KSO_WM_BEAUTIFY_FLAG" val="#wm#"/>
  <p:tag name="KSO_WM_UNIT_USESOURCEFORMAT_APPLY" val="1"/>
</p:tagLst>
</file>

<file path=ppt/tags/tag271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1*i*3"/>
  <p:tag name="KSO_WM_UNIT_LAYERLEVEL" val="1"/>
  <p:tag name="KSO_WM_TAG_VERSION" val="1.0"/>
  <p:tag name="KSO_WM_BEAUTIFY_FLAG" val="#wm#"/>
  <p:tag name="KSO_WM_UNIT_USESOURCEFORMAT_APPLY" val="1"/>
</p:tagLst>
</file>

<file path=ppt/tags/tag272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73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&quot;NaN&quot;,&quot;top&quot;:&quot;NaN&quot;,&quot;right&quot;:&quot;NaN&quot;,&quot;bottom&quot;:&quot;NaN&quot;,&quot;leftAbs&quot;:false,&quot;topAbs&quot;:false,&quot;rightAbs&quot;:false,&quot;bottomAbs&quot;:false},{&quot;type&quot;:&quot;frame&quot;,&quot;left&quot;:&quot;NaN&quot;,&quot;top&quot;:&quot;NaN&quot;,&quot;right&quot;:&quot;NaN&quot;,&quot;bottom&quot;:&quot;NaN&quot;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4428_11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3"/>
  <p:tag name="KSO_WM_SLIDE_INDEX" val="11"/>
  <p:tag name="KSO_WM_SLIDE_SIZE" val="863.547*333.395"/>
  <p:tag name="KSO_WM_SLIDE_POSITION" val="48.3028*158.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a_i_l"/>
  <p:tag name="KSO_WM_SLIDE_LAYOUT_CNT" val="1_1_1"/>
</p:tagLst>
</file>

<file path=ppt/tags/tag274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1"/>
  <p:tag name="KSO_WM_UNIT_ID" val="custom20204428_11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75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76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1*i*2"/>
  <p:tag name="KSO_WM_UNIT_LAYERLEVEL" val="1"/>
  <p:tag name="KSO_WM_TAG_VERSION" val="1.0"/>
  <p:tag name="KSO_WM_BEAUTIFY_FLAG" val="#wm#"/>
  <p:tag name="KSO_WM_UNIT_USESOURCEFORMAT_APPLY" val="1"/>
</p:tagLst>
</file>

<file path=ppt/tags/tag277.xml><?xml version="1.0" encoding="utf-8"?>
<p:tagLst xmlns:p="http://schemas.openxmlformats.org/presentationml/2006/main">
  <p:tag name="KSO_WM_SLIDE_BACKGROUND_TYPE" val="frame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custom20204428_11*i*3"/>
  <p:tag name="KSO_WM_UNIT_LAYERLEVEL" val="1"/>
  <p:tag name="KSO_WM_TAG_VERSION" val="1.0"/>
  <p:tag name="KSO_WM_BEAUTIFY_FLAG" val="#wm#"/>
  <p:tag name="KSO_WM_UNIT_USESOURCEFORMAT_APPLY" val="1"/>
</p:tagLst>
</file>

<file path=ppt/tags/tag278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&quot;NaN&quot;,&quot;top&quot;:&quot;NaN&quot;,&quot;right&quot;:&quot;NaN&quot;,&quot;bottom&quot;:&quot;NaN&quot;,&quot;leftAbs&quot;:false,&quot;topAbs&quot;:false,&quot;rightAbs&quot;:false,&quot;bottomAbs&quot;:false},{&quot;type&quot;:&quot;frame&quot;,&quot;left&quot;:&quot;NaN&quot;,&quot;top&quot;:&quot;NaN&quot;,&quot;right&quot;:&quot;NaN&quot;,&quot;bottom&quot;:&quot;NaN&quot;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4428_11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3"/>
  <p:tag name="KSO_WM_SLIDE_INDEX" val="11"/>
  <p:tag name="KSO_WM_SLIDE_SIZE" val="863.547*333.395"/>
  <p:tag name="KSO_WM_SLIDE_POSITION" val="48.3028*158.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a_i_l"/>
  <p:tag name="KSO_WM_SLIDE_LAYOUT_CNT" val="1_1_1"/>
</p:tagLst>
</file>

<file path=ppt/tags/tag279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SUBTYPE" val="h"/>
  <p:tag name="KSO_WM_UNIT_TYPE" val="i"/>
  <p:tag name="KSO_WM_UNIT_INDEX" val="1"/>
  <p:tag name="KSO_WM_UNIT_ID" val="custom20204428_18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2"/>
  <p:tag name="KSO_WM_UNIT_LAYERLEVEL" val="1"/>
  <p:tag name="KSO_WM_TAG_VERSION" val="1.0"/>
  <p:tag name="KSO_WM_BEAUTIFY_FLAG" val="#wm#"/>
  <p:tag name="KSO_WM_UNIT_USESOURCEFORMAT_APPLY" val="1"/>
</p:tagLst>
</file>

<file path=ppt/tags/tag281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3"/>
  <p:tag name="KSO_WM_UNIT_LAYERLEVEL" val="1"/>
  <p:tag name="KSO_WM_TAG_VERSION" val="1.0"/>
  <p:tag name="KSO_WM_BEAUTIFY_FLAG" val="#wm#"/>
  <p:tag name="KSO_WM_UNIT_USESOURCEFORMAT_APPLY" val="1"/>
</p:tagLst>
</file>

<file path=ppt/tags/tag282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83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belt&quot;,&quot;left&quot;:0.0,&quot;top&quot;:0.0,&quot;right&quot;:0.0,&quot;bottom&quot;:0.0,&quot;leftAbs&quot;:false,&quot;topAbs&quot;:false,&quot;rightAbs&quot;:false,&quot;bottomAbs&quot;:false}]}"/>
  <p:tag name="KSO_WM_SLIDE_BACKGROUND" val="[&quot;general&quot;,&quot;belt&quot;]"/>
  <p:tag name="KSO_WM_SLIDE_RATIO" val="1.777778"/>
  <p:tag name="KSO_WM_SLIDE_ID" val="custom20204428_18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1"/>
  <p:tag name="KSO_WM_SLIDE_INDEX" val="18"/>
  <p:tag name="KSO_WM_SLIDE_SIZE" val="723.5*43.55"/>
  <p:tag name="KSO_WM_SLIDE_POSITION" val="118.3*306.9"/>
  <p:tag name="KSO_WM_DIAGRAM_GROUP_CODE" val="l1-3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i_l"/>
  <p:tag name="KSO_WM_SLIDE_LAYOUT_CNT" val="1_1"/>
</p:tagLst>
</file>

<file path=ppt/tags/tag284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SUBTYPE" val="h"/>
  <p:tag name="KSO_WM_UNIT_TYPE" val="i"/>
  <p:tag name="KSO_WM_UNIT_INDEX" val="1"/>
  <p:tag name="KSO_WM_UNIT_ID" val="custom20204428_18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85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2"/>
  <p:tag name="KSO_WM_UNIT_LAYERLEVEL" val="1"/>
  <p:tag name="KSO_WM_TAG_VERSION" val="1.0"/>
  <p:tag name="KSO_WM_BEAUTIFY_FLAG" val="#wm#"/>
  <p:tag name="KSO_WM_UNIT_USESOURCEFORMAT_APPLY" val="1"/>
</p:tagLst>
</file>

<file path=ppt/tags/tag286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3"/>
  <p:tag name="KSO_WM_UNIT_LAYERLEVEL" val="1"/>
  <p:tag name="KSO_WM_TAG_VERSION" val="1.0"/>
  <p:tag name="KSO_WM_BEAUTIFY_FLAG" val="#wm#"/>
  <p:tag name="KSO_WM_UNIT_USESOURCEFORMAT_APPLY" val="1"/>
</p:tagLst>
</file>

<file path=ppt/tags/tag287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88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belt&quot;,&quot;left&quot;:0.0,&quot;top&quot;:0.0,&quot;right&quot;:0.0,&quot;bottom&quot;:0.0,&quot;leftAbs&quot;:false,&quot;topAbs&quot;:false,&quot;rightAbs&quot;:false,&quot;bottomAbs&quot;:false}]}"/>
  <p:tag name="KSO_WM_SLIDE_BACKGROUND" val="[&quot;general&quot;,&quot;belt&quot;]"/>
  <p:tag name="KSO_WM_SLIDE_RATIO" val="1.777778"/>
  <p:tag name="KSO_WM_SLIDE_ID" val="custom20204428_18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1"/>
  <p:tag name="KSO_WM_SLIDE_INDEX" val="18"/>
  <p:tag name="KSO_WM_SLIDE_SIZE" val="723.5*43.55"/>
  <p:tag name="KSO_WM_SLIDE_POSITION" val="118.3*306.9"/>
  <p:tag name="KSO_WM_DIAGRAM_GROUP_CODE" val="l1-3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i_l"/>
  <p:tag name="KSO_WM_SLIDE_LAYOUT_CNT" val="1_1"/>
</p:tagLst>
</file>

<file path=ppt/tags/tag289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SUBTYPE" val="h"/>
  <p:tag name="KSO_WM_UNIT_TYPE" val="i"/>
  <p:tag name="KSO_WM_UNIT_INDEX" val="1"/>
  <p:tag name="KSO_WM_UNIT_ID" val="custom20204428_18*i*1"/>
  <p:tag name="KSO_WM_TEMPLATE_CATEGORY" val="custom"/>
  <p:tag name="KSO_WM_TEMPLATE_INDEX" val="20204428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2"/>
  <p:tag name="KSO_WM_UNIT_LAYERLEVEL" val="1"/>
  <p:tag name="KSO_WM_TAG_VERSION" val="1.0"/>
  <p:tag name="KSO_WM_BEAUTIFY_FLAG" val="#wm#"/>
  <p:tag name="KSO_WM_UNIT_USESOURCEFORMAT_APPLY" val="1"/>
</p:tagLst>
</file>

<file path=ppt/tags/tag291.xml><?xml version="1.0" encoding="utf-8"?>
<p:tagLst xmlns:p="http://schemas.openxmlformats.org/presentationml/2006/main">
  <p:tag name="KSO_WM_SLIDE_BACKGROUND_TYPE" val="belt"/>
  <p:tag name="KSO_WM_TEMPLATE_CATEGORY" val="custom"/>
  <p:tag name="KSO_WM_TEMPLATE_INDEX" val="20204428"/>
  <p:tag name="KSO_WM_UNIT_TYPE" val="i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0204428_18*i*3"/>
  <p:tag name="KSO_WM_UNIT_LAYERLEVEL" val="1"/>
  <p:tag name="KSO_WM_TAG_VERSION" val="1.0"/>
  <p:tag name="KSO_WM_BEAUTIFY_FLAG" val="#wm#"/>
  <p:tag name="KSO_WM_UNIT_USESOURCEFORMAT_APPLY" val="1"/>
</p:tagLst>
</file>

<file path=ppt/tags/tag292.xml><?xml version="1.0" encoding="utf-8"?>
<p:tagLst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a"/>
  <p:tag name="KSO_WM_UNIT_INDEX" val="1"/>
  <p:tag name="KSO_WM_UNIT_ID" val="custom20204428_11*a*1"/>
  <p:tag name="KSO_WM_TEMPLATE_CATEGORY" val="custom"/>
  <p:tag name="KSO_WM_TEMPLATE_INDEX" val="20204428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" val="13"/>
  <p:tag name="KSO_WM_UNIT_TEXT_FILL_TYPE" val="1"/>
  <p:tag name="KSO_WM_UNIT_USESOURCEFORMAT_APPLY" val="1"/>
</p:tagLst>
</file>

<file path=ppt/tags/tag293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belt&quot;,&quot;left&quot;:0.0,&quot;top&quot;:0.0,&quot;right&quot;:0.0,&quot;bottom&quot;:0.0,&quot;leftAbs&quot;:false,&quot;topAbs&quot;:false,&quot;rightAbs&quot;:false,&quot;bottomAbs&quot;:false}]}"/>
  <p:tag name="KSO_WM_SLIDE_BACKGROUND" val="[&quot;general&quot;,&quot;belt&quot;]"/>
  <p:tag name="KSO_WM_SLIDE_RATIO" val="1.777778"/>
  <p:tag name="KSO_WM_SLIDE_ID" val="custom20204428_18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1"/>
  <p:tag name="KSO_WM_SLIDE_INDEX" val="18"/>
  <p:tag name="KSO_WM_SLIDE_SIZE" val="723.5*43.55"/>
  <p:tag name="KSO_WM_SLIDE_POSITION" val="118.3*306.9"/>
  <p:tag name="KSO_WM_DIAGRAM_GROUP_CODE" val="l1-3"/>
  <p:tag name="KSO_WM_SLIDE_DIAGTYPE" val="l"/>
  <p:tag name="KSO_WM_TAG_VERSION" val="1.0"/>
  <p:tag name="KSO_WM_BEAUTIFY_FLAG" val="#wm#"/>
  <p:tag name="KSO_WM_TEMPLATE_CATEGORY" val="custom"/>
  <p:tag name="KSO_WM_TEMPLATE_INDEX" val="20204428"/>
  <p:tag name="KSO_WM_SLIDE_LAYOUT" val="i_l"/>
  <p:tag name="KSO_WM_SLIDE_LAYOUT_CNT" val="1_1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1"/>
  <p:tag name="KSO_WM_UNIT_VALUE" val="10"/>
  <p:tag name="KSO_WM_UNIT_TYPE" val="a"/>
  <p:tag name="KSO_WM_UNIT_INDEX" val="1"/>
  <p:tag name="KSO_WM_TEMPLATE_CATEGORY" val="custom"/>
  <p:tag name="KSO_WM_TEMPLATE_INDEX" val="20204428"/>
  <p:tag name="KSO_WM_UNIT_ID" val="custom20204428_48*a*1"/>
  <p:tag name="KSO_WM_UNIT_ISNUMDGMTITLE" val="0"/>
  <p:tag name="KSO_WM_UNIT_PRESET_TEXT" val="谢谢观看"/>
</p:tagLst>
</file>

<file path=ppt/tags/tag295.xml><?xml version="1.0" encoding="utf-8"?>
<p:tagLst xmlns:p="http://schemas.openxmlformats.org/presentationml/2006/main">
  <p:tag name="KSO_WM_SLIDE_ID" val="custom20204428_48"/>
  <p:tag name="KSO_WM_TEMPLATE_SUBCATEGORY" val="0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48"/>
  <p:tag name="KSO_WM_TAG_VERSION" val="1.0"/>
  <p:tag name="KSO_WM_BEAUTIFY_FLAG" val="#wm#"/>
  <p:tag name="KSO_WM_TEMPLATE_CATEGORY" val="custom"/>
  <p:tag name="KSO_WM_TEMPLATE_INDEX" val="20204428"/>
  <p:tag name="KSO_WM_SLIDE_LAYOUT" val="a_b"/>
  <p:tag name="KSO_WM_SLIDE_LAYOUT_CNT" val="1_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4428">
      <a:dk1>
        <a:srgbClr val="000000"/>
      </a:dk1>
      <a:lt1>
        <a:srgbClr val="FFFFFF"/>
      </a:lt1>
      <a:dk2>
        <a:srgbClr val="EFEAEA"/>
      </a:dk2>
      <a:lt2>
        <a:srgbClr val="FCFBFB"/>
      </a:lt2>
      <a:accent1>
        <a:srgbClr val="D45958"/>
      </a:accent1>
      <a:accent2>
        <a:srgbClr val="BB5971"/>
      </a:accent2>
      <a:accent3>
        <a:srgbClr val="A3598A"/>
      </a:accent3>
      <a:accent4>
        <a:srgbClr val="8A58A2"/>
      </a:accent4>
      <a:accent5>
        <a:srgbClr val="9D8BCF"/>
      </a:accent5>
      <a:accent6>
        <a:srgbClr val="6D6DD9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1231</Words>
  <Application>WPS 演示</Application>
  <PresentationFormat>宽屏</PresentationFormat>
  <Paragraphs>206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微软雅黑</vt:lpstr>
      <vt:lpstr>汉仪旗黑-85S</vt:lpstr>
      <vt:lpstr>黑体</vt:lpstr>
      <vt:lpstr>Arial Unicode MS</vt:lpstr>
      <vt:lpstr>Calibri</vt:lpstr>
      <vt:lpstr>汉仪行者笔记简</vt:lpstr>
      <vt:lpstr>Segoe Print</vt:lpstr>
      <vt:lpstr>楷体</vt:lpstr>
      <vt:lpstr>华文仿宋</vt:lpstr>
      <vt:lpstr>Office 主题​​</vt:lpstr>
      <vt:lpstr>1_Office 主题​​</vt:lpstr>
      <vt:lpstr>调查活动外延项目介绍</vt:lpstr>
      <vt:lpstr>PowerPoint 演示文稿</vt:lpstr>
      <vt:lpstr>1 .根据区域数据-外延项目开展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 .根据各类专题数据-外延项目开展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范  例  推  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山风</cp:lastModifiedBy>
  <cp:revision>200</cp:revision>
  <dcterms:created xsi:type="dcterms:W3CDTF">2019-06-19T02:08:00Z</dcterms:created>
  <dcterms:modified xsi:type="dcterms:W3CDTF">2022-04-20T10:42:26Z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CC011DD5F9DD4F97A1C48C405EC0952B</vt:lpwstr>
  </property>
  <property fmtid="{D5CDD505-2E9C-101B-9397-08002B2CF9AE}" pid="4" name="commondata">
    <vt:lpwstr>eyJoZGlkIjoiMGRiMDY0MzVlZWVjY2YxNzE4MWI5ZGY5NThlNDUxODMifQ==</vt:lpwstr>
  </property>
</Properties>
</file>