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434" r:id="rId3"/>
    <p:sldId id="422" r:id="rId4"/>
    <p:sldId id="380" r:id="rId5"/>
    <p:sldId id="381" r:id="rId6"/>
    <p:sldId id="419" r:id="rId7"/>
    <p:sldId id="423" r:id="rId8"/>
    <p:sldId id="424" r:id="rId9"/>
    <p:sldId id="425" r:id="rId10"/>
    <p:sldId id="438" r:id="rId11"/>
    <p:sldId id="439" r:id="rId12"/>
    <p:sldId id="440" r:id="rId13"/>
    <p:sldId id="428" r:id="rId14"/>
    <p:sldId id="432" r:id="rId15"/>
    <p:sldId id="433" r:id="rId16"/>
    <p:sldId id="437" r:id="rId17"/>
    <p:sldId id="427" r:id="rId18"/>
    <p:sldId id="390" r:id="rId19"/>
    <p:sldId id="389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441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35" r:id="rId37"/>
    <p:sldId id="442" r:id="rId38"/>
    <p:sldId id="436" r:id="rId39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20">
          <p15:clr>
            <a:srgbClr val="A4A3A4"/>
          </p15:clr>
        </p15:guide>
        <p15:guide id="2" pos="38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" initials="q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36" autoAdjust="0"/>
    <p:restoredTop sz="94660"/>
  </p:normalViewPr>
  <p:slideViewPr>
    <p:cSldViewPr snapToGrid="0">
      <p:cViewPr>
        <p:scale>
          <a:sx n="75" d="100"/>
          <a:sy n="75" d="100"/>
        </p:scale>
        <p:origin x="-1206" y="-402"/>
      </p:cViewPr>
      <p:guideLst>
        <p:guide orient="horz" pos="2120"/>
        <p:guide pos="382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9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05.xml"/><Relationship Id="rId9" Type="http://schemas.openxmlformats.org/officeDocument/2006/relationships/tags" Target="../tags/tag11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0" Type="http://schemas.openxmlformats.org/officeDocument/2006/relationships/tags" Target="../tags/tag120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32.xml"/><Relationship Id="rId9" Type="http://schemas.openxmlformats.org/officeDocument/2006/relationships/tags" Target="../tags/tag13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58.xml"/><Relationship Id="rId10" Type="http://schemas.openxmlformats.org/officeDocument/2006/relationships/tags" Target="../tags/tag163.xml"/><Relationship Id="rId4" Type="http://schemas.openxmlformats.org/officeDocument/2006/relationships/tags" Target="../tags/tag157.xml"/><Relationship Id="rId9" Type="http://schemas.openxmlformats.org/officeDocument/2006/relationships/tags" Target="../tags/tag16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75.xml"/><Relationship Id="rId10" Type="http://schemas.openxmlformats.org/officeDocument/2006/relationships/tags" Target="../tags/tag180.xml"/><Relationship Id="rId4" Type="http://schemas.openxmlformats.org/officeDocument/2006/relationships/tags" Target="../tags/tag174.xml"/><Relationship Id="rId9" Type="http://schemas.openxmlformats.org/officeDocument/2006/relationships/tags" Target="../tags/tag179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96.xml"/><Relationship Id="rId10" Type="http://schemas.openxmlformats.org/officeDocument/2006/relationships/tags" Target="../tags/tag201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06.xml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28.xml"/><Relationship Id="rId10" Type="http://schemas.openxmlformats.org/officeDocument/2006/relationships/tags" Target="../tags/tag233.xml"/><Relationship Id="rId4" Type="http://schemas.openxmlformats.org/officeDocument/2006/relationships/tags" Target="../tags/tag227.xml"/><Relationship Id="rId9" Type="http://schemas.openxmlformats.org/officeDocument/2006/relationships/tags" Target="../tags/tag23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 userDrawn="1">
            <p:custDataLst>
              <p:tags r:id="rId1"/>
            </p:custDataLst>
          </p:nvPr>
        </p:nvSpPr>
        <p:spPr>
          <a:xfrm rot="3070109">
            <a:off x="-1173550" y="1095883"/>
            <a:ext cx="4042775" cy="1618860"/>
          </a:xfrm>
          <a:custGeom>
            <a:avLst/>
            <a:gdLst>
              <a:gd name="connsiteX0" fmla="*/ 217923 w 4042775"/>
              <a:gd name="connsiteY0" fmla="*/ 0 h 1618860"/>
              <a:gd name="connsiteX1" fmla="*/ 3233345 w 4042775"/>
              <a:gd name="connsiteY1" fmla="*/ 0 h 1618860"/>
              <a:gd name="connsiteX2" fmla="*/ 4042775 w 4042775"/>
              <a:gd name="connsiteY2" fmla="*/ 809430 h 1618860"/>
              <a:gd name="connsiteX3" fmla="*/ 3233345 w 4042775"/>
              <a:gd name="connsiteY3" fmla="*/ 1618860 h 1618860"/>
              <a:gd name="connsiteX4" fmla="*/ 1674839 w 4042775"/>
              <a:gd name="connsiteY4" fmla="*/ 1618860 h 1618860"/>
              <a:gd name="connsiteX5" fmla="*/ 0 w 4042775"/>
              <a:gd name="connsiteY5" fmla="*/ 270737 h 161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2775" h="1618860">
                <a:moveTo>
                  <a:pt x="217923" y="0"/>
                </a:moveTo>
                <a:lnTo>
                  <a:pt x="3233345" y="0"/>
                </a:lnTo>
                <a:cubicBezTo>
                  <a:pt x="3680381" y="0"/>
                  <a:pt x="4042775" y="362394"/>
                  <a:pt x="4042775" y="809430"/>
                </a:cubicBezTo>
                <a:cubicBezTo>
                  <a:pt x="4042775" y="1256466"/>
                  <a:pt x="3680381" y="1618860"/>
                  <a:pt x="3233345" y="1618860"/>
                </a:cubicBezTo>
                <a:lnTo>
                  <a:pt x="1674839" y="1618860"/>
                </a:lnTo>
                <a:lnTo>
                  <a:pt x="0" y="270737"/>
                </a:ln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 rot="3070109">
            <a:off x="9253576" y="4078185"/>
            <a:ext cx="4151613" cy="1618860"/>
          </a:xfrm>
          <a:custGeom>
            <a:avLst/>
            <a:gdLst>
              <a:gd name="connsiteX0" fmla="*/ 197382 w 4151613"/>
              <a:gd name="connsiteY0" fmla="*/ 279718 h 1618860"/>
              <a:gd name="connsiteX1" fmla="*/ 809430 w 4151613"/>
              <a:gd name="connsiteY1" fmla="*/ 0 h 1618860"/>
              <a:gd name="connsiteX2" fmla="*/ 2445928 w 4151613"/>
              <a:gd name="connsiteY2" fmla="*/ 0 h 1618860"/>
              <a:gd name="connsiteX3" fmla="*/ 4151613 w 4151613"/>
              <a:gd name="connsiteY3" fmla="*/ 1372951 h 1618860"/>
              <a:gd name="connsiteX4" fmla="*/ 3953674 w 4151613"/>
              <a:gd name="connsiteY4" fmla="*/ 1618860 h 1618860"/>
              <a:gd name="connsiteX5" fmla="*/ 809430 w 4151613"/>
              <a:gd name="connsiteY5" fmla="*/ 1618860 h 1618860"/>
              <a:gd name="connsiteX6" fmla="*/ 0 w 4151613"/>
              <a:gd name="connsiteY6" fmla="*/ 809431 h 1618860"/>
              <a:gd name="connsiteX7" fmla="*/ 138238 w 4151613"/>
              <a:gd name="connsiteY7" fmla="*/ 356870 h 1618860"/>
              <a:gd name="connsiteX8" fmla="*/ 197382 w 4151613"/>
              <a:gd name="connsiteY8" fmla="*/ 279718 h 161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613" h="1618860">
                <a:moveTo>
                  <a:pt x="197382" y="279718"/>
                </a:moveTo>
                <a:cubicBezTo>
                  <a:pt x="345798" y="108383"/>
                  <a:pt x="564957" y="0"/>
                  <a:pt x="809430" y="0"/>
                </a:cubicBezTo>
                <a:lnTo>
                  <a:pt x="2445928" y="0"/>
                </a:lnTo>
                <a:lnTo>
                  <a:pt x="4151613" y="1372951"/>
                </a:lnTo>
                <a:lnTo>
                  <a:pt x="3953674" y="1618860"/>
                </a:lnTo>
                <a:lnTo>
                  <a:pt x="809430" y="1618860"/>
                </a:lnTo>
                <a:cubicBezTo>
                  <a:pt x="362394" y="1618860"/>
                  <a:pt x="0" y="1256466"/>
                  <a:pt x="0" y="809431"/>
                </a:cubicBezTo>
                <a:cubicBezTo>
                  <a:pt x="0" y="641792"/>
                  <a:pt x="50962" y="486056"/>
                  <a:pt x="138238" y="356870"/>
                </a:cubicBezTo>
                <a:cubicBezTo>
                  <a:pt x="156421" y="329956"/>
                  <a:pt x="176179" y="304195"/>
                  <a:pt x="197382" y="27971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 rot="3070109">
            <a:off x="9314616" y="5781724"/>
            <a:ext cx="2330574" cy="903694"/>
          </a:xfrm>
          <a:custGeom>
            <a:avLst/>
            <a:gdLst>
              <a:gd name="connsiteX0" fmla="*/ 77169 w 2330574"/>
              <a:gd name="connsiteY0" fmla="*/ 199214 h 903694"/>
              <a:gd name="connsiteX1" fmla="*/ 451847 w 2330574"/>
              <a:gd name="connsiteY1" fmla="*/ 0 h 903694"/>
              <a:gd name="connsiteX2" fmla="*/ 2330574 w 2330574"/>
              <a:gd name="connsiteY2" fmla="*/ 0 h 903694"/>
              <a:gd name="connsiteX3" fmla="*/ 1603167 w 2330574"/>
              <a:gd name="connsiteY3" fmla="*/ 903694 h 903694"/>
              <a:gd name="connsiteX4" fmla="*/ 451847 w 2330574"/>
              <a:gd name="connsiteY4" fmla="*/ 903693 h 903694"/>
              <a:gd name="connsiteX5" fmla="*/ 0 w 2330574"/>
              <a:gd name="connsiteY5" fmla="*/ 451846 h 903694"/>
              <a:gd name="connsiteX6" fmla="*/ 0 w 2330574"/>
              <a:gd name="connsiteY6" fmla="*/ 451847 h 903694"/>
              <a:gd name="connsiteX7" fmla="*/ 77169 w 2330574"/>
              <a:gd name="connsiteY7" fmla="*/ 199214 h 90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0574" h="903694">
                <a:moveTo>
                  <a:pt x="77169" y="199214"/>
                </a:moveTo>
                <a:cubicBezTo>
                  <a:pt x="158368" y="79023"/>
                  <a:pt x="295880" y="0"/>
                  <a:pt x="451847" y="0"/>
                </a:cubicBezTo>
                <a:lnTo>
                  <a:pt x="2330574" y="0"/>
                </a:lnTo>
                <a:lnTo>
                  <a:pt x="1603167" y="903694"/>
                </a:lnTo>
                <a:lnTo>
                  <a:pt x="451847" y="903693"/>
                </a:lnTo>
                <a:cubicBezTo>
                  <a:pt x="202299" y="903693"/>
                  <a:pt x="0" y="701394"/>
                  <a:pt x="0" y="451846"/>
                </a:cubicBezTo>
                <a:lnTo>
                  <a:pt x="0" y="451847"/>
                </a:lnTo>
                <a:cubicBezTo>
                  <a:pt x="1" y="358266"/>
                  <a:pt x="28448" y="271330"/>
                  <a:pt x="77169" y="1992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4"/>
            </p:custDataLst>
          </p:nvPr>
        </p:nvSpPr>
        <p:spPr>
          <a:xfrm rot="3070109">
            <a:off x="453759" y="380552"/>
            <a:ext cx="2882790" cy="903694"/>
          </a:xfrm>
          <a:custGeom>
            <a:avLst/>
            <a:gdLst>
              <a:gd name="connsiteX0" fmla="*/ 0 w 2882790"/>
              <a:gd name="connsiteY0" fmla="*/ 903694 h 903694"/>
              <a:gd name="connsiteX1" fmla="*/ 727407 w 2882790"/>
              <a:gd name="connsiteY1" fmla="*/ 0 h 903694"/>
              <a:gd name="connsiteX2" fmla="*/ 2430943 w 2882790"/>
              <a:gd name="connsiteY2" fmla="*/ 0 h 903694"/>
              <a:gd name="connsiteX3" fmla="*/ 2882790 w 2882790"/>
              <a:gd name="connsiteY3" fmla="*/ 451847 h 903694"/>
              <a:gd name="connsiteX4" fmla="*/ 2882789 w 2882790"/>
              <a:gd name="connsiteY4" fmla="*/ 451847 h 903694"/>
              <a:gd name="connsiteX5" fmla="*/ 2430942 w 2882790"/>
              <a:gd name="connsiteY5" fmla="*/ 903694 h 90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2790" h="903694">
                <a:moveTo>
                  <a:pt x="0" y="903694"/>
                </a:moveTo>
                <a:lnTo>
                  <a:pt x="727407" y="0"/>
                </a:lnTo>
                <a:lnTo>
                  <a:pt x="2430943" y="0"/>
                </a:lnTo>
                <a:cubicBezTo>
                  <a:pt x="2680491" y="0"/>
                  <a:pt x="2882790" y="202299"/>
                  <a:pt x="2882790" y="451847"/>
                </a:cubicBezTo>
                <a:lnTo>
                  <a:pt x="2882789" y="451847"/>
                </a:lnTo>
                <a:cubicBezTo>
                  <a:pt x="2882789" y="701395"/>
                  <a:pt x="2680490" y="903694"/>
                  <a:pt x="2430942" y="90369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三角形 12"/>
          <p:cNvSpPr/>
          <p:nvPr userDrawn="1">
            <p:custDataLst>
              <p:tags r:id="rId5"/>
            </p:custDataLst>
          </p:nvPr>
        </p:nvSpPr>
        <p:spPr>
          <a:xfrm rot="2162414">
            <a:off x="1451154" y="4844213"/>
            <a:ext cx="662555" cy="4911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椭圆 10"/>
          <p:cNvSpPr/>
          <p:nvPr userDrawn="1">
            <p:custDataLst>
              <p:tags r:id="rId6"/>
            </p:custDataLst>
          </p:nvPr>
        </p:nvSpPr>
        <p:spPr>
          <a:xfrm>
            <a:off x="745860" y="4408178"/>
            <a:ext cx="314680" cy="3146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椭圆 11"/>
          <p:cNvSpPr/>
          <p:nvPr userDrawn="1">
            <p:custDataLst>
              <p:tags r:id="rId7"/>
            </p:custDataLst>
          </p:nvPr>
        </p:nvSpPr>
        <p:spPr>
          <a:xfrm>
            <a:off x="3285928" y="541496"/>
            <a:ext cx="476601" cy="476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三角形 15"/>
          <p:cNvSpPr/>
          <p:nvPr userDrawn="1">
            <p:custDataLst>
              <p:tags r:id="rId8"/>
            </p:custDataLst>
          </p:nvPr>
        </p:nvSpPr>
        <p:spPr>
          <a:xfrm rot="3171053">
            <a:off x="10415700" y="1599512"/>
            <a:ext cx="662555" cy="4911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椭圆 13"/>
          <p:cNvSpPr/>
          <p:nvPr userDrawn="1">
            <p:custDataLst>
              <p:tags r:id="rId9"/>
            </p:custDataLst>
          </p:nvPr>
        </p:nvSpPr>
        <p:spPr>
          <a:xfrm>
            <a:off x="9038379" y="4617297"/>
            <a:ext cx="246045" cy="2460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任意多边形: 形状 19"/>
          <p:cNvSpPr/>
          <p:nvPr userDrawn="1">
            <p:custDataLst>
              <p:tags r:id="rId10"/>
            </p:custDataLst>
          </p:nvPr>
        </p:nvSpPr>
        <p:spPr>
          <a:xfrm>
            <a:off x="0" y="878721"/>
            <a:ext cx="1225232" cy="3427569"/>
          </a:xfrm>
          <a:custGeom>
            <a:avLst/>
            <a:gdLst>
              <a:gd name="connsiteX0" fmla="*/ 0 w 1225232"/>
              <a:gd name="connsiteY0" fmla="*/ 0 h 3427569"/>
              <a:gd name="connsiteX1" fmla="*/ 216505 w 1225232"/>
              <a:gd name="connsiteY1" fmla="*/ 86833 h 3427569"/>
              <a:gd name="connsiteX2" fmla="*/ 1225232 w 1225232"/>
              <a:gd name="connsiteY2" fmla="*/ 1713784 h 3427569"/>
              <a:gd name="connsiteX3" fmla="*/ 216505 w 1225232"/>
              <a:gd name="connsiteY3" fmla="*/ 3340735 h 3427569"/>
              <a:gd name="connsiteX4" fmla="*/ 0 w 1225232"/>
              <a:gd name="connsiteY4" fmla="*/ 3427569 h 34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32" h="3427569">
                <a:moveTo>
                  <a:pt x="0" y="0"/>
                </a:moveTo>
                <a:lnTo>
                  <a:pt x="216505" y="86833"/>
                </a:lnTo>
                <a:cubicBezTo>
                  <a:pt x="814364" y="383935"/>
                  <a:pt x="1225232" y="1000878"/>
                  <a:pt x="1225232" y="1713784"/>
                </a:cubicBezTo>
                <a:cubicBezTo>
                  <a:pt x="1225232" y="2426690"/>
                  <a:pt x="814364" y="3043633"/>
                  <a:pt x="216505" y="3340735"/>
                </a:cubicBezTo>
                <a:lnTo>
                  <a:pt x="0" y="3427569"/>
                </a:lnTo>
                <a:close/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1"/>
            </p:custDataLst>
          </p:nvPr>
        </p:nvSpPr>
        <p:spPr>
          <a:xfrm>
            <a:off x="11309552" y="2708555"/>
            <a:ext cx="882448" cy="2816775"/>
          </a:xfrm>
          <a:custGeom>
            <a:avLst/>
            <a:gdLst>
              <a:gd name="connsiteX0" fmla="*/ 882448 w 882448"/>
              <a:gd name="connsiteY0" fmla="*/ 0 h 2816775"/>
              <a:gd name="connsiteX1" fmla="*/ 882448 w 882448"/>
              <a:gd name="connsiteY1" fmla="*/ 2816775 h 2816775"/>
              <a:gd name="connsiteX2" fmla="*/ 756607 w 882448"/>
              <a:gd name="connsiteY2" fmla="*/ 2752353 h 2816775"/>
              <a:gd name="connsiteX3" fmla="*/ 0 w 882448"/>
              <a:gd name="connsiteY3" fmla="*/ 1408387 h 2816775"/>
              <a:gd name="connsiteX4" fmla="*/ 756607 w 882448"/>
              <a:gd name="connsiteY4" fmla="*/ 64422 h 281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48" h="2816775">
                <a:moveTo>
                  <a:pt x="882448" y="0"/>
                </a:moveTo>
                <a:lnTo>
                  <a:pt x="882448" y="2816775"/>
                </a:lnTo>
                <a:lnTo>
                  <a:pt x="756607" y="2752353"/>
                </a:lnTo>
                <a:cubicBezTo>
                  <a:pt x="303003" y="2476737"/>
                  <a:pt x="0" y="1977947"/>
                  <a:pt x="0" y="1408387"/>
                </a:cubicBezTo>
                <a:cubicBezTo>
                  <a:pt x="0" y="838827"/>
                  <a:pt x="303003" y="340038"/>
                  <a:pt x="756607" y="64422"/>
                </a:cubicBezTo>
                <a:close/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2275411" y="2332753"/>
            <a:ext cx="7734300" cy="1255376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6600" u="none" strike="noStrike" kern="1200" cap="none" spc="6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4476462" y="4161260"/>
            <a:ext cx="1598858" cy="456037"/>
          </a:xfrm>
        </p:spPr>
        <p:txBody>
          <a:bodyPr lIns="90170" tIns="46990" rIns="90170" bIns="4699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4" hasCustomPrompt="1"/>
            <p:custDataLst>
              <p:tags r:id="rId17"/>
            </p:custDataLst>
          </p:nvPr>
        </p:nvSpPr>
        <p:spPr>
          <a:xfrm>
            <a:off x="6189620" y="4161260"/>
            <a:ext cx="1598858" cy="456037"/>
          </a:xfrm>
        </p:spPr>
        <p:txBody>
          <a:bodyPr lIns="90170" tIns="46990" rIns="90170" bIns="46990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2" name="任意多边形: 形状 11"/>
            <p:cNvSpPr/>
            <p:nvPr>
              <p:custDataLst>
                <p:tags r:id="rId7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8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>
            <p:custDataLst>
              <p:tags r:id="rId1"/>
            </p:custDataLst>
          </p:nvPr>
        </p:nvSpPr>
        <p:spPr>
          <a:xfrm>
            <a:off x="2477640" y="3001102"/>
            <a:ext cx="824709" cy="824709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椭圆 7"/>
          <p:cNvSpPr/>
          <p:nvPr userDrawn="1">
            <p:custDataLst>
              <p:tags r:id="rId2"/>
            </p:custDataLst>
          </p:nvPr>
        </p:nvSpPr>
        <p:spPr>
          <a:xfrm>
            <a:off x="4297412" y="2632122"/>
            <a:ext cx="311028" cy="3110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>
            <a:off x="3510563" y="3267453"/>
            <a:ext cx="1325417" cy="1325417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17519" y="3314040"/>
            <a:ext cx="5193281" cy="824710"/>
          </a:xfrm>
        </p:spPr>
        <p:txBody>
          <a:bodyPr lIns="90170" tIns="46990" rIns="90170" bIns="46990" anchor="b" anchorCtr="0">
            <a:normAutofit/>
          </a:bodyPr>
          <a:lstStyle>
            <a:lvl1pPr>
              <a:defRPr sz="44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8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5" name="任意多边形: 形状 14"/>
            <p:cNvSpPr/>
            <p:nvPr>
              <p:custDataLst>
                <p:tags r:id="rId10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>
              <p:custDataLst>
                <p:tags r:id="rId11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8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t>2022/4/11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-92710" y="5761990"/>
            <a:ext cx="1993900" cy="1541780"/>
            <a:chOff x="-146" y="9074"/>
            <a:chExt cx="3140" cy="2428"/>
          </a:xfrm>
        </p:grpSpPr>
        <p:sp>
          <p:nvSpPr>
            <p:cNvPr id="20" name="任意多边形: 形状 19"/>
            <p:cNvSpPr/>
            <p:nvPr userDrawn="1">
              <p:custDataLst>
                <p:tags r:id="rId7"/>
              </p:custDataLst>
            </p:nvPr>
          </p:nvSpPr>
          <p:spPr>
            <a:xfrm rot="18529891" flipH="1">
              <a:off x="-535" y="9533"/>
              <a:ext cx="1657" cy="879"/>
            </a:xfrm>
            <a:custGeom>
              <a:avLst/>
              <a:gdLst>
                <a:gd name="connsiteX0" fmla="*/ 47639 w 1052248"/>
                <a:gd name="connsiteY0" fmla="*/ 122983 h 557885"/>
                <a:gd name="connsiteX1" fmla="*/ 0 w 1052248"/>
                <a:gd name="connsiteY1" fmla="*/ 278943 h 557885"/>
                <a:gd name="connsiteX2" fmla="*/ 0 w 1052248"/>
                <a:gd name="connsiteY2" fmla="*/ 278942 h 557885"/>
                <a:gd name="connsiteX3" fmla="*/ 278943 w 1052248"/>
                <a:gd name="connsiteY3" fmla="*/ 557885 h 557885"/>
                <a:gd name="connsiteX4" fmla="*/ 976245 w 1052248"/>
                <a:gd name="connsiteY4" fmla="*/ 557885 h 557885"/>
                <a:gd name="connsiteX5" fmla="*/ 1052248 w 1052248"/>
                <a:gd name="connsiteY5" fmla="*/ 463463 h 557885"/>
                <a:gd name="connsiteX6" fmla="*/ 476465 w 1052248"/>
                <a:gd name="connsiteY6" fmla="*/ 0 h 557885"/>
                <a:gd name="connsiteX7" fmla="*/ 278943 w 1052248"/>
                <a:gd name="connsiteY7" fmla="*/ 0 h 557885"/>
                <a:gd name="connsiteX8" fmla="*/ 47639 w 1052248"/>
                <a:gd name="connsiteY8" fmla="*/ 122983 h 55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248" h="557885">
                  <a:moveTo>
                    <a:pt x="47639" y="122983"/>
                  </a:moveTo>
                  <a:cubicBezTo>
                    <a:pt x="17562" y="167503"/>
                    <a:pt x="0" y="221172"/>
                    <a:pt x="0" y="278943"/>
                  </a:cubicBezTo>
                  <a:lnTo>
                    <a:pt x="0" y="278942"/>
                  </a:lnTo>
                  <a:cubicBezTo>
                    <a:pt x="0" y="432998"/>
                    <a:pt x="124887" y="557885"/>
                    <a:pt x="278943" y="557885"/>
                  </a:cubicBezTo>
                  <a:lnTo>
                    <a:pt x="976245" y="557885"/>
                  </a:lnTo>
                  <a:lnTo>
                    <a:pt x="1052248" y="463463"/>
                  </a:lnTo>
                  <a:lnTo>
                    <a:pt x="476465" y="0"/>
                  </a:lnTo>
                  <a:lnTo>
                    <a:pt x="278943" y="0"/>
                  </a:lnTo>
                  <a:cubicBezTo>
                    <a:pt x="182658" y="0"/>
                    <a:pt x="97767" y="48784"/>
                    <a:pt x="47639" y="122983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任意多边形: 形状 23"/>
            <p:cNvSpPr/>
            <p:nvPr userDrawn="1">
              <p:custDataLst>
                <p:tags r:id="rId8"/>
              </p:custDataLst>
            </p:nvPr>
          </p:nvSpPr>
          <p:spPr>
            <a:xfrm rot="18529891" flipH="1">
              <a:off x="1751" y="10047"/>
              <a:ext cx="1426" cy="1061"/>
            </a:xfrm>
            <a:custGeom>
              <a:avLst/>
              <a:gdLst>
                <a:gd name="connsiteX0" fmla="*/ 57531 w 905808"/>
                <a:gd name="connsiteY0" fmla="*/ 148519 h 673724"/>
                <a:gd name="connsiteX1" fmla="*/ 0 w 905808"/>
                <a:gd name="connsiteY1" fmla="*/ 336862 h 673724"/>
                <a:gd name="connsiteX2" fmla="*/ 336862 w 905808"/>
                <a:gd name="connsiteY2" fmla="*/ 673724 h 673724"/>
                <a:gd name="connsiteX3" fmla="*/ 363509 w 905808"/>
                <a:gd name="connsiteY3" fmla="*/ 673724 h 673724"/>
                <a:gd name="connsiteX4" fmla="*/ 905808 w 905808"/>
                <a:gd name="connsiteY4" fmla="*/ 0 h 673724"/>
                <a:gd name="connsiteX5" fmla="*/ 336862 w 905808"/>
                <a:gd name="connsiteY5" fmla="*/ 0 h 673724"/>
                <a:gd name="connsiteX6" fmla="*/ 57531 w 905808"/>
                <a:gd name="connsiteY6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808" h="673724">
                  <a:moveTo>
                    <a:pt x="57531" y="148519"/>
                  </a:moveTo>
                  <a:cubicBezTo>
                    <a:pt x="21209" y="202283"/>
                    <a:pt x="0" y="267096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363509" y="673724"/>
                  </a:lnTo>
                  <a:lnTo>
                    <a:pt x="905808" y="0"/>
                  </a:lnTo>
                  <a:lnTo>
                    <a:pt x="336862" y="0"/>
                  </a:lnTo>
                  <a:cubicBezTo>
                    <a:pt x="220584" y="0"/>
                    <a:pt x="118067" y="58913"/>
                    <a:pt x="57531" y="148519"/>
                  </a:cubicBezTo>
                  <a:close/>
                </a:path>
              </a:pathLst>
            </a:custGeom>
            <a:solidFill>
              <a:schemeClr val="accent3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9"/>
              </p:custDataLst>
            </p:nvPr>
          </p:nvSpPr>
          <p:spPr>
            <a:xfrm rot="18529891" flipH="1">
              <a:off x="86" y="9519"/>
              <a:ext cx="2428" cy="1538"/>
            </a:xfrm>
            <a:custGeom>
              <a:avLst/>
              <a:gdLst>
                <a:gd name="connsiteX0" fmla="*/ 83383 w 1541873"/>
                <a:gd name="connsiteY0" fmla="*/ 215259 h 976472"/>
                <a:gd name="connsiteX1" fmla="*/ 0 w 1541873"/>
                <a:gd name="connsiteY1" fmla="*/ 488236 h 976472"/>
                <a:gd name="connsiteX2" fmla="*/ 488236 w 1541873"/>
                <a:gd name="connsiteY2" fmla="*/ 976472 h 976472"/>
                <a:gd name="connsiteX3" fmla="*/ 795628 w 1541873"/>
                <a:gd name="connsiteY3" fmla="*/ 976472 h 976472"/>
                <a:gd name="connsiteX4" fmla="*/ 1541873 w 1541873"/>
                <a:gd name="connsiteY4" fmla="*/ 49376 h 976472"/>
                <a:gd name="connsiteX5" fmla="*/ 1480530 w 1541873"/>
                <a:gd name="connsiteY5" fmla="*/ 0 h 976472"/>
                <a:gd name="connsiteX6" fmla="*/ 488236 w 1541873"/>
                <a:gd name="connsiteY6" fmla="*/ 0 h 976472"/>
                <a:gd name="connsiteX7" fmla="*/ 83383 w 1541873"/>
                <a:gd name="connsiteY7" fmla="*/ 215259 h 97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873" h="976472">
                  <a:moveTo>
                    <a:pt x="83383" y="215259"/>
                  </a:moveTo>
                  <a:cubicBezTo>
                    <a:pt x="30739" y="293182"/>
                    <a:pt x="0" y="387119"/>
                    <a:pt x="0" y="488236"/>
                  </a:cubicBezTo>
                  <a:cubicBezTo>
                    <a:pt x="0" y="757881"/>
                    <a:pt x="218591" y="976472"/>
                    <a:pt x="488236" y="976472"/>
                  </a:cubicBezTo>
                  <a:lnTo>
                    <a:pt x="795628" y="976472"/>
                  </a:lnTo>
                  <a:lnTo>
                    <a:pt x="1541873" y="49376"/>
                  </a:lnTo>
                  <a:lnTo>
                    <a:pt x="1480530" y="0"/>
                  </a:lnTo>
                  <a:lnTo>
                    <a:pt x="488236" y="0"/>
                  </a:lnTo>
                  <a:cubicBezTo>
                    <a:pt x="319708" y="0"/>
                    <a:pt x="171123" y="85387"/>
                    <a:pt x="83383" y="2152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6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>
            <p:custDataLst>
              <p:tags r:id="rId1"/>
            </p:custDataLst>
          </p:nvPr>
        </p:nvSpPr>
        <p:spPr>
          <a:xfrm>
            <a:off x="8070353" y="3340361"/>
            <a:ext cx="688329" cy="688329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任意多边形: 形状 6"/>
          <p:cNvSpPr/>
          <p:nvPr userDrawn="1">
            <p:custDataLst>
              <p:tags r:id="rId2"/>
            </p:custDataLst>
          </p:nvPr>
        </p:nvSpPr>
        <p:spPr>
          <a:xfrm rot="3070109">
            <a:off x="4608873" y="5948670"/>
            <a:ext cx="1756789" cy="1206898"/>
          </a:xfrm>
          <a:custGeom>
            <a:avLst/>
            <a:gdLst>
              <a:gd name="connsiteX0" fmla="*/ 103060 w 1756789"/>
              <a:gd name="connsiteY0" fmla="*/ 266055 h 1206898"/>
              <a:gd name="connsiteX1" fmla="*/ 603449 w 1756789"/>
              <a:gd name="connsiteY1" fmla="*/ 0 h 1206898"/>
              <a:gd name="connsiteX2" fmla="*/ 1756789 w 1756789"/>
              <a:gd name="connsiteY2" fmla="*/ 0 h 1206898"/>
              <a:gd name="connsiteX3" fmla="*/ 785325 w 1756789"/>
              <a:gd name="connsiteY3" fmla="*/ 1206898 h 1206898"/>
              <a:gd name="connsiteX4" fmla="*/ 603449 w 1756789"/>
              <a:gd name="connsiteY4" fmla="*/ 1206898 h 1206898"/>
              <a:gd name="connsiteX5" fmla="*/ 0 w 1756789"/>
              <a:gd name="connsiteY5" fmla="*/ 603449 h 1206898"/>
              <a:gd name="connsiteX6" fmla="*/ 103060 w 1756789"/>
              <a:gd name="connsiteY6" fmla="*/ 266055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6789" h="1206898">
                <a:moveTo>
                  <a:pt x="103060" y="266055"/>
                </a:moveTo>
                <a:cubicBezTo>
                  <a:pt x="211504" y="105536"/>
                  <a:pt x="395151" y="0"/>
                  <a:pt x="603449" y="0"/>
                </a:cubicBezTo>
                <a:lnTo>
                  <a:pt x="1756789" y="0"/>
                </a:lnTo>
                <a:lnTo>
                  <a:pt x="785325" y="1206898"/>
                </a:lnTo>
                <a:lnTo>
                  <a:pt x="603449" y="1206898"/>
                </a:lnTo>
                <a:cubicBezTo>
                  <a:pt x="270173" y="1206898"/>
                  <a:pt x="0" y="936725"/>
                  <a:pt x="0" y="603449"/>
                </a:cubicBezTo>
                <a:cubicBezTo>
                  <a:pt x="0" y="478470"/>
                  <a:pt x="37993" y="362366"/>
                  <a:pt x="103060" y="266055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 rot="3070109">
            <a:off x="5801844" y="6048098"/>
            <a:ext cx="1756790" cy="673724"/>
          </a:xfrm>
          <a:custGeom>
            <a:avLst/>
            <a:gdLst>
              <a:gd name="connsiteX0" fmla="*/ 57531 w 1756790"/>
              <a:gd name="connsiteY0" fmla="*/ 148519 h 673724"/>
              <a:gd name="connsiteX1" fmla="*/ 336862 w 1756790"/>
              <a:gd name="connsiteY1" fmla="*/ 0 h 673724"/>
              <a:gd name="connsiteX2" fmla="*/ 1756790 w 1756790"/>
              <a:gd name="connsiteY2" fmla="*/ 0 h 673724"/>
              <a:gd name="connsiteX3" fmla="*/ 1214491 w 1756790"/>
              <a:gd name="connsiteY3" fmla="*/ 673724 h 673724"/>
              <a:gd name="connsiteX4" fmla="*/ 336862 w 1756790"/>
              <a:gd name="connsiteY4" fmla="*/ 673724 h 673724"/>
              <a:gd name="connsiteX5" fmla="*/ 0 w 1756790"/>
              <a:gd name="connsiteY5" fmla="*/ 336862 h 673724"/>
              <a:gd name="connsiteX6" fmla="*/ 57531 w 1756790"/>
              <a:gd name="connsiteY6" fmla="*/ 148519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6790" h="673724">
                <a:moveTo>
                  <a:pt x="57531" y="148519"/>
                </a:moveTo>
                <a:cubicBezTo>
                  <a:pt x="118067" y="58913"/>
                  <a:pt x="220584" y="0"/>
                  <a:pt x="336862" y="0"/>
                </a:cubicBezTo>
                <a:lnTo>
                  <a:pt x="1756790" y="0"/>
                </a:lnTo>
                <a:lnTo>
                  <a:pt x="1214491" y="673724"/>
                </a:lnTo>
                <a:lnTo>
                  <a:pt x="336862" y="673724"/>
                </a:lnTo>
                <a:cubicBezTo>
                  <a:pt x="150818" y="673724"/>
                  <a:pt x="0" y="522906"/>
                  <a:pt x="0" y="336862"/>
                </a:cubicBezTo>
                <a:cubicBezTo>
                  <a:pt x="0" y="267096"/>
                  <a:pt x="21209" y="202283"/>
                  <a:pt x="57531" y="148519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>
            <a:off x="2800817" y="1505869"/>
            <a:ext cx="2522821" cy="2522821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5"/>
            </p:custDataLst>
          </p:nvPr>
        </p:nvSpPr>
        <p:spPr>
          <a:xfrm rot="3070109">
            <a:off x="5323371" y="-21155"/>
            <a:ext cx="2466454" cy="1206898"/>
          </a:xfrm>
          <a:custGeom>
            <a:avLst/>
            <a:gdLst>
              <a:gd name="connsiteX0" fmla="*/ 0 w 2466454"/>
              <a:gd name="connsiteY0" fmla="*/ 1206898 h 1206898"/>
              <a:gd name="connsiteX1" fmla="*/ 971464 w 2466454"/>
              <a:gd name="connsiteY1" fmla="*/ 0 h 1206898"/>
              <a:gd name="connsiteX2" fmla="*/ 1863005 w 2466454"/>
              <a:gd name="connsiteY2" fmla="*/ 0 h 1206898"/>
              <a:gd name="connsiteX3" fmla="*/ 2466454 w 2466454"/>
              <a:gd name="connsiteY3" fmla="*/ 603449 h 1206898"/>
              <a:gd name="connsiteX4" fmla="*/ 1863005 w 2466454"/>
              <a:gd name="connsiteY4" fmla="*/ 1206898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454" h="1206898">
                <a:moveTo>
                  <a:pt x="0" y="1206898"/>
                </a:moveTo>
                <a:lnTo>
                  <a:pt x="971464" y="0"/>
                </a:lnTo>
                <a:lnTo>
                  <a:pt x="1863005" y="0"/>
                </a:lnTo>
                <a:cubicBezTo>
                  <a:pt x="2196281" y="0"/>
                  <a:pt x="2466454" y="270173"/>
                  <a:pt x="2466454" y="603449"/>
                </a:cubicBezTo>
                <a:cubicBezTo>
                  <a:pt x="2466454" y="936725"/>
                  <a:pt x="2196281" y="1206898"/>
                  <a:pt x="1863005" y="120689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 rot="3070109">
            <a:off x="4246807" y="132622"/>
            <a:ext cx="1747660" cy="673724"/>
          </a:xfrm>
          <a:custGeom>
            <a:avLst/>
            <a:gdLst>
              <a:gd name="connsiteX0" fmla="*/ 0 w 1747660"/>
              <a:gd name="connsiteY0" fmla="*/ 673724 h 673724"/>
              <a:gd name="connsiteX1" fmla="*/ 542299 w 1747660"/>
              <a:gd name="connsiteY1" fmla="*/ 0 h 673724"/>
              <a:gd name="connsiteX2" fmla="*/ 1410798 w 1747660"/>
              <a:gd name="connsiteY2" fmla="*/ 0 h 673724"/>
              <a:gd name="connsiteX3" fmla="*/ 1747660 w 1747660"/>
              <a:gd name="connsiteY3" fmla="*/ 336862 h 673724"/>
              <a:gd name="connsiteX4" fmla="*/ 1410798 w 1747660"/>
              <a:gd name="connsiteY4" fmla="*/ 673724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7660" h="673724">
                <a:moveTo>
                  <a:pt x="0" y="673724"/>
                </a:moveTo>
                <a:lnTo>
                  <a:pt x="542299" y="0"/>
                </a:lnTo>
                <a:lnTo>
                  <a:pt x="1410798" y="0"/>
                </a:lnTo>
                <a:cubicBezTo>
                  <a:pt x="1596842" y="0"/>
                  <a:pt x="1747660" y="150818"/>
                  <a:pt x="1747660" y="336862"/>
                </a:cubicBezTo>
                <a:cubicBezTo>
                  <a:pt x="1747660" y="522906"/>
                  <a:pt x="1596842" y="673724"/>
                  <a:pt x="1410798" y="67372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272790" y="2365375"/>
            <a:ext cx="6239510" cy="17113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6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7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2"/>
            </p:custDataLst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2"/>
            </p:custDataLst>
          </p:nvPr>
        </p:nvSpPr>
        <p:spPr>
          <a:xfrm rot="19270109">
            <a:off x="11372215" y="353060"/>
            <a:ext cx="1347470" cy="1207135"/>
          </a:xfrm>
          <a:custGeom>
            <a:avLst/>
            <a:gdLst>
              <a:gd name="connsiteX0" fmla="*/ 1347332 w 1347332"/>
              <a:gd name="connsiteY0" fmla="*/ 0 h 1206898"/>
              <a:gd name="connsiteX1" fmla="*/ 375867 w 1347332"/>
              <a:gd name="connsiteY1" fmla="*/ 1206898 h 1206898"/>
              <a:gd name="connsiteX2" fmla="*/ 0 w 1347332"/>
              <a:gd name="connsiteY2" fmla="*/ 1206898 h 1206898"/>
              <a:gd name="connsiteX3" fmla="*/ 968817 w 1347332"/>
              <a:gd name="connsiteY3" fmla="*/ 3289 h 1206898"/>
              <a:gd name="connsiteX4" fmla="*/ 964731 w 1347332"/>
              <a:gd name="connsiteY4" fmla="*/ 0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7332" h="1206898">
                <a:moveTo>
                  <a:pt x="1347332" y="0"/>
                </a:moveTo>
                <a:lnTo>
                  <a:pt x="375867" y="1206898"/>
                </a:lnTo>
                <a:lnTo>
                  <a:pt x="0" y="1206898"/>
                </a:lnTo>
                <a:lnTo>
                  <a:pt x="968817" y="3289"/>
                </a:lnTo>
                <a:lnTo>
                  <a:pt x="964731" y="0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3"/>
            </p:custDataLst>
          </p:nvPr>
        </p:nvSpPr>
        <p:spPr>
          <a:xfrm rot="19270109">
            <a:off x="10494645" y="-182245"/>
            <a:ext cx="1314450" cy="673735"/>
          </a:xfrm>
          <a:custGeom>
            <a:avLst/>
            <a:gdLst>
              <a:gd name="connsiteX0" fmla="*/ 485143 w 1314297"/>
              <a:gd name="connsiteY0" fmla="*/ 0 h 673724"/>
              <a:gd name="connsiteX1" fmla="*/ 1314297 w 1314297"/>
              <a:gd name="connsiteY1" fmla="*/ 667408 h 673724"/>
              <a:gd name="connsiteX2" fmla="*/ 1251648 w 1314297"/>
              <a:gd name="connsiteY2" fmla="*/ 673724 h 673724"/>
              <a:gd name="connsiteX3" fmla="*/ 837001 w 1314297"/>
              <a:gd name="connsiteY3" fmla="*/ 673724 h 673724"/>
              <a:gd name="connsiteX4" fmla="*/ 0 w 1314297"/>
              <a:gd name="connsiteY4" fmla="*/ 0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297" h="673724">
                <a:moveTo>
                  <a:pt x="485143" y="0"/>
                </a:moveTo>
                <a:lnTo>
                  <a:pt x="1314297" y="667408"/>
                </a:lnTo>
                <a:lnTo>
                  <a:pt x="1251648" y="673724"/>
                </a:lnTo>
                <a:lnTo>
                  <a:pt x="837001" y="6737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4"/>
            </p:custDataLst>
          </p:nvPr>
        </p:nvSpPr>
        <p:spPr>
          <a:xfrm rot="19270109">
            <a:off x="-169545" y="5780405"/>
            <a:ext cx="1226185" cy="1301750"/>
          </a:xfrm>
          <a:custGeom>
            <a:avLst/>
            <a:gdLst>
              <a:gd name="connsiteX0" fmla="*/ 943850 w 1225951"/>
              <a:gd name="connsiteY0" fmla="*/ 0 h 1301924"/>
              <a:gd name="connsiteX1" fmla="*/ 418834 w 1225951"/>
              <a:gd name="connsiteY1" fmla="*/ 652254 h 1301924"/>
              <a:gd name="connsiteX2" fmla="*/ 1225951 w 1225951"/>
              <a:gd name="connsiteY2" fmla="*/ 1301924 h 1301924"/>
              <a:gd name="connsiteX3" fmla="*/ 740807 w 1225951"/>
              <a:gd name="connsiteY3" fmla="*/ 1301924 h 1301924"/>
              <a:gd name="connsiteX4" fmla="*/ 0 w 1225951"/>
              <a:gd name="connsiteY4" fmla="*/ 705629 h 1301924"/>
              <a:gd name="connsiteX5" fmla="*/ 567980 w 1225951"/>
              <a:gd name="connsiteY5" fmla="*/ 0 h 1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5951" h="1301924">
                <a:moveTo>
                  <a:pt x="943850" y="0"/>
                </a:moveTo>
                <a:lnTo>
                  <a:pt x="418834" y="652254"/>
                </a:lnTo>
                <a:lnTo>
                  <a:pt x="1225951" y="1301924"/>
                </a:lnTo>
                <a:lnTo>
                  <a:pt x="740807" y="1301924"/>
                </a:lnTo>
                <a:lnTo>
                  <a:pt x="0" y="705629"/>
                </a:lnTo>
                <a:lnTo>
                  <a:pt x="56798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5"/>
            </p:custDataLst>
          </p:nvPr>
        </p:nvSpPr>
        <p:spPr>
          <a:xfrm rot="19270109">
            <a:off x="-312420" y="4897120"/>
            <a:ext cx="918210" cy="673735"/>
          </a:xfrm>
          <a:custGeom>
            <a:avLst/>
            <a:gdLst>
              <a:gd name="connsiteX0" fmla="*/ 918169 w 918169"/>
              <a:gd name="connsiteY0" fmla="*/ 0 h 673724"/>
              <a:gd name="connsiteX1" fmla="*/ 375870 w 918169"/>
              <a:gd name="connsiteY1" fmla="*/ 673724 h 673724"/>
              <a:gd name="connsiteX2" fmla="*/ 0 w 918169"/>
              <a:gd name="connsiteY2" fmla="*/ 673724 h 673724"/>
              <a:gd name="connsiteX3" fmla="*/ 542299 w 918169"/>
              <a:gd name="connsiteY3" fmla="*/ 0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169" h="673724">
                <a:moveTo>
                  <a:pt x="918169" y="0"/>
                </a:moveTo>
                <a:lnTo>
                  <a:pt x="375870" y="673724"/>
                </a:lnTo>
                <a:lnTo>
                  <a:pt x="0" y="673724"/>
                </a:lnTo>
                <a:lnTo>
                  <a:pt x="542299" y="0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-92710" y="5761990"/>
            <a:ext cx="1993900" cy="1541780"/>
            <a:chOff x="-146" y="9074"/>
            <a:chExt cx="3140" cy="2428"/>
          </a:xfrm>
        </p:grpSpPr>
        <p:sp>
          <p:nvSpPr>
            <p:cNvPr id="15" name="任意多边形: 形状 14"/>
            <p:cNvSpPr/>
            <p:nvPr userDrawn="1">
              <p:custDataLst>
                <p:tags r:id="rId9"/>
              </p:custDataLst>
            </p:nvPr>
          </p:nvSpPr>
          <p:spPr>
            <a:xfrm rot="18529891" flipH="1">
              <a:off x="-535" y="9533"/>
              <a:ext cx="1657" cy="879"/>
            </a:xfrm>
            <a:custGeom>
              <a:avLst/>
              <a:gdLst>
                <a:gd name="connsiteX0" fmla="*/ 47639 w 1052248"/>
                <a:gd name="connsiteY0" fmla="*/ 122983 h 557885"/>
                <a:gd name="connsiteX1" fmla="*/ 0 w 1052248"/>
                <a:gd name="connsiteY1" fmla="*/ 278943 h 557885"/>
                <a:gd name="connsiteX2" fmla="*/ 0 w 1052248"/>
                <a:gd name="connsiteY2" fmla="*/ 278942 h 557885"/>
                <a:gd name="connsiteX3" fmla="*/ 278943 w 1052248"/>
                <a:gd name="connsiteY3" fmla="*/ 557885 h 557885"/>
                <a:gd name="connsiteX4" fmla="*/ 976245 w 1052248"/>
                <a:gd name="connsiteY4" fmla="*/ 557885 h 557885"/>
                <a:gd name="connsiteX5" fmla="*/ 1052248 w 1052248"/>
                <a:gd name="connsiteY5" fmla="*/ 463463 h 557885"/>
                <a:gd name="connsiteX6" fmla="*/ 476465 w 1052248"/>
                <a:gd name="connsiteY6" fmla="*/ 0 h 557885"/>
                <a:gd name="connsiteX7" fmla="*/ 278943 w 1052248"/>
                <a:gd name="connsiteY7" fmla="*/ 0 h 557885"/>
                <a:gd name="connsiteX8" fmla="*/ 47639 w 1052248"/>
                <a:gd name="connsiteY8" fmla="*/ 122983 h 55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248" h="557885">
                  <a:moveTo>
                    <a:pt x="47639" y="122983"/>
                  </a:moveTo>
                  <a:cubicBezTo>
                    <a:pt x="17562" y="167503"/>
                    <a:pt x="0" y="221172"/>
                    <a:pt x="0" y="278943"/>
                  </a:cubicBezTo>
                  <a:lnTo>
                    <a:pt x="0" y="278942"/>
                  </a:lnTo>
                  <a:cubicBezTo>
                    <a:pt x="0" y="432998"/>
                    <a:pt x="124887" y="557885"/>
                    <a:pt x="278943" y="557885"/>
                  </a:cubicBezTo>
                  <a:lnTo>
                    <a:pt x="976245" y="557885"/>
                  </a:lnTo>
                  <a:lnTo>
                    <a:pt x="1052248" y="463463"/>
                  </a:lnTo>
                  <a:lnTo>
                    <a:pt x="476465" y="0"/>
                  </a:lnTo>
                  <a:lnTo>
                    <a:pt x="278943" y="0"/>
                  </a:lnTo>
                  <a:cubicBezTo>
                    <a:pt x="182658" y="0"/>
                    <a:pt x="97767" y="48784"/>
                    <a:pt x="47639" y="122983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 userDrawn="1">
              <p:custDataLst>
                <p:tags r:id="rId10"/>
              </p:custDataLst>
            </p:nvPr>
          </p:nvSpPr>
          <p:spPr>
            <a:xfrm rot="18529891" flipH="1">
              <a:off x="1751" y="10047"/>
              <a:ext cx="1426" cy="1061"/>
            </a:xfrm>
            <a:custGeom>
              <a:avLst/>
              <a:gdLst>
                <a:gd name="connsiteX0" fmla="*/ 57531 w 905808"/>
                <a:gd name="connsiteY0" fmla="*/ 148519 h 673724"/>
                <a:gd name="connsiteX1" fmla="*/ 0 w 905808"/>
                <a:gd name="connsiteY1" fmla="*/ 336862 h 673724"/>
                <a:gd name="connsiteX2" fmla="*/ 336862 w 905808"/>
                <a:gd name="connsiteY2" fmla="*/ 673724 h 673724"/>
                <a:gd name="connsiteX3" fmla="*/ 363509 w 905808"/>
                <a:gd name="connsiteY3" fmla="*/ 673724 h 673724"/>
                <a:gd name="connsiteX4" fmla="*/ 905808 w 905808"/>
                <a:gd name="connsiteY4" fmla="*/ 0 h 673724"/>
                <a:gd name="connsiteX5" fmla="*/ 336862 w 905808"/>
                <a:gd name="connsiteY5" fmla="*/ 0 h 673724"/>
                <a:gd name="connsiteX6" fmla="*/ 57531 w 905808"/>
                <a:gd name="connsiteY6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808" h="673724">
                  <a:moveTo>
                    <a:pt x="57531" y="148519"/>
                  </a:moveTo>
                  <a:cubicBezTo>
                    <a:pt x="21209" y="202283"/>
                    <a:pt x="0" y="267096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363509" y="673724"/>
                  </a:lnTo>
                  <a:lnTo>
                    <a:pt x="905808" y="0"/>
                  </a:lnTo>
                  <a:lnTo>
                    <a:pt x="336862" y="0"/>
                  </a:lnTo>
                  <a:cubicBezTo>
                    <a:pt x="220584" y="0"/>
                    <a:pt x="118067" y="58913"/>
                    <a:pt x="57531" y="148519"/>
                  </a:cubicBezTo>
                  <a:close/>
                </a:path>
              </a:pathLst>
            </a:custGeom>
            <a:solidFill>
              <a:schemeClr val="accent3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 userDrawn="1">
              <p:custDataLst>
                <p:tags r:id="rId11"/>
              </p:custDataLst>
            </p:nvPr>
          </p:nvSpPr>
          <p:spPr>
            <a:xfrm rot="18529891" flipH="1">
              <a:off x="86" y="9519"/>
              <a:ext cx="2428" cy="1538"/>
            </a:xfrm>
            <a:custGeom>
              <a:avLst/>
              <a:gdLst>
                <a:gd name="connsiteX0" fmla="*/ 83383 w 1541873"/>
                <a:gd name="connsiteY0" fmla="*/ 215259 h 976472"/>
                <a:gd name="connsiteX1" fmla="*/ 0 w 1541873"/>
                <a:gd name="connsiteY1" fmla="*/ 488236 h 976472"/>
                <a:gd name="connsiteX2" fmla="*/ 488236 w 1541873"/>
                <a:gd name="connsiteY2" fmla="*/ 976472 h 976472"/>
                <a:gd name="connsiteX3" fmla="*/ 795628 w 1541873"/>
                <a:gd name="connsiteY3" fmla="*/ 976472 h 976472"/>
                <a:gd name="connsiteX4" fmla="*/ 1541873 w 1541873"/>
                <a:gd name="connsiteY4" fmla="*/ 49376 h 976472"/>
                <a:gd name="connsiteX5" fmla="*/ 1480530 w 1541873"/>
                <a:gd name="connsiteY5" fmla="*/ 0 h 976472"/>
                <a:gd name="connsiteX6" fmla="*/ 488236 w 1541873"/>
                <a:gd name="connsiteY6" fmla="*/ 0 h 976472"/>
                <a:gd name="connsiteX7" fmla="*/ 83383 w 1541873"/>
                <a:gd name="connsiteY7" fmla="*/ 215259 h 97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873" h="976472">
                  <a:moveTo>
                    <a:pt x="83383" y="215259"/>
                  </a:moveTo>
                  <a:cubicBezTo>
                    <a:pt x="30739" y="293182"/>
                    <a:pt x="0" y="387119"/>
                    <a:pt x="0" y="488236"/>
                  </a:cubicBezTo>
                  <a:cubicBezTo>
                    <a:pt x="0" y="757881"/>
                    <a:pt x="218591" y="976472"/>
                    <a:pt x="488236" y="976472"/>
                  </a:cubicBezTo>
                  <a:lnTo>
                    <a:pt x="795628" y="976472"/>
                  </a:lnTo>
                  <a:lnTo>
                    <a:pt x="1541873" y="49376"/>
                  </a:lnTo>
                  <a:lnTo>
                    <a:pt x="1480530" y="0"/>
                  </a:lnTo>
                  <a:lnTo>
                    <a:pt x="488236" y="0"/>
                  </a:lnTo>
                  <a:cubicBezTo>
                    <a:pt x="319708" y="0"/>
                    <a:pt x="171123" y="85387"/>
                    <a:pt x="83383" y="2152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582930" y="770255"/>
            <a:ext cx="3959860" cy="882015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5" name="任意多边形: 形状 14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>
              <p:custDataLst>
                <p:tags r:id="rId10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marL="285750" indent="-28575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8"/>
            </p:custDataLst>
          </p:nvPr>
        </p:nvSpPr>
        <p:spPr>
          <a:xfrm>
            <a:off x="593725" y="5180330"/>
            <a:ext cx="11001375" cy="101155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10172700" y="5869305"/>
            <a:ext cx="2024380" cy="1510665"/>
            <a:chOff x="16020" y="9243"/>
            <a:chExt cx="3188" cy="2379"/>
          </a:xfrm>
        </p:grpSpPr>
        <p:sp>
          <p:nvSpPr>
            <p:cNvPr id="12" name="任意多边形: 形状 11"/>
            <p:cNvSpPr/>
            <p:nvPr userDrawn="1">
              <p:custDataLst>
                <p:tags r:id="rId11"/>
              </p:custDataLst>
            </p:nvPr>
          </p:nvSpPr>
          <p:spPr>
            <a:xfrm rot="3070109">
              <a:off x="15860" y="9606"/>
              <a:ext cx="2176" cy="1857"/>
            </a:xfrm>
            <a:custGeom>
              <a:avLst/>
              <a:gdLst>
                <a:gd name="connsiteX0" fmla="*/ 103060 w 1381818"/>
                <a:gd name="connsiteY0" fmla="*/ 266055 h 1179337"/>
                <a:gd name="connsiteX1" fmla="*/ 603449 w 1381818"/>
                <a:gd name="connsiteY1" fmla="*/ 1 h 1179337"/>
                <a:gd name="connsiteX2" fmla="*/ 1381818 w 1381818"/>
                <a:gd name="connsiteY2" fmla="*/ 0 h 1179337"/>
                <a:gd name="connsiteX3" fmla="*/ 432539 w 1381818"/>
                <a:gd name="connsiteY3" fmla="*/ 1179337 h 1179337"/>
                <a:gd name="connsiteX4" fmla="*/ 368559 w 1381818"/>
                <a:gd name="connsiteY4" fmla="*/ 1159476 h 1179337"/>
                <a:gd name="connsiteX5" fmla="*/ 0 w 1381818"/>
                <a:gd name="connsiteY5" fmla="*/ 603449 h 1179337"/>
                <a:gd name="connsiteX6" fmla="*/ 103060 w 1381818"/>
                <a:gd name="connsiteY6" fmla="*/ 266055 h 117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818" h="1179337">
                  <a:moveTo>
                    <a:pt x="103060" y="266055"/>
                  </a:moveTo>
                  <a:cubicBezTo>
                    <a:pt x="211504" y="105536"/>
                    <a:pt x="395151" y="0"/>
                    <a:pt x="603449" y="1"/>
                  </a:cubicBezTo>
                  <a:lnTo>
                    <a:pt x="1381818" y="0"/>
                  </a:lnTo>
                  <a:lnTo>
                    <a:pt x="432539" y="1179337"/>
                  </a:lnTo>
                  <a:lnTo>
                    <a:pt x="368559" y="1159476"/>
                  </a:lnTo>
                  <a:cubicBezTo>
                    <a:pt x="151972" y="1067868"/>
                    <a:pt x="0" y="853406"/>
                    <a:pt x="0" y="603449"/>
                  </a:cubicBezTo>
                  <a:cubicBezTo>
                    <a:pt x="0" y="478471"/>
                    <a:pt x="37993" y="362366"/>
                    <a:pt x="103060" y="266055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 userDrawn="1">
              <p:custDataLst>
                <p:tags r:id="rId12"/>
              </p:custDataLst>
            </p:nvPr>
          </p:nvSpPr>
          <p:spPr>
            <a:xfrm rot="3070109">
              <a:off x="17799" y="9592"/>
              <a:ext cx="1758" cy="1061"/>
            </a:xfrm>
            <a:custGeom>
              <a:avLst/>
              <a:gdLst>
                <a:gd name="connsiteX0" fmla="*/ 57531 w 1116603"/>
                <a:gd name="connsiteY0" fmla="*/ 148519 h 673724"/>
                <a:gd name="connsiteX1" fmla="*/ 336862 w 1116603"/>
                <a:gd name="connsiteY1" fmla="*/ 0 h 673724"/>
                <a:gd name="connsiteX2" fmla="*/ 707262 w 1116603"/>
                <a:gd name="connsiteY2" fmla="*/ 0 h 673724"/>
                <a:gd name="connsiteX3" fmla="*/ 1116603 w 1116603"/>
                <a:gd name="connsiteY3" fmla="*/ 329490 h 673724"/>
                <a:gd name="connsiteX4" fmla="*/ 839520 w 1116603"/>
                <a:gd name="connsiteY4" fmla="*/ 673724 h 673724"/>
                <a:gd name="connsiteX5" fmla="*/ 336862 w 1116603"/>
                <a:gd name="connsiteY5" fmla="*/ 673724 h 673724"/>
                <a:gd name="connsiteX6" fmla="*/ 0 w 1116603"/>
                <a:gd name="connsiteY6" fmla="*/ 336862 h 673724"/>
                <a:gd name="connsiteX7" fmla="*/ 57531 w 1116603"/>
                <a:gd name="connsiteY7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603" h="673724">
                  <a:moveTo>
                    <a:pt x="57531" y="148519"/>
                  </a:moveTo>
                  <a:cubicBezTo>
                    <a:pt x="118067" y="58914"/>
                    <a:pt x="220584" y="0"/>
                    <a:pt x="336862" y="0"/>
                  </a:cubicBezTo>
                  <a:lnTo>
                    <a:pt x="707262" y="0"/>
                  </a:lnTo>
                  <a:lnTo>
                    <a:pt x="1116603" y="329490"/>
                  </a:lnTo>
                  <a:lnTo>
                    <a:pt x="839520" y="673724"/>
                  </a:lnTo>
                  <a:lnTo>
                    <a:pt x="336862" y="673724"/>
                  </a:lnTo>
                  <a:cubicBezTo>
                    <a:pt x="150818" y="673724"/>
                    <a:pt x="0" y="522906"/>
                    <a:pt x="0" y="336862"/>
                  </a:cubicBezTo>
                  <a:cubicBezTo>
                    <a:pt x="0" y="267096"/>
                    <a:pt x="21208" y="202283"/>
                    <a:pt x="57531" y="148519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2"/>
            </p:custDataLst>
          </p:nvPr>
        </p:nvSpPr>
        <p:spPr>
          <a:xfrm rot="18529891" flipV="1">
            <a:off x="10132695" y="390525"/>
            <a:ext cx="2548890" cy="1207135"/>
          </a:xfrm>
          <a:custGeom>
            <a:avLst/>
            <a:gdLst>
              <a:gd name="connsiteX0" fmla="*/ 2081412 w 2549029"/>
              <a:gd name="connsiteY0" fmla="*/ 1206898 h 1206898"/>
              <a:gd name="connsiteX1" fmla="*/ 2549029 w 2549029"/>
              <a:gd name="connsiteY1" fmla="*/ 625954 h 1206898"/>
              <a:gd name="connsiteX2" fmla="*/ 1771376 w 2549029"/>
              <a:gd name="connsiteY2" fmla="*/ 0 h 1206898"/>
              <a:gd name="connsiteX3" fmla="*/ 603449 w 2549029"/>
              <a:gd name="connsiteY3" fmla="*/ 0 h 1206898"/>
              <a:gd name="connsiteX4" fmla="*/ 0 w 2549029"/>
              <a:gd name="connsiteY4" fmla="*/ 603449 h 1206898"/>
              <a:gd name="connsiteX5" fmla="*/ 603449 w 2549029"/>
              <a:gd name="connsiteY5" fmla="*/ 1206898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9029" h="1206898">
                <a:moveTo>
                  <a:pt x="2081412" y="1206898"/>
                </a:moveTo>
                <a:lnTo>
                  <a:pt x="2549029" y="625954"/>
                </a:lnTo>
                <a:lnTo>
                  <a:pt x="1771376" y="0"/>
                </a:lnTo>
                <a:lnTo>
                  <a:pt x="603449" y="0"/>
                </a:lnTo>
                <a:cubicBezTo>
                  <a:pt x="270173" y="0"/>
                  <a:pt x="0" y="270173"/>
                  <a:pt x="0" y="603449"/>
                </a:cubicBezTo>
                <a:cubicBezTo>
                  <a:pt x="0" y="936725"/>
                  <a:pt x="270173" y="1206898"/>
                  <a:pt x="603449" y="120689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3"/>
            </p:custDataLst>
          </p:nvPr>
        </p:nvSpPr>
        <p:spPr>
          <a:xfrm rot="18529891" flipV="1">
            <a:off x="11599545" y="1417320"/>
            <a:ext cx="1036955" cy="653415"/>
          </a:xfrm>
          <a:custGeom>
            <a:avLst/>
            <a:gdLst>
              <a:gd name="connsiteX0" fmla="*/ 1037002 w 1037002"/>
              <a:gd name="connsiteY0" fmla="*/ 653334 h 653334"/>
              <a:gd name="connsiteX1" fmla="*/ 225334 w 1037002"/>
              <a:gd name="connsiteY1" fmla="*/ 0 h 653334"/>
              <a:gd name="connsiteX2" fmla="*/ 205740 w 1037002"/>
              <a:gd name="connsiteY2" fmla="*/ 6082 h 653334"/>
              <a:gd name="connsiteX3" fmla="*/ 0 w 1037002"/>
              <a:gd name="connsiteY3" fmla="*/ 316472 h 653334"/>
              <a:gd name="connsiteX4" fmla="*/ 336862 w 1037002"/>
              <a:gd name="connsiteY4" fmla="*/ 653334 h 65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002" h="653334">
                <a:moveTo>
                  <a:pt x="1037002" y="653334"/>
                </a:moveTo>
                <a:lnTo>
                  <a:pt x="225334" y="0"/>
                </a:lnTo>
                <a:lnTo>
                  <a:pt x="205740" y="6082"/>
                </a:lnTo>
                <a:cubicBezTo>
                  <a:pt x="84835" y="57221"/>
                  <a:pt x="0" y="176939"/>
                  <a:pt x="0" y="316472"/>
                </a:cubicBezTo>
                <a:cubicBezTo>
                  <a:pt x="0" y="502516"/>
                  <a:pt x="150818" y="653334"/>
                  <a:pt x="336862" y="65333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4"/>
            </p:custDataLst>
          </p:nvPr>
        </p:nvSpPr>
        <p:spPr>
          <a:xfrm rot="18529891" flipH="1">
            <a:off x="-488315" y="5227320"/>
            <a:ext cx="2604770" cy="1207135"/>
          </a:xfrm>
          <a:custGeom>
            <a:avLst/>
            <a:gdLst>
              <a:gd name="connsiteX0" fmla="*/ 103060 w 2604846"/>
              <a:gd name="connsiteY0" fmla="*/ 266055 h 1206898"/>
              <a:gd name="connsiteX1" fmla="*/ 0 w 2604846"/>
              <a:gd name="connsiteY1" fmla="*/ 603449 h 1206898"/>
              <a:gd name="connsiteX2" fmla="*/ 603449 w 2604846"/>
              <a:gd name="connsiteY2" fmla="*/ 1206898 h 1206898"/>
              <a:gd name="connsiteX3" fmla="*/ 2118677 w 2604846"/>
              <a:gd name="connsiteY3" fmla="*/ 1206898 h 1206898"/>
              <a:gd name="connsiteX4" fmla="*/ 2604846 w 2604846"/>
              <a:gd name="connsiteY4" fmla="*/ 602906 h 1206898"/>
              <a:gd name="connsiteX5" fmla="*/ 1855827 w 2604846"/>
              <a:gd name="connsiteY5" fmla="*/ 0 h 1206898"/>
              <a:gd name="connsiteX6" fmla="*/ 603449 w 2604846"/>
              <a:gd name="connsiteY6" fmla="*/ 0 h 1206898"/>
              <a:gd name="connsiteX7" fmla="*/ 103060 w 2604846"/>
              <a:gd name="connsiteY7" fmla="*/ 266055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4846" h="1206898">
                <a:moveTo>
                  <a:pt x="103060" y="266055"/>
                </a:moveTo>
                <a:cubicBezTo>
                  <a:pt x="37993" y="362366"/>
                  <a:pt x="0" y="478470"/>
                  <a:pt x="0" y="603449"/>
                </a:cubicBezTo>
                <a:cubicBezTo>
                  <a:pt x="0" y="936725"/>
                  <a:pt x="270173" y="1206898"/>
                  <a:pt x="603449" y="1206898"/>
                </a:cubicBezTo>
                <a:lnTo>
                  <a:pt x="2118677" y="1206898"/>
                </a:lnTo>
                <a:lnTo>
                  <a:pt x="2604846" y="602906"/>
                </a:lnTo>
                <a:lnTo>
                  <a:pt x="1855827" y="0"/>
                </a:lnTo>
                <a:lnTo>
                  <a:pt x="603449" y="0"/>
                </a:lnTo>
                <a:cubicBezTo>
                  <a:pt x="395151" y="0"/>
                  <a:pt x="211504" y="105537"/>
                  <a:pt x="103060" y="266055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5"/>
            </p:custDataLst>
          </p:nvPr>
        </p:nvSpPr>
        <p:spPr>
          <a:xfrm rot="18529891" flipH="1">
            <a:off x="-473075" y="4752975"/>
            <a:ext cx="1121410" cy="669290"/>
          </a:xfrm>
          <a:custGeom>
            <a:avLst/>
            <a:gdLst>
              <a:gd name="connsiteX0" fmla="*/ 57530 w 1121454"/>
              <a:gd name="connsiteY0" fmla="*/ 143824 h 669029"/>
              <a:gd name="connsiteX1" fmla="*/ 0 w 1121454"/>
              <a:gd name="connsiteY1" fmla="*/ 332167 h 669029"/>
              <a:gd name="connsiteX2" fmla="*/ 336862 w 1121454"/>
              <a:gd name="connsiteY2" fmla="*/ 669029 h 669029"/>
              <a:gd name="connsiteX3" fmla="*/ 1121454 w 1121454"/>
              <a:gd name="connsiteY3" fmla="*/ 669029 h 669029"/>
              <a:gd name="connsiteX4" fmla="*/ 290286 w 1121454"/>
              <a:gd name="connsiteY4" fmla="*/ 0 h 669029"/>
              <a:gd name="connsiteX5" fmla="*/ 268972 w 1121454"/>
              <a:gd name="connsiteY5" fmla="*/ 2149 h 669029"/>
              <a:gd name="connsiteX6" fmla="*/ 57530 w 1121454"/>
              <a:gd name="connsiteY6" fmla="*/ 143824 h 66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1454" h="669029">
                <a:moveTo>
                  <a:pt x="57530" y="143824"/>
                </a:moveTo>
                <a:cubicBezTo>
                  <a:pt x="21209" y="197588"/>
                  <a:pt x="0" y="262401"/>
                  <a:pt x="0" y="332167"/>
                </a:cubicBezTo>
                <a:cubicBezTo>
                  <a:pt x="0" y="518211"/>
                  <a:pt x="150818" y="669029"/>
                  <a:pt x="336862" y="669029"/>
                </a:cubicBezTo>
                <a:lnTo>
                  <a:pt x="1121454" y="669029"/>
                </a:lnTo>
                <a:lnTo>
                  <a:pt x="290286" y="0"/>
                </a:lnTo>
                <a:lnTo>
                  <a:pt x="268972" y="2149"/>
                </a:lnTo>
                <a:cubicBezTo>
                  <a:pt x="181257" y="20098"/>
                  <a:pt x="105960" y="72139"/>
                  <a:pt x="57530" y="14382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="1" strike="noStrik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marL="285750" indent="-28575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6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6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6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ags" Target="../tags/tag6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ags" Target="../tags/tag67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ags" Target="../tags/tag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29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10" Type="http://schemas.openxmlformats.org/officeDocument/2006/relationships/image" Target="../media/image24.jpeg"/><Relationship Id="rId4" Type="http://schemas.openxmlformats.org/officeDocument/2006/relationships/tags" Target="../tags/tag291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296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7" Type="http://schemas.openxmlformats.org/officeDocument/2006/relationships/image" Target="../media/image28.png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7" Type="http://schemas.openxmlformats.org/officeDocument/2006/relationships/image" Target="../media/image28.pn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2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3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34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tags" Target="../tags/tag24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4.png"/><Relationship Id="rId5" Type="http://schemas.openxmlformats.org/officeDocument/2006/relationships/tags" Target="../tags/tag244.xml"/><Relationship Id="rId10" Type="http://schemas.openxmlformats.org/officeDocument/2006/relationships/image" Target="../media/image3.png"/><Relationship Id="rId4" Type="http://schemas.openxmlformats.org/officeDocument/2006/relationships/tags" Target="../tags/tag243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46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52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5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6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7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5" Type="http://schemas.openxmlformats.org/officeDocument/2006/relationships/tags" Target="../tags/tag372.xml"/><Relationship Id="rId4" Type="http://schemas.openxmlformats.org/officeDocument/2006/relationships/tags" Target="../tags/tag37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76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tags" Target="../tags/tag37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82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4" Type="http://schemas.openxmlformats.org/officeDocument/2006/relationships/tags" Target="../tags/tag3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88.xml"/><Relationship Id="rId7" Type="http://schemas.openxmlformats.org/officeDocument/2006/relationships/image" Target="../media/image28.pn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3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5" Type="http://schemas.openxmlformats.org/officeDocument/2006/relationships/tags" Target="../tags/tag394.xml"/><Relationship Id="rId4" Type="http://schemas.openxmlformats.org/officeDocument/2006/relationships/tags" Target="../tags/tag39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9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4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10" Type="http://schemas.openxmlformats.org/officeDocument/2006/relationships/image" Target="../media/image10.png"/><Relationship Id="rId4" Type="http://schemas.openxmlformats.org/officeDocument/2006/relationships/tags" Target="../tags/tag249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0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" Type="http://schemas.openxmlformats.org/officeDocument/2006/relationships/tags" Target="../tags/tag40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41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16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5" Type="http://schemas.openxmlformats.org/officeDocument/2006/relationships/tags" Target="../tags/tag418.xml"/><Relationship Id="rId4" Type="http://schemas.openxmlformats.org/officeDocument/2006/relationships/tags" Target="../tags/tag4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422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42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4" Type="http://schemas.openxmlformats.org/officeDocument/2006/relationships/tags" Target="../tags/tag4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3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tags" Target="../tags/tag4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4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tags" Target="../tags/tag4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46.xml"/><Relationship Id="rId7" Type="http://schemas.openxmlformats.org/officeDocument/2006/relationships/image" Target="../media/image28.pn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5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60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66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10" Type="http://schemas.openxmlformats.org/officeDocument/2006/relationships/image" Target="../media/image16.png"/><Relationship Id="rId4" Type="http://schemas.openxmlformats.org/officeDocument/2006/relationships/tags" Target="../tags/tag267.xm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72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10" Type="http://schemas.openxmlformats.org/officeDocument/2006/relationships/image" Target="../media/image19.png"/><Relationship Id="rId4" Type="http://schemas.openxmlformats.org/officeDocument/2006/relationships/tags" Target="../tags/tag27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7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284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15969" y="7620"/>
            <a:ext cx="11219180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b="1" dirty="0"/>
              <a:t>抖音 头条 西瓜 </a:t>
            </a:r>
            <a:r>
              <a:rPr lang="en-US" altLang="zh-CN" b="1" dirty="0"/>
              <a:t>B</a:t>
            </a:r>
            <a:r>
              <a:rPr lang="zh-CN" altLang="zh-CN" b="1" dirty="0"/>
              <a:t>站 小红书</a:t>
            </a:r>
            <a:r>
              <a:rPr lang="zh-CN" altLang="zh-CN" dirty="0"/>
              <a:t> </a:t>
            </a:r>
            <a:endParaRPr lang="zh-CN" altLang="en-US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86CEB37-509A-CE48-B482-ECCA1FE2A9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41335" y="770743"/>
            <a:ext cx="1129665" cy="5147762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en-US" altLang="zh-CN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</a:p>
          <a:p>
            <a:pPr algn="ctr"/>
            <a:r>
              <a:rPr lang="en-US" altLang="zh-CN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</a:t>
            </a:r>
          </a:p>
          <a:p>
            <a:pPr algn="ctr"/>
            <a:r>
              <a:rPr lang="en-US" altLang="zh-CN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</a:p>
          <a:p>
            <a:pPr algn="ctr"/>
            <a:r>
              <a:rPr lang="en-US" altLang="zh-CN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</a:p>
          <a:p>
            <a:pPr algn="ctr"/>
            <a:r>
              <a:rPr lang="zh-CN" altLang="en-US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</a:t>
            </a:r>
            <a:endParaRPr lang="en-US" altLang="zh-CN" sz="3600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</a:t>
            </a:r>
            <a:endParaRPr lang="en-US" altLang="zh-CN" sz="3600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</a:t>
            </a:r>
            <a:endParaRPr lang="en-US" altLang="zh-CN" sz="3600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亮</a:t>
            </a:r>
            <a:endParaRPr lang="en-US" altLang="zh-CN" sz="3600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36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</a:t>
            </a:r>
            <a:endParaRPr lang="zh-CN" altLang="en-US" sz="3600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A4AE771F-9CB0-3C4F-9274-F64AA7126DD8}"/>
              </a:ext>
            </a:extLst>
          </p:cNvPr>
          <p:cNvSpPr txBox="1"/>
          <p:nvPr/>
        </p:nvSpPr>
        <p:spPr>
          <a:xfrm>
            <a:off x="2546639" y="547344"/>
            <a:ext cx="73818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网安志愿者在行动</a:t>
            </a:r>
            <a:endParaRPr lang="zh-CN" altLang="en-US" sz="4400" dirty="0">
              <a:solidFill>
                <a:srgbClr val="00B05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8FCE7A59-679C-BE4C-8301-C3DFB32ACBCC}"/>
              </a:ext>
            </a:extLst>
          </p:cNvPr>
          <p:cNvSpPr txBox="1"/>
          <p:nvPr/>
        </p:nvSpPr>
        <p:spPr>
          <a:xfrm>
            <a:off x="2615210" y="1779729"/>
            <a:ext cx="3711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网安系列科普动画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69D78DC4-5EEC-9543-A03E-F549CAB9D4F9}"/>
              </a:ext>
            </a:extLst>
          </p:cNvPr>
          <p:cNvSpPr txBox="1"/>
          <p:nvPr/>
        </p:nvSpPr>
        <p:spPr>
          <a:xfrm>
            <a:off x="6781869" y="1827824"/>
            <a:ext cx="4097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四宝抗疫宣传小视频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DB543B5-A1C7-F448-83E8-609F2829A956}"/>
              </a:ext>
            </a:extLst>
          </p:cNvPr>
          <p:cNvSpPr txBox="1"/>
          <p:nvPr/>
        </p:nvSpPr>
        <p:spPr>
          <a:xfrm>
            <a:off x="2699038" y="3358639"/>
            <a:ext cx="816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发起单位、支持单位权益视频</a:t>
            </a:r>
            <a:endParaRPr lang="zh-CN" altLang="en-US" sz="3200" dirty="0">
              <a:solidFill>
                <a:srgbClr val="00B05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7A207E61-690D-184B-B44C-6CF2E6B9AAB7}"/>
              </a:ext>
            </a:extLst>
          </p:cNvPr>
          <p:cNvSpPr txBox="1"/>
          <p:nvPr/>
        </p:nvSpPr>
        <p:spPr>
          <a:xfrm>
            <a:off x="7128813" y="5267119"/>
            <a:ext cx="409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调查活动</a:t>
            </a:r>
            <a:r>
              <a:rPr lang="en-US" altLang="zh-CN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画册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8FA7E3A5-8757-6144-91DD-7644920405A0}"/>
              </a:ext>
            </a:extLst>
          </p:cNvPr>
          <p:cNvSpPr txBox="1"/>
          <p:nvPr/>
        </p:nvSpPr>
        <p:spPr>
          <a:xfrm>
            <a:off x="1718667" y="5230967"/>
            <a:ext cx="4659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联合公安网警宣传视频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83B334D7-CA46-2545-A296-E83885A6535B}"/>
              </a:ext>
            </a:extLst>
          </p:cNvPr>
          <p:cNvSpPr txBox="1"/>
          <p:nvPr/>
        </p:nvSpPr>
        <p:spPr>
          <a:xfrm>
            <a:off x="8044141" y="4439591"/>
            <a:ext cx="409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网红宣传视频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133DD555-161D-4F4B-A225-DEFD2843020C}"/>
              </a:ext>
            </a:extLst>
          </p:cNvPr>
          <p:cNvSpPr txBox="1"/>
          <p:nvPr/>
        </p:nvSpPr>
        <p:spPr>
          <a:xfrm>
            <a:off x="6782864" y="2594765"/>
            <a:ext cx="409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调查活动报告周画册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F9312C6F-CEAC-D040-9C8A-CE8AD1FBD4FA}"/>
              </a:ext>
            </a:extLst>
          </p:cNvPr>
          <p:cNvSpPr txBox="1"/>
          <p:nvPr/>
        </p:nvSpPr>
        <p:spPr>
          <a:xfrm>
            <a:off x="2126812" y="4328967"/>
            <a:ext cx="6024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四宝网安宣传口播动画</a:t>
            </a:r>
            <a:endParaRPr lang="zh-CN" altLang="en-US" sz="2800" dirty="0">
              <a:solidFill>
                <a:srgbClr val="00B05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929CC37C-B12F-404C-92F4-711EF9D477D1}"/>
              </a:ext>
            </a:extLst>
          </p:cNvPr>
          <p:cNvSpPr txBox="1"/>
          <p:nvPr/>
        </p:nvSpPr>
        <p:spPr>
          <a:xfrm>
            <a:off x="1718667" y="2548168"/>
            <a:ext cx="480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与支持单位共同平台直播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184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87622" y="762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文化宣传活动</a:t>
            </a:r>
            <a:endParaRPr lang="zh-CN" altLang="en-US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ctr"/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3B0F0E9-821A-004C-92FA-8FC0C47D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14" r="14201"/>
          <a:stretch/>
        </p:blipFill>
        <p:spPr>
          <a:xfrm>
            <a:off x="1254429" y="7591"/>
            <a:ext cx="4075853" cy="69018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C97821B-5AE9-5A49-BD4E-40F663CC5D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9184"/>
          <a:stretch/>
        </p:blipFill>
        <p:spPr>
          <a:xfrm>
            <a:off x="4616249" y="-3810"/>
            <a:ext cx="3401478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A1CE55B-5E3A-0D4D-96D7-BDDF88DF73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100"/>
          <a:stretch/>
        </p:blipFill>
        <p:spPr>
          <a:xfrm>
            <a:off x="8073616" y="11430"/>
            <a:ext cx="345356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5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87622" y="762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文化宣传活动</a:t>
            </a:r>
            <a:endParaRPr lang="zh-CN" altLang="en-US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ctr"/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721CF15-4A76-714B-8E1B-697C65F55E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8564"/>
          <a:stretch/>
        </p:blipFill>
        <p:spPr>
          <a:xfrm>
            <a:off x="2565412" y="-3810"/>
            <a:ext cx="343126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C6AA699-CCA7-9B4B-9770-3FD81D0CAD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8051"/>
          <a:stretch/>
        </p:blipFill>
        <p:spPr>
          <a:xfrm>
            <a:off x="6496298" y="-3810"/>
            <a:ext cx="314950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9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87622" y="762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调查活动宣传语</a:t>
            </a:r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8854415-0D1D-E44E-A4B6-5CDB4B81C005}"/>
              </a:ext>
            </a:extLst>
          </p:cNvPr>
          <p:cNvSpPr/>
          <p:nvPr/>
        </p:nvSpPr>
        <p:spPr>
          <a:xfrm>
            <a:off x="2244899" y="1542799"/>
            <a:ext cx="9247031" cy="389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dirty="0"/>
              <a:t>安安全全共净网，满满意意享生活 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dirty="0"/>
              <a:t>网络调查，你我有责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dirty="0"/>
              <a:t>多一份防范意识，多一份网安保障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dirty="0"/>
              <a:t>网海悠悠，诱惑无穷</a:t>
            </a:r>
            <a:r>
              <a:rPr lang="en-US" altLang="zh-CN" sz="2800" dirty="0"/>
              <a:t>;</a:t>
            </a:r>
            <a:r>
              <a:rPr lang="zh-CN" altLang="en-US" sz="2800" dirty="0"/>
              <a:t>便宜莫贪，保障安全 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dirty="0"/>
              <a:t>风清气爽，你我担当 </a:t>
            </a:r>
            <a:endParaRPr lang="en-US" altLang="zh-CN" sz="2800" dirty="0"/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zh-CN" altLang="en-US" sz="2800" dirty="0"/>
              <a:t>积极参与调查问卷，让政府听到网民心声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200DD43-7354-1746-A194-8D5D6EC845F9}"/>
              </a:ext>
            </a:extLst>
          </p:cNvPr>
          <p:cNvSpPr txBox="1"/>
          <p:nvPr/>
        </p:nvSpPr>
        <p:spPr>
          <a:xfrm>
            <a:off x="1641126" y="850029"/>
            <a:ext cx="886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一、发起单位使用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56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87622" y="762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调查活动宣传语</a:t>
            </a:r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8854415-0D1D-E44E-A4B6-5CDB4B81C005}"/>
              </a:ext>
            </a:extLst>
          </p:cNvPr>
          <p:cNvSpPr/>
          <p:nvPr/>
        </p:nvSpPr>
        <p:spPr>
          <a:xfrm>
            <a:off x="1535668" y="1767820"/>
            <a:ext cx="10118819" cy="371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1</a:t>
            </a:r>
            <a:r>
              <a:rPr lang="zh-CN" altLang="en-US" sz="2400" dirty="0"/>
              <a:t>）我是 </a:t>
            </a:r>
            <a:r>
              <a:rPr lang="en" altLang="zh-CN" sz="2400" dirty="0"/>
              <a:t>xx </a:t>
            </a:r>
            <a:r>
              <a:rPr lang="zh-CN" altLang="en-US" sz="2400" dirty="0"/>
              <a:t>集团</a:t>
            </a:r>
            <a:r>
              <a:rPr lang="en-US" altLang="zh-CN" sz="2400" dirty="0"/>
              <a:t>/</a:t>
            </a:r>
            <a:r>
              <a:rPr lang="zh-CN" altLang="en-US" sz="2400" dirty="0"/>
              <a:t>公司的 </a:t>
            </a:r>
            <a:r>
              <a:rPr lang="en" altLang="zh-CN" sz="2400" dirty="0"/>
              <a:t>xx</a:t>
            </a:r>
            <a:r>
              <a:rPr lang="zh-CN" altLang="en-US" sz="2400" dirty="0"/>
              <a:t>，网络安全为人民，网络安全靠人民。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一起参与网民网络安全感满意度调查。网络安全，从 </a:t>
            </a:r>
            <a:r>
              <a:rPr lang="en" altLang="zh-CN" sz="2400" dirty="0"/>
              <a:t>xx </a:t>
            </a:r>
            <a:r>
              <a:rPr lang="zh-CN" altLang="en-US" sz="2400" dirty="0"/>
              <a:t>公司每位员工做起</a:t>
            </a:r>
            <a:r>
              <a:rPr lang="en-US" altLang="zh-CN" sz="2400" dirty="0"/>
              <a:t>!</a:t>
            </a:r>
          </a:p>
          <a:p>
            <a:pPr>
              <a:lnSpc>
                <a:spcPct val="150000"/>
              </a:lnSpc>
            </a:pPr>
            <a:endParaRPr lang="en-US" altLang="zh-CN" sz="8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</a:t>
            </a:r>
            <a:r>
              <a:rPr lang="zh-CN" altLang="en-US" sz="2400" dirty="0"/>
              <a:t>）我是 </a:t>
            </a:r>
            <a:r>
              <a:rPr lang="en" altLang="zh-CN" sz="2400" dirty="0"/>
              <a:t>xx </a:t>
            </a:r>
            <a:r>
              <a:rPr lang="zh-CN" altLang="en-US" sz="2400" dirty="0"/>
              <a:t>集团</a:t>
            </a:r>
            <a:r>
              <a:rPr lang="en-US" altLang="zh-CN" sz="2400" dirty="0"/>
              <a:t>/</a:t>
            </a:r>
            <a:r>
              <a:rPr lang="zh-CN" altLang="en-US" sz="2400" dirty="0"/>
              <a:t>公司的 </a:t>
            </a:r>
            <a:r>
              <a:rPr lang="en" altLang="zh-CN" sz="2400" dirty="0"/>
              <a:t>xx</a:t>
            </a:r>
            <a:r>
              <a:rPr lang="zh-CN" altLang="en-US" sz="2400" dirty="0"/>
              <a:t>，网络安全为人民，网络安全靠人民。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一起参与网民网络安全感满意度调查。网络安全，从 </a:t>
            </a:r>
            <a:r>
              <a:rPr lang="en" altLang="zh-CN" sz="2400" dirty="0"/>
              <a:t>xx </a:t>
            </a:r>
            <a:r>
              <a:rPr lang="zh-CN" altLang="en-US" sz="2400" dirty="0"/>
              <a:t>公司每位员工做起</a:t>
            </a:r>
            <a:r>
              <a:rPr lang="en-US" altLang="zh-CN" sz="2400" dirty="0"/>
              <a:t>!</a:t>
            </a:r>
          </a:p>
          <a:p>
            <a:pPr>
              <a:lnSpc>
                <a:spcPct val="150000"/>
              </a:lnSpc>
            </a:pPr>
            <a:endParaRPr lang="en-US" altLang="zh-CN" sz="8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3</a:t>
            </a:r>
            <a:r>
              <a:rPr lang="zh-CN" altLang="en-US" sz="2400" dirty="0"/>
              <a:t>）我是 </a:t>
            </a:r>
            <a:r>
              <a:rPr lang="en" altLang="zh-CN" sz="2400" dirty="0"/>
              <a:t>xx </a:t>
            </a:r>
            <a:r>
              <a:rPr lang="zh-CN" altLang="en-US" sz="2400" dirty="0"/>
              <a:t>集团</a:t>
            </a:r>
            <a:r>
              <a:rPr lang="en-US" altLang="zh-CN" sz="2400" dirty="0"/>
              <a:t>/</a:t>
            </a:r>
            <a:r>
              <a:rPr lang="zh-CN" altLang="en-US" sz="2400" dirty="0"/>
              <a:t>公司的 </a:t>
            </a:r>
            <a:r>
              <a:rPr lang="en" altLang="zh-CN" sz="2400" dirty="0"/>
              <a:t>xx</a:t>
            </a:r>
            <a:r>
              <a:rPr lang="zh-CN" altLang="en-US" sz="2400" dirty="0"/>
              <a:t>，网络安全我为先，幸福不止 </a:t>
            </a:r>
            <a:r>
              <a:rPr lang="en" altLang="zh-CN" sz="2400" dirty="0"/>
              <a:t>e </a:t>
            </a:r>
            <a:r>
              <a:rPr lang="zh-CN" altLang="en-US" sz="2400" dirty="0"/>
              <a:t>点点。</a:t>
            </a:r>
            <a:br>
              <a:rPr lang="zh-CN" altLang="en-US" sz="2400" dirty="0"/>
            </a:br>
            <a:r>
              <a:rPr lang="zh-CN" altLang="en-US" sz="2400" dirty="0"/>
              <a:t>参与网民网络安全感满意度调查，从 </a:t>
            </a:r>
            <a:r>
              <a:rPr lang="en" altLang="zh-CN" sz="2400" dirty="0"/>
              <a:t>xx </a:t>
            </a:r>
            <a:r>
              <a:rPr lang="zh-CN" altLang="en-US" sz="2400" dirty="0"/>
              <a:t>公司每位员工做起</a:t>
            </a:r>
            <a:r>
              <a:rPr lang="en-US" altLang="zh-CN" sz="2400" dirty="0"/>
              <a:t>! </a:t>
            </a:r>
            <a:endParaRPr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200DD43-7354-1746-A194-8D5D6EC845F9}"/>
              </a:ext>
            </a:extLst>
          </p:cNvPr>
          <p:cNvSpPr txBox="1"/>
          <p:nvPr/>
        </p:nvSpPr>
        <p:spPr>
          <a:xfrm>
            <a:off x="1535668" y="860091"/>
            <a:ext cx="886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二、企业代表选用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8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87622" y="762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调查活动宣传语</a:t>
            </a:r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8854415-0D1D-E44E-A4B6-5CDB4B81C005}"/>
              </a:ext>
            </a:extLst>
          </p:cNvPr>
          <p:cNvSpPr/>
          <p:nvPr/>
        </p:nvSpPr>
        <p:spPr>
          <a:xfrm>
            <a:off x="2170708" y="1729183"/>
            <a:ext cx="9050766" cy="371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1</a:t>
            </a:r>
            <a:r>
              <a:rPr lang="zh-CN" altLang="en-US" sz="2400" dirty="0"/>
              <a:t>）我是 </a:t>
            </a:r>
            <a:r>
              <a:rPr lang="en" altLang="zh-CN" sz="2400" dirty="0"/>
              <a:t>xxx</a:t>
            </a:r>
            <a:r>
              <a:rPr lang="zh-CN" altLang="en-US" sz="2400" dirty="0"/>
              <a:t>，</a:t>
            </a:r>
            <a:r>
              <a:rPr lang="en" altLang="zh-CN" sz="2400" dirty="0"/>
              <a:t> </a:t>
            </a:r>
            <a:r>
              <a:rPr lang="zh-CN" altLang="en-US" sz="2400" dirty="0"/>
              <a:t>网络安全为人民，网络安全靠人民，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共建网络安全来和我一起参与网民网络安全感满意度调查吧</a:t>
            </a:r>
            <a:r>
              <a:rPr lang="en-US" altLang="zh-CN" sz="2400" dirty="0"/>
              <a:t>!</a:t>
            </a:r>
          </a:p>
          <a:p>
            <a:pPr>
              <a:lnSpc>
                <a:spcPct val="150000"/>
              </a:lnSpc>
            </a:pPr>
            <a:endParaRPr lang="en-US" altLang="zh-CN" sz="8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</a:t>
            </a:r>
            <a:r>
              <a:rPr lang="zh-CN" altLang="en-US" sz="2400" dirty="0"/>
              <a:t>）我是 </a:t>
            </a:r>
            <a:r>
              <a:rPr lang="en" altLang="zh-CN" sz="2400" dirty="0"/>
              <a:t>xxx</a:t>
            </a:r>
            <a:r>
              <a:rPr lang="zh-CN" altLang="en-US" sz="2400" dirty="0"/>
              <a:t>，和我一起参与网民网络安全感满意度调查 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风清气爽，你我担当，绿色网络，畅想未来！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endParaRPr lang="en-US" altLang="zh-CN" sz="8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3</a:t>
            </a:r>
            <a:r>
              <a:rPr lang="zh-CN" altLang="en-US" sz="2400" dirty="0"/>
              <a:t>）我是 </a:t>
            </a:r>
            <a:r>
              <a:rPr lang="en" altLang="zh-CN" sz="2400" dirty="0"/>
              <a:t>xxx</a:t>
            </a:r>
            <a:r>
              <a:rPr lang="zh-CN" altLang="en-US" sz="2400" dirty="0"/>
              <a:t>，关注网民网络安全感满意度调查，网安调查意义大 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我参与</a:t>
            </a:r>
            <a:r>
              <a:rPr lang="en-US" altLang="zh-CN" sz="2400" dirty="0"/>
              <a:t>!</a:t>
            </a:r>
            <a:r>
              <a:rPr lang="zh-CN" altLang="en-US" sz="2400" dirty="0"/>
              <a:t> 我建议</a:t>
            </a:r>
            <a:r>
              <a:rPr lang="en-US" altLang="zh-CN" sz="2400" dirty="0"/>
              <a:t>!</a:t>
            </a:r>
            <a:r>
              <a:rPr lang="zh-CN" altLang="en-US" sz="2400" dirty="0"/>
              <a:t> 我受益</a:t>
            </a:r>
            <a:r>
              <a:rPr lang="en-US" altLang="zh-CN" sz="2400" dirty="0"/>
              <a:t>!</a:t>
            </a:r>
            <a:endParaRPr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200DD43-7354-1746-A194-8D5D6EC845F9}"/>
              </a:ext>
            </a:extLst>
          </p:cNvPr>
          <p:cNvSpPr txBox="1"/>
          <p:nvPr/>
        </p:nvSpPr>
        <p:spPr>
          <a:xfrm>
            <a:off x="1535668" y="860091"/>
            <a:ext cx="886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三、网络主播选用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264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3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4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31190" y="2611120"/>
            <a:ext cx="11215370" cy="1208405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200" b="0" i="0" u="none" strike="noStrike" kern="0" cap="none" spc="7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+mn-cs"/>
              </a:defRPr>
            </a:lvl1pPr>
          </a:lstStyle>
          <a:p>
            <a:pPr lvl="0" algn="ctr"/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汉仪旗黑-85S" charset="0"/>
                <a:sym typeface="+mn-ea"/>
              </a:rPr>
              <a:t>建议与讨论</a:t>
            </a:r>
            <a:endParaRPr sz="4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83845"/>
            <a:ext cx="929640" cy="929640"/>
          </a:xfrm>
          <a:prstGeom prst="rect">
            <a:avLst/>
          </a:prstGeom>
        </p:spPr>
      </p:pic>
      <p:pic>
        <p:nvPicPr>
          <p:cNvPr id="3" name="图片 2" descr="网安联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9880" y="0"/>
            <a:ext cx="2301240" cy="1628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54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3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4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83845"/>
            <a:ext cx="929640" cy="929640"/>
          </a:xfrm>
          <a:prstGeom prst="rect">
            <a:avLst/>
          </a:prstGeom>
        </p:spPr>
      </p:pic>
      <p:pic>
        <p:nvPicPr>
          <p:cNvPr id="3" name="图片 2" descr="网安联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9880" y="0"/>
            <a:ext cx="2301240" cy="1628140"/>
          </a:xfrm>
          <a:prstGeom prst="rect">
            <a:avLst/>
          </a:prstGeom>
        </p:spPr>
      </p:pic>
      <p:sp>
        <p:nvSpPr>
          <p:cNvPr id="8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8034B255-59C6-7C41-A6C0-FCCD734F562D}"/>
              </a:ext>
            </a:extLst>
          </p:cNvPr>
          <p:cNvSpPr txBox="1"/>
          <p:nvPr/>
        </p:nvSpPr>
        <p:spPr>
          <a:xfrm>
            <a:off x="2199640" y="2011821"/>
            <a:ext cx="7642814" cy="223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 查 活 动 发 起 单 位</a:t>
            </a:r>
            <a:endParaRPr lang="en-US" altLang="zh-CN" sz="5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五 收 益 </a:t>
            </a:r>
            <a:r>
              <a:rPr lang="en-US" altLang="zh-CN" sz="4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•</a:t>
            </a:r>
            <a:r>
              <a:rPr lang="zh-CN" altLang="en-US" sz="4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六 权 利 </a:t>
            </a:r>
            <a:r>
              <a:rPr lang="en-US" altLang="zh-CN" sz="4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•</a:t>
            </a:r>
            <a:r>
              <a:rPr lang="zh-CN" altLang="en-US" sz="4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六 义 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984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11C6B5C-C923-354B-A259-F2D16FEBE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47" y="501642"/>
            <a:ext cx="10603680" cy="5964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0A6E23-0950-A248-AE8B-2F3C20ADB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92" y="664256"/>
            <a:ext cx="10552771" cy="59359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BC3885B-B190-EE4F-B1AD-787B0E1E68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34"/>
          <a:stretch/>
        </p:blipFill>
        <p:spPr>
          <a:xfrm>
            <a:off x="1600483" y="5952041"/>
            <a:ext cx="10603680" cy="6898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7BBE473-6B68-3F45-95A0-CD0092F8F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05" y="600834"/>
            <a:ext cx="10665522" cy="59993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97147" y="11148"/>
            <a:ext cx="11219180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b="1" dirty="0"/>
              <a:t>抖音 头条 西瓜 </a:t>
            </a:r>
            <a:r>
              <a:rPr lang="en-US" altLang="zh-CN" b="1" dirty="0"/>
              <a:t>B</a:t>
            </a:r>
            <a:r>
              <a:rPr lang="zh-CN" altLang="zh-CN" b="1" dirty="0"/>
              <a:t>站 小红书</a:t>
            </a:r>
            <a:r>
              <a:rPr lang="zh-CN" altLang="zh-CN" dirty="0"/>
              <a:t> </a:t>
            </a:r>
            <a:endParaRPr lang="zh-CN" altLang="en-US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86CEB37-509A-CE48-B482-ECCA1FE2A9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41335" y="770743"/>
            <a:ext cx="112966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altLang="en-US" sz="44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线上宣传</a:t>
            </a:r>
            <a:endParaRPr lang="zh-CN" altLang="en-US" sz="4400" b="1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FDA8D0F1-A4A0-F24E-910C-C550611E6BEC}"/>
              </a:ext>
            </a:extLst>
          </p:cNvPr>
          <p:cNvSpPr txBox="1"/>
          <p:nvPr/>
        </p:nvSpPr>
        <p:spPr>
          <a:xfrm>
            <a:off x="1495090" y="427242"/>
            <a:ext cx="9148794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视频宣传、动画宣传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（即将推出大量原创视频、动画作品）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B2437987-7255-AD4D-9DC6-A807194BDE3B}"/>
              </a:ext>
            </a:extLst>
          </p:cNvPr>
          <p:cNvSpPr/>
          <p:nvPr/>
        </p:nvSpPr>
        <p:spPr>
          <a:xfrm>
            <a:off x="1374529" y="5377444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/>
              <a:t>使用抖音扫描二维码关注抖音号</a:t>
            </a:r>
            <a:endParaRPr lang="en-US" altLang="zh-CN" sz="1600" dirty="0"/>
          </a:p>
          <a:p>
            <a:pPr algn="ctr"/>
            <a:r>
              <a:rPr lang="zh-CN" altLang="en-US" sz="1600" dirty="0"/>
              <a:t>可下载、转发宣传视频 </a:t>
            </a:r>
            <a:endParaRPr lang="zh-CN" altLang="en-US" sz="1600" dirty="0">
              <a:effectLst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9793B8D-A19D-6947-AED9-14EA31B504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3492" r="2101" b="31818"/>
          <a:stretch/>
        </p:blipFill>
        <p:spPr>
          <a:xfrm>
            <a:off x="1912602" y="3436338"/>
            <a:ext cx="2071642" cy="18341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945962A-D591-E44B-BF70-031F9E2D9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2305" y="3535398"/>
            <a:ext cx="2132965" cy="120142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211B5A0-E706-D54C-B0C2-9A0025272F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0242" y="3436338"/>
            <a:ext cx="2151380" cy="13004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8093A29-AF3E-7942-BF72-588406E3D5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0242" y="5016100"/>
            <a:ext cx="2120498" cy="130746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77093C1B-15A9-0F43-8B53-D4215442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3258" y="4891603"/>
            <a:ext cx="2235200" cy="15081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5C710675-B952-8142-BDA2-DC5721E2FB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2305" y="5016100"/>
            <a:ext cx="2244090" cy="133921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B2E44784-3462-E542-A97E-87FAE20135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8949" y="3415065"/>
            <a:ext cx="2133600" cy="134302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484A2560-1105-5144-998A-6DB2956A72CE}"/>
              </a:ext>
            </a:extLst>
          </p:cNvPr>
          <p:cNvSpPr/>
          <p:nvPr/>
        </p:nvSpPr>
        <p:spPr>
          <a:xfrm>
            <a:off x="1458296" y="1786115"/>
            <a:ext cx="39869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/>
              <a:t>短视频内容方向</a:t>
            </a:r>
          </a:p>
          <a:p>
            <a:pPr algn="ctr"/>
            <a:r>
              <a:rPr lang="zh-CN" altLang="en-US" sz="2000" dirty="0"/>
              <a:t>网安宣贯 用网安全 揭秘诈骗 剧情</a:t>
            </a:r>
          </a:p>
          <a:p>
            <a:pPr algn="ctr"/>
            <a:r>
              <a:rPr lang="zh-CN" altLang="en-US" sz="2000" dirty="0"/>
              <a:t>概念解读 调查活动 政策导读  </a:t>
            </a:r>
            <a:r>
              <a:rPr lang="en" altLang="zh-CN" sz="2000" dirty="0"/>
              <a:t>MG</a:t>
            </a:r>
          </a:p>
          <a:p>
            <a:pPr algn="ctr"/>
            <a:r>
              <a:rPr lang="zh-CN" altLang="en-US" sz="2000" dirty="0"/>
              <a:t>新闻热点 评读新闻 紧跟热点 口播</a:t>
            </a:r>
            <a:endParaRPr lang="zh-CN" altLang="en-US" sz="2000" dirty="0">
              <a:effectLst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614BF30C-3180-F446-AFB3-B12AD52D2341}"/>
              </a:ext>
            </a:extLst>
          </p:cNvPr>
          <p:cNvSpPr/>
          <p:nvPr/>
        </p:nvSpPr>
        <p:spPr>
          <a:xfrm>
            <a:off x="6449250" y="2739793"/>
            <a:ext cx="4036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抖音 头条 西瓜 </a:t>
            </a:r>
            <a:r>
              <a:rPr lang="en" altLang="zh-CN" sz="24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Blibli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小红书</a:t>
            </a:r>
            <a:endParaRPr lang="zh-CN" altLang="en-US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F0F13CA1-35A8-6748-8F82-B179C29747F7}"/>
              </a:ext>
            </a:extLst>
          </p:cNvPr>
          <p:cNvSpPr txBox="1"/>
          <p:nvPr/>
        </p:nvSpPr>
        <p:spPr>
          <a:xfrm>
            <a:off x="5815252" y="1461340"/>
            <a:ext cx="583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“我”为调查活动来发声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82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DF04C3-7C20-2343-87E2-F1728E0E3C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31" y="567380"/>
            <a:ext cx="10724996" cy="6032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8270" y="512445"/>
            <a:ext cx="10553700" cy="594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130" y="472440"/>
            <a:ext cx="10538460" cy="5913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920" y="531495"/>
            <a:ext cx="10546080" cy="5905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946" y="457200"/>
            <a:ext cx="10561320" cy="595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040" y="648970"/>
            <a:ext cx="10546080" cy="595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发起单位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370" y="508635"/>
            <a:ext cx="10599420" cy="595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3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4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31190" y="2611120"/>
            <a:ext cx="11215370" cy="1208405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200" b="0" i="0" u="none" strike="noStrike" kern="0" cap="none" spc="7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+mn-cs"/>
              </a:defRPr>
            </a:lvl1pPr>
          </a:lstStyle>
          <a:p>
            <a:pPr lvl="0" algn="ctr"/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汉仪旗黑-85S" charset="0"/>
                <a:sym typeface="+mn-ea"/>
              </a:rPr>
              <a:t>建议与讨论</a:t>
            </a:r>
            <a:endParaRPr sz="4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83845"/>
            <a:ext cx="929640" cy="929640"/>
          </a:xfrm>
          <a:prstGeom prst="rect">
            <a:avLst/>
          </a:prstGeom>
        </p:spPr>
      </p:pic>
      <p:pic>
        <p:nvPicPr>
          <p:cNvPr id="3" name="图片 2" descr="网安联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9880" y="0"/>
            <a:ext cx="2301240" cy="1628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960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sp>
        <p:nvSpPr>
          <p:cNvPr id="8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E282C395-5BA9-4A41-8819-6815FE413E49}"/>
              </a:ext>
            </a:extLst>
          </p:cNvPr>
          <p:cNvSpPr txBox="1"/>
          <p:nvPr/>
        </p:nvSpPr>
        <p:spPr>
          <a:xfrm>
            <a:off x="3559660" y="2171393"/>
            <a:ext cx="653334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调 查 活 动 支 持 单 位</a:t>
            </a:r>
            <a:endParaRPr lang="en-US" altLang="zh-CN" sz="4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algn="ctr"/>
            <a:r>
              <a:rPr lang="zh-CN" altLang="en-US" sz="72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九 大 权 益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610" y="367665"/>
            <a:ext cx="10568940" cy="59588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72820" y="7620"/>
            <a:ext cx="11219180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86CEB37-509A-CE48-B482-ECCA1FE2A9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41335" y="770743"/>
            <a:ext cx="112966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altLang="en-US" sz="44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线上</a:t>
            </a:r>
            <a:r>
              <a:rPr lang="zh-CN" altLang="en-US" sz="44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</a:t>
            </a:r>
            <a:endParaRPr lang="zh-CN" altLang="en-US" sz="4400" b="1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808CBBF0-17F0-B941-BE32-8B4D60735F5F}"/>
              </a:ext>
            </a:extLst>
          </p:cNvPr>
          <p:cNvSpPr txBox="1"/>
          <p:nvPr/>
        </p:nvSpPr>
        <p:spPr>
          <a:xfrm>
            <a:off x="1506594" y="929553"/>
            <a:ext cx="9148794" cy="114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活动官网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FE1B307-8D2F-E141-8875-DF1F66EB2D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5080" r="4589" b="5215"/>
          <a:stretch/>
        </p:blipFill>
        <p:spPr>
          <a:xfrm>
            <a:off x="1564462" y="1948977"/>
            <a:ext cx="4147815" cy="2302559"/>
          </a:xfrm>
          <a:prstGeom prst="rect">
            <a:avLst/>
          </a:prstGeom>
        </p:spPr>
      </p:pic>
      <p:sp>
        <p:nvSpPr>
          <p:cNvPr id="13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F6273371-5E7A-2F4B-AB07-4559AAAC6208}"/>
              </a:ext>
            </a:extLst>
          </p:cNvPr>
          <p:cNvSpPr txBox="1"/>
          <p:nvPr/>
        </p:nvSpPr>
        <p:spPr>
          <a:xfrm>
            <a:off x="2286869" y="4373321"/>
            <a:ext cx="2477507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www.iscn.org.cn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4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2E40AB83-D96B-764B-AB90-FC4C289C0F7D}"/>
              </a:ext>
            </a:extLst>
          </p:cNvPr>
          <p:cNvSpPr txBox="1"/>
          <p:nvPr/>
        </p:nvSpPr>
        <p:spPr>
          <a:xfrm>
            <a:off x="6810473" y="916617"/>
            <a:ext cx="9148794" cy="114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3.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微信公众号 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网安联</a:t>
            </a:r>
            <a:endParaRPr lang="zh-CN" altLang="en-US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355038E-ACCB-1E42-B1FA-AC3E186F8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570" b="16381"/>
          <a:stretch/>
        </p:blipFill>
        <p:spPr>
          <a:xfrm>
            <a:off x="6458936" y="1830296"/>
            <a:ext cx="2660860" cy="43204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4955A13-DEFB-EA4F-BAF3-7A43312DD3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56" y="2710845"/>
            <a:ext cx="1405123" cy="140313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155F8C8A-70DC-F445-9BCB-CC944488DB3F}"/>
              </a:ext>
            </a:extLst>
          </p:cNvPr>
          <p:cNvSpPr/>
          <p:nvPr/>
        </p:nvSpPr>
        <p:spPr>
          <a:xfrm>
            <a:off x="9245577" y="4288106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/>
              <a:t>扫描二维码关注</a:t>
            </a:r>
            <a:endParaRPr lang="en-US" altLang="zh-CN" sz="1600" dirty="0"/>
          </a:p>
          <a:p>
            <a:pPr algn="ctr"/>
            <a:r>
              <a:rPr lang="zh-CN" altLang="en-US" sz="1600" dirty="0"/>
              <a:t>下载活动报告、宣传素材等</a:t>
            </a:r>
          </a:p>
        </p:txBody>
      </p:sp>
      <p:sp>
        <p:nvSpPr>
          <p:cNvPr id="18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89FAF5BE-B20B-524F-9536-5A4AD6A5D651}"/>
              </a:ext>
            </a:extLst>
          </p:cNvPr>
          <p:cNvSpPr txBox="1"/>
          <p:nvPr/>
        </p:nvSpPr>
        <p:spPr>
          <a:xfrm>
            <a:off x="3525623" y="1118504"/>
            <a:ext cx="4373307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网络安全共建网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282AE3EB-E899-604B-B441-806EEB70EBBA}"/>
              </a:ext>
            </a:extLst>
          </p:cNvPr>
          <p:cNvSpPr/>
          <p:nvPr/>
        </p:nvSpPr>
        <p:spPr>
          <a:xfrm>
            <a:off x="1181699" y="4932406"/>
            <a:ext cx="4903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/>
              <a:t>了解活动最新进展，查询下载调查报告、宣传素材等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480" y="480060"/>
            <a:ext cx="10515600" cy="5905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230" y="603250"/>
            <a:ext cx="10553700" cy="5935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52B2A61-0A07-9C43-9939-822995821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7" y="514559"/>
            <a:ext cx="10557753" cy="59387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01E67AF-83B4-E44C-9874-96663DAB1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4" y="487200"/>
            <a:ext cx="10655030" cy="59934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740" y="535305"/>
            <a:ext cx="10530840" cy="58978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7D1E63-550C-054B-A900-EAEB8A473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36" y="733285"/>
            <a:ext cx="10149191" cy="5708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185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80160" y="7620"/>
            <a:ext cx="10911840" cy="6850380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12420" y="367665"/>
            <a:ext cx="773430" cy="623252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sz="440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支持单位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2E6ABE4-5328-5A41-A2EB-78B694FB27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79" y="464280"/>
            <a:ext cx="10736521" cy="6039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26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3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4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31190" y="2611120"/>
            <a:ext cx="11215370" cy="1208405"/>
          </a:xfrm>
          <a:noFill/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7200" b="0" i="0" u="none" strike="noStrike" kern="0" cap="none" spc="700" normalizeH="0" baseline="0" noProof="1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汉仪文黑-85简" panose="00020600040101010101" charset="-122"/>
                <a:cs typeface="+mn-cs"/>
              </a:defRPr>
            </a:lvl1pPr>
          </a:lstStyle>
          <a:p>
            <a:pPr lvl="0" algn="ctr"/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汉仪旗黑-85S" charset="0"/>
                <a:sym typeface="+mn-ea"/>
              </a:rPr>
              <a:t>建议与讨论</a:t>
            </a:r>
            <a:endParaRPr sz="4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283845"/>
            <a:ext cx="929640" cy="929640"/>
          </a:xfrm>
          <a:prstGeom prst="rect">
            <a:avLst/>
          </a:prstGeom>
        </p:spPr>
      </p:pic>
      <p:pic>
        <p:nvPicPr>
          <p:cNvPr id="3" name="图片 2" descr="网安联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9880" y="0"/>
            <a:ext cx="2301240" cy="1628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1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24255" y="0"/>
            <a:ext cx="1116774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11E05E0C-1AE1-2141-B9F8-9D94DEDF7625}"/>
              </a:ext>
            </a:extLst>
          </p:cNvPr>
          <p:cNvSpPr txBox="1"/>
          <p:nvPr/>
        </p:nvSpPr>
        <p:spPr>
          <a:xfrm>
            <a:off x="1964595" y="970362"/>
            <a:ext cx="9148794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官方微博号  “安网联”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A300218-E1CF-4F42-B000-6FF83D622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20" y="1657856"/>
            <a:ext cx="3973633" cy="314026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2764C7BE-9421-7246-A963-B02F4A86246A}"/>
              </a:ext>
            </a:extLst>
          </p:cNvPr>
          <p:cNvSpPr/>
          <p:nvPr/>
        </p:nvSpPr>
        <p:spPr>
          <a:xfrm>
            <a:off x="1222877" y="5096105"/>
            <a:ext cx="5835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微博搜索“安网联”</a:t>
            </a:r>
            <a:endParaRPr lang="en-US" altLang="zh-CN" sz="2000" dirty="0"/>
          </a:p>
          <a:p>
            <a:pPr algn="ctr"/>
            <a:r>
              <a:rPr lang="zh-CN" altLang="en-US" sz="2000" dirty="0"/>
              <a:t>可与官博互动、转发、点赞</a:t>
            </a:r>
            <a:endParaRPr lang="zh-CN" altLang="en-US" sz="2000" dirty="0">
              <a:effectLst/>
            </a:endParaRPr>
          </a:p>
        </p:txBody>
      </p:sp>
      <p:pic>
        <p:nvPicPr>
          <p:cNvPr id="16" name="Picture 1" descr="page17image51833680">
            <a:extLst>
              <a:ext uri="{FF2B5EF4-FFF2-40B4-BE49-F238E27FC236}">
                <a16:creationId xmlns:a16="http://schemas.microsoft.com/office/drawing/2014/main" xmlns="" id="{F78E963E-AA47-6042-8331-0DB95766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94" y="1783783"/>
            <a:ext cx="2387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B905FFCE-C9C6-EB45-AA7A-F88F7F61E9B4}"/>
              </a:ext>
            </a:extLst>
          </p:cNvPr>
          <p:cNvSpPr txBox="1"/>
          <p:nvPr/>
        </p:nvSpPr>
        <p:spPr>
          <a:xfrm>
            <a:off x="7058597" y="994534"/>
            <a:ext cx="9148794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官方头条号  “网安联”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432777C1-1036-5C42-A53E-0673D518EC2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41335" y="770743"/>
            <a:ext cx="112966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algn="ctr"/>
            <a:r>
              <a:rPr lang="zh-CN" altLang="en-US" sz="4400" spc="100" dirty="0">
                <a:ln w="3175">
                  <a:noFill/>
                  <a:prstDash val="dash"/>
                </a:ln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线上宣传</a:t>
            </a:r>
            <a:endParaRPr lang="zh-CN" altLang="en-US" sz="4400" b="1" spc="100" dirty="0">
              <a:ln w="3175">
                <a:noFill/>
                <a:prstDash val="dash"/>
              </a:ln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63295" y="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文化宣传活动</a:t>
            </a:r>
            <a:endParaRPr lang="zh-CN" altLang="en-US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ctr"/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DE639ACC-8904-954D-A4CA-E7C30A1D3587}"/>
              </a:ext>
            </a:extLst>
          </p:cNvPr>
          <p:cNvSpPr txBox="1"/>
          <p:nvPr/>
        </p:nvSpPr>
        <p:spPr>
          <a:xfrm>
            <a:off x="1654005" y="772907"/>
            <a:ext cx="9148794" cy="114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调查活动</a:t>
            </a: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LOGO</a:t>
            </a:r>
            <a:endParaRPr lang="zh-CN" altLang="en-US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5CE07B3-300D-1F4A-AE9E-FB7DA918F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05" y="1705945"/>
            <a:ext cx="9350546" cy="3349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63295" y="7531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文化宣传活动</a:t>
            </a:r>
            <a:endParaRPr lang="zh-CN" altLang="en-US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ctr"/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C48F4449-866B-E54C-8489-D7519589A58D}"/>
              </a:ext>
            </a:extLst>
          </p:cNvPr>
          <p:cNvSpPr txBox="1"/>
          <p:nvPr/>
        </p:nvSpPr>
        <p:spPr>
          <a:xfrm>
            <a:off x="1666883" y="579656"/>
            <a:ext cx="8752125" cy="114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2.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安全满意四宝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DD5F3C-ED0D-2641-AC97-918A0387A4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68"/>
          <a:stretch/>
        </p:blipFill>
        <p:spPr>
          <a:xfrm>
            <a:off x="6941261" y="1631535"/>
            <a:ext cx="4181335" cy="10720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132F517-B01E-E24B-91E9-708C8464AE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4"/>
          <a:stretch/>
        </p:blipFill>
        <p:spPr>
          <a:xfrm>
            <a:off x="6941261" y="2777426"/>
            <a:ext cx="4181335" cy="10171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A63A61-2DA4-634F-816E-69CC9E79E9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90" y="1907325"/>
            <a:ext cx="4998857" cy="38800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7864EDD-3182-9D46-965C-A5B42FC095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b="56687"/>
          <a:stretch/>
        </p:blipFill>
        <p:spPr>
          <a:xfrm>
            <a:off x="6941261" y="3847356"/>
            <a:ext cx="4181335" cy="10881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CFA9B68E-E6BB-D14A-8328-91E905B76B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9"/>
          <a:stretch/>
        </p:blipFill>
        <p:spPr>
          <a:xfrm>
            <a:off x="6896836" y="4940332"/>
            <a:ext cx="4225759" cy="109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16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63295" y="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文化宣传活动</a:t>
            </a:r>
            <a:endParaRPr lang="zh-CN" altLang="en-US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ctr"/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994242F-A315-5840-88C7-7AB720283F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3"/>
          <a:stretch/>
        </p:blipFill>
        <p:spPr>
          <a:xfrm>
            <a:off x="7802844" y="3747111"/>
            <a:ext cx="4098047" cy="25108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195C177-0BEF-2D49-A490-FECD52ADF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04" y="3747111"/>
            <a:ext cx="6423208" cy="26276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5B14E96-65E5-F545-A3B2-9D11F53555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04" y="693764"/>
            <a:ext cx="10635538" cy="2894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39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87622" y="762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文化宣传活动</a:t>
            </a:r>
            <a:endParaRPr lang="zh-CN" altLang="en-US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ctr"/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21F78B2B-76E2-A544-9C5A-068C68DB8A2A}"/>
              </a:ext>
            </a:extLst>
          </p:cNvPr>
          <p:cNvSpPr txBox="1"/>
          <p:nvPr/>
        </p:nvSpPr>
        <p:spPr>
          <a:xfrm>
            <a:off x="1602491" y="432185"/>
            <a:ext cx="9148794" cy="114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3.</a:t>
            </a: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调查活动同心圆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E76E10E-87A5-7345-9E94-ACCACAAED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49" y="1517818"/>
            <a:ext cx="4413906" cy="472010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8854415-0D1D-E44E-A4B6-5CDB4B81C005}"/>
              </a:ext>
            </a:extLst>
          </p:cNvPr>
          <p:cNvSpPr/>
          <p:nvPr/>
        </p:nvSpPr>
        <p:spPr>
          <a:xfrm>
            <a:off x="6779514" y="2125930"/>
            <a:ext cx="4874974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dirty="0"/>
              <a:t>网民网络安全感满意度调查活动围绕社会主义核心价值观，旨在搭建“两大平台 </a:t>
            </a:r>
            <a:r>
              <a:rPr lang="en-US" altLang="zh-CN" dirty="0"/>
              <a:t>+</a:t>
            </a:r>
            <a:r>
              <a:rPr lang="zh-CN" altLang="en-US" dirty="0"/>
              <a:t>两大服务”网络生态体系，通过社会组织聚合政府、企业、媒体、相关机构及网民 的力量，助力构建国家网络安全同心圆。通过两大平台</a:t>
            </a:r>
            <a:r>
              <a:rPr lang="en-US" altLang="zh-CN" dirty="0"/>
              <a:t>(</a:t>
            </a:r>
            <a:r>
              <a:rPr lang="zh-CN" altLang="en-US" dirty="0"/>
              <a:t>宣传平台、共建平台</a:t>
            </a:r>
            <a:r>
              <a:rPr lang="en-US" altLang="zh-CN" dirty="0"/>
              <a:t>)</a:t>
            </a:r>
            <a:r>
              <a:rPr lang="zh-CN" altLang="en-US" dirty="0"/>
              <a:t>，提 升全民共治共享意识，凝聚各界力量，形成“听民声→诉民愿→解民忧→纾民困”闭环</a:t>
            </a:r>
            <a:r>
              <a:rPr lang="en-US" altLang="zh-CN" dirty="0"/>
              <a:t>;</a:t>
            </a:r>
            <a:r>
              <a:rPr lang="zh-CN" altLang="en-US" dirty="0"/>
              <a:t>通过两大服务</a:t>
            </a:r>
            <a:r>
              <a:rPr lang="en-US" altLang="zh-CN" dirty="0"/>
              <a:t>(</a:t>
            </a:r>
            <a:r>
              <a:rPr lang="zh-CN" altLang="en-US" dirty="0"/>
              <a:t>数据服务、文化服务</a:t>
            </a:r>
            <a:r>
              <a:rPr lang="en-US" altLang="zh-CN" dirty="0"/>
              <a:t>)</a:t>
            </a:r>
            <a:r>
              <a:rPr lang="zh-CN" altLang="en-US" dirty="0"/>
              <a:t>，以网情民意数据推动网络社会治理，以 全民护网文化清朗网络空间。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49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5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6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987622" y="7620"/>
            <a:ext cx="11228705" cy="685038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77470" y="1062990"/>
            <a:ext cx="885825" cy="47244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lstStyle/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文化宣传活动</a:t>
            </a:r>
            <a:endParaRPr lang="zh-CN" altLang="en-US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400" spc="160" dirty="0">
                <a:solidFill>
                  <a:schemeClr val="accent1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ctr"/>
            <a:endParaRPr lang="en-US" altLang="zh-CN" sz="4400" spc="160" dirty="0">
              <a:solidFill>
                <a:schemeClr val="accent1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1B9B565-78FD-694D-99B8-6EF6434EE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355" y="1359925"/>
            <a:ext cx="5332769" cy="5082280"/>
          </a:xfrm>
          <a:prstGeom prst="rect">
            <a:avLst/>
          </a:prstGeom>
        </p:spPr>
      </p:pic>
      <p:sp>
        <p:nvSpPr>
          <p:cNvPr id="13" name="深度视觉·原创设计 https://www.docer.com/works?userid=22383862">
            <a:extLst>
              <a:ext uri="{FF2B5EF4-FFF2-40B4-BE49-F238E27FC236}">
                <a16:creationId xmlns:a16="http://schemas.microsoft.com/office/drawing/2014/main" xmlns="" id="{60B137D7-ADA0-1646-B59D-1E92AEE2F3D3}"/>
              </a:ext>
            </a:extLst>
          </p:cNvPr>
          <p:cNvSpPr txBox="1"/>
          <p:nvPr/>
        </p:nvSpPr>
        <p:spPr>
          <a:xfrm>
            <a:off x="3699355" y="490044"/>
            <a:ext cx="5209802" cy="114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相关文创产品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2587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3*i*4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420a38f-f558-48e3-85e5-55dcdf2950fc}"/>
  <p:tag name="KSO_WM_UNIT_TYPE" val="i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420a38f-f558-48e3-85e5-55dcdf2950fc}"/>
  <p:tag name="KSO_WM_UNIT_TYPE" val="i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2420a38f-f558-48e3-85e5-55dcdf2950fc}"/>
  <p:tag name="KSO_WM_UNIT_TYPE" val="i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aa1c865-bf13-4b28-90ec-01092ae7a443}"/>
  <p:tag name="KSO_WM_UNIT_TYPE" val="i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709f269-75ef-4e26-a948-466b394d8ddb}"/>
  <p:tag name="KSO_WM_UNIT_TYPE" val="i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eeb782f-8ca1-460a-8ab2-3f5e109f519c}"/>
  <p:tag name="KSO_WM_UNIT_TYPE" val="i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8aaa0b8-259d-47cf-958f-1393a86ece8d}"/>
  <p:tag name="KSO_WM_UNIT_TYPE" val="i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13fe5b1-56c3-428a-a1f5-460848f23a78}"/>
  <p:tag name="KSO_WM_UNIT_TYPE" val="i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78b60fd-048f-4865-b112-53523c71d16b}"/>
  <p:tag name="KSO_WM_UNIT_TYPE" val="i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3cbb0eb5-5691-4817-8cda-0b1b2b538030}"/>
  <p:tag name="KSO_WM_UNIT_TYPE" val="i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4091779-adaa-4d4c-b95e-c146ffdf9c54}"/>
  <p:tag name="KSO_WM_UNIT_TYPE" val="i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aa576672-277b-495c-a07e-686c992f76cc}"/>
  <p:tag name="KSO_WM_UNIT_TYPE" val="i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95f6a8c3-11a0-42a3-914f-7f79a19002e9}"/>
  <p:tag name="KSO_WM_UNIT_TYPE" val="i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a865dfd-2bbf-41c7-b75d-4ac107f6e5d2}"/>
  <p:tag name="KSO_WM_UNIT_TYPE" val="i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dada405-7c03-4f2a-95b5-391fa79390cc}"/>
  <p:tag name="KSO_WM_UNIT_TYPE" val="i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e4ea094-da78-4cfb-ab5b-2eb5c9782a33}"/>
  <p:tag name="KSO_WM_UNIT_TYPE" val="i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1a7f4f3-0e80-4608-8b00-9e532c0f59dd}"/>
  <p:tag name="KSO_WM_UNIT_TYPE" val="i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eeb782f-8ca1-460a-8ab2-3f5e109f519c}"/>
  <p:tag name="KSO_WM_UNIT_TYPE" val="i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57dff17-0a40-4e17-83fa-3b87f4f6ad38}"/>
  <p:tag name="KSO_WM_UNIT_TYPE" val="i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830b018d-5d99-4439-8a19-4853feaf197f}"/>
  <p:tag name="KSO_WM_UNIT_TYPE" val="i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762f8177-ec04-475d-8df8-e5cbaa71e144}"/>
  <p:tag name="KSO_WM_UNIT_TYPE" val="i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a741067-f618-4ce9-9ead-4a564c318a8c}"/>
  <p:tag name="KSO_WM_UNIT_TYPE" val="i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ebfb799-8925-416d-83c5-52d403034ece}"/>
  <p:tag name="KSO_WM_UNIT_TYPE" val="i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de79130-2cda-44b4-a34e-a2669d74fc00}"/>
  <p:tag name="KSO_WM_UNIT_TYPE" val="i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6a10e07-3fcb-4c1b-a4a2-f5c872d060b7}"/>
  <p:tag name="KSO_WM_UNIT_TYPE" val="i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6a10e07-3fcb-4c1b-a4a2-f5c872d060b7}"/>
  <p:tag name="KSO_WM_UNIT_TYPE" val="i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c6a10e07-3fcb-4c1b-a4a2-f5c872d060b7}"/>
  <p:tag name="KSO_WM_UNIT_TYPE" val="i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1575_9*a*1"/>
  <p:tag name="KSO_WM_TEMPLATE_CATEGORY" val="custom"/>
  <p:tag name="KSO_WM_TEMPLATE_INDEX" val="202215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05ec353b2fe4d77932bb7b02f3595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cc9aa0f68cd40fa9c9eb39c74226778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"/>
  <p:tag name="KSO_WM_UNIT_TEXT_FILL_FORE_SCHEMECOLOR_INDEX" val="13"/>
  <p:tag name="KSO_WM_UNIT_TEXT_FILL_TYPE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21575"/>
  <p:tag name="KSO_WM_SPECIAL_SOURCE" val="bdnull"/>
  <p:tag name="KSO_WM_SLIDE_BK_DARK_LIGHT" val="2"/>
  <p:tag name="KSO_WM_SLIDE_BACKGROUND_TYPE" val="general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4eeb782f-8ca1-460a-8ab2-3f5e109f519c}"/>
  <p:tag name="KSO_WM_UNIT_TYPE" val="i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4、7、8、10、11、12、13、15"/>
  <p:tag name="KSO_WM_TAG_VERSION" val="1.0"/>
  <p:tag name="KSO_WM_BEAUTIFY_FLAG" val="#wm#"/>
  <p:tag name="KSO_WM_TEMPLATE_CATEGORY" val="custom"/>
  <p:tag name="KSO_WM_TEMPLATE_INDEX" val="20202542"/>
  <p:tag name="KSO_WM_TEMPLATE_MASTER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​​">
  <a:themeElements>
    <a:clrScheme name="自定义 18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FDE45A"/>
      </a:accent1>
      <a:accent2>
        <a:srgbClr val="D9EC77"/>
      </a:accent2>
      <a:accent3>
        <a:srgbClr val="BBE39B"/>
      </a:accent3>
      <a:accent4>
        <a:srgbClr val="9CE0BC"/>
      </a:accent4>
      <a:accent5>
        <a:srgbClr val="78DFDB"/>
      </a:accent5>
      <a:accent6>
        <a:srgbClr val="5ADFFD"/>
      </a:accent6>
      <a:hlink>
        <a:srgbClr val="658BD5"/>
      </a:hlink>
      <a:folHlink>
        <a:srgbClr val="9F67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782</Words>
  <Application>Microsoft Office PowerPoint</Application>
  <PresentationFormat>自定义</PresentationFormat>
  <Paragraphs>122</Paragraphs>
  <Slides>37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39" baseType="lpstr">
      <vt:lpstr>Office 主题​​</vt:lpstr>
      <vt:lpstr>7_Office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建议与讨论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建议与讨论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建议与讨论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2022网民网络安全感满意度调查活动 第一次筹备工作会议</dc:title>
  <dc:creator>Administrator</dc:creator>
  <cp:lastModifiedBy>Administrator</cp:lastModifiedBy>
  <cp:revision>210</cp:revision>
  <dcterms:created xsi:type="dcterms:W3CDTF">2019-06-19T02:08:00Z</dcterms:created>
  <dcterms:modified xsi:type="dcterms:W3CDTF">2022-04-11T03:21:04Z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1D9A799F028F4269A7DCCA5940ACB5A1</vt:lpwstr>
  </property>
</Properties>
</file>