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9" r:id="rId4"/>
  </p:sldMasterIdLst>
  <p:notesMasterIdLst>
    <p:notesMasterId r:id="rId8"/>
  </p:notesMasterIdLst>
  <p:sldIdLst>
    <p:sldId id="257" r:id="rId5"/>
    <p:sldId id="258" r:id="rId6"/>
    <p:sldId id="303" r:id="rId7"/>
    <p:sldId id="260" r:id="rId9"/>
    <p:sldId id="313" r:id="rId10"/>
    <p:sldId id="314" r:id="rId11"/>
    <p:sldId id="315" r:id="rId12"/>
    <p:sldId id="305" r:id="rId13"/>
    <p:sldId id="321" r:id="rId14"/>
    <p:sldId id="307" r:id="rId15"/>
    <p:sldId id="322" r:id="rId16"/>
    <p:sldId id="306" r:id="rId17"/>
    <p:sldId id="323" r:id="rId18"/>
    <p:sldId id="325" r:id="rId19"/>
    <p:sldId id="326" r:id="rId20"/>
    <p:sldId id="327" r:id="rId21"/>
    <p:sldId id="329" r:id="rId22"/>
    <p:sldId id="330" r:id="rId23"/>
    <p:sldId id="269" r:id="rId24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3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tags" Target="tags/tag307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image" Target="../media/image3.png"/><Relationship Id="rId6" Type="http://schemas.openxmlformats.org/officeDocument/2006/relationships/tags" Target="../tags/tag65.xml"/><Relationship Id="rId5" Type="http://schemas.openxmlformats.org/officeDocument/2006/relationships/image" Target="../media/image2.png"/><Relationship Id="rId4" Type="http://schemas.openxmlformats.org/officeDocument/2006/relationships/tags" Target="../tags/tag64.xml"/><Relationship Id="rId3" Type="http://schemas.openxmlformats.org/officeDocument/2006/relationships/image" Target="../media/image1.jpeg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tags" Target="../tags/tag70.xml"/><Relationship Id="rId5" Type="http://schemas.openxmlformats.org/officeDocument/2006/relationships/image" Target="../media/image5.png"/><Relationship Id="rId4" Type="http://schemas.openxmlformats.org/officeDocument/2006/relationships/tags" Target="../tags/tag69.xml"/><Relationship Id="rId3" Type="http://schemas.openxmlformats.org/officeDocument/2006/relationships/image" Target="../media/image4.jpeg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7" Type="http://schemas.openxmlformats.org/officeDocument/2006/relationships/image" Target="../media/image9.png"/><Relationship Id="rId6" Type="http://schemas.openxmlformats.org/officeDocument/2006/relationships/tags" Target="../tags/tag73.xml"/><Relationship Id="rId5" Type="http://schemas.openxmlformats.org/officeDocument/2006/relationships/image" Target="../media/image8.png"/><Relationship Id="rId4" Type="http://schemas.openxmlformats.org/officeDocument/2006/relationships/tags" Target="../tags/tag72.xml"/><Relationship Id="rId3" Type="http://schemas.openxmlformats.org/officeDocument/2006/relationships/image" Target="../media/image7.jpeg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tags" Target="../tags/tag77.xml"/><Relationship Id="rId5" Type="http://schemas.openxmlformats.org/officeDocument/2006/relationships/image" Target="../media/image5.png"/><Relationship Id="rId4" Type="http://schemas.openxmlformats.org/officeDocument/2006/relationships/tags" Target="../tags/tag76.xml"/><Relationship Id="rId3" Type="http://schemas.openxmlformats.org/officeDocument/2006/relationships/image" Target="../media/image4.jpeg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tags" Target="../tags/tag80.xml"/><Relationship Id="rId5" Type="http://schemas.openxmlformats.org/officeDocument/2006/relationships/image" Target="../media/image5.png"/><Relationship Id="rId4" Type="http://schemas.openxmlformats.org/officeDocument/2006/relationships/tags" Target="../tags/tag79.xml"/><Relationship Id="rId3" Type="http://schemas.openxmlformats.org/officeDocument/2006/relationships/image" Target="../media/image4.jpeg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png"/><Relationship Id="rId6" Type="http://schemas.openxmlformats.org/officeDocument/2006/relationships/tags" Target="../tags/tag83.xml"/><Relationship Id="rId5" Type="http://schemas.openxmlformats.org/officeDocument/2006/relationships/image" Target="../media/image11.png"/><Relationship Id="rId4" Type="http://schemas.openxmlformats.org/officeDocument/2006/relationships/tags" Target="../tags/tag82.xml"/><Relationship Id="rId3" Type="http://schemas.openxmlformats.org/officeDocument/2006/relationships/image" Target="../media/image10.jpeg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tags" Target="../tags/tag86.xml"/><Relationship Id="rId5" Type="http://schemas.openxmlformats.org/officeDocument/2006/relationships/image" Target="../media/image5.png"/><Relationship Id="rId4" Type="http://schemas.openxmlformats.org/officeDocument/2006/relationships/tags" Target="../tags/tag85.xml"/><Relationship Id="rId3" Type="http://schemas.openxmlformats.org/officeDocument/2006/relationships/image" Target="../media/image4.jpeg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tags" Target="../tags/tag89.xml"/><Relationship Id="rId5" Type="http://schemas.openxmlformats.org/officeDocument/2006/relationships/image" Target="../media/image5.png"/><Relationship Id="rId4" Type="http://schemas.openxmlformats.org/officeDocument/2006/relationships/tags" Target="../tags/tag88.xml"/><Relationship Id="rId3" Type="http://schemas.openxmlformats.org/officeDocument/2006/relationships/image" Target="../media/image4.jpeg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tags" Target="../tags/tag92.xml"/><Relationship Id="rId5" Type="http://schemas.openxmlformats.org/officeDocument/2006/relationships/image" Target="../media/image5.png"/><Relationship Id="rId4" Type="http://schemas.openxmlformats.org/officeDocument/2006/relationships/tags" Target="../tags/tag91.xml"/><Relationship Id="rId3" Type="http://schemas.openxmlformats.org/officeDocument/2006/relationships/image" Target="../media/image4.jpeg"/><Relationship Id="rId2" Type="http://schemas.openxmlformats.org/officeDocument/2006/relationships/tags" Target="../tags/tag9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tags" Target="../tags/tag96.xml"/><Relationship Id="rId7" Type="http://schemas.openxmlformats.org/officeDocument/2006/relationships/image" Target="../media/image15.png"/><Relationship Id="rId6" Type="http://schemas.openxmlformats.org/officeDocument/2006/relationships/tags" Target="../tags/tag95.xml"/><Relationship Id="rId5" Type="http://schemas.openxmlformats.org/officeDocument/2006/relationships/image" Target="../media/image14.png"/><Relationship Id="rId4" Type="http://schemas.openxmlformats.org/officeDocument/2006/relationships/tags" Target="../tags/tag94.xml"/><Relationship Id="rId3" Type="http://schemas.openxmlformats.org/officeDocument/2006/relationships/image" Target="../media/image13.png"/><Relationship Id="rId2" Type="http://schemas.openxmlformats.org/officeDocument/2006/relationships/tags" Target="../tags/tag93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image" Target="../media/image6.png"/><Relationship Id="rId6" Type="http://schemas.openxmlformats.org/officeDocument/2006/relationships/tags" Target="../tags/tag101.xml"/><Relationship Id="rId5" Type="http://schemas.openxmlformats.org/officeDocument/2006/relationships/image" Target="../media/image5.png"/><Relationship Id="rId4" Type="http://schemas.openxmlformats.org/officeDocument/2006/relationships/tags" Target="../tags/tag100.xml"/><Relationship Id="rId3" Type="http://schemas.openxmlformats.org/officeDocument/2006/relationships/image" Target="../media/image4.jpeg"/><Relationship Id="rId2" Type="http://schemas.openxmlformats.org/officeDocument/2006/relationships/tags" Target="../tags/tag99.xml"/><Relationship Id="rId11" Type="http://schemas.openxmlformats.org/officeDocument/2006/relationships/tags" Target="../tags/tag105.xml"/><Relationship Id="rId10" Type="http://schemas.openxmlformats.org/officeDocument/2006/relationships/tags" Target="../tags/tag104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image" Target="../media/image6.png"/><Relationship Id="rId7" Type="http://schemas.openxmlformats.org/officeDocument/2006/relationships/tags" Target="../tags/tag109.xml"/><Relationship Id="rId6" Type="http://schemas.openxmlformats.org/officeDocument/2006/relationships/image" Target="../media/image5.png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image" Target="../media/image4.jpeg"/><Relationship Id="rId2" Type="http://schemas.openxmlformats.org/officeDocument/2006/relationships/tags" Target="../tags/tag106.xml"/><Relationship Id="rId13" Type="http://schemas.openxmlformats.org/officeDocument/2006/relationships/tags" Target="../tags/tag114.xml"/><Relationship Id="rId12" Type="http://schemas.openxmlformats.org/officeDocument/2006/relationships/tags" Target="../tags/tag113.xml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openxmlformats.org/officeDocument/2006/relationships/image" Target="../media/image6.png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image" Target="../media/image4.jpeg"/><Relationship Id="rId2" Type="http://schemas.openxmlformats.org/officeDocument/2006/relationships/tags" Target="../tags/tag115.xml"/><Relationship Id="rId12" Type="http://schemas.openxmlformats.org/officeDocument/2006/relationships/tags" Target="../tags/tag123.xml"/><Relationship Id="rId11" Type="http://schemas.openxmlformats.org/officeDocument/2006/relationships/tags" Target="../tags/tag122.xml"/><Relationship Id="rId10" Type="http://schemas.openxmlformats.org/officeDocument/2006/relationships/tags" Target="../tags/tag121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image" Target="../media/image5.png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image" Target="../media/image4.jpeg"/><Relationship Id="rId2" Type="http://schemas.openxmlformats.org/officeDocument/2006/relationships/tags" Target="../tags/tag124.xml"/><Relationship Id="rId12" Type="http://schemas.openxmlformats.org/officeDocument/2006/relationships/tags" Target="../tags/tag132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image" Target="../media/image5.png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image" Target="../media/image4.jpeg"/><Relationship Id="rId2" Type="http://schemas.openxmlformats.org/officeDocument/2006/relationships/tags" Target="../tags/tag133.xml"/><Relationship Id="rId12" Type="http://schemas.openxmlformats.org/officeDocument/2006/relationships/tags" Target="../tags/tag141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47.xml"/><Relationship Id="rId8" Type="http://schemas.openxmlformats.org/officeDocument/2006/relationships/tags" Target="../tags/tag146.xml"/><Relationship Id="rId7" Type="http://schemas.openxmlformats.org/officeDocument/2006/relationships/tags" Target="../tags/tag145.xml"/><Relationship Id="rId6" Type="http://schemas.openxmlformats.org/officeDocument/2006/relationships/image" Target="../media/image5.png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image" Target="../media/image4.jpeg"/><Relationship Id="rId2" Type="http://schemas.openxmlformats.org/officeDocument/2006/relationships/tags" Target="../tags/tag142.xml"/><Relationship Id="rId14" Type="http://schemas.openxmlformats.org/officeDocument/2006/relationships/tags" Target="../tags/tag152.xml"/><Relationship Id="rId13" Type="http://schemas.openxmlformats.org/officeDocument/2006/relationships/tags" Target="../tags/tag151.xml"/><Relationship Id="rId12" Type="http://schemas.openxmlformats.org/officeDocument/2006/relationships/tags" Target="../tags/tag150.xml"/><Relationship Id="rId11" Type="http://schemas.openxmlformats.org/officeDocument/2006/relationships/tags" Target="../tags/tag149.xml"/><Relationship Id="rId10" Type="http://schemas.openxmlformats.org/officeDocument/2006/relationships/tags" Target="../tags/tag148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image" Target="../media/image6.png"/><Relationship Id="rId7" Type="http://schemas.openxmlformats.org/officeDocument/2006/relationships/tags" Target="../tags/tag156.xml"/><Relationship Id="rId6" Type="http://schemas.openxmlformats.org/officeDocument/2006/relationships/image" Target="../media/image5.png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3" Type="http://schemas.openxmlformats.org/officeDocument/2006/relationships/image" Target="../media/image4.jpeg"/><Relationship Id="rId2" Type="http://schemas.openxmlformats.org/officeDocument/2006/relationships/tags" Target="../tags/tag153.xml"/><Relationship Id="rId13" Type="http://schemas.openxmlformats.org/officeDocument/2006/relationships/tags" Target="../tags/tag161.xml"/><Relationship Id="rId12" Type="http://schemas.openxmlformats.org/officeDocument/2006/relationships/tags" Target="../tags/tag160.xml"/><Relationship Id="rId11" Type="http://schemas.openxmlformats.org/officeDocument/2006/relationships/tags" Target="../tags/tag159.xml"/><Relationship Id="rId10" Type="http://schemas.openxmlformats.org/officeDocument/2006/relationships/tags" Target="../tags/tag158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69.xml"/><Relationship Id="rId8" Type="http://schemas.openxmlformats.org/officeDocument/2006/relationships/tags" Target="../tags/tag168.xml"/><Relationship Id="rId7" Type="http://schemas.openxmlformats.org/officeDocument/2006/relationships/image" Target="../media/image3.png"/><Relationship Id="rId6" Type="http://schemas.openxmlformats.org/officeDocument/2006/relationships/tags" Target="../tags/tag167.xml"/><Relationship Id="rId5" Type="http://schemas.openxmlformats.org/officeDocument/2006/relationships/image" Target="../media/image2.png"/><Relationship Id="rId4" Type="http://schemas.openxmlformats.org/officeDocument/2006/relationships/tags" Target="../tags/tag166.xml"/><Relationship Id="rId3" Type="http://schemas.openxmlformats.org/officeDocument/2006/relationships/image" Target="../media/image1.jpeg"/><Relationship Id="rId2" Type="http://schemas.openxmlformats.org/officeDocument/2006/relationships/tags" Target="../tags/tag165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tags" Target="../tags/tag172.xml"/><Relationship Id="rId5" Type="http://schemas.openxmlformats.org/officeDocument/2006/relationships/image" Target="../media/image5.png"/><Relationship Id="rId4" Type="http://schemas.openxmlformats.org/officeDocument/2006/relationships/tags" Target="../tags/tag171.xml"/><Relationship Id="rId3" Type="http://schemas.openxmlformats.org/officeDocument/2006/relationships/image" Target="../media/image4.jpeg"/><Relationship Id="rId2" Type="http://schemas.openxmlformats.org/officeDocument/2006/relationships/tags" Target="../tags/tag170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7" Type="http://schemas.openxmlformats.org/officeDocument/2006/relationships/image" Target="../media/image9.png"/><Relationship Id="rId6" Type="http://schemas.openxmlformats.org/officeDocument/2006/relationships/tags" Target="../tags/tag175.xml"/><Relationship Id="rId5" Type="http://schemas.openxmlformats.org/officeDocument/2006/relationships/image" Target="../media/image8.png"/><Relationship Id="rId4" Type="http://schemas.openxmlformats.org/officeDocument/2006/relationships/tags" Target="../tags/tag174.xml"/><Relationship Id="rId3" Type="http://schemas.openxmlformats.org/officeDocument/2006/relationships/image" Target="../media/image7.jpeg"/><Relationship Id="rId2" Type="http://schemas.openxmlformats.org/officeDocument/2006/relationships/tags" Target="../tags/tag173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tags" Target="../tags/tag179.xml"/><Relationship Id="rId5" Type="http://schemas.openxmlformats.org/officeDocument/2006/relationships/image" Target="../media/image5.png"/><Relationship Id="rId4" Type="http://schemas.openxmlformats.org/officeDocument/2006/relationships/tags" Target="../tags/tag178.xml"/><Relationship Id="rId3" Type="http://schemas.openxmlformats.org/officeDocument/2006/relationships/image" Target="../media/image4.jpeg"/><Relationship Id="rId2" Type="http://schemas.openxmlformats.org/officeDocument/2006/relationships/tags" Target="../tags/tag177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tags" Target="../tags/tag182.xml"/><Relationship Id="rId5" Type="http://schemas.openxmlformats.org/officeDocument/2006/relationships/image" Target="../media/image5.png"/><Relationship Id="rId4" Type="http://schemas.openxmlformats.org/officeDocument/2006/relationships/tags" Target="../tags/tag181.xml"/><Relationship Id="rId3" Type="http://schemas.openxmlformats.org/officeDocument/2006/relationships/image" Target="../media/image4.jpeg"/><Relationship Id="rId2" Type="http://schemas.openxmlformats.org/officeDocument/2006/relationships/tags" Target="../tags/tag180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png"/><Relationship Id="rId6" Type="http://schemas.openxmlformats.org/officeDocument/2006/relationships/tags" Target="../tags/tag185.xml"/><Relationship Id="rId5" Type="http://schemas.openxmlformats.org/officeDocument/2006/relationships/image" Target="../media/image11.png"/><Relationship Id="rId4" Type="http://schemas.openxmlformats.org/officeDocument/2006/relationships/tags" Target="../tags/tag184.xml"/><Relationship Id="rId3" Type="http://schemas.openxmlformats.org/officeDocument/2006/relationships/image" Target="../media/image10.jpeg"/><Relationship Id="rId2" Type="http://schemas.openxmlformats.org/officeDocument/2006/relationships/tags" Target="../tags/tag183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tags" Target="../tags/tag188.xml"/><Relationship Id="rId5" Type="http://schemas.openxmlformats.org/officeDocument/2006/relationships/image" Target="../media/image5.png"/><Relationship Id="rId4" Type="http://schemas.openxmlformats.org/officeDocument/2006/relationships/tags" Target="../tags/tag187.xml"/><Relationship Id="rId3" Type="http://schemas.openxmlformats.org/officeDocument/2006/relationships/image" Target="../media/image4.jpeg"/><Relationship Id="rId2" Type="http://schemas.openxmlformats.org/officeDocument/2006/relationships/tags" Target="../tags/tag186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tags" Target="../tags/tag191.xml"/><Relationship Id="rId5" Type="http://schemas.openxmlformats.org/officeDocument/2006/relationships/image" Target="../media/image5.png"/><Relationship Id="rId4" Type="http://schemas.openxmlformats.org/officeDocument/2006/relationships/tags" Target="../tags/tag190.xml"/><Relationship Id="rId3" Type="http://schemas.openxmlformats.org/officeDocument/2006/relationships/image" Target="../media/image4.jpeg"/><Relationship Id="rId2" Type="http://schemas.openxmlformats.org/officeDocument/2006/relationships/tags" Target="../tags/tag189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tags" Target="../tags/tag194.xml"/><Relationship Id="rId5" Type="http://schemas.openxmlformats.org/officeDocument/2006/relationships/image" Target="../media/image5.png"/><Relationship Id="rId4" Type="http://schemas.openxmlformats.org/officeDocument/2006/relationships/tags" Target="../tags/tag193.xml"/><Relationship Id="rId3" Type="http://schemas.openxmlformats.org/officeDocument/2006/relationships/image" Target="../media/image4.jpeg"/><Relationship Id="rId2" Type="http://schemas.openxmlformats.org/officeDocument/2006/relationships/tags" Target="../tags/tag192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tags" Target="../tags/tag198.xml"/><Relationship Id="rId7" Type="http://schemas.openxmlformats.org/officeDocument/2006/relationships/image" Target="../media/image15.png"/><Relationship Id="rId6" Type="http://schemas.openxmlformats.org/officeDocument/2006/relationships/tags" Target="../tags/tag197.xml"/><Relationship Id="rId5" Type="http://schemas.openxmlformats.org/officeDocument/2006/relationships/image" Target="../media/image14.png"/><Relationship Id="rId4" Type="http://schemas.openxmlformats.org/officeDocument/2006/relationships/tags" Target="../tags/tag196.xml"/><Relationship Id="rId3" Type="http://schemas.openxmlformats.org/officeDocument/2006/relationships/image" Target="../media/image13.png"/><Relationship Id="rId2" Type="http://schemas.openxmlformats.org/officeDocument/2006/relationships/tags" Target="../tags/tag195.xml"/><Relationship Id="rId11" Type="http://schemas.openxmlformats.org/officeDocument/2006/relationships/tags" Target="../tags/tag200.xml"/><Relationship Id="rId10" Type="http://schemas.openxmlformats.org/officeDocument/2006/relationships/tags" Target="../tags/tag199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205.xml"/><Relationship Id="rId8" Type="http://schemas.openxmlformats.org/officeDocument/2006/relationships/tags" Target="../tags/tag204.xml"/><Relationship Id="rId7" Type="http://schemas.openxmlformats.org/officeDocument/2006/relationships/image" Target="../media/image6.png"/><Relationship Id="rId6" Type="http://schemas.openxmlformats.org/officeDocument/2006/relationships/tags" Target="../tags/tag203.xml"/><Relationship Id="rId5" Type="http://schemas.openxmlformats.org/officeDocument/2006/relationships/image" Target="../media/image5.png"/><Relationship Id="rId4" Type="http://schemas.openxmlformats.org/officeDocument/2006/relationships/tags" Target="../tags/tag202.xml"/><Relationship Id="rId3" Type="http://schemas.openxmlformats.org/officeDocument/2006/relationships/image" Target="../media/image4.jpeg"/><Relationship Id="rId2" Type="http://schemas.openxmlformats.org/officeDocument/2006/relationships/tags" Target="../tags/tag201.xml"/><Relationship Id="rId11" Type="http://schemas.openxmlformats.org/officeDocument/2006/relationships/tags" Target="../tags/tag207.xml"/><Relationship Id="rId10" Type="http://schemas.openxmlformats.org/officeDocument/2006/relationships/tags" Target="../tags/tag206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212.xml"/><Relationship Id="rId8" Type="http://schemas.openxmlformats.org/officeDocument/2006/relationships/image" Target="../media/image6.png"/><Relationship Id="rId7" Type="http://schemas.openxmlformats.org/officeDocument/2006/relationships/tags" Target="../tags/tag211.xml"/><Relationship Id="rId6" Type="http://schemas.openxmlformats.org/officeDocument/2006/relationships/image" Target="../media/image5.png"/><Relationship Id="rId5" Type="http://schemas.openxmlformats.org/officeDocument/2006/relationships/tags" Target="../tags/tag210.xml"/><Relationship Id="rId4" Type="http://schemas.openxmlformats.org/officeDocument/2006/relationships/tags" Target="../tags/tag209.xml"/><Relationship Id="rId3" Type="http://schemas.openxmlformats.org/officeDocument/2006/relationships/image" Target="../media/image4.jpeg"/><Relationship Id="rId2" Type="http://schemas.openxmlformats.org/officeDocument/2006/relationships/tags" Target="../tags/tag208.xml"/><Relationship Id="rId13" Type="http://schemas.openxmlformats.org/officeDocument/2006/relationships/tags" Target="../tags/tag216.xml"/><Relationship Id="rId12" Type="http://schemas.openxmlformats.org/officeDocument/2006/relationships/tags" Target="../tags/tag215.xml"/><Relationship Id="rId11" Type="http://schemas.openxmlformats.org/officeDocument/2006/relationships/tags" Target="../tags/tag214.xml"/><Relationship Id="rId10" Type="http://schemas.openxmlformats.org/officeDocument/2006/relationships/tags" Target="../tags/tag213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222.xml"/><Relationship Id="rId8" Type="http://schemas.openxmlformats.org/officeDocument/2006/relationships/tags" Target="../tags/tag221.xml"/><Relationship Id="rId7" Type="http://schemas.openxmlformats.org/officeDocument/2006/relationships/tags" Target="../tags/tag220.xml"/><Relationship Id="rId6" Type="http://schemas.openxmlformats.org/officeDocument/2006/relationships/image" Target="../media/image6.png"/><Relationship Id="rId5" Type="http://schemas.openxmlformats.org/officeDocument/2006/relationships/tags" Target="../tags/tag219.xml"/><Relationship Id="rId4" Type="http://schemas.openxmlformats.org/officeDocument/2006/relationships/tags" Target="../tags/tag218.xml"/><Relationship Id="rId3" Type="http://schemas.openxmlformats.org/officeDocument/2006/relationships/image" Target="../media/image4.jpeg"/><Relationship Id="rId2" Type="http://schemas.openxmlformats.org/officeDocument/2006/relationships/tags" Target="../tags/tag217.xml"/><Relationship Id="rId12" Type="http://schemas.openxmlformats.org/officeDocument/2006/relationships/tags" Target="../tags/tag225.xml"/><Relationship Id="rId11" Type="http://schemas.openxmlformats.org/officeDocument/2006/relationships/tags" Target="../tags/tag224.xml"/><Relationship Id="rId10" Type="http://schemas.openxmlformats.org/officeDocument/2006/relationships/tags" Target="../tags/tag223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231.xml"/><Relationship Id="rId8" Type="http://schemas.openxmlformats.org/officeDocument/2006/relationships/tags" Target="../tags/tag230.xml"/><Relationship Id="rId7" Type="http://schemas.openxmlformats.org/officeDocument/2006/relationships/tags" Target="../tags/tag229.xml"/><Relationship Id="rId6" Type="http://schemas.openxmlformats.org/officeDocument/2006/relationships/image" Target="../media/image5.png"/><Relationship Id="rId5" Type="http://schemas.openxmlformats.org/officeDocument/2006/relationships/tags" Target="../tags/tag228.xml"/><Relationship Id="rId4" Type="http://schemas.openxmlformats.org/officeDocument/2006/relationships/tags" Target="../tags/tag227.xml"/><Relationship Id="rId3" Type="http://schemas.openxmlformats.org/officeDocument/2006/relationships/image" Target="../media/image4.jpeg"/><Relationship Id="rId2" Type="http://schemas.openxmlformats.org/officeDocument/2006/relationships/tags" Target="../tags/tag226.xml"/><Relationship Id="rId12" Type="http://schemas.openxmlformats.org/officeDocument/2006/relationships/tags" Target="../tags/tag234.xml"/><Relationship Id="rId11" Type="http://schemas.openxmlformats.org/officeDocument/2006/relationships/tags" Target="../tags/tag233.xml"/><Relationship Id="rId10" Type="http://schemas.openxmlformats.org/officeDocument/2006/relationships/tags" Target="../tags/tag232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240.xml"/><Relationship Id="rId8" Type="http://schemas.openxmlformats.org/officeDocument/2006/relationships/tags" Target="../tags/tag239.xml"/><Relationship Id="rId7" Type="http://schemas.openxmlformats.org/officeDocument/2006/relationships/tags" Target="../tags/tag238.xml"/><Relationship Id="rId6" Type="http://schemas.openxmlformats.org/officeDocument/2006/relationships/image" Target="../media/image5.png"/><Relationship Id="rId5" Type="http://schemas.openxmlformats.org/officeDocument/2006/relationships/tags" Target="../tags/tag237.xml"/><Relationship Id="rId4" Type="http://schemas.openxmlformats.org/officeDocument/2006/relationships/tags" Target="../tags/tag236.xml"/><Relationship Id="rId3" Type="http://schemas.openxmlformats.org/officeDocument/2006/relationships/image" Target="../media/image4.jpeg"/><Relationship Id="rId2" Type="http://schemas.openxmlformats.org/officeDocument/2006/relationships/tags" Target="../tags/tag235.xml"/><Relationship Id="rId12" Type="http://schemas.openxmlformats.org/officeDocument/2006/relationships/tags" Target="../tags/tag243.xml"/><Relationship Id="rId11" Type="http://schemas.openxmlformats.org/officeDocument/2006/relationships/tags" Target="../tags/tag242.xml"/><Relationship Id="rId10" Type="http://schemas.openxmlformats.org/officeDocument/2006/relationships/tags" Target="../tags/tag241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249.xml"/><Relationship Id="rId8" Type="http://schemas.openxmlformats.org/officeDocument/2006/relationships/tags" Target="../tags/tag248.xml"/><Relationship Id="rId7" Type="http://schemas.openxmlformats.org/officeDocument/2006/relationships/tags" Target="../tags/tag247.xml"/><Relationship Id="rId6" Type="http://schemas.openxmlformats.org/officeDocument/2006/relationships/image" Target="../media/image5.png"/><Relationship Id="rId5" Type="http://schemas.openxmlformats.org/officeDocument/2006/relationships/tags" Target="../tags/tag246.xml"/><Relationship Id="rId4" Type="http://schemas.openxmlformats.org/officeDocument/2006/relationships/tags" Target="../tags/tag245.xml"/><Relationship Id="rId3" Type="http://schemas.openxmlformats.org/officeDocument/2006/relationships/image" Target="../media/image4.jpeg"/><Relationship Id="rId2" Type="http://schemas.openxmlformats.org/officeDocument/2006/relationships/tags" Target="../tags/tag244.xml"/><Relationship Id="rId14" Type="http://schemas.openxmlformats.org/officeDocument/2006/relationships/tags" Target="../tags/tag254.xml"/><Relationship Id="rId13" Type="http://schemas.openxmlformats.org/officeDocument/2006/relationships/tags" Target="../tags/tag253.xml"/><Relationship Id="rId12" Type="http://schemas.openxmlformats.org/officeDocument/2006/relationships/tags" Target="../tags/tag252.xml"/><Relationship Id="rId11" Type="http://schemas.openxmlformats.org/officeDocument/2006/relationships/tags" Target="../tags/tag251.xml"/><Relationship Id="rId10" Type="http://schemas.openxmlformats.org/officeDocument/2006/relationships/tags" Target="../tags/tag250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259.xml"/><Relationship Id="rId8" Type="http://schemas.openxmlformats.org/officeDocument/2006/relationships/image" Target="../media/image6.png"/><Relationship Id="rId7" Type="http://schemas.openxmlformats.org/officeDocument/2006/relationships/tags" Target="../tags/tag258.xml"/><Relationship Id="rId6" Type="http://schemas.openxmlformats.org/officeDocument/2006/relationships/image" Target="../media/image5.png"/><Relationship Id="rId5" Type="http://schemas.openxmlformats.org/officeDocument/2006/relationships/tags" Target="../tags/tag257.xml"/><Relationship Id="rId4" Type="http://schemas.openxmlformats.org/officeDocument/2006/relationships/tags" Target="../tags/tag256.xml"/><Relationship Id="rId3" Type="http://schemas.openxmlformats.org/officeDocument/2006/relationships/image" Target="../media/image4.jpeg"/><Relationship Id="rId2" Type="http://schemas.openxmlformats.org/officeDocument/2006/relationships/tags" Target="../tags/tag255.xml"/><Relationship Id="rId13" Type="http://schemas.openxmlformats.org/officeDocument/2006/relationships/tags" Target="../tags/tag263.xml"/><Relationship Id="rId12" Type="http://schemas.openxmlformats.org/officeDocument/2006/relationships/tags" Target="../tags/tag262.xml"/><Relationship Id="rId11" Type="http://schemas.openxmlformats.org/officeDocument/2006/relationships/tags" Target="../tags/tag261.xml"/><Relationship Id="rId10" Type="http://schemas.openxmlformats.org/officeDocument/2006/relationships/tags" Target="../tags/tag260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3505902"/>
            <a:ext cx="5019670" cy="335209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751138" y="0"/>
            <a:ext cx="3440862" cy="3048565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/>
          <p:nvPr>
            <p:ph type="ctrTitle" idx="1" hasCustomPrompt="1"/>
            <p:custDataLst>
              <p:tags r:id="rId8"/>
            </p:custDataLst>
          </p:nvPr>
        </p:nvSpPr>
        <p:spPr>
          <a:xfrm>
            <a:off x="1987550" y="1763277"/>
            <a:ext cx="8216900" cy="1108075"/>
          </a:xfrm>
        </p:spPr>
        <p:txBody>
          <a:bodyPr vert="horz" wrap="square" lIns="101600" tIns="38100" rIns="76200" bIns="38100" rtlCol="0" anchor="b" anchorCtr="0">
            <a:normAutofit/>
          </a:bodyPr>
          <a:lstStyle>
            <a:lvl1pPr marL="0" marR="0" algn="ctr" defTabSz="6096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5900" b="1" i="0" u="none" strike="noStrike" kern="100" cap="none" spc="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文黑-85简" panose="00020600040101010101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4" name="副标题 2"/>
          <p:cNvSpPr/>
          <p:nvPr>
            <p:ph type="subTitle" idx="2" hasCustomPrompt="1"/>
            <p:custDataLst>
              <p:tags r:id="rId9"/>
            </p:custDataLst>
          </p:nvPr>
        </p:nvSpPr>
        <p:spPr>
          <a:xfrm>
            <a:off x="1987550" y="2909452"/>
            <a:ext cx="8216900" cy="544941"/>
          </a:xfrm>
        </p:spPr>
        <p:txBody>
          <a:bodyPr vert="horz" wrap="square" lIns="101600" tIns="0" rIns="82550" bIns="0" rtlCol="0" anchor="ctr">
            <a:normAutofit/>
          </a:bodyPr>
          <a:lstStyle>
            <a:lvl1pPr marL="0" marR="0" indent="-22860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400" b="0" i="0" u="none" strike="noStrike" kern="1200" cap="none" spc="800" normalizeH="0" baseline="0" noProof="1" dirty="0">
                <a:solidFill>
                  <a:schemeClr val="accent1">
                    <a:lumMod val="20000"/>
                    <a:lumOff val="80000"/>
                  </a:schemeClr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5400"/>
            <a:ext cx="512195" cy="68751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125354" y="-16510"/>
            <a:ext cx="1088858" cy="121177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3519335"/>
            <a:ext cx="5018820" cy="3338665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769387" y="0"/>
            <a:ext cx="3422613" cy="3049413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5"/>
          <p:cNvSpPr/>
          <p:nvPr>
            <p:ph type="ctrTitle" idx="1" hasCustomPrompt="1"/>
            <p:custDataLst>
              <p:tags r:id="rId8"/>
            </p:custDataLst>
          </p:nvPr>
        </p:nvSpPr>
        <p:spPr>
          <a:xfrm>
            <a:off x="1987545" y="3004620"/>
            <a:ext cx="8216910" cy="1208154"/>
          </a:xfrm>
          <a:noFill/>
        </p:spPr>
        <p:txBody>
          <a:bodyPr vert="horz" wrap="square" lIns="0" tIns="0" rIns="0" bIns="0" rtlCol="0" anchor="ctr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7200" b="0" i="0" u="none" strike="noStrike" kern="0" cap="none" spc="7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文黑-85简" panose="00020600040101010101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5400"/>
            <a:ext cx="512195" cy="68751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125354" y="-16510"/>
            <a:ext cx="1088858" cy="121177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5400"/>
            <a:ext cx="512195" cy="687513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125354" y="-16510"/>
            <a:ext cx="1088858" cy="121177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0" y="-4127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808" y="4127"/>
            <a:ext cx="4725079" cy="68583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41" y="844410"/>
            <a:ext cx="8399946" cy="51755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5400"/>
            <a:ext cx="512195" cy="68751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125354" y="-16510"/>
            <a:ext cx="1088858" cy="121177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5400"/>
            <a:ext cx="512195" cy="68751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125354" y="-16510"/>
            <a:ext cx="1088858" cy="1211777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5400"/>
            <a:ext cx="512195" cy="687513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125354" y="-16510"/>
            <a:ext cx="1088858" cy="121177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28575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877844" y="0"/>
            <a:ext cx="1304631" cy="1312518"/>
          </a:xfrm>
          <a:prstGeom prst="rect">
            <a:avLst/>
          </a:prstGeom>
        </p:spPr>
      </p:pic>
      <p:pic>
        <p:nvPicPr>
          <p:cNvPr id="2" name="图片 1"/>
          <p:cNvPicPr/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10800000">
            <a:off x="10861990" y="5526627"/>
            <a:ext cx="1341440" cy="13529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-12700"/>
            <a:ext cx="4243537" cy="6052553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1"/>
          <p:cNvSpPr/>
          <p:nvPr>
            <p:ph type="title" idx="1" hasCustomPrompt="1"/>
            <p:custDataLst>
              <p:tags r:id="rId10"/>
            </p:custDataLst>
          </p:nvPr>
        </p:nvSpPr>
        <p:spPr>
          <a:xfrm>
            <a:off x="2144395" y="2379215"/>
            <a:ext cx="7903197" cy="1367324"/>
          </a:xfrm>
          <a:noFill/>
        </p:spPr>
        <p:txBody>
          <a:bodyPr vert="horz" wrap="square" lIns="101600" tIns="38100" rIns="76200" bIns="381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7900" b="1" i="0" u="none" strike="noStrike" kern="1200" cap="none" spc="10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文黑-85简" panose="00020600040101010101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10" name="文本占位符 3"/>
          <p:cNvSpPr/>
          <p:nvPr>
            <p:ph type="body" idx="2" hasCustomPrompt="1"/>
            <p:custDataLst>
              <p:tags r:id="rId11"/>
            </p:custDataLst>
          </p:nvPr>
        </p:nvSpPr>
        <p:spPr>
          <a:xfrm>
            <a:off x="3674745" y="3924974"/>
            <a:ext cx="4842497" cy="553812"/>
          </a:xfrm>
          <a:noFill/>
          <a:ln>
            <a:noFill/>
          </a:ln>
        </p:spPr>
        <p:txBody>
          <a:bodyPr vert="horz" wrap="square" lIns="101600" tIns="38100" rIns="76200" bIns="38100" rtlCol="0" anchor="t" anchorCtr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800" b="0" i="0" u="none" strike="noStrike" kern="1200" cap="none" spc="300" normalizeH="0" baseline="0" noProof="1" dirty="0">
                <a:solidFill>
                  <a:schemeClr val="accent1">
                    <a:lumMod val="20000"/>
                    <a:lumOff val="80000"/>
                  </a:schemeClr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5400"/>
            <a:ext cx="512195" cy="68751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125354" y="-16510"/>
            <a:ext cx="1088858" cy="121177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-5400"/>
            <a:ext cx="512195" cy="68751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125354" y="-16510"/>
            <a:ext cx="1088858" cy="121177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dirty="0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125354" y="-16510"/>
            <a:ext cx="1088858" cy="121177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-5400"/>
            <a:ext cx="512195" cy="68751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5040631"/>
            <a:ext cx="12192000" cy="1828799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-5400"/>
            <a:ext cx="512195" cy="68751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-5400"/>
            <a:ext cx="512195" cy="68751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-5400"/>
            <a:ext cx="512195" cy="68751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125354" y="-16510"/>
            <a:ext cx="1088858" cy="121177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3505902"/>
            <a:ext cx="5019670" cy="335209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751138" y="0"/>
            <a:ext cx="3440862" cy="3048565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/>
          <p:nvPr>
            <p:ph type="ctrTitle" idx="1" hasCustomPrompt="1"/>
            <p:custDataLst>
              <p:tags r:id="rId8"/>
            </p:custDataLst>
          </p:nvPr>
        </p:nvSpPr>
        <p:spPr>
          <a:xfrm>
            <a:off x="1987550" y="1763277"/>
            <a:ext cx="8216900" cy="1108075"/>
          </a:xfrm>
        </p:spPr>
        <p:txBody>
          <a:bodyPr vert="horz" wrap="square" lIns="101600" tIns="38100" rIns="76200" bIns="38100" rtlCol="0" anchor="b" anchorCtr="0">
            <a:normAutofit/>
          </a:bodyPr>
          <a:lstStyle>
            <a:lvl1pPr marL="0" marR="0" algn="ctr" defTabSz="6096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5900" b="1" i="0" u="none" strike="noStrike" kern="100" cap="none" spc="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文黑-85简" panose="00020600040101010101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4" name="副标题 2"/>
          <p:cNvSpPr/>
          <p:nvPr>
            <p:ph type="subTitle" idx="2" hasCustomPrompt="1"/>
            <p:custDataLst>
              <p:tags r:id="rId9"/>
            </p:custDataLst>
          </p:nvPr>
        </p:nvSpPr>
        <p:spPr>
          <a:xfrm>
            <a:off x="1987550" y="2909452"/>
            <a:ext cx="8216900" cy="544941"/>
          </a:xfrm>
        </p:spPr>
        <p:txBody>
          <a:bodyPr vert="horz" wrap="square" lIns="101600" tIns="0" rIns="82550" bIns="0" rtlCol="0" anchor="ctr">
            <a:normAutofit/>
          </a:bodyPr>
          <a:lstStyle>
            <a:lvl1pPr marL="0" marR="0" indent="-22860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400" b="0" i="0" u="none" strike="noStrike" kern="1200" cap="none" spc="800" normalizeH="0" baseline="0" noProof="1" dirty="0">
                <a:solidFill>
                  <a:schemeClr val="accent1">
                    <a:lumMod val="20000"/>
                    <a:lumOff val="80000"/>
                  </a:schemeClr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5400"/>
            <a:ext cx="512195" cy="68751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125354" y="-16510"/>
            <a:ext cx="1088858" cy="121177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3519335"/>
            <a:ext cx="5018820" cy="3338665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769387" y="0"/>
            <a:ext cx="3422613" cy="3049413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5"/>
          <p:cNvSpPr/>
          <p:nvPr>
            <p:ph type="ctrTitle" idx="1" hasCustomPrompt="1"/>
            <p:custDataLst>
              <p:tags r:id="rId8"/>
            </p:custDataLst>
          </p:nvPr>
        </p:nvSpPr>
        <p:spPr>
          <a:xfrm>
            <a:off x="1987545" y="3004620"/>
            <a:ext cx="8216910" cy="1208154"/>
          </a:xfrm>
          <a:noFill/>
        </p:spPr>
        <p:txBody>
          <a:bodyPr vert="horz" wrap="square" lIns="0" tIns="0" rIns="0" bIns="0" rtlCol="0" anchor="ctr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7200" b="0" i="0" u="none" strike="noStrike" kern="0" cap="none" spc="7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文黑-85简" panose="00020600040101010101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5400"/>
            <a:ext cx="512195" cy="68751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125354" y="-16510"/>
            <a:ext cx="1088858" cy="121177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5400"/>
            <a:ext cx="512195" cy="687513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125354" y="-16510"/>
            <a:ext cx="1088858" cy="121177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0" y="-4127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808" y="4127"/>
            <a:ext cx="4725079" cy="68583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41" y="844410"/>
            <a:ext cx="8399946" cy="51755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5400"/>
            <a:ext cx="512195" cy="68751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125354" y="-16510"/>
            <a:ext cx="1088858" cy="121177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5400"/>
            <a:ext cx="512195" cy="68751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125354" y="-16510"/>
            <a:ext cx="1088858" cy="1211777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5400"/>
            <a:ext cx="512195" cy="687513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125354" y="-16510"/>
            <a:ext cx="1088858" cy="121177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28575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877844" y="0"/>
            <a:ext cx="1304631" cy="1312518"/>
          </a:xfrm>
          <a:prstGeom prst="rect">
            <a:avLst/>
          </a:prstGeom>
        </p:spPr>
      </p:pic>
      <p:pic>
        <p:nvPicPr>
          <p:cNvPr id="2" name="图片 1"/>
          <p:cNvPicPr/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10800000">
            <a:off x="10861990" y="5526627"/>
            <a:ext cx="1341440" cy="13529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-12700"/>
            <a:ext cx="4243537" cy="6052553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1"/>
          <p:cNvSpPr/>
          <p:nvPr>
            <p:ph type="title" idx="1" hasCustomPrompt="1"/>
            <p:custDataLst>
              <p:tags r:id="rId10"/>
            </p:custDataLst>
          </p:nvPr>
        </p:nvSpPr>
        <p:spPr>
          <a:xfrm>
            <a:off x="2144395" y="2379215"/>
            <a:ext cx="7903197" cy="1367324"/>
          </a:xfrm>
          <a:noFill/>
        </p:spPr>
        <p:txBody>
          <a:bodyPr vert="horz" wrap="square" lIns="101600" tIns="38100" rIns="76200" bIns="381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7900" b="1" i="0" u="none" strike="noStrike" kern="1200" cap="none" spc="10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文黑-85简" panose="00020600040101010101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10" name="文本占位符 3"/>
          <p:cNvSpPr/>
          <p:nvPr>
            <p:ph type="body" idx="2" hasCustomPrompt="1"/>
            <p:custDataLst>
              <p:tags r:id="rId11"/>
            </p:custDataLst>
          </p:nvPr>
        </p:nvSpPr>
        <p:spPr>
          <a:xfrm>
            <a:off x="3674745" y="3924974"/>
            <a:ext cx="4842497" cy="553812"/>
          </a:xfrm>
          <a:noFill/>
          <a:ln>
            <a:noFill/>
          </a:ln>
        </p:spPr>
        <p:txBody>
          <a:bodyPr vert="horz" wrap="square" lIns="101600" tIns="38100" rIns="76200" bIns="38100" rtlCol="0" anchor="t" anchorCtr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800" b="0" i="0" u="none" strike="noStrike" kern="1200" cap="none" spc="300" normalizeH="0" baseline="0" noProof="1" dirty="0">
                <a:solidFill>
                  <a:schemeClr val="accent1">
                    <a:lumMod val="20000"/>
                    <a:lumOff val="80000"/>
                  </a:schemeClr>
                </a:solidFill>
                <a:uFillTx/>
                <a:latin typeface="Arial" panose="020B0604020202020204" pitchFamily="34" charset="0"/>
                <a:ea typeface="汉仪文黑-55简" panose="00020600040101010101" charset="-122"/>
                <a:cs typeface="+mn-cs"/>
                <a:sym typeface="+mn-ea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5400"/>
            <a:ext cx="512195" cy="68751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125354" y="-16510"/>
            <a:ext cx="1088858" cy="121177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-5400"/>
            <a:ext cx="512195" cy="68751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125354" y="-16510"/>
            <a:ext cx="1088858" cy="121177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dirty="0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125354" y="-16510"/>
            <a:ext cx="1088858" cy="121177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-5400"/>
            <a:ext cx="512195" cy="68751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5040631"/>
            <a:ext cx="12192000" cy="1828799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-5400"/>
            <a:ext cx="512195" cy="68751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-5400"/>
            <a:ext cx="512195" cy="68751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-5400"/>
            <a:ext cx="512195" cy="68751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125354" y="-16510"/>
            <a:ext cx="1088858" cy="121177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2" Type="http://schemas.openxmlformats.org/officeDocument/2006/relationships/theme" Target="../theme/theme2.xml"/><Relationship Id="rId21" Type="http://schemas.openxmlformats.org/officeDocument/2006/relationships/tags" Target="../tags/tag164.xml"/><Relationship Id="rId20" Type="http://schemas.openxmlformats.org/officeDocument/2006/relationships/tags" Target="../tags/tag163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62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2" Type="http://schemas.openxmlformats.org/officeDocument/2006/relationships/theme" Target="../theme/theme3.xml"/><Relationship Id="rId21" Type="http://schemas.openxmlformats.org/officeDocument/2006/relationships/tags" Target="../tags/tag266.xml"/><Relationship Id="rId20" Type="http://schemas.openxmlformats.org/officeDocument/2006/relationships/tags" Target="../tags/tag265.xml"/><Relationship Id="rId2" Type="http://schemas.openxmlformats.org/officeDocument/2006/relationships/slideLayout" Target="../slideLayouts/slideLayout31.xml"/><Relationship Id="rId19" Type="http://schemas.openxmlformats.org/officeDocument/2006/relationships/tags" Target="../tags/tag264.xml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汉仪文黑-55简" panose="0002060004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文黑-55简" panose="0002060004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文黑-55简" panose="0002060004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文黑-55简" panose="0002060004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文黑-55简" panose="0002060004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文黑-55简" panose="0002060004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文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汉仪文黑-55简" panose="0002060004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文黑-55简" panose="0002060004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文黑-55简" panose="0002060004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文黑-55简" panose="0002060004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文黑-55简" panose="0002060004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文黑-55简" panose="0002060004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269.xml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268.xml"/><Relationship Id="rId10" Type="http://schemas.openxmlformats.org/officeDocument/2006/relationships/slideLayout" Target="../slideLayouts/slideLayout12.xml"/><Relationship Id="rId1" Type="http://schemas.openxmlformats.org/officeDocument/2006/relationships/tags" Target="../tags/tag267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2.xml"/><Relationship Id="rId3" Type="http://schemas.openxmlformats.org/officeDocument/2006/relationships/tags" Target="../tags/tag297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2.xml"/><Relationship Id="rId3" Type="http://schemas.openxmlformats.org/officeDocument/2006/relationships/tags" Target="../tags/tag298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2.xml"/><Relationship Id="rId4" Type="http://schemas.openxmlformats.org/officeDocument/2006/relationships/tags" Target="../tags/tag299.xml"/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2.xml"/><Relationship Id="rId5" Type="http://schemas.openxmlformats.org/officeDocument/2006/relationships/tags" Target="../tags/tag300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2.xml"/><Relationship Id="rId4" Type="http://schemas.openxmlformats.org/officeDocument/2006/relationships/tags" Target="../tags/tag301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2.xml"/><Relationship Id="rId5" Type="http://schemas.openxmlformats.org/officeDocument/2006/relationships/tags" Target="../tags/tag302.xml"/><Relationship Id="rId4" Type="http://schemas.openxmlformats.org/officeDocument/2006/relationships/image" Target="../media/image30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2.xml"/><Relationship Id="rId4" Type="http://schemas.openxmlformats.org/officeDocument/2006/relationships/tags" Target="../tags/tag303.xml"/><Relationship Id="rId3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2.xml"/><Relationship Id="rId3" Type="http://schemas.openxmlformats.org/officeDocument/2006/relationships/tags" Target="../tags/tag304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2.xml"/><Relationship Id="rId3" Type="http://schemas.openxmlformats.org/officeDocument/2006/relationships/tags" Target="../tags/tag305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2.xml"/><Relationship Id="rId3" Type="http://schemas.openxmlformats.org/officeDocument/2006/relationships/tags" Target="../tags/tag306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78.xml"/><Relationship Id="rId8" Type="http://schemas.openxmlformats.org/officeDocument/2006/relationships/tags" Target="../tags/tag277.xml"/><Relationship Id="rId7" Type="http://schemas.openxmlformats.org/officeDocument/2006/relationships/tags" Target="../tags/tag276.xml"/><Relationship Id="rId6" Type="http://schemas.openxmlformats.org/officeDocument/2006/relationships/tags" Target="../tags/tag275.xml"/><Relationship Id="rId5" Type="http://schemas.openxmlformats.org/officeDocument/2006/relationships/tags" Target="../tags/tag274.xml"/><Relationship Id="rId4" Type="http://schemas.openxmlformats.org/officeDocument/2006/relationships/tags" Target="../tags/tag273.xml"/><Relationship Id="rId3" Type="http://schemas.openxmlformats.org/officeDocument/2006/relationships/tags" Target="../tags/tag272.xml"/><Relationship Id="rId22" Type="http://schemas.openxmlformats.org/officeDocument/2006/relationships/slideLayout" Target="../slideLayouts/slideLayout35.xml"/><Relationship Id="rId21" Type="http://schemas.openxmlformats.org/officeDocument/2006/relationships/tags" Target="../tags/tag288.xml"/><Relationship Id="rId20" Type="http://schemas.openxmlformats.org/officeDocument/2006/relationships/image" Target="../media/image22.png"/><Relationship Id="rId2" Type="http://schemas.openxmlformats.org/officeDocument/2006/relationships/tags" Target="../tags/tag271.xml"/><Relationship Id="rId19" Type="http://schemas.openxmlformats.org/officeDocument/2006/relationships/image" Target="../media/image21.png"/><Relationship Id="rId18" Type="http://schemas.openxmlformats.org/officeDocument/2006/relationships/tags" Target="../tags/tag287.xml"/><Relationship Id="rId17" Type="http://schemas.openxmlformats.org/officeDocument/2006/relationships/tags" Target="../tags/tag286.xml"/><Relationship Id="rId16" Type="http://schemas.openxmlformats.org/officeDocument/2006/relationships/tags" Target="../tags/tag285.xml"/><Relationship Id="rId15" Type="http://schemas.openxmlformats.org/officeDocument/2006/relationships/tags" Target="../tags/tag284.xml"/><Relationship Id="rId14" Type="http://schemas.openxmlformats.org/officeDocument/2006/relationships/tags" Target="../tags/tag283.xml"/><Relationship Id="rId13" Type="http://schemas.openxmlformats.org/officeDocument/2006/relationships/tags" Target="../tags/tag282.xml"/><Relationship Id="rId12" Type="http://schemas.openxmlformats.org/officeDocument/2006/relationships/tags" Target="../tags/tag281.xml"/><Relationship Id="rId11" Type="http://schemas.openxmlformats.org/officeDocument/2006/relationships/tags" Target="../tags/tag280.xml"/><Relationship Id="rId10" Type="http://schemas.openxmlformats.org/officeDocument/2006/relationships/tags" Target="../tags/tag279.xml"/><Relationship Id="rId1" Type="http://schemas.openxmlformats.org/officeDocument/2006/relationships/tags" Target="../tags/tag270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32.xml"/><Relationship Id="rId7" Type="http://schemas.openxmlformats.org/officeDocument/2006/relationships/tags" Target="../tags/tag290.xml"/><Relationship Id="rId6" Type="http://schemas.openxmlformats.org/officeDocument/2006/relationships/image" Target="../media/image23.png"/><Relationship Id="rId5" Type="http://schemas.openxmlformats.org/officeDocument/2006/relationships/tags" Target="../tags/tag289.xml"/><Relationship Id="rId4" Type="http://schemas.microsoft.com/office/2007/relationships/media" Target="../media/media1.mp4"/><Relationship Id="rId3" Type="http://schemas.openxmlformats.org/officeDocument/2006/relationships/video" Target="../media/media1.mp4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2.xml"/><Relationship Id="rId3" Type="http://schemas.openxmlformats.org/officeDocument/2006/relationships/tags" Target="../tags/tag291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2.xml"/><Relationship Id="rId3" Type="http://schemas.openxmlformats.org/officeDocument/2006/relationships/tags" Target="../tags/tag29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2.xml"/><Relationship Id="rId3" Type="http://schemas.openxmlformats.org/officeDocument/2006/relationships/tags" Target="../tags/tag29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2.xml"/><Relationship Id="rId3" Type="http://schemas.openxmlformats.org/officeDocument/2006/relationships/tags" Target="../tags/tag294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2.xml"/><Relationship Id="rId5" Type="http://schemas.openxmlformats.org/officeDocument/2006/relationships/tags" Target="../tags/tag295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2.xml"/><Relationship Id="rId3" Type="http://schemas.openxmlformats.org/officeDocument/2006/relationships/tags" Target="../tags/tag296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/>
          <p:nvPr>
            <p:ph type="ctrTitle" idx="1"/>
            <p:custDataLst>
              <p:tags r:id="rId1"/>
            </p:custDataLst>
          </p:nvPr>
        </p:nvSpPr>
        <p:spPr>
          <a:xfrm>
            <a:off x="672465" y="812800"/>
            <a:ext cx="11069955" cy="2264410"/>
          </a:xfrm>
        </p:spPr>
        <p:txBody>
          <a:bodyPr>
            <a:normAutofit/>
          </a:bodyPr>
          <a:p>
            <a:r>
              <a:rPr lang="en-US" altLang="zh-CN" sz="4800">
                <a:solidFill>
                  <a:schemeClr val="lt1"/>
                </a:solidFill>
              </a:rPr>
              <a:t>2022</a:t>
            </a:r>
            <a:r>
              <a:rPr sz="4800">
                <a:solidFill>
                  <a:schemeClr val="lt1"/>
                </a:solidFill>
              </a:rPr>
              <a:t>网民网络安全感满意度调查活动</a:t>
            </a:r>
            <a:br>
              <a:rPr sz="4800">
                <a:solidFill>
                  <a:schemeClr val="lt1"/>
                </a:solidFill>
              </a:rPr>
            </a:br>
            <a:r>
              <a:rPr sz="4800">
                <a:solidFill>
                  <a:schemeClr val="lt1"/>
                </a:solidFill>
              </a:rPr>
              <a:t>第一次</a:t>
            </a:r>
            <a:r>
              <a:rPr sz="4800">
                <a:solidFill>
                  <a:schemeClr val="lt1"/>
                </a:solidFill>
              </a:rPr>
              <a:t>筹备工作会议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301365" y="3481705"/>
            <a:ext cx="4911725" cy="109029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/>
            <a:r>
              <a:rPr lang="zh-CN" altLang="en-US" sz="4400" spc="400" dirty="0">
                <a:solidFill>
                  <a:schemeClr val="lt1"/>
                </a:solidFill>
                <a:latin typeface="汉仪文黑-75简" charset="0"/>
                <a:ea typeface="汉仪文黑-55简" panose="00020600040101010101" charset="-122"/>
              </a:rPr>
              <a:t>问卷设计方案</a:t>
            </a:r>
            <a:endParaRPr lang="zh-CN" altLang="en-US" sz="4400" spc="400" dirty="0">
              <a:solidFill>
                <a:schemeClr val="lt1"/>
              </a:solidFill>
              <a:latin typeface="汉仪文黑-75简" charset="0"/>
              <a:ea typeface="汉仪文黑-55简" panose="00020600040101010101" charset="-122"/>
            </a:endParaRPr>
          </a:p>
        </p:txBody>
      </p:sp>
      <p:pic>
        <p:nvPicPr>
          <p:cNvPr id="24" name="图片 23" descr="满满"/>
          <p:cNvPicPr>
            <a:picLocks noChangeAspect="1"/>
          </p:cNvPicPr>
          <p:nvPr/>
        </p:nvPicPr>
        <p:blipFill>
          <a:blip r:embed="rId3" cstate="print"/>
          <a:srcRect l="24909" t="23907" r="31555" b="20876"/>
          <a:stretch>
            <a:fillRect/>
          </a:stretch>
        </p:blipFill>
        <p:spPr>
          <a:xfrm>
            <a:off x="8425815" y="4975860"/>
            <a:ext cx="882015" cy="1584960"/>
          </a:xfrm>
          <a:prstGeom prst="rect">
            <a:avLst/>
          </a:prstGeom>
          <a:effectLst>
            <a:outerShdw blurRad="3810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5" name="图片 24" descr="意意"/>
          <p:cNvPicPr>
            <a:picLocks noChangeAspect="1"/>
          </p:cNvPicPr>
          <p:nvPr/>
        </p:nvPicPr>
        <p:blipFill>
          <a:blip r:embed="rId4" cstate="print"/>
          <a:srcRect l="17763" t="31978" r="24742" b="18210"/>
          <a:stretch>
            <a:fillRect/>
          </a:stretch>
        </p:blipFill>
        <p:spPr>
          <a:xfrm>
            <a:off x="9570085" y="5199380"/>
            <a:ext cx="1123315" cy="1380490"/>
          </a:xfrm>
          <a:prstGeom prst="rect">
            <a:avLst/>
          </a:prstGeom>
          <a:effectLst>
            <a:outerShdw blurRad="3810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6" name="图片 25" descr="安安"/>
          <p:cNvPicPr>
            <a:picLocks noChangeAspect="1"/>
          </p:cNvPicPr>
          <p:nvPr/>
        </p:nvPicPr>
        <p:blipFill>
          <a:blip r:embed="rId5" cstate="print"/>
          <a:srcRect l="20705" t="29359" r="30110" b="19420"/>
          <a:stretch>
            <a:fillRect/>
          </a:stretch>
        </p:blipFill>
        <p:spPr>
          <a:xfrm>
            <a:off x="2232025" y="5199380"/>
            <a:ext cx="853440" cy="1259205"/>
          </a:xfrm>
          <a:prstGeom prst="rect">
            <a:avLst/>
          </a:prstGeom>
          <a:effectLst>
            <a:outerShdw blurRad="3810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7" name="图片 26" descr="全全"/>
          <p:cNvPicPr>
            <a:picLocks noChangeAspect="1"/>
          </p:cNvPicPr>
          <p:nvPr/>
        </p:nvPicPr>
        <p:blipFill>
          <a:blip r:embed="rId6" cstate="print"/>
          <a:srcRect l="22715" t="33482" r="31090" b="16941"/>
          <a:stretch>
            <a:fillRect/>
          </a:stretch>
        </p:blipFill>
        <p:spPr>
          <a:xfrm>
            <a:off x="3629025" y="5237480"/>
            <a:ext cx="807085" cy="1228725"/>
          </a:xfrm>
          <a:prstGeom prst="rect">
            <a:avLst/>
          </a:prstGeom>
          <a:effectLst>
            <a:outerShdw blurRad="3810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283845"/>
            <a:ext cx="929640" cy="929640"/>
          </a:xfrm>
          <a:prstGeom prst="rect">
            <a:avLst/>
          </a:prstGeom>
        </p:spPr>
      </p:pic>
      <p:pic>
        <p:nvPicPr>
          <p:cNvPr id="8" name="图片 7" descr="网安联logo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87655" y="-64135"/>
            <a:ext cx="2299970" cy="162560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ctrTitle" idx="1"/>
          </p:nvPr>
        </p:nvSpPr>
        <p:spPr>
          <a:xfrm>
            <a:off x="335915" y="1561465"/>
            <a:ext cx="6345555" cy="754380"/>
          </a:xfrm>
        </p:spPr>
        <p:txBody>
          <a:bodyPr>
            <a:noAutofit/>
          </a:bodyPr>
          <a:p>
            <a:pPr algn="l"/>
            <a:r>
              <a:rPr sz="4800">
                <a:latin typeface="华文隶书" panose="02010800040101010101" charset="-122"/>
                <a:ea typeface="华文隶书" panose="02010800040101010101" charset="-122"/>
                <a:sym typeface="+mn-ea"/>
              </a:rPr>
              <a:t>四</a:t>
            </a:r>
            <a:r>
              <a:rPr sz="4800">
                <a:latin typeface="汉仪文黑-75简" charset="0"/>
                <a:ea typeface="汉仪文黑-55简" panose="00020600040101010101" charset="-122"/>
                <a:sym typeface="+mn-ea"/>
              </a:rPr>
              <a:t>、目标任务</a:t>
            </a:r>
            <a:endParaRPr lang="zh-CN" altLang="en-US" sz="4800">
              <a:latin typeface="汉仪文黑-75简" charset="0"/>
              <a:ea typeface="汉仪文黑-55简" panose="0002060004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283845"/>
            <a:ext cx="929640" cy="929640"/>
          </a:xfrm>
          <a:prstGeom prst="rect">
            <a:avLst/>
          </a:prstGeom>
        </p:spPr>
      </p:pic>
      <p:pic>
        <p:nvPicPr>
          <p:cNvPr id="8" name="图片 7" descr="网安联logo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7655" y="-64135"/>
            <a:ext cx="2299970" cy="1625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16990" y="2458085"/>
            <a:ext cx="9719310" cy="3984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>
              <a:buFont typeface="Wingdings" panose="05000000000000000000" charset="0"/>
              <a:buChar char="ü"/>
            </a:pPr>
            <a:r>
              <a:rPr sz="2300">
                <a:solidFill>
                  <a:schemeClr val="bg1"/>
                </a:solidFill>
              </a:rPr>
              <a:t>调查问卷是为相关的调查研究课题服务的，应能满足该调查研究对数据采集的要求。因此满意度调查活动问卷设计的目标是设计一套可以比较全面、准确、方便地收集网民的真实信息的调查问卷，问卷的形式和内容要符合实际</a:t>
            </a:r>
            <a:r>
              <a:rPr lang="zh-CN" sz="2300">
                <a:solidFill>
                  <a:schemeClr val="bg1"/>
                </a:solidFill>
              </a:rPr>
              <a:t>，</a:t>
            </a:r>
            <a:r>
              <a:rPr sz="2300">
                <a:solidFill>
                  <a:schemeClr val="bg1"/>
                </a:solidFill>
              </a:rPr>
              <a:t>并方便调查活动的开展。</a:t>
            </a:r>
            <a:endParaRPr sz="230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charset="0"/>
              <a:buChar char="ü"/>
            </a:pPr>
            <a:endParaRPr sz="230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charset="0"/>
              <a:buChar char="ü"/>
            </a:pPr>
            <a:r>
              <a:rPr sz="2300">
                <a:solidFill>
                  <a:schemeClr val="bg1"/>
                </a:solidFill>
              </a:rPr>
              <a:t>线上调查问卷主要是用于网上问卷平台方式的网上问卷调查，可以支持 PC或手机移动方式答题，这种调查方式的调查对象包括是公众网民和行业从业人员，是最主要的调查方式，对应的线上调查问卷就是公众版问卷和行业从业人员问卷。</a:t>
            </a:r>
            <a:endParaRPr sz="230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charset="0"/>
              <a:buChar char="ü"/>
            </a:pPr>
            <a:endParaRPr sz="230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charset="0"/>
              <a:buChar char="ü"/>
            </a:pPr>
            <a:r>
              <a:rPr lang="en-US" altLang="zh-CN" sz="2300">
                <a:solidFill>
                  <a:schemeClr val="bg1"/>
                </a:solidFill>
              </a:rPr>
              <a:t>2022</a:t>
            </a:r>
            <a:r>
              <a:rPr lang="zh-CN" altLang="en-US" sz="2300">
                <a:solidFill>
                  <a:schemeClr val="bg1"/>
                </a:solidFill>
              </a:rPr>
              <a:t>年采集数量目标，根据各省份、地区的采集计划进行。</a:t>
            </a:r>
            <a:endParaRPr lang="en-US" altLang="zh-CN" sz="2300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ctrTitle" idx="1"/>
          </p:nvPr>
        </p:nvSpPr>
        <p:spPr>
          <a:xfrm>
            <a:off x="335915" y="1402080"/>
            <a:ext cx="8433435" cy="754380"/>
          </a:xfrm>
        </p:spPr>
        <p:txBody>
          <a:bodyPr>
            <a:noAutofit/>
          </a:bodyPr>
          <a:p>
            <a:pPr algn="l"/>
            <a:r>
              <a:rPr sz="4800">
                <a:latin typeface="华文隶书" panose="02010800040101010101" charset="-122"/>
                <a:ea typeface="华文隶书" panose="02010800040101010101" charset="-122"/>
                <a:sym typeface="+mn-ea"/>
              </a:rPr>
              <a:t>五</a:t>
            </a:r>
            <a:r>
              <a:rPr sz="4800">
                <a:latin typeface="汉仪文黑-75简" charset="0"/>
                <a:ea typeface="汉仪文黑-55简" panose="00020600040101010101" charset="-122"/>
                <a:sym typeface="+mn-ea"/>
              </a:rPr>
              <a:t>、专题十主题内容讨论</a:t>
            </a:r>
            <a:endParaRPr lang="zh-CN" altLang="en-US" sz="4800">
              <a:latin typeface="汉仪文黑-75简" charset="0"/>
              <a:ea typeface="汉仪文黑-55简" panose="0002060004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283845"/>
            <a:ext cx="929640" cy="929640"/>
          </a:xfrm>
          <a:prstGeom prst="rect">
            <a:avLst/>
          </a:prstGeom>
        </p:spPr>
      </p:pic>
      <p:pic>
        <p:nvPicPr>
          <p:cNvPr id="8" name="图片 7" descr="网安联logo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7655" y="-64135"/>
            <a:ext cx="2299970" cy="1625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68400" y="2231390"/>
            <a:ext cx="9855200" cy="4492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>
              <a:buFont typeface="Wingdings" panose="05000000000000000000" charset="0"/>
              <a:buChar char="ü"/>
            </a:pPr>
            <a:r>
              <a:rPr sz="2600">
                <a:solidFill>
                  <a:schemeClr val="bg1"/>
                </a:solidFill>
              </a:rPr>
              <a:t>出题目的 </a:t>
            </a:r>
            <a:endParaRPr sz="2600">
              <a:solidFill>
                <a:schemeClr val="bg1"/>
              </a:solidFill>
            </a:endParaRPr>
          </a:p>
          <a:p>
            <a:pPr indent="0">
              <a:buNone/>
            </a:pPr>
            <a:r>
              <a:rPr sz="2600">
                <a:solidFill>
                  <a:schemeClr val="bg1"/>
                </a:solidFill>
              </a:rPr>
              <a:t>问卷题目应围绕网络安全感满意度调查活动研究的需要设立，题目的内容和研究的具体内容、需要验证假定条件密切相关，收集的数据应有利于分析研究，有利于解释、说明、推定或证实研究结论。</a:t>
            </a:r>
            <a:endParaRPr sz="2600">
              <a:solidFill>
                <a:schemeClr val="bg1"/>
              </a:solidFill>
            </a:endParaRPr>
          </a:p>
          <a:p>
            <a:pPr indent="0">
              <a:buNone/>
            </a:pPr>
            <a:r>
              <a:rPr sz="2600">
                <a:solidFill>
                  <a:schemeClr val="bg1"/>
                </a:solidFill>
              </a:rPr>
              <a:t> </a:t>
            </a:r>
            <a:endParaRPr sz="260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sz="2600">
                <a:solidFill>
                  <a:schemeClr val="bg1"/>
                </a:solidFill>
              </a:rPr>
              <a:t>出题形式 </a:t>
            </a:r>
            <a:endParaRPr sz="2600">
              <a:solidFill>
                <a:schemeClr val="bg1"/>
              </a:solidFill>
            </a:endParaRPr>
          </a:p>
          <a:p>
            <a:pPr indent="0">
              <a:buFont typeface="Wingdings" panose="05000000000000000000" charset="0"/>
              <a:buNone/>
            </a:pPr>
            <a:r>
              <a:rPr sz="2600">
                <a:solidFill>
                  <a:schemeClr val="bg1"/>
                </a:solidFill>
              </a:rPr>
              <a:t>问卷题目根据题型的不同可以分为：选择题（单选题、多选题）、简答题。</a:t>
            </a:r>
            <a:endParaRPr sz="2600">
              <a:solidFill>
                <a:schemeClr val="bg1"/>
              </a:solidFill>
            </a:endParaRPr>
          </a:p>
          <a:p>
            <a:pPr indent="0">
              <a:buFont typeface="Wingdings" panose="05000000000000000000" charset="0"/>
              <a:buNone/>
            </a:pPr>
            <a:endParaRPr sz="260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sz="2600">
                <a:solidFill>
                  <a:schemeClr val="bg1"/>
                </a:solidFill>
              </a:rPr>
              <a:t> </a:t>
            </a:r>
            <a:r>
              <a:rPr lang="zh-CN" altLang="en-US" sz="2600">
                <a:solidFill>
                  <a:schemeClr val="bg1"/>
                </a:solidFill>
              </a:rPr>
              <a:t>主题内容讨论：如二十大焦点话题、当年热点话题讨论研判。</a:t>
            </a:r>
            <a:endParaRPr lang="zh-CN" altLang="en-US" sz="2600">
              <a:solidFill>
                <a:schemeClr val="bg1"/>
              </a:solidFill>
            </a:endParaRPr>
          </a:p>
          <a:p>
            <a:pPr indent="0">
              <a:buNone/>
            </a:pPr>
            <a:endParaRPr lang="zh-CN" altLang="en-US" sz="2600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ctrTitle" idx="1"/>
          </p:nvPr>
        </p:nvSpPr>
        <p:spPr>
          <a:xfrm>
            <a:off x="335915" y="1402080"/>
            <a:ext cx="12111355" cy="754380"/>
          </a:xfrm>
        </p:spPr>
        <p:txBody>
          <a:bodyPr>
            <a:noAutofit/>
          </a:bodyPr>
          <a:p>
            <a:pPr algn="ctr"/>
            <a:r>
              <a:rPr sz="4800">
                <a:latin typeface="汉仪文黑-75简" charset="0"/>
                <a:ea typeface="汉仪文黑-55简" panose="00020600040101010101" charset="-122"/>
                <a:sym typeface="+mn-ea"/>
              </a:rPr>
              <a:t>数据查询平台使用及报告撰写</a:t>
            </a:r>
            <a:endParaRPr lang="zh-CN" altLang="en-US" sz="4800">
              <a:latin typeface="汉仪文黑-75简" charset="0"/>
              <a:ea typeface="汉仪文黑-55简" panose="0002060004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283845"/>
            <a:ext cx="929640" cy="929640"/>
          </a:xfrm>
          <a:prstGeom prst="rect">
            <a:avLst/>
          </a:prstGeom>
        </p:spPr>
      </p:pic>
      <p:pic>
        <p:nvPicPr>
          <p:cNvPr id="8" name="图片 7" descr="网安联logo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7655" y="-64135"/>
            <a:ext cx="2299970" cy="1625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480" y="2345055"/>
            <a:ext cx="7263130" cy="35712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75460" y="6104890"/>
            <a:ext cx="8641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查询网址：https://survey.iscn.org.cn/system/statistics/2021/group/live/index.html?type=group</a:t>
            </a:r>
            <a:endParaRPr lang="zh-CN" altLang="en-US">
              <a:solidFill>
                <a:schemeClr val="bg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425" y="1561465"/>
            <a:ext cx="5860415" cy="36620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815" y="2043430"/>
            <a:ext cx="7703185" cy="48145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283845"/>
            <a:ext cx="929640" cy="929640"/>
          </a:xfrm>
          <a:prstGeom prst="rect">
            <a:avLst/>
          </a:prstGeom>
        </p:spPr>
      </p:pic>
      <p:pic>
        <p:nvPicPr>
          <p:cNvPr id="8" name="图片 7" descr="网安联logo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7655" y="-64135"/>
            <a:ext cx="2299970" cy="16256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144395" y="692150"/>
            <a:ext cx="11195685" cy="4800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10000"/>
              </a:lnSpc>
              <a:buFont typeface="Wingdings" panose="05000000000000000000" charset="0"/>
              <a:buChar char="ü"/>
            </a:pPr>
            <a:r>
              <a:rPr lang="en-US" sz="2300">
                <a:solidFill>
                  <a:schemeClr val="bg1"/>
                </a:solidFill>
              </a:rPr>
              <a:t>   </a:t>
            </a:r>
            <a:r>
              <a:rPr lang="zh-CN" sz="2300">
                <a:solidFill>
                  <a:schemeClr val="bg1"/>
                </a:solidFill>
              </a:rPr>
              <a:t>数据查询</a:t>
            </a:r>
            <a:endParaRPr lang="zh-CN" sz="230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98600" y="2759075"/>
            <a:ext cx="363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√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59140" y="3624580"/>
            <a:ext cx="363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√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4195"/>
          <a:stretch>
            <a:fillRect/>
          </a:stretch>
        </p:blipFill>
        <p:spPr>
          <a:xfrm>
            <a:off x="1328420" y="1285875"/>
            <a:ext cx="9081770" cy="54381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283845"/>
            <a:ext cx="929640" cy="929640"/>
          </a:xfrm>
          <a:prstGeom prst="rect">
            <a:avLst/>
          </a:prstGeom>
        </p:spPr>
      </p:pic>
      <p:pic>
        <p:nvPicPr>
          <p:cNvPr id="8" name="图片 7" descr="网安联logo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7655" y="-64135"/>
            <a:ext cx="2299970" cy="16256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144395" y="692150"/>
            <a:ext cx="11195685" cy="4800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10000"/>
              </a:lnSpc>
              <a:buFont typeface="Wingdings" panose="05000000000000000000" charset="0"/>
              <a:buChar char="ü"/>
            </a:pPr>
            <a:r>
              <a:rPr lang="en-US" sz="2300">
                <a:solidFill>
                  <a:schemeClr val="bg1"/>
                </a:solidFill>
              </a:rPr>
              <a:t>   </a:t>
            </a:r>
            <a:r>
              <a:rPr lang="zh-CN" sz="2300">
                <a:solidFill>
                  <a:schemeClr val="bg1"/>
                </a:solidFill>
              </a:rPr>
              <a:t>报告导出</a:t>
            </a:r>
            <a:endParaRPr lang="zh-CN" sz="230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22145" y="2757170"/>
            <a:ext cx="4974590" cy="81597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983230" y="4129405"/>
            <a:ext cx="1058545" cy="39751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803900" y="3204845"/>
            <a:ext cx="363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√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842385" y="3125470"/>
            <a:ext cx="363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√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330575" y="2757170"/>
            <a:ext cx="363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√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93795" y="4158615"/>
            <a:ext cx="363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√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2676" r="2676"/>
          <a:stretch>
            <a:fillRect/>
          </a:stretch>
        </p:blipFill>
        <p:spPr>
          <a:xfrm>
            <a:off x="0" y="1480185"/>
            <a:ext cx="6499860" cy="34105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283845"/>
            <a:ext cx="929640" cy="929640"/>
          </a:xfrm>
          <a:prstGeom prst="rect">
            <a:avLst/>
          </a:prstGeom>
        </p:spPr>
      </p:pic>
      <p:pic>
        <p:nvPicPr>
          <p:cNvPr id="8" name="图片 7" descr="网安联logo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7655" y="-64135"/>
            <a:ext cx="2299970" cy="16256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144395" y="692150"/>
            <a:ext cx="11195685" cy="4800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10000"/>
              </a:lnSpc>
              <a:buFont typeface="Wingdings" panose="05000000000000000000" charset="0"/>
              <a:buChar char="ü"/>
            </a:pPr>
            <a:r>
              <a:rPr lang="en-US" sz="2300">
                <a:solidFill>
                  <a:schemeClr val="bg1"/>
                </a:solidFill>
              </a:rPr>
              <a:t>   </a:t>
            </a:r>
            <a:r>
              <a:rPr lang="zh-CN" sz="2300">
                <a:solidFill>
                  <a:schemeClr val="bg1"/>
                </a:solidFill>
              </a:rPr>
              <a:t>报告导出</a:t>
            </a:r>
            <a:endParaRPr lang="zh-CN" sz="230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69965" y="628015"/>
            <a:ext cx="4985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>
                <a:solidFill>
                  <a:schemeClr val="bg1"/>
                </a:solidFill>
                <a:sym typeface="+mn-ea"/>
              </a:rPr>
              <a:t>统计报告由组委会秘书处统一模板，各发起单位结合本地特点需求进行再次编制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5737"/>
          <a:stretch>
            <a:fillRect/>
          </a:stretch>
        </p:blipFill>
        <p:spPr>
          <a:xfrm>
            <a:off x="4621530" y="1901825"/>
            <a:ext cx="7459345" cy="48577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283845"/>
            <a:ext cx="929640" cy="929640"/>
          </a:xfrm>
          <a:prstGeom prst="rect">
            <a:avLst/>
          </a:prstGeom>
        </p:spPr>
      </p:pic>
      <p:pic>
        <p:nvPicPr>
          <p:cNvPr id="8" name="图片 7" descr="网安联logo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7655" y="-64135"/>
            <a:ext cx="2299970" cy="16256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144395" y="692150"/>
            <a:ext cx="11195685" cy="4800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10000"/>
              </a:lnSpc>
              <a:buFont typeface="Wingdings" panose="05000000000000000000" charset="0"/>
              <a:buChar char="ü"/>
            </a:pPr>
            <a:r>
              <a:rPr lang="en-US" sz="2300">
                <a:solidFill>
                  <a:schemeClr val="bg1"/>
                </a:solidFill>
              </a:rPr>
              <a:t>   </a:t>
            </a:r>
            <a:r>
              <a:rPr lang="zh-CN" altLang="en-US" sz="2300">
                <a:solidFill>
                  <a:schemeClr val="bg1"/>
                </a:solidFill>
              </a:rPr>
              <a:t>统计</a:t>
            </a:r>
            <a:r>
              <a:rPr lang="zh-CN" sz="2300">
                <a:solidFill>
                  <a:schemeClr val="bg1"/>
                </a:solidFill>
              </a:rPr>
              <a:t>报告内容编写</a:t>
            </a:r>
            <a:endParaRPr lang="zh-CN" sz="230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83250" y="1161415"/>
            <a:ext cx="601726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ü"/>
            </a:pPr>
            <a:r>
              <a:rPr lang="zh-CN">
                <a:solidFill>
                  <a:schemeClr val="bg1"/>
                </a:solidFill>
                <a:sym typeface="+mn-ea"/>
              </a:rPr>
              <a:t>组委会秘书处统一提供模板，各发起单位结合本地特点需求进行再次编制，以及</a:t>
            </a:r>
            <a:r>
              <a:rPr lang="zh-CN" altLang="en-US">
                <a:solidFill>
                  <a:schemeClr val="bg1"/>
                </a:solidFill>
              </a:rPr>
              <a:t>对报告中定性部分进行编写。</a:t>
            </a:r>
            <a:endParaRPr lang="zh-CN" altLang="en-US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charset="0"/>
              <a:buChar char="ü"/>
            </a:pPr>
            <a:endParaRPr lang="zh-CN" altLang="en-US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charset="0"/>
              <a:buChar char="ü"/>
            </a:pPr>
            <a:r>
              <a:rPr lang="zh-CN" altLang="en-US">
                <a:solidFill>
                  <a:schemeClr val="bg1"/>
                </a:solidFill>
              </a:rPr>
              <a:t>定性部分编写解说（部分）：</a:t>
            </a:r>
            <a:endParaRPr lang="zh-CN" altLang="en-US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charset="0"/>
              <a:buChar char="ü"/>
            </a:pPr>
            <a:endParaRPr lang="zh-CN" altLang="en-US">
              <a:solidFill>
                <a:schemeClr val="bg1"/>
              </a:solidFill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>
                <a:solidFill>
                  <a:schemeClr val="bg1"/>
                </a:solidFill>
              </a:rPr>
              <a:t>1</a:t>
            </a:r>
            <a:r>
              <a:rPr lang="zh-CN" altLang="en-US">
                <a:solidFill>
                  <a:schemeClr val="bg1"/>
                </a:solidFill>
              </a:rPr>
              <a:t>、数值相加</a:t>
            </a:r>
            <a:endParaRPr lang="zh-CN" altLang="en-US">
              <a:solidFill>
                <a:schemeClr val="bg1"/>
              </a:solidFill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>
                <a:solidFill>
                  <a:schemeClr val="bg1"/>
                </a:solidFill>
              </a:rPr>
              <a:t>非常安全</a:t>
            </a:r>
            <a:r>
              <a:rPr lang="en-US" altLang="zh-CN">
                <a:solidFill>
                  <a:schemeClr val="bg1"/>
                </a:solidFill>
              </a:rPr>
              <a:t>15.85</a:t>
            </a:r>
            <a:r>
              <a:rPr lang="en-US" altLang="zh-CN">
                <a:solidFill>
                  <a:schemeClr val="bg1"/>
                </a:solidFill>
              </a:rPr>
              <a:t>%+</a:t>
            </a:r>
            <a:r>
              <a:rPr lang="zh-CN" altLang="en-US">
                <a:solidFill>
                  <a:schemeClr val="bg1"/>
                </a:solidFill>
              </a:rPr>
              <a:t>安全</a:t>
            </a:r>
            <a:r>
              <a:rPr lang="en-US" altLang="zh-CN">
                <a:solidFill>
                  <a:schemeClr val="bg1"/>
                </a:solidFill>
              </a:rPr>
              <a:t>39.04</a:t>
            </a:r>
            <a:r>
              <a:rPr lang="en-US" altLang="zh-CN">
                <a:solidFill>
                  <a:schemeClr val="bg1"/>
                </a:solidFill>
              </a:rPr>
              <a:t>%=54.89%</a:t>
            </a:r>
            <a:r>
              <a:rPr lang="zh-CN" altLang="en-US">
                <a:solidFill>
                  <a:schemeClr val="bg1"/>
                </a:solidFill>
              </a:rPr>
              <a:t>，定性红色字体修改为超过一半。</a:t>
            </a:r>
            <a:endParaRPr lang="zh-CN" altLang="en-US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charset="0"/>
              <a:buChar char="ü"/>
            </a:pPr>
            <a:endParaRPr lang="zh-CN" altLang="en-US">
              <a:solidFill>
                <a:schemeClr val="bg1"/>
              </a:solidFill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>
                <a:solidFill>
                  <a:schemeClr val="bg1"/>
                </a:solidFill>
              </a:rPr>
              <a:t>2</a:t>
            </a:r>
            <a:r>
              <a:rPr lang="zh-CN" altLang="en-US">
                <a:solidFill>
                  <a:schemeClr val="bg1"/>
                </a:solidFill>
              </a:rPr>
              <a:t>、数项排位</a:t>
            </a:r>
            <a:endParaRPr lang="zh-CN" altLang="en-US">
              <a:solidFill>
                <a:schemeClr val="bg1"/>
              </a:solidFill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>
                <a:solidFill>
                  <a:schemeClr val="bg1"/>
                </a:solidFill>
              </a:rPr>
              <a:t>定性红色字体，一般项排第三位。</a:t>
            </a:r>
            <a:endParaRPr lang="zh-CN" altLang="en-US">
              <a:solidFill>
                <a:schemeClr val="bg1"/>
              </a:solidFill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>
              <a:solidFill>
                <a:schemeClr val="bg1"/>
              </a:solidFill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>
                <a:solidFill>
                  <a:schemeClr val="bg1"/>
                </a:solidFill>
              </a:rPr>
              <a:t>3</a:t>
            </a:r>
            <a:r>
              <a:rPr lang="zh-CN" altLang="en-US">
                <a:solidFill>
                  <a:schemeClr val="bg1"/>
                </a:solidFill>
              </a:rPr>
              <a:t>、直接判断</a:t>
            </a:r>
            <a:endParaRPr lang="zh-CN" altLang="en-US">
              <a:solidFill>
                <a:schemeClr val="bg1"/>
              </a:solidFill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>
                <a:solidFill>
                  <a:schemeClr val="bg1"/>
                </a:solidFill>
              </a:rPr>
              <a:t>定性红色字体，一般项为</a:t>
            </a:r>
            <a:r>
              <a:rPr lang="en-US" altLang="zh-CN">
                <a:solidFill>
                  <a:schemeClr val="bg1"/>
                </a:solidFill>
              </a:rPr>
              <a:t>37.07%</a:t>
            </a:r>
            <a:r>
              <a:rPr lang="zh-CN" altLang="en-US">
                <a:solidFill>
                  <a:schemeClr val="bg1"/>
                </a:solidFill>
              </a:rPr>
              <a:t>，即接近</a:t>
            </a:r>
            <a:r>
              <a:rPr lang="zh-CN" altLang="en-US">
                <a:solidFill>
                  <a:schemeClr val="bg1"/>
                </a:solidFill>
              </a:rPr>
              <a:t>四成。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40" y="1379855"/>
            <a:ext cx="3935095" cy="52304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283845"/>
            <a:ext cx="929640" cy="929640"/>
          </a:xfrm>
          <a:prstGeom prst="rect">
            <a:avLst/>
          </a:prstGeom>
        </p:spPr>
      </p:pic>
      <p:pic>
        <p:nvPicPr>
          <p:cNvPr id="8" name="图片 7" descr="网安联logo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7655" y="-64135"/>
            <a:ext cx="2299970" cy="16256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498600" y="2019935"/>
            <a:ext cx="11195685" cy="4800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10000"/>
              </a:lnSpc>
              <a:buFont typeface="Wingdings" panose="05000000000000000000" charset="0"/>
              <a:buChar char="ü"/>
            </a:pPr>
            <a:r>
              <a:rPr lang="en-US" sz="2300">
                <a:solidFill>
                  <a:schemeClr val="bg1"/>
                </a:solidFill>
              </a:rPr>
              <a:t>   </a:t>
            </a:r>
            <a:r>
              <a:rPr lang="zh-CN" altLang="en-US" sz="2300">
                <a:solidFill>
                  <a:schemeClr val="bg1"/>
                </a:solidFill>
              </a:rPr>
              <a:t>分析</a:t>
            </a:r>
            <a:r>
              <a:rPr lang="zh-CN" sz="2300">
                <a:solidFill>
                  <a:schemeClr val="bg1"/>
                </a:solidFill>
              </a:rPr>
              <a:t>报告内容编写</a:t>
            </a:r>
            <a:endParaRPr lang="zh-CN" sz="230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20215" y="3150870"/>
            <a:ext cx="92754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ü"/>
            </a:pPr>
            <a:r>
              <a:rPr lang="zh-CN">
                <a:solidFill>
                  <a:schemeClr val="bg1"/>
                </a:solidFill>
                <a:sym typeface="+mn-ea"/>
              </a:rPr>
              <a:t>根据采集数据、各省级或地市级的特色、特点进行编写，并在报告发布周进行发布。</a:t>
            </a:r>
            <a:endParaRPr lang="zh-CN">
              <a:solidFill>
                <a:schemeClr val="bg1"/>
              </a:solidFill>
              <a:sym typeface="+mn-ea"/>
            </a:endParaRPr>
          </a:p>
          <a:p>
            <a:pPr marL="285750" indent="-285750">
              <a:buFont typeface="Wingdings" panose="05000000000000000000" charset="0"/>
              <a:buChar char="ü"/>
            </a:pPr>
            <a:endParaRPr lang="zh-CN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charset="0"/>
              <a:buChar char="ü"/>
            </a:pPr>
            <a:endParaRPr lang="zh-CN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76045" y="4190365"/>
            <a:ext cx="11195685" cy="4800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10000"/>
              </a:lnSpc>
              <a:buFont typeface="Wingdings" panose="05000000000000000000" charset="0"/>
              <a:buChar char="ü"/>
            </a:pPr>
            <a:r>
              <a:rPr lang="en-US" sz="2300">
                <a:solidFill>
                  <a:schemeClr val="bg1"/>
                </a:solidFill>
              </a:rPr>
              <a:t>  </a:t>
            </a:r>
            <a:r>
              <a:rPr lang="zh-CN" altLang="en-US" sz="2300">
                <a:solidFill>
                  <a:schemeClr val="bg1"/>
                </a:solidFill>
              </a:rPr>
              <a:t>报告发布周发布：分析报告、报告解读和圆桌讨论，三部分组成。</a:t>
            </a:r>
            <a:endParaRPr lang="en-US" altLang="zh-CN" sz="2300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ctrTitle" idx="1"/>
          </p:nvPr>
        </p:nvSpPr>
        <p:spPr>
          <a:xfrm>
            <a:off x="461010" y="401955"/>
            <a:ext cx="12111355" cy="754380"/>
          </a:xfrm>
        </p:spPr>
        <p:txBody>
          <a:bodyPr>
            <a:noAutofit/>
          </a:bodyPr>
          <a:p>
            <a:pPr algn="ctr"/>
            <a:r>
              <a:rPr sz="4800">
                <a:latin typeface="汉仪文黑-75简" charset="0"/>
                <a:ea typeface="汉仪文黑-55简" panose="00020600040101010101" charset="-122"/>
                <a:sym typeface="+mn-ea"/>
              </a:rPr>
              <a:t>满意度指数测算及使用</a:t>
            </a:r>
            <a:endParaRPr lang="zh-CN" altLang="en-US" sz="4800">
              <a:latin typeface="汉仪文黑-75简" charset="0"/>
              <a:ea typeface="汉仪文黑-55简" panose="0002060004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283845"/>
            <a:ext cx="929640" cy="929640"/>
          </a:xfrm>
          <a:prstGeom prst="rect">
            <a:avLst/>
          </a:prstGeom>
        </p:spPr>
      </p:pic>
      <p:pic>
        <p:nvPicPr>
          <p:cNvPr id="8" name="图片 7" descr="网安联logo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7655" y="-64135"/>
            <a:ext cx="2299970" cy="16256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75460" y="6234430"/>
            <a:ext cx="8641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查询网址：https://survey.iscn.org.cn/system/statistics/2021/group/live/index.html?type=extra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2775" y="1310640"/>
            <a:ext cx="11195685" cy="5169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10000"/>
              </a:lnSpc>
              <a:buFont typeface="Wingdings" panose="05000000000000000000" charset="0"/>
              <a:buChar char="ü"/>
            </a:pP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b="1">
                <a:solidFill>
                  <a:schemeClr val="bg1"/>
                </a:solidFill>
              </a:rPr>
              <a:t> </a:t>
            </a:r>
            <a:r>
              <a:rPr lang="zh-CN" altLang="en-US" sz="2000" b="1">
                <a:solidFill>
                  <a:schemeClr val="bg1"/>
                </a:solidFill>
              </a:rPr>
              <a:t>指标体系：</a:t>
            </a:r>
            <a:r>
              <a:rPr lang="zh-CN" altLang="en-US" sz="2000">
                <a:solidFill>
                  <a:schemeClr val="bg1"/>
                </a:solidFill>
                <a:sym typeface="+mn-ea"/>
              </a:rPr>
              <a:t>指标体系</a:t>
            </a:r>
            <a:r>
              <a:rPr lang="en-US" altLang="zh-CN" sz="2000">
                <a:solidFill>
                  <a:schemeClr val="bg1"/>
                </a:solidFill>
                <a:sym typeface="+mn-ea"/>
              </a:rPr>
              <a:t>是一种建立、估计和检验因果关系模型的方法</a:t>
            </a:r>
            <a:r>
              <a:rPr lang="zh-CN" altLang="en-US" sz="2000">
                <a:solidFill>
                  <a:schemeClr val="bg1"/>
                </a:solidFill>
                <a:sym typeface="+mn-ea"/>
              </a:rPr>
              <a:t>，</a:t>
            </a:r>
            <a:r>
              <a:rPr lang="zh-CN" altLang="en-US" sz="2000">
                <a:solidFill>
                  <a:schemeClr val="bg1"/>
                </a:solidFill>
                <a:sym typeface="+mn-ea"/>
              </a:rPr>
              <a:t>也是对社会治安状况的直接感受和综合反映，是一种考量大众网民对社会治安的承受性、认同性的综合直指标。</a:t>
            </a:r>
            <a:endParaRPr lang="zh-CN" altLang="en-US" sz="2000">
              <a:solidFill>
                <a:schemeClr val="bg1"/>
              </a:solidFill>
              <a:sym typeface="+mn-ea"/>
            </a:endParaRPr>
          </a:p>
          <a:p>
            <a:pPr marL="342900" indent="-342900">
              <a:lnSpc>
                <a:spcPct val="110000"/>
              </a:lnSpc>
              <a:buFont typeface="Wingdings" panose="05000000000000000000" charset="0"/>
              <a:buChar char="ü"/>
            </a:pPr>
            <a:endParaRPr lang="zh-CN" altLang="en-US" sz="2000">
              <a:solidFill>
                <a:schemeClr val="bg1"/>
              </a:solidFill>
              <a:sym typeface="+mn-ea"/>
            </a:endParaRPr>
          </a:p>
          <a:p>
            <a:pPr marL="342900" indent="-342900">
              <a:lnSpc>
                <a:spcPct val="110000"/>
              </a:lnSpc>
              <a:buFont typeface="Wingdings" panose="05000000000000000000" charset="0"/>
              <a:buChar char="ü"/>
            </a:pPr>
            <a:r>
              <a:rPr lang="en-US" sz="2000" b="1">
                <a:solidFill>
                  <a:schemeClr val="bg1"/>
                </a:solidFill>
                <a:sym typeface="+mn-ea"/>
              </a:rPr>
              <a:t> </a:t>
            </a:r>
            <a:r>
              <a:rPr lang="en-US" sz="2000" b="1">
                <a:solidFill>
                  <a:schemeClr val="bg1"/>
                </a:solidFill>
                <a:sym typeface="+mn-ea"/>
              </a:rPr>
              <a:t>网民满意度</a:t>
            </a:r>
            <a:r>
              <a:rPr lang="zh-CN" altLang="en-US" sz="2000" b="1">
                <a:solidFill>
                  <a:schemeClr val="bg1"/>
                </a:solidFill>
                <a:sym typeface="+mn-ea"/>
              </a:rPr>
              <a:t>指数：</a:t>
            </a:r>
            <a:r>
              <a:rPr lang="en-US" sz="2000">
                <a:solidFill>
                  <a:schemeClr val="bg1"/>
                </a:solidFill>
                <a:sym typeface="+mn-ea"/>
              </a:rPr>
              <a:t>网民满意度</a:t>
            </a:r>
            <a:r>
              <a:rPr lang="zh-CN" altLang="en-US" sz="2000">
                <a:solidFill>
                  <a:schemeClr val="bg1"/>
                </a:solidFill>
                <a:sym typeface="+mn-ea"/>
              </a:rPr>
              <a:t>指数反应该地区当年网络空间安全治理的网民评价，为治理成效提供数据支撑。</a:t>
            </a:r>
            <a:r>
              <a:rPr lang="zh-CN" altLang="en-US" sz="2000">
                <a:solidFill>
                  <a:schemeClr val="bg1"/>
                </a:solidFill>
              </a:rPr>
              <a:t>满意度指数是通过评价分值的加权计算，得到测量满意度的指数。对清洗后数据按照一级指标、二级指标维度与权重值进行测算。</a:t>
            </a:r>
            <a:endParaRPr lang="zh-CN" altLang="en-US" sz="2000">
              <a:solidFill>
                <a:schemeClr val="bg1"/>
              </a:solidFill>
            </a:endParaRPr>
          </a:p>
          <a:p>
            <a:pPr marL="342900" indent="-342900">
              <a:lnSpc>
                <a:spcPct val="110000"/>
              </a:lnSpc>
              <a:buFont typeface="Wingdings" panose="05000000000000000000" charset="0"/>
              <a:buChar char="ü"/>
            </a:pPr>
            <a:endParaRPr lang="zh-CN" altLang="en-US" sz="2000">
              <a:solidFill>
                <a:schemeClr val="bg1"/>
              </a:solidFill>
            </a:endParaRPr>
          </a:p>
          <a:p>
            <a:pPr marL="342900" indent="-342900">
              <a:lnSpc>
                <a:spcPct val="110000"/>
              </a:lnSpc>
              <a:buFont typeface="Wingdings" panose="05000000000000000000" charset="0"/>
              <a:buChar char="ü"/>
            </a:pPr>
            <a:r>
              <a:rPr lang="en-US" altLang="zh-CN" sz="2000">
                <a:solidFill>
                  <a:schemeClr val="bg1"/>
                </a:solidFill>
              </a:rPr>
              <a:t> </a:t>
            </a:r>
            <a:r>
              <a:rPr lang="zh-CN" altLang="en-US" sz="2000" b="1">
                <a:solidFill>
                  <a:schemeClr val="bg1"/>
                </a:solidFill>
              </a:rPr>
              <a:t>测算值：</a:t>
            </a:r>
            <a:r>
              <a:rPr lang="zh-CN" altLang="en-US" sz="2000">
                <a:solidFill>
                  <a:schemeClr val="bg1"/>
                </a:solidFill>
              </a:rPr>
              <a:t>一级指标分为六个维度，分别为网络安全感、权益保护、法治社会建设、执法司法、监督管理、政府服务，二级指标对应一级指标进行分项。在数值方面，每项二级指标对应问卷中满意度指数进行测算值。</a:t>
            </a:r>
            <a:endParaRPr lang="zh-CN" altLang="en-US" sz="2000">
              <a:solidFill>
                <a:schemeClr val="bg1"/>
              </a:solidFill>
            </a:endParaRPr>
          </a:p>
          <a:p>
            <a:pPr marL="342900" indent="-342900">
              <a:lnSpc>
                <a:spcPct val="110000"/>
              </a:lnSpc>
              <a:buFont typeface="Wingdings" panose="05000000000000000000" charset="0"/>
              <a:buChar char="ü"/>
            </a:pPr>
            <a:endParaRPr lang="zh-CN" altLang="en-US" sz="2000">
              <a:solidFill>
                <a:schemeClr val="bg1"/>
              </a:solidFill>
            </a:endParaRPr>
          </a:p>
          <a:p>
            <a:pPr marL="342900" indent="-342900">
              <a:lnSpc>
                <a:spcPct val="110000"/>
              </a:lnSpc>
              <a:buFont typeface="Wingdings" panose="05000000000000000000" charset="0"/>
              <a:buChar char="ü"/>
            </a:pPr>
            <a:r>
              <a:rPr lang="en-US" altLang="zh-CN" sz="2000">
                <a:solidFill>
                  <a:schemeClr val="bg1"/>
                </a:solidFill>
                <a:sym typeface="+mn-ea"/>
              </a:rPr>
              <a:t>  </a:t>
            </a:r>
            <a:r>
              <a:rPr lang="zh-CN" altLang="en-US" sz="2000" b="1">
                <a:solidFill>
                  <a:schemeClr val="bg1"/>
                </a:solidFill>
                <a:sym typeface="+mn-ea"/>
              </a:rPr>
              <a:t>指数排行：</a:t>
            </a:r>
            <a:r>
              <a:rPr lang="zh-CN" altLang="en-US" sz="2000">
                <a:solidFill>
                  <a:schemeClr val="bg1"/>
                </a:solidFill>
                <a:sym typeface="+mn-ea"/>
              </a:rPr>
              <a:t>对全国、全省或地市级排名。</a:t>
            </a:r>
            <a:endParaRPr lang="zh-CN" altLang="en-US" sz="2000">
              <a:solidFill>
                <a:schemeClr val="bg1"/>
              </a:solidFill>
              <a:sym typeface="+mn-ea"/>
            </a:endParaRPr>
          </a:p>
          <a:p>
            <a:pPr marL="342900" indent="-342900">
              <a:lnSpc>
                <a:spcPct val="110000"/>
              </a:lnSpc>
              <a:buFont typeface="Wingdings" panose="05000000000000000000" charset="0"/>
              <a:buChar char="ü"/>
            </a:pPr>
            <a:endParaRPr lang="zh-CN" altLang="en-US" sz="2000">
              <a:solidFill>
                <a:schemeClr val="bg1"/>
              </a:solidFill>
              <a:sym typeface="+mn-ea"/>
            </a:endParaRPr>
          </a:p>
          <a:p>
            <a:pPr marL="342900" indent="-342900">
              <a:lnSpc>
                <a:spcPct val="110000"/>
              </a:lnSpc>
              <a:buFont typeface="Wingdings" panose="05000000000000000000" charset="0"/>
              <a:buChar char="ü"/>
            </a:pPr>
            <a:r>
              <a:rPr lang="zh-CN" altLang="en-US" sz="200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zh-CN" sz="20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000">
                <a:solidFill>
                  <a:schemeClr val="bg1"/>
                </a:solidFill>
                <a:sym typeface="+mn-ea"/>
              </a:rPr>
              <a:t>该数值每年由组委会提供，便于各省级、地市查阅。</a:t>
            </a:r>
            <a:endParaRPr lang="zh-CN" altLang="en-US" sz="2000">
              <a:solidFill>
                <a:schemeClr val="bg1"/>
              </a:solidFill>
            </a:endParaRPr>
          </a:p>
          <a:p>
            <a:pPr marL="342900" indent="-342900">
              <a:lnSpc>
                <a:spcPct val="110000"/>
              </a:lnSpc>
              <a:buFont typeface="Wingdings" panose="05000000000000000000" charset="0"/>
              <a:buChar char="ü"/>
            </a:pPr>
            <a:endParaRPr lang="zh-CN" altLang="en-US" sz="2000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ctrTitle" idx="1"/>
          </p:nvPr>
        </p:nvSpPr>
        <p:spPr/>
        <p:txBody>
          <a:bodyPr/>
          <a:p>
            <a:r>
              <a:rPr lang="zh-CN" altLang="en-US"/>
              <a:t>谢</a:t>
            </a:r>
            <a:r>
              <a:rPr lang="en-US" altLang="zh-CN"/>
              <a:t>   </a:t>
            </a:r>
            <a:r>
              <a:rPr lang="zh-CN" altLang="en-US"/>
              <a:t>谢</a:t>
            </a:r>
            <a:r>
              <a:rPr lang="en-US" altLang="zh-CN"/>
              <a:t>  </a:t>
            </a:r>
            <a:r>
              <a:t>聆</a:t>
            </a:r>
            <a:r>
              <a:rPr lang="en-US" altLang="zh-CN"/>
              <a:t>  </a:t>
            </a:r>
            <a:r>
              <a:t>听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283845"/>
            <a:ext cx="929640" cy="929640"/>
          </a:xfrm>
          <a:prstGeom prst="rect">
            <a:avLst/>
          </a:prstGeom>
        </p:spPr>
      </p:pic>
      <p:pic>
        <p:nvPicPr>
          <p:cNvPr id="8" name="图片 7" descr="网安联logo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7655" y="-64135"/>
            <a:ext cx="2299970" cy="16256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Object 107"/>
          <p:cNvSpPr txBox="1"/>
          <p:nvPr>
            <p:custDataLst>
              <p:tags r:id="rId1"/>
            </p:custDataLst>
          </p:nvPr>
        </p:nvSpPr>
        <p:spPr>
          <a:xfrm>
            <a:off x="707708" y="3343937"/>
            <a:ext cx="3636010" cy="126493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wrap="square" rtlCol="0" anchor="t" anchorCtr="0">
            <a:normAutofit/>
          </a:bodyPr>
          <a:p>
            <a:pPr lvl="0" algn="ctr">
              <a:lnSpc>
                <a:spcPct val="114000"/>
              </a:lnSpc>
            </a:pPr>
            <a:r>
              <a:rPr lang="zh-CN" sz="6600" dirty="0">
                <a:solidFill>
                  <a:schemeClr val="lt1"/>
                </a:solidFill>
                <a:uFillTx/>
                <a:latin typeface="汉仪文黑-75简" charset="0"/>
                <a:ea typeface="汉仪文黑-85简" panose="00020600040101010101" charset="-122"/>
                <a:sym typeface="+mn-ea"/>
              </a:rPr>
              <a:t>目录</a:t>
            </a:r>
            <a:endParaRPr lang="zh-CN" sz="6600" dirty="0">
              <a:solidFill>
                <a:schemeClr val="lt1"/>
              </a:solidFill>
              <a:uFillTx/>
              <a:latin typeface="汉仪文黑-75简" charset="0"/>
              <a:ea typeface="汉仪文黑-85简" panose="00020600040101010101" charset="-122"/>
              <a:sym typeface="+mn-ea"/>
            </a:endParaRPr>
          </a:p>
        </p:txBody>
      </p:sp>
      <p:sp>
        <p:nvSpPr>
          <p:cNvPr id="8" name="Object 106"/>
          <p:cNvSpPr txBox="1"/>
          <p:nvPr>
            <p:custDataLst>
              <p:tags r:id="rId2"/>
            </p:custDataLst>
          </p:nvPr>
        </p:nvSpPr>
        <p:spPr>
          <a:xfrm>
            <a:off x="707708" y="2604135"/>
            <a:ext cx="3636010" cy="667385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wrap="square" rtlCol="0" anchor="t" anchorCtr="0">
            <a:normAutofit/>
          </a:bodyPr>
          <a:p>
            <a:pPr algn="ctr">
              <a:lnSpc>
                <a:spcPct val="114000"/>
              </a:lnSpc>
            </a:pPr>
            <a:r>
              <a:rPr lang="zh-CN" sz="3200" b="0" i="0" dirty="0">
                <a:solidFill>
                  <a:schemeClr val="accent1">
                    <a:lumMod val="20000"/>
                    <a:lumOff val="80000"/>
                  </a:schemeClr>
                </a:solidFill>
                <a:uFillTx/>
                <a:latin typeface="汉仪文黑-75简" charset="0"/>
                <a:ea typeface="汉仪文黑-55简" panose="00020600040101010101" charset="-122"/>
              </a:rPr>
              <a:t>CONTENTS</a:t>
            </a:r>
            <a:endParaRPr lang="zh-CN" sz="3200" b="0" i="0" dirty="0">
              <a:solidFill>
                <a:schemeClr val="accent1">
                  <a:lumMod val="20000"/>
                  <a:lumOff val="80000"/>
                </a:schemeClr>
              </a:solidFill>
              <a:uFillTx/>
              <a:latin typeface="汉仪文黑-75简" charset="0"/>
              <a:ea typeface="汉仪文黑-55简" panose="00020600040101010101" charset="-122"/>
            </a:endParaRPr>
          </a:p>
        </p:txBody>
      </p:sp>
      <p:sp>
        <p:nvSpPr>
          <p:cNvPr id="9" name="直角三角形 8"/>
          <p:cNvSpPr/>
          <p:nvPr>
            <p:custDataLst>
              <p:tags r:id="rId3"/>
            </p:custDataLst>
          </p:nvPr>
        </p:nvSpPr>
        <p:spPr>
          <a:xfrm rot="18900000">
            <a:off x="1934210" y="1565910"/>
            <a:ext cx="542925" cy="542925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30000"/>
          </a:bodyPr>
          <a:p>
            <a:pPr algn="ctr"/>
            <a:endParaRPr lang="zh-CN" altLang="en-US">
              <a:solidFill>
                <a:schemeClr val="lt1"/>
              </a:solidFill>
              <a:latin typeface="汉仪文黑-75简" charset="0"/>
              <a:ea typeface="汉仪文黑-55简" panose="00020600040101010101" charset="-122"/>
            </a:endParaRPr>
          </a:p>
        </p:txBody>
      </p:sp>
      <p:sp>
        <p:nvSpPr>
          <p:cNvPr id="10" name="直角三角形 9"/>
          <p:cNvSpPr/>
          <p:nvPr>
            <p:custDataLst>
              <p:tags r:id="rId4"/>
            </p:custDataLst>
          </p:nvPr>
        </p:nvSpPr>
        <p:spPr>
          <a:xfrm rot="18900000">
            <a:off x="2589530" y="1565910"/>
            <a:ext cx="542925" cy="542925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30000"/>
          </a:bodyPr>
          <a:p>
            <a:pPr algn="ctr"/>
            <a:endParaRPr lang="zh-CN" altLang="en-US">
              <a:solidFill>
                <a:schemeClr val="lt1"/>
              </a:solidFill>
              <a:latin typeface="汉仪文黑-75简" charset="0"/>
              <a:ea typeface="汉仪文黑-55简" panose="00020600040101010101" charset="-122"/>
            </a:endParaRPr>
          </a:p>
        </p:txBody>
      </p:sp>
      <p:sp>
        <p:nvSpPr>
          <p:cNvPr id="11" name="直角三角形 10"/>
          <p:cNvSpPr/>
          <p:nvPr>
            <p:custDataLst>
              <p:tags r:id="rId5"/>
            </p:custDataLst>
          </p:nvPr>
        </p:nvSpPr>
        <p:spPr>
          <a:xfrm rot="18900000">
            <a:off x="2254250" y="1565910"/>
            <a:ext cx="542925" cy="5429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30000"/>
          </a:bodyPr>
          <a:p>
            <a:pPr algn="ctr"/>
            <a:endParaRPr lang="zh-CN" altLang="en-US">
              <a:solidFill>
                <a:schemeClr val="lt1"/>
              </a:solidFill>
              <a:latin typeface="汉仪文黑-75简" charset="0"/>
              <a:ea typeface="汉仪文黑-55简" panose="00020600040101010101" charset="-122"/>
            </a:endParaRPr>
          </a:p>
        </p:txBody>
      </p:sp>
      <p:sp>
        <p:nvSpPr>
          <p:cNvPr id="13" name="直角三角形 12"/>
          <p:cNvSpPr/>
          <p:nvPr>
            <p:custDataLst>
              <p:tags r:id="rId6"/>
            </p:custDataLst>
          </p:nvPr>
        </p:nvSpPr>
        <p:spPr>
          <a:xfrm rot="8100000">
            <a:off x="2588895" y="4864735"/>
            <a:ext cx="542925" cy="542925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30000"/>
          </a:bodyPr>
          <a:p>
            <a:pPr algn="ctr"/>
            <a:endParaRPr lang="zh-CN" altLang="en-US">
              <a:solidFill>
                <a:schemeClr val="lt1"/>
              </a:solidFill>
              <a:latin typeface="汉仪文黑-75简" charset="0"/>
              <a:ea typeface="汉仪文黑-55简" panose="00020600040101010101" charset="-122"/>
            </a:endParaRPr>
          </a:p>
        </p:txBody>
      </p:sp>
      <p:sp>
        <p:nvSpPr>
          <p:cNvPr id="14" name="直角三角形 13"/>
          <p:cNvSpPr/>
          <p:nvPr>
            <p:custDataLst>
              <p:tags r:id="rId7"/>
            </p:custDataLst>
          </p:nvPr>
        </p:nvSpPr>
        <p:spPr>
          <a:xfrm rot="8100000">
            <a:off x="1933575" y="4864735"/>
            <a:ext cx="542925" cy="542925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30000"/>
          </a:bodyPr>
          <a:p>
            <a:pPr algn="ctr"/>
            <a:endParaRPr lang="zh-CN" altLang="en-US">
              <a:solidFill>
                <a:schemeClr val="lt1"/>
              </a:solidFill>
              <a:latin typeface="汉仪文黑-75简" charset="0"/>
              <a:ea typeface="汉仪文黑-55简" panose="00020600040101010101" charset="-122"/>
            </a:endParaRPr>
          </a:p>
        </p:txBody>
      </p:sp>
      <p:sp>
        <p:nvSpPr>
          <p:cNvPr id="25" name="直角三角形 24"/>
          <p:cNvSpPr/>
          <p:nvPr>
            <p:custDataLst>
              <p:tags r:id="rId8"/>
            </p:custDataLst>
          </p:nvPr>
        </p:nvSpPr>
        <p:spPr>
          <a:xfrm rot="8100000">
            <a:off x="2254250" y="4865370"/>
            <a:ext cx="542925" cy="5429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30000"/>
          </a:bodyPr>
          <a:p>
            <a:pPr algn="ctr"/>
            <a:endParaRPr lang="zh-CN" altLang="en-US">
              <a:solidFill>
                <a:schemeClr val="lt1"/>
              </a:solidFill>
              <a:latin typeface="汉仪文黑-75简" charset="0"/>
              <a:ea typeface="汉仪文黑-55简" panose="00020600040101010101" charset="-122"/>
            </a:endParaRPr>
          </a:p>
        </p:txBody>
      </p:sp>
      <p:sp>
        <p:nvSpPr>
          <p:cNvPr id="5" name="Object 108"/>
          <p:cNvSpPr txBox="1"/>
          <p:nvPr>
            <p:custDataLst>
              <p:tags r:id="rId9"/>
            </p:custDataLst>
          </p:nvPr>
        </p:nvSpPr>
        <p:spPr>
          <a:xfrm>
            <a:off x="4885971" y="1139809"/>
            <a:ext cx="5781306" cy="566533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wrap="square" rtlCol="0" anchor="t" anchorCtr="0">
            <a:normAutofit/>
          </a:bodyPr>
          <a:p>
            <a:pPr algn="l">
              <a:lnSpc>
                <a:spcPct val="114000"/>
              </a:lnSpc>
            </a:pPr>
            <a:r>
              <a:rPr lang="zh-CN" altLang="en-US" sz="2200" b="1" spc="160" dirty="0">
                <a:solidFill>
                  <a:schemeClr val="lt1"/>
                </a:solidFill>
                <a:uFillTx/>
                <a:latin typeface="汉仪文黑-75简" charset="0"/>
                <a:ea typeface="汉仪文黑-55简" panose="00020600040101010101" charset="-122"/>
                <a:sym typeface="+mn-ea"/>
              </a:rPr>
              <a:t>采集系统版面</a:t>
            </a:r>
            <a:endParaRPr lang="zh-CN" sz="2200" b="0" i="0" dirty="0">
              <a:solidFill>
                <a:schemeClr val="lt1"/>
              </a:solidFill>
              <a:uFillTx/>
              <a:latin typeface="汉仪文黑-75简" charset="0"/>
              <a:ea typeface="汉仪文黑-55简" panose="00020600040101010101" charset="-122"/>
            </a:endParaRPr>
          </a:p>
          <a:p>
            <a:pPr algn="l">
              <a:lnSpc>
                <a:spcPct val="114000"/>
              </a:lnSpc>
            </a:pPr>
            <a:endParaRPr lang="zh-CN" altLang="en-US" sz="2200" b="0" i="0" dirty="0">
              <a:solidFill>
                <a:schemeClr val="lt1"/>
              </a:solidFill>
              <a:uFillTx/>
              <a:latin typeface="汉仪文黑-75简" charset="0"/>
              <a:ea typeface="汉仪文黑-55简" panose="00020600040101010101" charset="-122"/>
            </a:endParaRPr>
          </a:p>
        </p:txBody>
      </p:sp>
      <p:sp>
        <p:nvSpPr>
          <p:cNvPr id="6" name="Object 109"/>
          <p:cNvSpPr txBox="1"/>
          <p:nvPr>
            <p:custDataLst>
              <p:tags r:id="rId10"/>
            </p:custDataLst>
          </p:nvPr>
        </p:nvSpPr>
        <p:spPr>
          <a:xfrm>
            <a:off x="4168140" y="1065827"/>
            <a:ext cx="607190" cy="715165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wrap="square" rtlCol="0" anchor="t" anchorCtr="0">
            <a:normAutofit/>
          </a:bodyPr>
          <a:p>
            <a:pPr algn="l">
              <a:lnSpc>
                <a:spcPct val="114000"/>
              </a:lnSpc>
            </a:pPr>
            <a:r>
              <a:rPr lang="zh-CN" sz="2400" i="0" dirty="0">
                <a:solidFill>
                  <a:schemeClr val="lt1"/>
                </a:solidFill>
                <a:uFillTx/>
                <a:latin typeface="汉仪文黑-75简" charset="0"/>
                <a:ea typeface="汉仪文黑-55简" panose="00020600040101010101" charset="-122"/>
                <a:cs typeface="Arial" panose="020B0604020202020204" pitchFamily="34" charset="0"/>
              </a:rPr>
              <a:t>01</a:t>
            </a:r>
            <a:endParaRPr lang="zh-CN" altLang="en-US" sz="2400" i="0" dirty="0">
              <a:solidFill>
                <a:schemeClr val="lt1"/>
              </a:solidFill>
              <a:uFillTx/>
              <a:latin typeface="汉仪文黑-75简" charset="0"/>
              <a:ea typeface="汉仪文黑-55简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12" name="Object 1011"/>
          <p:cNvSpPr txBox="1"/>
          <p:nvPr>
            <p:custDataLst>
              <p:tags r:id="rId11"/>
            </p:custDataLst>
          </p:nvPr>
        </p:nvSpPr>
        <p:spPr>
          <a:xfrm>
            <a:off x="4168140" y="1899631"/>
            <a:ext cx="551870" cy="715165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wrap="square" rtlCol="0" anchor="t" anchorCtr="0">
            <a:normAutofit/>
          </a:bodyPr>
          <a:p>
            <a:pPr algn="l">
              <a:lnSpc>
                <a:spcPct val="114000"/>
              </a:lnSpc>
            </a:pPr>
            <a:r>
              <a:rPr lang="zh-CN" sz="2400" i="0" dirty="0">
                <a:solidFill>
                  <a:schemeClr val="lt1"/>
                </a:solidFill>
                <a:uFillTx/>
                <a:latin typeface="汉仪文黑-75简" charset="0"/>
                <a:ea typeface="汉仪文黑-55简" panose="00020600040101010101" charset="-122"/>
                <a:cs typeface="Arial" panose="020B0604020202020204" pitchFamily="34" charset="0"/>
              </a:rPr>
              <a:t>02</a:t>
            </a:r>
            <a:endParaRPr lang="zh-CN" sz="2400" i="0" dirty="0">
              <a:solidFill>
                <a:schemeClr val="lt1"/>
              </a:solidFill>
              <a:uFillTx/>
              <a:latin typeface="汉仪文黑-75简" charset="0"/>
              <a:ea typeface="汉仪文黑-55简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24" name="Object 1013"/>
          <p:cNvSpPr txBox="1"/>
          <p:nvPr>
            <p:custDataLst>
              <p:tags r:id="rId12"/>
            </p:custDataLst>
          </p:nvPr>
        </p:nvSpPr>
        <p:spPr>
          <a:xfrm>
            <a:off x="4168140" y="2758762"/>
            <a:ext cx="607190" cy="715165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wrap="square" rtlCol="0" anchor="t" anchorCtr="0">
            <a:normAutofit/>
          </a:bodyPr>
          <a:p>
            <a:pPr algn="l">
              <a:lnSpc>
                <a:spcPct val="114000"/>
              </a:lnSpc>
              <a:buClrTx/>
              <a:buSzTx/>
              <a:buFontTx/>
            </a:pPr>
            <a:r>
              <a:rPr lang="zh-CN" sz="2400" i="0" dirty="0">
                <a:solidFill>
                  <a:schemeClr val="lt1"/>
                </a:solidFill>
                <a:latin typeface="汉仪文黑-75简" charset="0"/>
                <a:ea typeface="汉仪文黑-55简" panose="00020600040101010101" charset="-122"/>
                <a:cs typeface="Arial" panose="020B0604020202020204" pitchFamily="34" charset="0"/>
              </a:rPr>
              <a:t>03</a:t>
            </a:r>
            <a:endParaRPr lang="zh-CN" sz="2400" i="0" dirty="0">
              <a:solidFill>
                <a:schemeClr val="lt1"/>
              </a:solidFill>
              <a:latin typeface="汉仪文黑-75简" charset="0"/>
              <a:ea typeface="汉仪文黑-55简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30" name="Object 1015"/>
          <p:cNvSpPr txBox="1"/>
          <p:nvPr>
            <p:custDataLst>
              <p:tags r:id="rId13"/>
            </p:custDataLst>
          </p:nvPr>
        </p:nvSpPr>
        <p:spPr>
          <a:xfrm>
            <a:off x="4168140" y="3638555"/>
            <a:ext cx="607190" cy="715165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wrap="square" rtlCol="0" anchor="t" anchorCtr="0">
            <a:normAutofit/>
          </a:bodyPr>
          <a:p>
            <a:pPr algn="l">
              <a:lnSpc>
                <a:spcPct val="114000"/>
              </a:lnSpc>
              <a:buClrTx/>
              <a:buSzTx/>
              <a:buFontTx/>
            </a:pPr>
            <a:r>
              <a:rPr lang="zh-CN" sz="2400" i="0" dirty="0">
                <a:solidFill>
                  <a:schemeClr val="lt1"/>
                </a:solidFill>
                <a:latin typeface="汉仪文黑-75简" charset="0"/>
                <a:ea typeface="汉仪文黑-55简" panose="00020600040101010101" charset="-122"/>
                <a:cs typeface="Arial" panose="020B0604020202020204" pitchFamily="34" charset="0"/>
              </a:rPr>
              <a:t>04</a:t>
            </a:r>
            <a:endParaRPr lang="zh-CN" sz="2400" i="0" dirty="0">
              <a:solidFill>
                <a:schemeClr val="lt1"/>
              </a:solidFill>
              <a:latin typeface="汉仪文黑-75简" charset="0"/>
              <a:ea typeface="汉仪文黑-55简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32" name="Object 1017"/>
          <p:cNvSpPr txBox="1"/>
          <p:nvPr>
            <p:custDataLst>
              <p:tags r:id="rId14"/>
            </p:custDataLst>
          </p:nvPr>
        </p:nvSpPr>
        <p:spPr>
          <a:xfrm>
            <a:off x="4168140" y="4508350"/>
            <a:ext cx="607190" cy="715165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wrap="square" rtlCol="0" anchor="t" anchorCtr="0">
            <a:normAutofit/>
          </a:bodyPr>
          <a:p>
            <a:pPr algn="l">
              <a:lnSpc>
                <a:spcPct val="114000"/>
              </a:lnSpc>
              <a:buClrTx/>
              <a:buSzTx/>
              <a:buFontTx/>
            </a:pPr>
            <a:r>
              <a:rPr lang="zh-CN" sz="2400" i="0" dirty="0">
                <a:solidFill>
                  <a:schemeClr val="lt1"/>
                </a:solidFill>
                <a:latin typeface="汉仪文黑-75简" charset="0"/>
                <a:ea typeface="汉仪文黑-55简" panose="00020600040101010101" charset="-122"/>
                <a:cs typeface="Arial" panose="020B0604020202020204" pitchFamily="34" charset="0"/>
              </a:rPr>
              <a:t>05</a:t>
            </a:r>
            <a:endParaRPr lang="zh-CN" sz="2400" i="0" dirty="0">
              <a:solidFill>
                <a:schemeClr val="lt1"/>
              </a:solidFill>
              <a:latin typeface="汉仪文黑-75简" charset="0"/>
              <a:ea typeface="汉仪文黑-55简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35" name="Object 108"/>
          <p:cNvSpPr txBox="1"/>
          <p:nvPr>
            <p:custDataLst>
              <p:tags r:id="rId15"/>
            </p:custDataLst>
          </p:nvPr>
        </p:nvSpPr>
        <p:spPr>
          <a:xfrm>
            <a:off x="4890772" y="1973613"/>
            <a:ext cx="5781306" cy="566533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wrap="square" rtlCol="0" anchor="t" anchorCtr="0">
            <a:normAutofit/>
          </a:bodyPr>
          <a:p>
            <a:pPr algn="l">
              <a:lnSpc>
                <a:spcPct val="114000"/>
              </a:lnSpc>
            </a:pPr>
            <a:r>
              <a:rPr lang="zh-CN" altLang="en-US" sz="2200" b="1" spc="160" dirty="0">
                <a:solidFill>
                  <a:schemeClr val="lt1"/>
                </a:solidFill>
                <a:uFillTx/>
                <a:latin typeface="汉仪文黑-75简" charset="0"/>
                <a:ea typeface="汉仪文黑-55简" panose="00020600040101010101" charset="-122"/>
                <a:sym typeface="+mn-ea"/>
              </a:rPr>
              <a:t>问卷内容</a:t>
            </a:r>
            <a:endParaRPr lang="zh-CN" sz="2200" b="0" i="0" dirty="0">
              <a:solidFill>
                <a:schemeClr val="lt1"/>
              </a:solidFill>
              <a:uFillTx/>
              <a:latin typeface="汉仪文黑-75简" charset="0"/>
              <a:ea typeface="汉仪文黑-55简" panose="00020600040101010101" charset="-122"/>
            </a:endParaRPr>
          </a:p>
        </p:txBody>
      </p:sp>
      <p:sp>
        <p:nvSpPr>
          <p:cNvPr id="36" name="Object 108"/>
          <p:cNvSpPr txBox="1"/>
          <p:nvPr>
            <p:custDataLst>
              <p:tags r:id="rId16"/>
            </p:custDataLst>
          </p:nvPr>
        </p:nvSpPr>
        <p:spPr>
          <a:xfrm>
            <a:off x="4969510" y="2807335"/>
            <a:ext cx="7222490" cy="56642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wrap="square" rtlCol="0" anchor="t" anchorCtr="0">
            <a:normAutofit/>
          </a:bodyPr>
          <a:p>
            <a:pPr algn="l">
              <a:lnSpc>
                <a:spcPct val="114000"/>
              </a:lnSpc>
            </a:pPr>
            <a:r>
              <a:rPr lang="zh-CN" altLang="en-US" sz="2200" b="1" spc="160" dirty="0">
                <a:solidFill>
                  <a:schemeClr val="lt1"/>
                </a:solidFill>
                <a:uFillTx/>
                <a:latin typeface="汉仪文黑-75简" charset="0"/>
                <a:ea typeface="汉仪文黑-55简" panose="00020600040101010101" charset="-122"/>
                <a:sym typeface="+mn-ea"/>
              </a:rPr>
              <a:t>需求分析</a:t>
            </a:r>
            <a:endParaRPr lang="zh-CN" sz="2200" b="0" i="0" dirty="0">
              <a:solidFill>
                <a:schemeClr val="lt1"/>
              </a:solidFill>
              <a:uFillTx/>
              <a:latin typeface="汉仪文黑-75简" charset="0"/>
              <a:ea typeface="汉仪文黑-55简" panose="00020600040101010101" charset="-122"/>
            </a:endParaRPr>
          </a:p>
        </p:txBody>
      </p:sp>
      <p:sp>
        <p:nvSpPr>
          <p:cNvPr id="37" name="Object 108"/>
          <p:cNvSpPr txBox="1"/>
          <p:nvPr>
            <p:custDataLst>
              <p:tags r:id="rId17"/>
            </p:custDataLst>
          </p:nvPr>
        </p:nvSpPr>
        <p:spPr>
          <a:xfrm>
            <a:off x="4977283" y="3641221"/>
            <a:ext cx="5781306" cy="566533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wrap="square" rtlCol="0" anchor="t" anchorCtr="0">
            <a:normAutofit/>
          </a:bodyPr>
          <a:p>
            <a:pPr algn="l">
              <a:lnSpc>
                <a:spcPct val="114000"/>
              </a:lnSpc>
            </a:pPr>
            <a:r>
              <a:rPr lang="zh-CN" altLang="en-US" sz="2200" b="1" spc="160" dirty="0">
                <a:solidFill>
                  <a:schemeClr val="lt1"/>
                </a:solidFill>
                <a:uFillTx/>
                <a:latin typeface="汉仪文黑-75简" charset="0"/>
                <a:ea typeface="汉仪文黑-55简" panose="00020600040101010101" charset="-122"/>
                <a:sym typeface="+mn-ea"/>
              </a:rPr>
              <a:t>目标任务</a:t>
            </a:r>
            <a:endParaRPr lang="zh-CN" sz="2200" b="0" i="0" dirty="0">
              <a:solidFill>
                <a:schemeClr val="lt1"/>
              </a:solidFill>
              <a:uFillTx/>
              <a:latin typeface="汉仪文黑-75简" charset="0"/>
              <a:ea typeface="汉仪文黑-55简" panose="00020600040101010101" charset="-122"/>
            </a:endParaRPr>
          </a:p>
        </p:txBody>
      </p:sp>
      <p:sp>
        <p:nvSpPr>
          <p:cNvPr id="39" name="Object 108"/>
          <p:cNvSpPr txBox="1"/>
          <p:nvPr>
            <p:custDataLst>
              <p:tags r:id="rId18"/>
            </p:custDataLst>
          </p:nvPr>
        </p:nvSpPr>
        <p:spPr>
          <a:xfrm>
            <a:off x="4995279" y="4475025"/>
            <a:ext cx="5781306" cy="566533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wrap="square" rtlCol="0" anchor="t" anchorCtr="0">
            <a:normAutofit/>
          </a:bodyPr>
          <a:p>
            <a:pPr algn="l">
              <a:lnSpc>
                <a:spcPct val="114000"/>
              </a:lnSpc>
            </a:pPr>
            <a:r>
              <a:rPr lang="zh-CN" altLang="en-US" sz="2200" b="1" spc="160" dirty="0">
                <a:solidFill>
                  <a:schemeClr val="lt1"/>
                </a:solidFill>
                <a:uFillTx/>
                <a:latin typeface="汉仪文黑-75简" charset="0"/>
                <a:ea typeface="汉仪文黑-55简" panose="00020600040101010101" charset="-122"/>
                <a:sym typeface="+mn-ea"/>
              </a:rPr>
              <a:t>专题十主题内容范围讨论</a:t>
            </a:r>
            <a:endParaRPr lang="zh-CN" sz="2200" b="0" i="0" dirty="0">
              <a:solidFill>
                <a:schemeClr val="lt1"/>
              </a:solidFill>
              <a:uFillTx/>
              <a:latin typeface="汉仪文黑-75简" charset="0"/>
              <a:ea typeface="汉仪文黑-55简" panose="000206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283845"/>
            <a:ext cx="929640" cy="929640"/>
          </a:xfrm>
          <a:prstGeom prst="rect">
            <a:avLst/>
          </a:prstGeom>
        </p:spPr>
      </p:pic>
      <p:pic>
        <p:nvPicPr>
          <p:cNvPr id="3" name="图片 2" descr="网安联logo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287655" y="-64135"/>
            <a:ext cx="2299970" cy="1625600"/>
          </a:xfrm>
          <a:prstGeom prst="rect">
            <a:avLst/>
          </a:prstGeom>
        </p:spPr>
      </p:pic>
    </p:spTree>
    <p:custDataLst>
      <p:tags r:id="rId2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ctrTitle" idx="1"/>
          </p:nvPr>
        </p:nvSpPr>
        <p:spPr>
          <a:xfrm>
            <a:off x="302260" y="1413510"/>
            <a:ext cx="6345555" cy="754380"/>
          </a:xfrm>
        </p:spPr>
        <p:txBody>
          <a:bodyPr>
            <a:noAutofit/>
          </a:bodyPr>
          <a:p>
            <a:r>
              <a:rPr sz="4800">
                <a:latin typeface="华文隶书" panose="02010800040101010101" charset="-122"/>
                <a:ea typeface="华文隶书" panose="02010800040101010101" charset="-122"/>
                <a:sym typeface="+mn-ea"/>
              </a:rPr>
              <a:t>一</a:t>
            </a:r>
            <a:r>
              <a:rPr sz="4800">
                <a:latin typeface="汉仪文黑-75简" charset="0"/>
                <a:ea typeface="汉仪文黑-55简" panose="00020600040101010101" charset="-122"/>
                <a:sym typeface="+mn-ea"/>
              </a:rPr>
              <a:t>、</a:t>
            </a:r>
            <a:r>
              <a:rPr sz="4800">
                <a:latin typeface="汉仪文黑-75简" charset="0"/>
                <a:ea typeface="汉仪文黑-55简" panose="00020600040101010101" charset="-122"/>
                <a:sym typeface="+mn-ea"/>
              </a:rPr>
              <a:t>采集系统版面</a:t>
            </a:r>
            <a:endParaRPr lang="zh-CN" altLang="en-US" sz="4800">
              <a:latin typeface="汉仪文黑-75简" charset="0"/>
              <a:ea typeface="汉仪文黑-55简" panose="0002060004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283845"/>
            <a:ext cx="929640" cy="929640"/>
          </a:xfrm>
          <a:prstGeom prst="rect">
            <a:avLst/>
          </a:prstGeom>
        </p:spPr>
      </p:pic>
      <p:pic>
        <p:nvPicPr>
          <p:cNvPr id="8" name="图片 7" descr="网安联logo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7655" y="-64135"/>
            <a:ext cx="2299970" cy="1625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57860" y="2573020"/>
            <a:ext cx="543941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>
              <a:buFont typeface="Wingdings" panose="05000000000000000000" charset="0"/>
              <a:buChar char="ü"/>
            </a:pPr>
            <a:r>
              <a:rPr lang="en-US" altLang="zh-CN" sz="2800">
                <a:solidFill>
                  <a:schemeClr val="bg1"/>
                </a:solidFill>
              </a:rPr>
              <a:t>2022</a:t>
            </a:r>
            <a:r>
              <a:rPr lang="zh-CN" altLang="en-US" sz="2800">
                <a:solidFill>
                  <a:schemeClr val="bg1"/>
                </a:solidFill>
              </a:rPr>
              <a:t>年问卷采集系统由调查活动组委会技术部开发。</a:t>
            </a:r>
            <a:endParaRPr lang="zh-CN" altLang="en-US" sz="2800">
              <a:solidFill>
                <a:schemeClr val="bg1"/>
              </a:solidFill>
            </a:endParaRPr>
          </a:p>
          <a:p>
            <a:endParaRPr lang="zh-CN" altLang="en-US" sz="280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charset="0"/>
              <a:buChar char="ü"/>
            </a:pPr>
            <a:r>
              <a:rPr lang="zh-CN" altLang="en-US" sz="2800">
                <a:solidFill>
                  <a:schemeClr val="bg1"/>
                </a:solidFill>
              </a:rPr>
              <a:t>总结前四年调查活动采集样本的经验，经过研发执行之后，总结出来符合大范围采集需求的功能全面、设计简洁、贴合移动端使用。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21600" y="6311900"/>
            <a:ext cx="48145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ü"/>
            </a:pPr>
            <a:r>
              <a:rPr lang="zh-CN" altLang="en-US">
                <a:solidFill>
                  <a:schemeClr val="bg1"/>
                </a:solidFill>
              </a:rPr>
              <a:t>问卷采集系统雏形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4" name="WeChat_20220410095055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721600" y="-15875"/>
            <a:ext cx="2978785" cy="612711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ctrTitle" idx="1"/>
          </p:nvPr>
        </p:nvSpPr>
        <p:spPr>
          <a:xfrm>
            <a:off x="335915" y="1561465"/>
            <a:ext cx="6345555" cy="754380"/>
          </a:xfrm>
        </p:spPr>
        <p:txBody>
          <a:bodyPr>
            <a:noAutofit/>
          </a:bodyPr>
          <a:p>
            <a:pPr algn="l"/>
            <a:r>
              <a:rPr sz="4800">
                <a:latin typeface="华文隶书" panose="02010800040101010101" charset="-122"/>
                <a:ea typeface="华文隶书" panose="02010800040101010101" charset="-122"/>
                <a:sym typeface="+mn-ea"/>
              </a:rPr>
              <a:t>二</a:t>
            </a:r>
            <a:r>
              <a:rPr sz="4800">
                <a:latin typeface="汉仪文黑-75简" charset="0"/>
                <a:ea typeface="汉仪文黑-55简" panose="00020600040101010101" charset="-122"/>
                <a:sym typeface="+mn-ea"/>
              </a:rPr>
              <a:t>、问卷内容</a:t>
            </a:r>
            <a:endParaRPr lang="zh-CN" altLang="en-US" sz="4800">
              <a:latin typeface="汉仪文黑-75简" charset="0"/>
              <a:ea typeface="汉仪文黑-55简" panose="0002060004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283845"/>
            <a:ext cx="929640" cy="929640"/>
          </a:xfrm>
          <a:prstGeom prst="rect">
            <a:avLst/>
          </a:prstGeom>
        </p:spPr>
      </p:pic>
      <p:pic>
        <p:nvPicPr>
          <p:cNvPr id="8" name="图片 7" descr="网安联logo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7655" y="-64135"/>
            <a:ext cx="2299970" cy="1625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98600" y="2663825"/>
            <a:ext cx="832231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charset="0"/>
              <a:buNone/>
            </a:pPr>
            <a:r>
              <a:rPr lang="zh-CN" sz="2800">
                <a:solidFill>
                  <a:schemeClr val="bg1"/>
                </a:solidFill>
              </a:rPr>
              <a:t>（一）</a:t>
            </a:r>
            <a:r>
              <a:rPr sz="2800">
                <a:solidFill>
                  <a:schemeClr val="bg1"/>
                </a:solidFill>
              </a:rPr>
              <a:t>专题设置必要性、可行性</a:t>
            </a:r>
            <a:endParaRPr sz="2800">
              <a:solidFill>
                <a:schemeClr val="bg1"/>
              </a:solidFill>
            </a:endParaRPr>
          </a:p>
          <a:p>
            <a:pPr indent="0">
              <a:buFont typeface="Wingdings" panose="05000000000000000000" charset="0"/>
              <a:buNone/>
            </a:pPr>
            <a:r>
              <a:rPr sz="2800">
                <a:solidFill>
                  <a:schemeClr val="bg1"/>
                </a:solidFill>
              </a:rPr>
              <a:t> </a:t>
            </a:r>
            <a:endParaRPr sz="280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zh-CN" altLang="en-US" sz="2800">
                <a:solidFill>
                  <a:schemeClr val="bg1"/>
                </a:solidFill>
              </a:rPr>
              <a:t>专题的内容是与网络安全感满意度相关。 </a:t>
            </a:r>
            <a:endParaRPr lang="zh-CN" altLang="en-US" sz="280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zh-CN" altLang="en-US" sz="2800">
                <a:solidFill>
                  <a:schemeClr val="bg1"/>
                </a:solidFill>
              </a:rPr>
              <a:t>专题存在需要解决的问题和痛点，有研究价值。 </a:t>
            </a:r>
            <a:endParaRPr lang="zh-CN" altLang="en-US" sz="280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zh-CN" altLang="en-US" sz="2800">
                <a:solidFill>
                  <a:schemeClr val="bg1"/>
                </a:solidFill>
              </a:rPr>
              <a:t>专题的内容有自身的特色和专注的领域，可以进行深入研究探讨。 </a:t>
            </a:r>
            <a:endParaRPr lang="zh-CN" altLang="en-US" sz="280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zh-CN" altLang="en-US" sz="2800">
                <a:solidFill>
                  <a:schemeClr val="bg1"/>
                </a:solidFill>
              </a:rPr>
              <a:t>专题的内容比较丰富，有可行的研究方法。 </a:t>
            </a:r>
            <a:endParaRPr lang="zh-CN" altLang="en-US" sz="2800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283845"/>
            <a:ext cx="929640" cy="929640"/>
          </a:xfrm>
          <a:prstGeom prst="rect">
            <a:avLst/>
          </a:prstGeom>
        </p:spPr>
      </p:pic>
      <p:pic>
        <p:nvPicPr>
          <p:cNvPr id="8" name="图片 7" descr="网安联logo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7655" y="-64135"/>
            <a:ext cx="2299970" cy="1625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98600" y="2663825"/>
            <a:ext cx="960501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charset="0"/>
              <a:buNone/>
            </a:pPr>
            <a:r>
              <a:rPr lang="zh-CN" sz="2800">
                <a:solidFill>
                  <a:schemeClr val="bg1"/>
                </a:solidFill>
              </a:rPr>
              <a:t>（二）</a:t>
            </a:r>
            <a:r>
              <a:rPr sz="2800">
                <a:solidFill>
                  <a:schemeClr val="bg1"/>
                </a:solidFill>
              </a:rPr>
              <a:t>选题内容相符性、重要性 </a:t>
            </a:r>
            <a:endParaRPr sz="2800">
              <a:solidFill>
                <a:schemeClr val="bg1"/>
              </a:solidFill>
            </a:endParaRPr>
          </a:p>
          <a:p>
            <a:pPr indent="0">
              <a:buFont typeface="Wingdings" panose="05000000000000000000" charset="0"/>
              <a:buNone/>
            </a:pPr>
            <a:endParaRPr sz="280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sz="2800">
                <a:solidFill>
                  <a:schemeClr val="bg1"/>
                </a:solidFill>
              </a:rPr>
              <a:t>问题内容符合研究的目的，内容应和研究的需要相关联。 </a:t>
            </a:r>
            <a:endParaRPr sz="280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sz="2800">
                <a:solidFill>
                  <a:schemeClr val="bg1"/>
                </a:solidFill>
              </a:rPr>
              <a:t>问题提问的内容对课题的研究比较重要 </a:t>
            </a:r>
            <a:r>
              <a:rPr lang="zh-CN" sz="2800">
                <a:solidFill>
                  <a:schemeClr val="bg1"/>
                </a:solidFill>
              </a:rPr>
              <a:t>。</a:t>
            </a:r>
            <a:endParaRPr sz="280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sz="2800">
                <a:solidFill>
                  <a:schemeClr val="bg1"/>
                </a:solidFill>
              </a:rPr>
              <a:t>问题收集回来的数据有一定的研究用途。 </a:t>
            </a:r>
            <a:r>
              <a:rPr lang="zh-CN" altLang="en-US" sz="2800">
                <a:solidFill>
                  <a:schemeClr val="bg1"/>
                </a:solidFill>
              </a:rPr>
              <a:t> </a:t>
            </a:r>
            <a:endParaRPr lang="zh-CN" altLang="en-US" sz="2800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283845"/>
            <a:ext cx="929640" cy="929640"/>
          </a:xfrm>
          <a:prstGeom prst="rect">
            <a:avLst/>
          </a:prstGeom>
        </p:spPr>
      </p:pic>
      <p:pic>
        <p:nvPicPr>
          <p:cNvPr id="8" name="图片 7" descr="网安联logo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7655" y="-64135"/>
            <a:ext cx="2299970" cy="1625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57605" y="2232025"/>
            <a:ext cx="1019429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charset="0"/>
              <a:buNone/>
            </a:pPr>
            <a:r>
              <a:rPr lang="zh-CN" sz="2800">
                <a:solidFill>
                  <a:schemeClr val="bg1"/>
                </a:solidFill>
              </a:rPr>
              <a:t>（三）</a:t>
            </a:r>
            <a:r>
              <a:rPr sz="2800">
                <a:solidFill>
                  <a:schemeClr val="bg1"/>
                </a:solidFill>
              </a:rPr>
              <a:t>文字表达条理性、通俗性 </a:t>
            </a:r>
            <a:endParaRPr sz="280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charset="0"/>
              <a:buChar char="ü"/>
            </a:pPr>
            <a:endParaRPr sz="280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sz="2800">
                <a:solidFill>
                  <a:schemeClr val="bg1"/>
                </a:solidFill>
              </a:rPr>
              <a:t>题目文字表达的概念、价值观符合主流社会认知。 </a:t>
            </a:r>
            <a:endParaRPr sz="280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sz="2800">
                <a:solidFill>
                  <a:schemeClr val="bg1"/>
                </a:solidFill>
              </a:rPr>
              <a:t>题目理解需要的知识水平为一般人能达到，以常识为主。 </a:t>
            </a:r>
            <a:endParaRPr sz="280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sz="2800">
                <a:solidFill>
                  <a:schemeClr val="bg1"/>
                </a:solidFill>
              </a:rPr>
              <a:t>题目文字表达清晰易懂，没有二义性、歧义性，不引起误解。 </a:t>
            </a:r>
            <a:endParaRPr sz="280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sz="2800">
                <a:solidFill>
                  <a:schemeClr val="bg1"/>
                </a:solidFill>
              </a:rPr>
              <a:t>题目文字表达使用文明、礼貌用语。</a:t>
            </a:r>
            <a:endParaRPr sz="2800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283845"/>
            <a:ext cx="929640" cy="929640"/>
          </a:xfrm>
          <a:prstGeom prst="rect">
            <a:avLst/>
          </a:prstGeom>
        </p:spPr>
      </p:pic>
      <p:pic>
        <p:nvPicPr>
          <p:cNvPr id="8" name="图片 7" descr="网安联logo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7655" y="-64135"/>
            <a:ext cx="2299970" cy="1625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58240" y="1561465"/>
            <a:ext cx="987615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charset="0"/>
              <a:buNone/>
            </a:pPr>
            <a:r>
              <a:rPr lang="zh-CN" sz="2000">
                <a:solidFill>
                  <a:schemeClr val="bg1"/>
                </a:solidFill>
              </a:rPr>
              <a:t>（四）</a:t>
            </a:r>
            <a:r>
              <a:rPr sz="2000">
                <a:solidFill>
                  <a:schemeClr val="bg1"/>
                </a:solidFill>
              </a:rPr>
              <a:t>选项设置规范性、合理性 </a:t>
            </a:r>
            <a:endParaRPr sz="200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charset="0"/>
              <a:buChar char="ü"/>
            </a:pPr>
            <a:endParaRPr sz="2000">
              <a:solidFill>
                <a:schemeClr val="bg1"/>
              </a:solidFill>
            </a:endParaRPr>
          </a:p>
          <a:p>
            <a:pPr indent="0">
              <a:buFont typeface="Wingdings" panose="05000000000000000000" charset="0"/>
              <a:buNone/>
            </a:pPr>
            <a:r>
              <a:rPr sz="2000">
                <a:solidFill>
                  <a:schemeClr val="bg1"/>
                </a:solidFill>
              </a:rPr>
              <a:t>1）</a:t>
            </a:r>
            <a:r>
              <a:rPr lang="zh-CN" sz="2000">
                <a:solidFill>
                  <a:schemeClr val="bg1"/>
                </a:solidFill>
              </a:rPr>
              <a:t>问卷</a:t>
            </a:r>
            <a:r>
              <a:rPr sz="2000">
                <a:solidFill>
                  <a:schemeClr val="bg1"/>
                </a:solidFill>
              </a:rPr>
              <a:t>根据选项的实际情况选择适当的测量量表</a:t>
            </a:r>
            <a:endParaRPr sz="200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charset="0"/>
              <a:buChar char="ü"/>
            </a:pPr>
            <a:r>
              <a:rPr sz="2000">
                <a:solidFill>
                  <a:schemeClr val="bg1"/>
                </a:solidFill>
              </a:rPr>
              <a:t>根据测量尺度的不同，量表可分为类别量表、顺序量表、等距量表和等比量表。 </a:t>
            </a:r>
            <a:endParaRPr sz="200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charset="0"/>
              <a:buChar char="ü"/>
            </a:pPr>
            <a:r>
              <a:rPr sz="2000">
                <a:solidFill>
                  <a:schemeClr val="bg1"/>
                </a:solidFill>
              </a:rPr>
              <a:t>对有不同类别的选择，可采用类别量表，直接列出不同类别名称作为选项。 </a:t>
            </a:r>
            <a:endParaRPr sz="200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charset="0"/>
              <a:buChar char="ü"/>
            </a:pPr>
            <a:r>
              <a:rPr sz="2000">
                <a:solidFill>
                  <a:schemeClr val="bg1"/>
                </a:solidFill>
              </a:rPr>
              <a:t>分类方式和分类项的设立</a:t>
            </a:r>
            <a:r>
              <a:rPr lang="zh-CN" sz="2000">
                <a:solidFill>
                  <a:schemeClr val="bg1"/>
                </a:solidFill>
              </a:rPr>
              <a:t>为</a:t>
            </a:r>
            <a:r>
              <a:rPr sz="2000">
                <a:solidFill>
                  <a:schemeClr val="bg1"/>
                </a:solidFill>
              </a:rPr>
              <a:t>符合国家和行业标准规范，</a:t>
            </a:r>
            <a:r>
              <a:rPr lang="zh-CN" sz="2000">
                <a:solidFill>
                  <a:schemeClr val="bg1"/>
                </a:solidFill>
              </a:rPr>
              <a:t>同时排除</a:t>
            </a:r>
            <a:r>
              <a:rPr sz="2000">
                <a:solidFill>
                  <a:schemeClr val="bg1"/>
                </a:solidFill>
              </a:rPr>
              <a:t>分类项之间</a:t>
            </a:r>
            <a:r>
              <a:rPr lang="zh-CN" sz="2000">
                <a:solidFill>
                  <a:schemeClr val="bg1"/>
                </a:solidFill>
              </a:rPr>
              <a:t>的</a:t>
            </a:r>
            <a:r>
              <a:rPr sz="2000">
                <a:solidFill>
                  <a:schemeClr val="bg1"/>
                </a:solidFill>
              </a:rPr>
              <a:t>重合部分</a:t>
            </a:r>
            <a:r>
              <a:rPr lang="zh-CN" sz="2000">
                <a:solidFill>
                  <a:schemeClr val="bg1"/>
                </a:solidFill>
              </a:rPr>
              <a:t>，</a:t>
            </a:r>
            <a:r>
              <a:rPr sz="2000">
                <a:solidFill>
                  <a:schemeClr val="bg1"/>
                </a:solidFill>
              </a:rPr>
              <a:t>而且</a:t>
            </a:r>
            <a:r>
              <a:rPr lang="zh-CN" sz="2000">
                <a:solidFill>
                  <a:schemeClr val="bg1"/>
                </a:solidFill>
              </a:rPr>
              <a:t>涵盖全面性</a:t>
            </a:r>
            <a:r>
              <a:rPr sz="2000">
                <a:solidFill>
                  <a:schemeClr val="bg1"/>
                </a:solidFill>
              </a:rPr>
              <a:t>。 </a:t>
            </a:r>
            <a:endParaRPr sz="200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charset="0"/>
              <a:buChar char="ü"/>
            </a:pPr>
            <a:r>
              <a:rPr sz="2000">
                <a:solidFill>
                  <a:schemeClr val="bg1"/>
                </a:solidFill>
              </a:rPr>
              <a:t>对程度、等级量的选择，可采用顺序量表方式。一般采用 5 级量表，如满意度测量，设立 5 级：很满意、较满意、一般、较不满意、很不满意。 </a:t>
            </a:r>
            <a:endParaRPr sz="2000">
              <a:solidFill>
                <a:schemeClr val="bg1"/>
              </a:solidFill>
            </a:endParaRPr>
          </a:p>
          <a:p>
            <a:pPr indent="0">
              <a:buFont typeface="Wingdings" panose="05000000000000000000" charset="0"/>
              <a:buNone/>
            </a:pPr>
            <a:endParaRPr sz="2000">
              <a:solidFill>
                <a:schemeClr val="bg1"/>
              </a:solidFill>
            </a:endParaRPr>
          </a:p>
          <a:p>
            <a:pPr indent="0">
              <a:buFont typeface="Wingdings" panose="05000000000000000000" charset="0"/>
              <a:buNone/>
            </a:pPr>
            <a:r>
              <a:rPr sz="2000">
                <a:solidFill>
                  <a:schemeClr val="bg1"/>
                </a:solidFill>
              </a:rPr>
              <a:t> </a:t>
            </a:r>
            <a:endParaRPr sz="2000">
              <a:solidFill>
                <a:schemeClr val="bg1"/>
              </a:solidFill>
            </a:endParaRPr>
          </a:p>
          <a:p>
            <a:pPr indent="0">
              <a:buFont typeface="Wingdings" panose="05000000000000000000" charset="0"/>
              <a:buNone/>
            </a:pPr>
            <a:r>
              <a:rPr sz="2000">
                <a:solidFill>
                  <a:schemeClr val="bg1"/>
                </a:solidFill>
              </a:rPr>
              <a:t>2）数据量测量的选择 </a:t>
            </a:r>
            <a:endParaRPr sz="200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charset="0"/>
              <a:buChar char="ü"/>
            </a:pPr>
            <a:r>
              <a:rPr lang="zh-CN" sz="2000">
                <a:solidFill>
                  <a:schemeClr val="bg1"/>
                </a:solidFill>
              </a:rPr>
              <a:t>问卷内容是</a:t>
            </a:r>
            <a:r>
              <a:rPr sz="2000">
                <a:solidFill>
                  <a:schemeClr val="bg1"/>
                </a:solidFill>
              </a:rPr>
              <a:t>选用标准的计量单位和适当的量级，以减少输入量，和降低误差的可能性。</a:t>
            </a:r>
            <a:endParaRPr sz="2000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ctrTitle" idx="1"/>
          </p:nvPr>
        </p:nvSpPr>
        <p:spPr>
          <a:xfrm>
            <a:off x="335915" y="1561465"/>
            <a:ext cx="6345555" cy="754380"/>
          </a:xfrm>
        </p:spPr>
        <p:txBody>
          <a:bodyPr>
            <a:noAutofit/>
          </a:bodyPr>
          <a:p>
            <a:pPr algn="l"/>
            <a:r>
              <a:rPr sz="4800">
                <a:latin typeface="华文隶书" panose="02010800040101010101" charset="-122"/>
                <a:ea typeface="华文隶书" panose="02010800040101010101" charset="-122"/>
                <a:sym typeface="+mn-ea"/>
              </a:rPr>
              <a:t>三</a:t>
            </a:r>
            <a:r>
              <a:rPr sz="4800">
                <a:latin typeface="汉仪文黑-75简" charset="0"/>
                <a:ea typeface="汉仪文黑-55简" panose="00020600040101010101" charset="-122"/>
                <a:sym typeface="+mn-ea"/>
              </a:rPr>
              <a:t>、需求分析（报告）</a:t>
            </a:r>
            <a:endParaRPr lang="zh-CN" altLang="en-US" sz="4800">
              <a:latin typeface="汉仪文黑-75简" charset="0"/>
              <a:ea typeface="汉仪文黑-55简" panose="0002060004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283845"/>
            <a:ext cx="929640" cy="929640"/>
          </a:xfrm>
          <a:prstGeom prst="rect">
            <a:avLst/>
          </a:prstGeom>
        </p:spPr>
      </p:pic>
      <p:pic>
        <p:nvPicPr>
          <p:cNvPr id="8" name="图片 7" descr="网安联logo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7655" y="-64135"/>
            <a:ext cx="2299970" cy="1625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56260" y="2315845"/>
            <a:ext cx="1150239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>
              <a:lnSpc>
                <a:spcPct val="110000"/>
              </a:lnSpc>
              <a:buFont typeface="Wingdings" panose="05000000000000000000" charset="0"/>
              <a:buChar char="ü"/>
            </a:pPr>
            <a:r>
              <a:rPr sz="2000" b="1">
                <a:solidFill>
                  <a:schemeClr val="bg1"/>
                </a:solidFill>
              </a:rPr>
              <a:t>全国报告：</a:t>
            </a:r>
            <a:r>
              <a:rPr sz="2000">
                <a:solidFill>
                  <a:schemeClr val="bg1"/>
                </a:solidFill>
              </a:rPr>
              <a:t>网民网络安全感满意度调查活动总报告和全国公众网民版报告、</a:t>
            </a:r>
            <a:r>
              <a:rPr lang="zh-CN" sz="2000">
                <a:solidFill>
                  <a:schemeClr val="bg1"/>
                </a:solidFill>
              </a:rPr>
              <a:t>全国网络</a:t>
            </a:r>
            <a:r>
              <a:rPr sz="2000">
                <a:solidFill>
                  <a:schemeClr val="bg1"/>
                </a:solidFill>
              </a:rPr>
              <a:t>从业人员版报告；</a:t>
            </a:r>
            <a:endParaRPr sz="2000">
              <a:solidFill>
                <a:schemeClr val="bg1"/>
              </a:solidFill>
            </a:endParaRPr>
          </a:p>
          <a:p>
            <a:pPr marL="571500" indent="-571500">
              <a:lnSpc>
                <a:spcPct val="110000"/>
              </a:lnSpc>
              <a:buFont typeface="Wingdings" panose="05000000000000000000" charset="0"/>
              <a:buChar char="ü"/>
            </a:pPr>
            <a:r>
              <a:rPr sz="2000" b="1">
                <a:solidFill>
                  <a:schemeClr val="bg1"/>
                </a:solidFill>
              </a:rPr>
              <a:t>地区</a:t>
            </a:r>
            <a:r>
              <a:rPr lang="zh-CN" sz="2000" b="1">
                <a:solidFill>
                  <a:schemeClr val="bg1"/>
                </a:solidFill>
              </a:rPr>
              <a:t>统计报告</a:t>
            </a:r>
            <a:r>
              <a:rPr sz="2000" b="1">
                <a:solidFill>
                  <a:schemeClr val="bg1"/>
                </a:solidFill>
              </a:rPr>
              <a:t>：</a:t>
            </a:r>
            <a:r>
              <a:rPr sz="2000">
                <a:solidFill>
                  <a:schemeClr val="bg1"/>
                </a:solidFill>
              </a:rPr>
              <a:t>各省、直辖市、自治区及部分地市区域</a:t>
            </a:r>
            <a:r>
              <a:rPr lang="zh-CN" sz="2000">
                <a:solidFill>
                  <a:schemeClr val="bg1"/>
                </a:solidFill>
              </a:rPr>
              <a:t>统计</a:t>
            </a:r>
            <a:r>
              <a:rPr sz="2000">
                <a:solidFill>
                  <a:schemeClr val="bg1"/>
                </a:solidFill>
              </a:rPr>
              <a:t>报告</a:t>
            </a:r>
            <a:r>
              <a:rPr lang="zh-CN" sz="2000">
                <a:solidFill>
                  <a:schemeClr val="bg1"/>
                </a:solidFill>
              </a:rPr>
              <a:t>（组委会秘书处统一提供模板，各发起单位结合本地特点需求进行再次编制）</a:t>
            </a:r>
            <a:r>
              <a:rPr sz="2000">
                <a:solidFill>
                  <a:schemeClr val="bg1"/>
                </a:solidFill>
              </a:rPr>
              <a:t>；</a:t>
            </a:r>
            <a:endParaRPr sz="2000">
              <a:solidFill>
                <a:schemeClr val="bg1"/>
              </a:solidFill>
            </a:endParaRPr>
          </a:p>
          <a:p>
            <a:pPr marL="571500" indent="-571500">
              <a:lnSpc>
                <a:spcPct val="110000"/>
              </a:lnSpc>
              <a:buFont typeface="Wingdings" panose="05000000000000000000" charset="0"/>
              <a:buChar char="ü"/>
            </a:pPr>
            <a:r>
              <a:rPr lang="zh-CN" sz="2000" b="1">
                <a:solidFill>
                  <a:schemeClr val="bg1"/>
                </a:solidFill>
              </a:rPr>
              <a:t>地区分析报告：</a:t>
            </a:r>
            <a:r>
              <a:rPr sz="2000">
                <a:solidFill>
                  <a:schemeClr val="bg1"/>
                </a:solidFill>
                <a:sym typeface="+mn-ea"/>
              </a:rPr>
              <a:t>各省、直辖市、自治区及部分地市区域</a:t>
            </a:r>
            <a:r>
              <a:rPr lang="zh-CN" sz="2000">
                <a:solidFill>
                  <a:schemeClr val="bg1"/>
                </a:solidFill>
                <a:sym typeface="+mn-ea"/>
              </a:rPr>
              <a:t>分析</a:t>
            </a:r>
            <a:r>
              <a:rPr sz="2000">
                <a:solidFill>
                  <a:schemeClr val="bg1"/>
                </a:solidFill>
                <a:sym typeface="+mn-ea"/>
              </a:rPr>
              <a:t>报告</a:t>
            </a:r>
            <a:r>
              <a:rPr lang="zh-CN" sz="2000">
                <a:solidFill>
                  <a:schemeClr val="bg1"/>
                </a:solidFill>
                <a:sym typeface="+mn-ea"/>
              </a:rPr>
              <a:t>（参考</a:t>
            </a:r>
            <a:r>
              <a:rPr lang="en-US" altLang="zh-CN" sz="2000">
                <a:solidFill>
                  <a:schemeClr val="bg1"/>
                </a:solidFill>
                <a:sym typeface="+mn-ea"/>
              </a:rPr>
              <a:t>2021</a:t>
            </a:r>
            <a:r>
              <a:rPr lang="zh-CN" altLang="en-US" sz="2000">
                <a:solidFill>
                  <a:schemeClr val="bg1"/>
                </a:solidFill>
                <a:sym typeface="+mn-ea"/>
              </a:rPr>
              <a:t>年广东分析报告，见打包附件）</a:t>
            </a:r>
            <a:r>
              <a:rPr lang="zh-CN" sz="2000">
                <a:solidFill>
                  <a:schemeClr val="bg1"/>
                </a:solidFill>
                <a:sym typeface="+mn-ea"/>
              </a:rPr>
              <a:t>；</a:t>
            </a:r>
            <a:endParaRPr sz="2000">
              <a:solidFill>
                <a:schemeClr val="bg1"/>
              </a:solidFill>
            </a:endParaRPr>
          </a:p>
          <a:p>
            <a:pPr marL="571500" indent="-571500">
              <a:lnSpc>
                <a:spcPct val="110000"/>
              </a:lnSpc>
              <a:buFont typeface="Wingdings" panose="05000000000000000000" charset="0"/>
              <a:buChar char="ü"/>
            </a:pPr>
            <a:r>
              <a:rPr sz="2000" b="1">
                <a:solidFill>
                  <a:schemeClr val="bg1"/>
                </a:solidFill>
              </a:rPr>
              <a:t>专题报告：</a:t>
            </a:r>
            <a:r>
              <a:rPr lang="zh-CN" sz="2000">
                <a:solidFill>
                  <a:schemeClr val="bg1"/>
                </a:solidFill>
              </a:rPr>
              <a:t>共十四个专题，含括十个公众网民版专题和四个网络从业人员版专题。</a:t>
            </a:r>
            <a:endParaRPr sz="2000">
              <a:solidFill>
                <a:schemeClr val="bg1"/>
              </a:solidFill>
            </a:endParaRPr>
          </a:p>
          <a:p>
            <a:pPr marL="571500" indent="-571500">
              <a:lnSpc>
                <a:spcPct val="110000"/>
              </a:lnSpc>
              <a:buFont typeface="Wingdings" panose="05000000000000000000" charset="0"/>
              <a:buChar char="ü"/>
            </a:pPr>
            <a:endParaRPr lang="zh-CN" sz="200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355" y="4884420"/>
            <a:ext cx="3400425" cy="14192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675" y="4829810"/>
            <a:ext cx="2502535" cy="202755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283845"/>
            <a:ext cx="929640" cy="929640"/>
          </a:xfrm>
          <a:prstGeom prst="rect">
            <a:avLst/>
          </a:prstGeom>
        </p:spPr>
      </p:pic>
      <p:pic>
        <p:nvPicPr>
          <p:cNvPr id="8" name="图片 7" descr="网安联logo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7655" y="-64135"/>
            <a:ext cx="2299970" cy="1625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97840" y="1561465"/>
            <a:ext cx="11195685" cy="8693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10000"/>
              </a:lnSpc>
              <a:buFont typeface="Wingdings" panose="05000000000000000000" charset="0"/>
              <a:buChar char="ü"/>
            </a:pPr>
            <a:r>
              <a:rPr lang="en-US" sz="2300">
                <a:solidFill>
                  <a:schemeClr val="bg1"/>
                </a:solidFill>
              </a:rPr>
              <a:t>   </a:t>
            </a:r>
            <a:r>
              <a:rPr sz="2300">
                <a:solidFill>
                  <a:schemeClr val="bg1"/>
                </a:solidFill>
              </a:rPr>
              <a:t>编制</a:t>
            </a:r>
            <a:r>
              <a:rPr lang="zh-CN" sz="2300">
                <a:solidFill>
                  <a:schemeClr val="bg1"/>
                </a:solidFill>
              </a:rPr>
              <a:t>和</a:t>
            </a:r>
            <a:r>
              <a:rPr sz="2300">
                <a:solidFill>
                  <a:schemeClr val="bg1"/>
                </a:solidFill>
              </a:rPr>
              <a:t>完善</a:t>
            </a:r>
            <a:r>
              <a:rPr lang="zh-CN" sz="2300">
                <a:solidFill>
                  <a:schemeClr val="bg1"/>
                </a:solidFill>
              </a:rPr>
              <a:t>全国、</a:t>
            </a:r>
            <a:r>
              <a:rPr lang="zh-CN" sz="2300" u="sng">
                <a:solidFill>
                  <a:schemeClr val="bg1"/>
                </a:solidFill>
              </a:rPr>
              <a:t>省级、地级市</a:t>
            </a:r>
            <a:r>
              <a:rPr sz="2300">
                <a:solidFill>
                  <a:schemeClr val="bg1"/>
                </a:solidFill>
              </a:rPr>
              <a:t>网民网络安全感满意度指数;</a:t>
            </a:r>
            <a:endParaRPr sz="2300">
              <a:solidFill>
                <a:schemeClr val="bg1"/>
              </a:solidFill>
            </a:endParaRPr>
          </a:p>
          <a:p>
            <a:pPr marL="571500" indent="-571500">
              <a:lnSpc>
                <a:spcPct val="110000"/>
              </a:lnSpc>
              <a:buFont typeface="Wingdings" panose="05000000000000000000" charset="0"/>
              <a:buChar char="ü"/>
            </a:pPr>
            <a:endParaRPr sz="2300">
              <a:solidFill>
                <a:schemeClr val="bg1"/>
              </a:solidFill>
            </a:endParaRPr>
          </a:p>
        </p:txBody>
      </p:sp>
      <p:sp>
        <p:nvSpPr>
          <p:cNvPr id="2" name="标题 1"/>
          <p:cNvSpPr/>
          <p:nvPr>
            <p:ph type="ctrTitle" idx="1"/>
          </p:nvPr>
        </p:nvSpPr>
        <p:spPr>
          <a:xfrm>
            <a:off x="2766060" y="664845"/>
            <a:ext cx="6345555" cy="754380"/>
          </a:xfrm>
        </p:spPr>
        <p:txBody>
          <a:bodyPr>
            <a:noAutofit/>
          </a:bodyPr>
          <a:p>
            <a:pPr algn="l"/>
            <a:r>
              <a:rPr sz="4800">
                <a:latin typeface="华文隶书" panose="02010800040101010101" charset="-122"/>
                <a:ea typeface="华文隶书" panose="02010800040101010101" charset="-122"/>
                <a:sym typeface="+mn-ea"/>
              </a:rPr>
              <a:t>三</a:t>
            </a:r>
            <a:r>
              <a:rPr sz="4800">
                <a:latin typeface="汉仪文黑-75简" charset="0"/>
                <a:ea typeface="汉仪文黑-55简" panose="00020600040101010101" charset="-122"/>
                <a:sym typeface="+mn-ea"/>
              </a:rPr>
              <a:t>、需求分析（指数）</a:t>
            </a:r>
            <a:endParaRPr lang="zh-CN" altLang="en-US" sz="4800">
              <a:latin typeface="汉仪文黑-75简" charset="0"/>
              <a:ea typeface="汉仪文黑-55简" panose="0002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7840" y="2573020"/>
            <a:ext cx="11195685" cy="8693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>
              <a:lnSpc>
                <a:spcPct val="110000"/>
              </a:lnSpc>
              <a:buFont typeface="Wingdings" panose="05000000000000000000" charset="0"/>
              <a:buChar char="ü"/>
            </a:pPr>
            <a:r>
              <a:rPr lang="zh-CN" sz="2300">
                <a:solidFill>
                  <a:schemeClr val="bg1"/>
                </a:solidFill>
              </a:rPr>
              <a:t>其次，</a:t>
            </a:r>
            <a:r>
              <a:rPr sz="2300">
                <a:solidFill>
                  <a:schemeClr val="bg1"/>
                </a:solidFill>
              </a:rPr>
              <a:t>探索研究制定网民网络安全意识指数、网民网络个人信息保护满意度指数、未成年人网络权益保护满意度指数、互联网企业网络安全建设满意度指数等指数。</a:t>
            </a:r>
            <a:endParaRPr sz="2300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1*i*1"/>
  <p:tag name="KSO_WM_BEAUTIFY_FLAG" val="#wm#"/>
  <p:tag name="KSO_WM_TAG_VERSION" val="1.0"/>
  <p:tag name="KSO_WM_CHIP_GROUPID" val="6209c1a9d5eb2dbc5c6dfe83"/>
  <p:tag name="KSO_WM_CHIP_XID" val="6209c1a9885c969e0bd15050"/>
  <p:tag name="KSO_WM_UNIT_DEC_AREA_ID" val="b1a40b61907f4596b126c0e8331ddd24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562be9a81f54df1995e3525ac6a65ea"/>
  <p:tag name="KSO_WM_SLIDE_BACKGROUND_TYPE" val="general"/>
</p:tagLst>
</file>

<file path=ppt/tags/tag101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2*i*1"/>
  <p:tag name="KSO_WM_BEAUTIFY_FLAG" val="#wm#"/>
  <p:tag name="KSO_WM_TAG_VERSION" val="1.0"/>
  <p:tag name="KSO_WM_CHIP_GROUPID" val="6209c1a9d5eb2dbc5c6dfe83"/>
  <p:tag name="KSO_WM_CHIP_XID" val="6209c1a9885c969e0bd15058"/>
  <p:tag name="KSO_WM_UNIT_DEC_AREA_ID" val="763841c130e4451aa26bf4e646611121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6d97c8807cfe4db69322cc2b3bc09c9f"/>
  <p:tag name="KSO_WM_SLIDE_BACKGROUND_TYPE" val="general"/>
</p:tagLst>
</file>

<file path=ppt/tags/tag102.xml><?xml version="1.0" encoding="utf-8"?>
<p:tagLst xmlns:p="http://schemas.openxmlformats.org/presentationml/2006/main">
  <p:tag name="KSO_WM_SLIDE_BACKGROUND_TYPE" val="general"/>
</p:tagLst>
</file>

<file path=ppt/tags/tag103.xml><?xml version="1.0" encoding="utf-8"?>
<p:tagLst xmlns:p="http://schemas.openxmlformats.org/presentationml/2006/main">
  <p:tag name="KSO_WM_SLIDE_BACKGROUND_TYPE" val="general"/>
</p:tagLst>
</file>

<file path=ppt/tags/tag104.xml><?xml version="1.0" encoding="utf-8"?>
<p:tagLst xmlns:p="http://schemas.openxmlformats.org/presentationml/2006/main">
  <p:tag name="KSO_WM_SLIDE_BACKGROUND_TYPE" val="general"/>
</p:tagLst>
</file>

<file path=ppt/tags/tag105.xml><?xml version="1.0" encoding="utf-8"?>
<p:tagLst xmlns:p="http://schemas.openxmlformats.org/presentationml/2006/main">
  <p:tag name="KSO_WM_SLIDE_BACKGROUND_TYPE" val="general"/>
</p:tagLst>
</file>

<file path=ppt/tags/tag106.xml><?xml version="1.0" encoding="utf-8"?>
<p:tagLst xmlns:p="http://schemas.openxmlformats.org/presentationml/2006/main">
  <p:tag name="KSO_WM_UNIT_SUBTYPE" val="v"/>
  <p:tag name="KSO_WM_TEMPLATE_CATEGORY" val="chip"/>
  <p:tag name="KSO_WM_TEMPLATE_INDEX" val="20221575"/>
  <p:tag name="KSO_WM_UNIT_TYPE" val="i"/>
  <p:tag name="KSO_WM_UNIT_INDEX" val="1"/>
  <p:tag name="KSO_WM_UNIT_ID" val="chip20221575_10*i*1"/>
  <p:tag name="KSO_WM_BEAUTIFY_FLAG" val="#wm#"/>
  <p:tag name="KSO_WM_TAG_VERSION" val="1.0"/>
  <p:tag name="KSO_WM_CHIP_GROUPID" val="6209c1a9d5eb2dbc5c6dfe83"/>
  <p:tag name="KSO_WM_CHIP_XID" val="6209c1a9885c969e0bd1506d"/>
  <p:tag name="KSO_WM_UNIT_DEC_AREA_ID" val="e93c28a487c04752b4adf9d6ab0366ce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2dda07684bc74a9d8569993977c62de3"/>
  <p:tag name="KSO_WM_SLIDE_BACKGROUND_TYPE" val="frame"/>
</p:tagLst>
</file>

<file path=ppt/tags/tag10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531_2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  <p:tag name="KSO_WM_TEMPLATE_CATEGORY" val="bg"/>
  <p:tag name="KSO_WM_TEMPLATE_INDEX" val="20220531"/>
  <p:tag name="KSO_WM_CHIP_GROUPID" val="61837939a6a891b1f9db0673"/>
  <p:tag name="KSO_WM_CHIP_XID" val="618b877418adb49c6c1f2b44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8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1*i*1"/>
  <p:tag name="KSO_WM_BEAUTIFY_FLAG" val="#wm#"/>
  <p:tag name="KSO_WM_TAG_VERSION" val="1.0"/>
  <p:tag name="KSO_WM_CHIP_GROUPID" val="6209c1a9d5eb2dbc5c6dfe83"/>
  <p:tag name="KSO_WM_CHIP_XID" val="6209c1a9885c969e0bd15050"/>
  <p:tag name="KSO_WM_UNIT_DEC_AREA_ID" val="8ddb657fc2494c86915f945cabb0f455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4d64aeafc3945859c2ca5fafe8adb43"/>
  <p:tag name="KSO_WM_SLIDE_BACKGROUND_TYPE" val="frame"/>
</p:tagLst>
</file>

<file path=ppt/tags/tag109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2*i*1"/>
  <p:tag name="KSO_WM_BEAUTIFY_FLAG" val="#wm#"/>
  <p:tag name="KSO_WM_TAG_VERSION" val="1.0"/>
  <p:tag name="KSO_WM_CHIP_GROUPID" val="6209c1a9d5eb2dbc5c6dfe83"/>
  <p:tag name="KSO_WM_CHIP_XID" val="6209c1a9885c969e0bd15058"/>
  <p:tag name="KSO_WM_UNIT_DEC_AREA_ID" val="e2120590df194804bde6e78cafa4e418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ca4bd744fd234a0b8977888238884952"/>
  <p:tag name="KSO_WM_SLIDE_BACKGROUND_TYPE" val="frame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frame"/>
</p:tagLst>
</file>

<file path=ppt/tags/tag111.xml><?xml version="1.0" encoding="utf-8"?>
<p:tagLst xmlns:p="http://schemas.openxmlformats.org/presentationml/2006/main">
  <p:tag name="KSO_WM_SLIDE_BACKGROUND_TYPE" val="frame"/>
</p:tagLst>
</file>

<file path=ppt/tags/tag112.xml><?xml version="1.0" encoding="utf-8"?>
<p:tagLst xmlns:p="http://schemas.openxmlformats.org/presentationml/2006/main">
  <p:tag name="KSO_WM_SLIDE_BACKGROUND_TYPE" val="frame"/>
</p:tagLst>
</file>

<file path=ppt/tags/tag113.xml><?xml version="1.0" encoding="utf-8"?>
<p:tagLst xmlns:p="http://schemas.openxmlformats.org/presentationml/2006/main">
  <p:tag name="KSO_WM_SLIDE_BACKGROUND_TYPE" val="frame"/>
</p:tagLst>
</file>

<file path=ppt/tags/tag114.xml><?xml version="1.0" encoding="utf-8"?>
<p:tagLst xmlns:p="http://schemas.openxmlformats.org/presentationml/2006/main">
  <p:tag name="KSO_WM_SLIDE_BACKGROUND_TYPE" val="frame"/>
</p:tagLst>
</file>

<file path=ppt/tags/tag115.xml><?xml version="1.0" encoding="utf-8"?>
<p:tagLst xmlns:p="http://schemas.openxmlformats.org/presentationml/2006/main">
  <p:tag name="KSO_WM_UNIT_SUBTYPE" val="v"/>
  <p:tag name="KSO_WM_TEMPLATE_CATEGORY" val="chip"/>
  <p:tag name="KSO_WM_TEMPLATE_INDEX" val="20221575"/>
  <p:tag name="KSO_WM_UNIT_TYPE" val="i"/>
  <p:tag name="KSO_WM_UNIT_INDEX" val="1"/>
  <p:tag name="KSO_WM_UNIT_ID" val="chip20221575_10*i*1"/>
  <p:tag name="KSO_WM_BEAUTIFY_FLAG" val="#wm#"/>
  <p:tag name="KSO_WM_TAG_VERSION" val="1.0"/>
  <p:tag name="KSO_WM_CHIP_GROUPID" val="6209c1a9d5eb2dbc5c6dfe83"/>
  <p:tag name="KSO_WM_CHIP_XID" val="6209c1a9885c969e0bd1506d"/>
  <p:tag name="KSO_WM_UNIT_DEC_AREA_ID" val="b58cf0ab3d97408bad3d04aadb772b8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94d71ad306e43658bacb5cb28bd7df5"/>
  <p:tag name="KSO_WM_SLIDE_BACKGROUND_TYPE" val="leftRight"/>
</p:tagLst>
</file>

<file path=ppt/tags/tag11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531_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531"/>
  <p:tag name="KSO_WM_CHIP_GROUPID" val="61837939a6a891b1f9db0673"/>
  <p:tag name="KSO_WM_CHIP_XID" val="618b877418adb49c6c1f2b45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7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2*i*1"/>
  <p:tag name="KSO_WM_BEAUTIFY_FLAG" val="#wm#"/>
  <p:tag name="KSO_WM_TAG_VERSION" val="1.0"/>
  <p:tag name="KSO_WM_CHIP_GROUPID" val="6209c1a9d5eb2dbc5c6dfe83"/>
  <p:tag name="KSO_WM_CHIP_XID" val="6209c1a9885c969e0bd15058"/>
  <p:tag name="KSO_WM_UNIT_DEC_AREA_ID" val="1bb92769570b418aa69ac216640cc537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4f643999b9042c49818524035bde212"/>
  <p:tag name="KSO_WM_SLIDE_BACKGROUND_TYPE" val="leftRight"/>
</p:tagLst>
</file>

<file path=ppt/tags/tag118.xml><?xml version="1.0" encoding="utf-8"?>
<p:tagLst xmlns:p="http://schemas.openxmlformats.org/presentationml/2006/main">
  <p:tag name="KSO_WM_SLIDE_BACKGROUND_TYPE" val="leftRight"/>
</p:tagLst>
</file>

<file path=ppt/tags/tag119.xml><?xml version="1.0" encoding="utf-8"?>
<p:tagLst xmlns:p="http://schemas.openxmlformats.org/presentationml/2006/main">
  <p:tag name="KSO_WM_SLIDE_BACKGROUND_TYPE" val="leftRight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leftRight"/>
</p:tagLst>
</file>

<file path=ppt/tags/tag121.xml><?xml version="1.0" encoding="utf-8"?>
<p:tagLst xmlns:p="http://schemas.openxmlformats.org/presentationml/2006/main">
  <p:tag name="KSO_WM_SLIDE_BACKGROUND_TYPE" val="leftRight"/>
</p:tagLst>
</file>

<file path=ppt/tags/tag122.xml><?xml version="1.0" encoding="utf-8"?>
<p:tagLst xmlns:p="http://schemas.openxmlformats.org/presentationml/2006/main">
  <p:tag name="KSO_WM_SLIDE_BACKGROUND_TYPE" val="leftRight"/>
</p:tagLst>
</file>

<file path=ppt/tags/tag123.xml><?xml version="1.0" encoding="utf-8"?>
<p:tagLst xmlns:p="http://schemas.openxmlformats.org/presentationml/2006/main">
  <p:tag name="KSO_WM_SLIDE_BACKGROUND_TYPE" val="leftRight"/>
</p:tagLst>
</file>

<file path=ppt/tags/tag124.xml><?xml version="1.0" encoding="utf-8"?>
<p:tagLst xmlns:p="http://schemas.openxmlformats.org/presentationml/2006/main">
  <p:tag name="KSO_WM_UNIT_SUBTYPE" val="v"/>
  <p:tag name="KSO_WM_TEMPLATE_CATEGORY" val="chip"/>
  <p:tag name="KSO_WM_TEMPLATE_INDEX" val="20221575"/>
  <p:tag name="KSO_WM_UNIT_TYPE" val="i"/>
  <p:tag name="KSO_WM_UNIT_INDEX" val="1"/>
  <p:tag name="KSO_WM_UNIT_ID" val="chip20221575_10*i*1"/>
  <p:tag name="KSO_WM_BEAUTIFY_FLAG" val="#wm#"/>
  <p:tag name="KSO_WM_TAG_VERSION" val="1.0"/>
  <p:tag name="KSO_WM_CHIP_GROUPID" val="6209c1a9d5eb2dbc5c6dfe83"/>
  <p:tag name="KSO_WM_CHIP_XID" val="6209c1a9885c969e0bd1506d"/>
  <p:tag name="KSO_WM_UNIT_DEC_AREA_ID" val="6c4eeae016ff4efe913f483f103e2a67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3317d964bfb4f3c9e3dacf43503f5f2"/>
  <p:tag name="KSO_WM_SLIDE_BACKGROUND_TYPE" val="topBottom"/>
</p:tagLst>
</file>

<file path=ppt/tags/tag12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531_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531"/>
  <p:tag name="KSO_WM_CHIP_GROUPID" val="61837939a6a891b1f9db0673"/>
  <p:tag name="KSO_WM_CHIP_XID" val="618b877418adb49c6c1f2b46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6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1*i*1"/>
  <p:tag name="KSO_WM_BEAUTIFY_FLAG" val="#wm#"/>
  <p:tag name="KSO_WM_TAG_VERSION" val="1.0"/>
  <p:tag name="KSO_WM_CHIP_GROUPID" val="6209c1a9d5eb2dbc5c6dfe83"/>
  <p:tag name="KSO_WM_CHIP_XID" val="6209c1a9885c969e0bd15050"/>
  <p:tag name="KSO_WM_UNIT_DEC_AREA_ID" val="602ec24951704cd7a9fd3d80add6b604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6ee919177cf44882ac726bfaca3d8837"/>
  <p:tag name="KSO_WM_SLIDE_BACKGROUND_TYPE" val="topBottom"/>
</p:tagLst>
</file>

<file path=ppt/tags/tag127.xml><?xml version="1.0" encoding="utf-8"?>
<p:tagLst xmlns:p="http://schemas.openxmlformats.org/presentationml/2006/main">
  <p:tag name="KSO_WM_SLIDE_BACKGROUND_TYPE" val="topBottom"/>
</p:tagLst>
</file>

<file path=ppt/tags/tag128.xml><?xml version="1.0" encoding="utf-8"?>
<p:tagLst xmlns:p="http://schemas.openxmlformats.org/presentationml/2006/main">
  <p:tag name="KSO_WM_SLIDE_BACKGROUND_TYPE" val="topBottom"/>
</p:tagLst>
</file>

<file path=ppt/tags/tag129.xml><?xml version="1.0" encoding="utf-8"?>
<p:tagLst xmlns:p="http://schemas.openxmlformats.org/presentationml/2006/main">
  <p:tag name="KSO_WM_SLIDE_BACKGROUND_TYPE" val="topBottom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topBottom"/>
</p:tagLst>
</file>

<file path=ppt/tags/tag131.xml><?xml version="1.0" encoding="utf-8"?>
<p:tagLst xmlns:p="http://schemas.openxmlformats.org/presentationml/2006/main">
  <p:tag name="KSO_WM_SLIDE_BACKGROUND_TYPE" val="topBottom"/>
</p:tagLst>
</file>

<file path=ppt/tags/tag132.xml><?xml version="1.0" encoding="utf-8"?>
<p:tagLst xmlns:p="http://schemas.openxmlformats.org/presentationml/2006/main">
  <p:tag name="KSO_WM_SLIDE_BACKGROUND_TYPE" val="topBottom"/>
</p:tagLst>
</file>

<file path=ppt/tags/tag133.xml><?xml version="1.0" encoding="utf-8"?>
<p:tagLst xmlns:p="http://schemas.openxmlformats.org/presentationml/2006/main">
  <p:tag name="KSO_WM_UNIT_SUBTYPE" val="v"/>
  <p:tag name="KSO_WM_TEMPLATE_CATEGORY" val="chip"/>
  <p:tag name="KSO_WM_TEMPLATE_INDEX" val="20221575"/>
  <p:tag name="KSO_WM_UNIT_TYPE" val="i"/>
  <p:tag name="KSO_WM_UNIT_INDEX" val="1"/>
  <p:tag name="KSO_WM_UNIT_ID" val="chip20221575_10*i*1"/>
  <p:tag name="KSO_WM_BEAUTIFY_FLAG" val="#wm#"/>
  <p:tag name="KSO_WM_TAG_VERSION" val="1.0"/>
  <p:tag name="KSO_WM_CHIP_GROUPID" val="6209c1a9d5eb2dbc5c6dfe83"/>
  <p:tag name="KSO_WM_CHIP_XID" val="6209c1a9885c969e0bd1506d"/>
  <p:tag name="KSO_WM_UNIT_DEC_AREA_ID" val="f6d1723db44b43668776cd40a15ed737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97413eb8dac4a6d92dfc48b7aa68071"/>
  <p:tag name="KSO_WM_SLIDE_BACKGROUND_TYPE" val="bottomTop"/>
</p:tagLst>
</file>

<file path=ppt/tags/tag13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531_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531"/>
  <p:tag name="KSO_WM_CHIP_GROUPID" val="61837939a6a891b1f9db0673"/>
  <p:tag name="KSO_WM_CHIP_XID" val="618b877418adb49c6c1f2b47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5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1*i*1"/>
  <p:tag name="KSO_WM_BEAUTIFY_FLAG" val="#wm#"/>
  <p:tag name="KSO_WM_TAG_VERSION" val="1.0"/>
  <p:tag name="KSO_WM_CHIP_GROUPID" val="6209c1a9d5eb2dbc5c6dfe83"/>
  <p:tag name="KSO_WM_CHIP_XID" val="6209c1a9885c969e0bd15050"/>
  <p:tag name="KSO_WM_UNIT_DEC_AREA_ID" val="d41596fd37de4a30a949fed38883b03a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f74795c32c84e26bbfccf8e51e829b0"/>
  <p:tag name="KSO_WM_SLIDE_BACKGROUND_TYPE" val="bottomTop"/>
</p:tagLst>
</file>

<file path=ppt/tags/tag136.xml><?xml version="1.0" encoding="utf-8"?>
<p:tagLst xmlns:p="http://schemas.openxmlformats.org/presentationml/2006/main">
  <p:tag name="KSO_WM_SLIDE_BACKGROUND_TYPE" val="bottomTop"/>
</p:tagLst>
</file>

<file path=ppt/tags/tag137.xml><?xml version="1.0" encoding="utf-8"?>
<p:tagLst xmlns:p="http://schemas.openxmlformats.org/presentationml/2006/main">
  <p:tag name="KSO_WM_SLIDE_BACKGROUND_TYPE" val="bottomTop"/>
</p:tagLst>
</file>

<file path=ppt/tags/tag138.xml><?xml version="1.0" encoding="utf-8"?>
<p:tagLst xmlns:p="http://schemas.openxmlformats.org/presentationml/2006/main">
  <p:tag name="KSO_WM_SLIDE_BACKGROUND_TYPE" val="bottomTop"/>
</p:tagLst>
</file>

<file path=ppt/tags/tag139.xml><?xml version="1.0" encoding="utf-8"?>
<p:tagLst xmlns:p="http://schemas.openxmlformats.org/presentationml/2006/main">
  <p:tag name="KSO_WM_SLIDE_BACKGROUND_TYPE" val="bottomTop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ottomTop"/>
</p:tagLst>
</file>

<file path=ppt/tags/tag141.xml><?xml version="1.0" encoding="utf-8"?>
<p:tagLst xmlns:p="http://schemas.openxmlformats.org/presentationml/2006/main">
  <p:tag name="KSO_WM_SLIDE_BACKGROUND_TYPE" val="bottomTop"/>
</p:tagLst>
</file>

<file path=ppt/tags/tag142.xml><?xml version="1.0" encoding="utf-8"?>
<p:tagLst xmlns:p="http://schemas.openxmlformats.org/presentationml/2006/main">
  <p:tag name="KSO_WM_UNIT_SUBTYPE" val="v"/>
  <p:tag name="KSO_WM_TEMPLATE_CATEGORY" val="chip"/>
  <p:tag name="KSO_WM_TEMPLATE_INDEX" val="20221575"/>
  <p:tag name="KSO_WM_UNIT_TYPE" val="i"/>
  <p:tag name="KSO_WM_UNIT_INDEX" val="1"/>
  <p:tag name="KSO_WM_UNIT_ID" val="chip20221575_10*i*1"/>
  <p:tag name="KSO_WM_BEAUTIFY_FLAG" val="#wm#"/>
  <p:tag name="KSO_WM_TAG_VERSION" val="1.0"/>
  <p:tag name="KSO_WM_CHIP_GROUPID" val="6209c1a9d5eb2dbc5c6dfe83"/>
  <p:tag name="KSO_WM_CHIP_XID" val="6209c1a9885c969e0bd1506d"/>
  <p:tag name="KSO_WM_UNIT_DEC_AREA_ID" val="2ab858ae48424e118db49753f1681fd9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3519ae38748f4856b6b58c4c67563d83"/>
  <p:tag name="KSO_WM_SLIDE_BACKGROUND_TYPE" val="navigation"/>
</p:tagLst>
</file>

<file path=ppt/tags/tag14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531_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531"/>
  <p:tag name="KSO_WM_CHIP_GROUPID" val="61837939a6a891b1f9db0673"/>
  <p:tag name="KSO_WM_CHIP_XID" val="618b877418adb49c6c1f2b48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44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1*i*1"/>
  <p:tag name="KSO_WM_BEAUTIFY_FLAG" val="#wm#"/>
  <p:tag name="KSO_WM_TAG_VERSION" val="1.0"/>
  <p:tag name="KSO_WM_CHIP_GROUPID" val="6209c1a9d5eb2dbc5c6dfe83"/>
  <p:tag name="KSO_WM_CHIP_XID" val="6209c1a9885c969e0bd15050"/>
  <p:tag name="KSO_WM_UNIT_DEC_AREA_ID" val="ddc50485fca740ffaf8c6a1ea1587357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d0a4a01a38c4d538bd66d4e22d1676c"/>
  <p:tag name="KSO_WM_SLIDE_BACKGROUND_TYPE" val="navigation"/>
</p:tagLst>
</file>

<file path=ppt/tags/tag145.xml><?xml version="1.0" encoding="utf-8"?>
<p:tagLst xmlns:p="http://schemas.openxmlformats.org/presentationml/2006/main">
  <p:tag name="KSO_WM_SLIDE_BACKGROUND_TYPE" val="navigation"/>
</p:tagLst>
</file>

<file path=ppt/tags/tag146.xml><?xml version="1.0" encoding="utf-8"?>
<p:tagLst xmlns:p="http://schemas.openxmlformats.org/presentationml/2006/main">
  <p:tag name="KSO_WM_SLIDE_BACKGROUND_TYPE" val="navigation"/>
</p:tagLst>
</file>

<file path=ppt/tags/tag147.xml><?xml version="1.0" encoding="utf-8"?>
<p:tagLst xmlns:p="http://schemas.openxmlformats.org/presentationml/2006/main">
  <p:tag name="KSO_WM_SLIDE_BACKGROUND_TYPE" val="navigation"/>
</p:tagLst>
</file>

<file path=ppt/tags/tag148.xml><?xml version="1.0" encoding="utf-8"?>
<p:tagLst xmlns:p="http://schemas.openxmlformats.org/presentationml/2006/main">
  <p:tag name="KSO_WM_SLIDE_BACKGROUND_TYPE" val="navigation"/>
</p:tagLst>
</file>

<file path=ppt/tags/tag149.xml><?xml version="1.0" encoding="utf-8"?>
<p:tagLst xmlns:p="http://schemas.openxmlformats.org/presentationml/2006/main">
  <p:tag name="KSO_WM_SLIDE_BACKGROUND_TYPE" val="navigation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navigation"/>
</p:tagLst>
</file>

<file path=ppt/tags/tag151.xml><?xml version="1.0" encoding="utf-8"?>
<p:tagLst xmlns:p="http://schemas.openxmlformats.org/presentationml/2006/main">
  <p:tag name="KSO_WM_SLIDE_BACKGROUND_TYPE" val="navigation"/>
</p:tagLst>
</file>

<file path=ppt/tags/tag152.xml><?xml version="1.0" encoding="utf-8"?>
<p:tagLst xmlns:p="http://schemas.openxmlformats.org/presentationml/2006/main">
  <p:tag name="KSO_WM_SLIDE_BACKGROUND_TYPE" val="navigation"/>
</p:tagLst>
</file>

<file path=ppt/tags/tag153.xml><?xml version="1.0" encoding="utf-8"?>
<p:tagLst xmlns:p="http://schemas.openxmlformats.org/presentationml/2006/main">
  <p:tag name="KSO_WM_UNIT_SUBTYPE" val="v"/>
  <p:tag name="KSO_WM_TEMPLATE_CATEGORY" val="chip"/>
  <p:tag name="KSO_WM_TEMPLATE_INDEX" val="20221575"/>
  <p:tag name="KSO_WM_UNIT_TYPE" val="i"/>
  <p:tag name="KSO_WM_UNIT_INDEX" val="1"/>
  <p:tag name="KSO_WM_UNIT_ID" val="chip20221575_10*i*1"/>
  <p:tag name="KSO_WM_BEAUTIFY_FLAG" val="#wm#"/>
  <p:tag name="KSO_WM_TAG_VERSION" val="1.0"/>
  <p:tag name="KSO_WM_CHIP_GROUPID" val="6209c1a9d5eb2dbc5c6dfe83"/>
  <p:tag name="KSO_WM_CHIP_XID" val="6209c1a9885c969e0bd1506d"/>
  <p:tag name="KSO_WM_UNIT_DEC_AREA_ID" val="999836bef9f64604a6c637e327afb3e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6fdd5d457cb24e78a678dc39e52a865d"/>
  <p:tag name="KSO_WM_SLIDE_BACKGROUND_TYPE" val="belt"/>
</p:tagLst>
</file>

<file path=ppt/tags/tag15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531_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531"/>
  <p:tag name="KSO_WM_CHIP_GROUPID" val="61837939a6a891b1f9db0673"/>
  <p:tag name="KSO_WM_CHIP_XID" val="618b877418adb49c6c1f2b49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5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1*i*1"/>
  <p:tag name="KSO_WM_BEAUTIFY_FLAG" val="#wm#"/>
  <p:tag name="KSO_WM_TAG_VERSION" val="1.0"/>
  <p:tag name="KSO_WM_CHIP_GROUPID" val="6209c1a9d5eb2dbc5c6dfe83"/>
  <p:tag name="KSO_WM_CHIP_XID" val="6209c1a9885c969e0bd15050"/>
  <p:tag name="KSO_WM_UNIT_DEC_AREA_ID" val="3f59682779c94e71a2d999a4984e2ec6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9e5473db8704b19bc23aa2709d8f035"/>
  <p:tag name="KSO_WM_SLIDE_BACKGROUND_TYPE" val="belt"/>
</p:tagLst>
</file>

<file path=ppt/tags/tag156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2*i*1"/>
  <p:tag name="KSO_WM_BEAUTIFY_FLAG" val="#wm#"/>
  <p:tag name="KSO_WM_TAG_VERSION" val="1.0"/>
  <p:tag name="KSO_WM_CHIP_GROUPID" val="6209c1a9d5eb2dbc5c6dfe83"/>
  <p:tag name="KSO_WM_CHIP_XID" val="6209c1a9885c969e0bd15058"/>
  <p:tag name="KSO_WM_UNIT_DEC_AREA_ID" val="c3f51b68b81549aab7bd75e5558381dd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d40b0574d174c2bb3924c4dc8699106"/>
  <p:tag name="KSO_WM_SLIDE_BACKGROUND_TYPE" val="belt"/>
</p:tagLst>
</file>

<file path=ppt/tags/tag157.xml><?xml version="1.0" encoding="utf-8"?>
<p:tagLst xmlns:p="http://schemas.openxmlformats.org/presentationml/2006/main">
  <p:tag name="KSO_WM_SLIDE_BACKGROUND_TYPE" val="belt"/>
</p:tagLst>
</file>

<file path=ppt/tags/tag158.xml><?xml version="1.0" encoding="utf-8"?>
<p:tagLst xmlns:p="http://schemas.openxmlformats.org/presentationml/2006/main">
  <p:tag name="KSO_WM_SLIDE_BACKGROUND_TYPE" val="belt"/>
</p:tagLst>
</file>

<file path=ppt/tags/tag159.xml><?xml version="1.0" encoding="utf-8"?>
<p:tagLst xmlns:p="http://schemas.openxmlformats.org/presentationml/2006/main">
  <p:tag name="KSO_WM_SLIDE_BACKGROUND_TYPE" val="belt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belt"/>
</p:tagLst>
</file>

<file path=ppt/tags/tag161.xml><?xml version="1.0" encoding="utf-8"?>
<p:tagLst xmlns:p="http://schemas.openxmlformats.org/presentationml/2006/main">
  <p:tag name="KSO_WM_SLIDE_BACKGROUND_TYPE" val="belt"/>
</p:tagLst>
</file>

<file path=ppt/tags/tag162.xml><?xml version="1.0" encoding="utf-8"?>
<p:tagLst xmlns:p="http://schemas.openxmlformats.org/presentationml/2006/main">
  <p:tag name="KSO_WM_TEMPLATE_CATEGORY" val="custom"/>
  <p:tag name="KSO_WM_TEMPLATE_INDEX" val="20221575"/>
</p:tagLst>
</file>

<file path=ppt/tags/tag163.xml><?xml version="1.0" encoding="utf-8"?>
<p:tagLst xmlns:p="http://schemas.openxmlformats.org/presentationml/2006/main">
  <p:tag name="KSO_WM_TEMPLATE_CATEGORY" val="custom"/>
  <p:tag name="KSO_WM_TEMPLATE_INDEX" val="20221575"/>
</p:tagLst>
</file>

<file path=ppt/tags/tag16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21575"/>
  <p:tag name="KSO_WM_CHIP_COLORING" val="1"/>
</p:tagLst>
</file>

<file path=ppt/tags/tag165.xml><?xml version="1.0" encoding="utf-8"?>
<p:tagLst xmlns:p="http://schemas.openxmlformats.org/presentationml/2006/main">
  <p:tag name="KSO_WM_UNIT_SUBTYPE" val="v"/>
  <p:tag name="KSO_WM_TEMPLATE_CATEGORY" val="chip"/>
  <p:tag name="KSO_WM_TEMPLATE_INDEX" val="20221575"/>
  <p:tag name="KSO_WM_UNIT_TYPE" val="i"/>
  <p:tag name="KSO_WM_UNIT_INDEX" val="1"/>
  <p:tag name="KSO_WM_UNIT_ID" val="chip20221575_1*i*1"/>
  <p:tag name="KSO_WM_BEAUTIFY_FLAG" val="#wm#"/>
  <p:tag name="KSO_WM_TAG_VERSION" val="1.0"/>
  <p:tag name="KSO_WM_CHIP_GROUPID" val="6209c1a9d5eb2dbc5c6dfe83"/>
  <p:tag name="KSO_WM_CHIP_XID" val="6209c1a9885c969e0bd1507a"/>
  <p:tag name="KSO_WM_UNIT_DEC_AREA_ID" val="3f7b6af2e640406780716be74b17cbe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3cc662e75e414550b3350da727bc6014"/>
</p:tagLst>
</file>

<file path=ppt/tags/tag166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3*i*1"/>
  <p:tag name="KSO_WM_BEAUTIFY_FLAG" val="#wm#"/>
  <p:tag name="KSO_WM_TAG_VERSION" val="1.0"/>
  <p:tag name="KSO_WM_CHIP_GROUPID" val="6209c1a9d5eb2dbc5c6dfe83"/>
  <p:tag name="KSO_WM_CHIP_XID" val="6209c1a9885c969e0bd150dc"/>
  <p:tag name="KSO_WM_UNIT_DEC_AREA_ID" val="7023275a643449008327190be1f8dc62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819c637d1224bb3b8753010dd2c10e7"/>
</p:tagLst>
</file>

<file path=ppt/tags/tag167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2*i*1"/>
  <p:tag name="KSO_WM_BEAUTIFY_FLAG" val="#wm#"/>
  <p:tag name="KSO_WM_TAG_VERSION" val="1.0"/>
  <p:tag name="KSO_WM_CHIP_GROUPID" val="6209c1a9d5eb2dbc5c6dfe83"/>
  <p:tag name="KSO_WM_CHIP_XID" val="6209c1a9885c969e0bd150db"/>
  <p:tag name="KSO_WM_UNIT_DEC_AREA_ID" val="f0066043cd2c4e96a485d63524f58dd1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111c5d21cf4437986374cbfaa2cf75c"/>
</p:tagLst>
</file>

<file path=ppt/tags/tag168.xml><?xml version="1.0" encoding="utf-8"?>
<p:tagLst xmlns:p="http://schemas.openxmlformats.org/presentationml/2006/main">
  <p:tag name="KSO_WM_UNIT_ISCONTENTSTITLE" val="0"/>
  <p:tag name="KSO_WM_UNIT_ISNUMDGMTITLE" val="0"/>
  <p:tag name="KSO_WM_UNIT_PRESET_TEXT" val="极简风财务季度报告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1575_1*a*1"/>
  <p:tag name="KSO_WM_TEMPLATE_CATEGORY" val="custom"/>
  <p:tag name="KSO_WM_TEMPLATE_INDEX" val="20221575"/>
  <p:tag name="KSO_WM_UNIT_LAYERLEVEL" val="1"/>
  <p:tag name="KSO_WM_TAG_VERSION" val="1.0"/>
  <p:tag name="KSO_WM_BEAUTIFY_FLAG" val="#wm#"/>
  <p:tag name="KSO_WM_UNIT_DEFAULT_FONT" val="54;66;2"/>
  <p:tag name="KSO_WM_UNIT_BLOCK" val="0"/>
  <p:tag name="KSO_WM_UNIT_DEC_AREA_ID" val="f8c011113525456bbf2abd51e4f09d90"/>
  <p:tag name="KSO_WM_CHIP_GROUPID" val="6184fc6504b8904ebc644dba"/>
  <p:tag name="KSO_WM_CHIP_XID" val="6184fc6504b8904ebc644db7"/>
  <p:tag name="KSO_WM_CHIP_FILLAREA_FILL_RULE" val="{&quot;fill_align&quot;:&quot;cm&quot;,&quot;fill_mode&quot;:&quot;adaptive&quot;,&quot;sacle_strategy&quot;:&quot;smart&quot;}"/>
  <p:tag name="KSO_WM_ASSEMBLE_CHIP_INDEX" val="4cf25a1a60c04a1a9230cd4120ec67b0"/>
  <p:tag name="KSO_WM_UNIT_TEXT_FILL_FORE_SCHEMECOLOR_INDEX_BRIGHTNESS" val="0"/>
  <p:tag name="KSO_WM_UNIT_TEXT_FILL_FORE_SCHEMECOLOR_INDEX" val="5"/>
  <p:tag name="KSO_WM_UNIT_TEXT_FILL_TYPE" val="1"/>
  <p:tag name="KSO_WM_TEMPLATE_ASSEMBLE_XID" val="620c6183d5eb2dbc5c6f3803"/>
  <p:tag name="KSO_WM_TEMPLATE_ASSEMBLE_GROUPID" val="6209c1a9d5eb2dbc5c6dfe83"/>
</p:tagLst>
</file>

<file path=ppt/tags/tag16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1575_1*b*1"/>
  <p:tag name="KSO_WM_TEMPLATE_CATEGORY" val="custom"/>
  <p:tag name="KSO_WM_TEMPLATE_INDEX" val="20221575"/>
  <p:tag name="KSO_WM_UNIT_LAYERLEVEL" val="1"/>
  <p:tag name="KSO_WM_TAG_VERSION" val="1.0"/>
  <p:tag name="KSO_WM_BEAUTIFY_FLAG" val="#wm#"/>
  <p:tag name="KSO_WM_UNIT_DEFAULT_FONT" val="20;22;2"/>
  <p:tag name="KSO_WM_UNIT_BLOCK" val="0"/>
  <p:tag name="KSO_WM_UNIT_DEC_AREA_ID" val="fb059be894f542109b2fa7e46d320a6b"/>
  <p:tag name="KSO_WM_CHIP_GROUPID" val="6184fc6504b8904ebc644dba"/>
  <p:tag name="KSO_WM_CHIP_XID" val="6184fc6504b8904ebc644db7"/>
  <p:tag name="KSO_WM_CHIP_FILLAREA_FILL_RULE" val="{&quot;fill_align&quot;:&quot;cm&quot;,&quot;fill_mode&quot;:&quot;adaptive&quot;,&quot;sacle_strategy&quot;:&quot;smart&quot;}"/>
  <p:tag name="KSO_WM_ASSEMBLE_CHIP_INDEX" val="4cf25a1a60c04a1a9230cd4120ec67b0"/>
  <p:tag name="KSO_WM_UNIT_TEXT_FILL_FORE_SCHEMECOLOR_INDEX_BRIGHTNESS" val="0"/>
  <p:tag name="KSO_WM_UNIT_TEXT_FILL_FORE_SCHEMECOLOR_INDEX" val="5"/>
  <p:tag name="KSO_WM_UNIT_TEXT_FILL_TYPE" val="1"/>
  <p:tag name="KSO_WM_TEMPLATE_ASSEMBLE_XID" val="620c6183d5eb2dbc5c6f3803"/>
  <p:tag name="KSO_WM_TEMPLATE_ASSEMBLE_GROUPID" val="6209c1a9d5eb2dbc5c6dfe83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SUBTYPE" val="v"/>
  <p:tag name="KSO_WM_TEMPLATE_CATEGORY" val="chip"/>
  <p:tag name="KSO_WM_TEMPLATE_INDEX" val="20221575"/>
  <p:tag name="KSO_WM_UNIT_TYPE" val="i"/>
  <p:tag name="KSO_WM_UNIT_INDEX" val="1"/>
  <p:tag name="KSO_WM_UNIT_ID" val="chip20221575_10*i*1"/>
  <p:tag name="KSO_WM_BEAUTIFY_FLAG" val="#wm#"/>
  <p:tag name="KSO_WM_TAG_VERSION" val="1.0"/>
  <p:tag name="KSO_WM_CHIP_GROUPID" val="6209c1a9d5eb2dbc5c6dfe83"/>
  <p:tag name="KSO_WM_CHIP_XID" val="6209c1a9885c969e0bd1506d"/>
  <p:tag name="KSO_WM_UNIT_DEC_AREA_ID" val="79f5f798262b47cb870bd0c961f464b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0cf8d8c9c404b79a6b407f776172b89"/>
</p:tagLst>
</file>

<file path=ppt/tags/tag171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1*i*1"/>
  <p:tag name="KSO_WM_BEAUTIFY_FLAG" val="#wm#"/>
  <p:tag name="KSO_WM_TAG_VERSION" val="1.0"/>
  <p:tag name="KSO_WM_CHIP_GROUPID" val="6209c1a9d5eb2dbc5c6dfe83"/>
  <p:tag name="KSO_WM_CHIP_XID" val="6209c1a9885c969e0bd15050"/>
  <p:tag name="KSO_WM_UNIT_DEC_AREA_ID" val="b1a40b61907f4596b126c0e8331ddd24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562be9a81f54df1995e3525ac6a65ea"/>
</p:tagLst>
</file>

<file path=ppt/tags/tag172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2*i*1"/>
  <p:tag name="KSO_WM_BEAUTIFY_FLAG" val="#wm#"/>
  <p:tag name="KSO_WM_TAG_VERSION" val="1.0"/>
  <p:tag name="KSO_WM_CHIP_GROUPID" val="6209c1a9d5eb2dbc5c6dfe83"/>
  <p:tag name="KSO_WM_CHIP_XID" val="6209c1a9885c969e0bd15058"/>
  <p:tag name="KSO_WM_UNIT_DEC_AREA_ID" val="763841c130e4451aa26bf4e646611121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6d97c8807cfe4db69322cc2b3bc09c9f"/>
</p:tagLst>
</file>

<file path=ppt/tags/tag173.xml><?xml version="1.0" encoding="utf-8"?>
<p:tagLst xmlns:p="http://schemas.openxmlformats.org/presentationml/2006/main">
  <p:tag name="KSO_WM_UNIT_SUBTYPE" val="v"/>
  <p:tag name="KSO_WM_TEMPLATE_CATEGORY" val="chip"/>
  <p:tag name="KSO_WM_TEMPLATE_INDEX" val="20221575"/>
  <p:tag name="KSO_WM_UNIT_TYPE" val="i"/>
  <p:tag name="KSO_WM_UNIT_INDEX" val="1"/>
  <p:tag name="KSO_WM_UNIT_ID" val="chip20221575_4*i*1"/>
  <p:tag name="KSO_WM_BEAUTIFY_FLAG" val="#wm#"/>
  <p:tag name="KSO_WM_TAG_VERSION" val="1.0"/>
  <p:tag name="KSO_WM_CHIP_GROUPID" val="6209c1a9d5eb2dbc5c6dfe83"/>
  <p:tag name="KSO_WM_CHIP_XID" val="6209c1a9885c969e0bd15047"/>
  <p:tag name="KSO_WM_UNIT_DEC_AREA_ID" val="43996197baff4b1a8e71f742523d84d7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24fe680226484a7d906d1fc012f14f92"/>
</p:tagLst>
</file>

<file path=ppt/tags/tag174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6*i*1"/>
  <p:tag name="KSO_WM_BEAUTIFY_FLAG" val="#wm#"/>
  <p:tag name="KSO_WM_TAG_VERSION" val="1.0"/>
  <p:tag name="KSO_WM_CHIP_GROUPID" val="6209c1a9d5eb2dbc5c6dfe83"/>
  <p:tag name="KSO_WM_CHIP_XID" val="6209c1a9885c969e0bd15046"/>
  <p:tag name="KSO_WM_UNIT_DEC_AREA_ID" val="c96a2214a758455d80552bd207c270ea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d1544e69dca448e91d5d44623775d1e"/>
</p:tagLst>
</file>

<file path=ppt/tags/tag175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5*i*1"/>
  <p:tag name="KSO_WM_BEAUTIFY_FLAG" val="#wm#"/>
  <p:tag name="KSO_WM_TAG_VERSION" val="1.0"/>
  <p:tag name="KSO_WM_CHIP_GROUPID" val="6209c1a9d5eb2dbc5c6dfe83"/>
  <p:tag name="KSO_WM_CHIP_XID" val="6209c1a9885c969e0bd15045"/>
  <p:tag name="KSO_WM_UNIT_DEC_AREA_ID" val="a731318af3144b03903742868e56854d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517bdd8826e424b8e05bc901132d693"/>
</p:tagLst>
</file>

<file path=ppt/tags/tag17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1575_1*a*1"/>
  <p:tag name="KSO_WM_TEMPLATE_CATEGORY" val="custom"/>
  <p:tag name="KSO_WM_TEMPLATE_INDEX" val="20221575"/>
  <p:tag name="KSO_WM_UNIT_LAYERLEVEL" val="1"/>
  <p:tag name="KSO_WM_TAG_VERSION" val="1.0"/>
  <p:tag name="KSO_WM_BEAUTIFY_FLAG" val="#wm#"/>
  <p:tag name="KSO_WM_UNIT_DEFAULT_FONT" val="66;72;2"/>
  <p:tag name="KSO_WM_UNIT_BLOCK" val="0"/>
  <p:tag name="KSO_WM_UNIT_DEC_AREA_ID" val="19a822a425ea420e88e2e8b4eb747be7"/>
  <p:tag name="KSO_WM_CHIP_GROUPID" val="618886c004b8904ebc644f8f"/>
  <p:tag name="KSO_WM_CHIP_XID" val="618886c004b8904ebc644f8c"/>
  <p:tag name="KSO_WM_CHIP_FILLAREA_FILL_RULE" val="{&quot;fill_align&quot;:&quot;cm&quot;,&quot;fill_mode&quot;:&quot;adaptive&quot;,&quot;sacle_strategy&quot;:&quot;smart&quot;}"/>
  <p:tag name="KSO_WM_ASSEMBLE_CHIP_INDEX" val="30d21b9391e54a0e86603f4728119c0c"/>
  <p:tag name="KSO_WM_UNIT_TEXT_FILL_FORE_SCHEMECOLOR_INDEX_BRIGHTNESS" val="0.15"/>
  <p:tag name="KSO_WM_UNIT_TEXT_FILL_FORE_SCHEMECOLOR_INDEX" val="13"/>
  <p:tag name="KSO_WM_UNIT_TEXT_FILL_TYPE" val="1"/>
  <p:tag name="KSO_WM_TEMPLATE_ASSEMBLE_XID" val="620c6183885c969e0bd23b90"/>
  <p:tag name="KSO_WM_TEMPLATE_ASSEMBLE_GROUPID" val="6209c1a9d5eb2dbc5c6dfe83"/>
</p:tagLst>
</file>

<file path=ppt/tags/tag177.xml><?xml version="1.0" encoding="utf-8"?>
<p:tagLst xmlns:p="http://schemas.openxmlformats.org/presentationml/2006/main">
  <p:tag name="KSO_WM_UNIT_SUBTYPE" val="v"/>
  <p:tag name="KSO_WM_TEMPLATE_CATEGORY" val="chip"/>
  <p:tag name="KSO_WM_TEMPLATE_INDEX" val="20221575"/>
  <p:tag name="KSO_WM_UNIT_TYPE" val="i"/>
  <p:tag name="KSO_WM_UNIT_INDEX" val="1"/>
  <p:tag name="KSO_WM_UNIT_ID" val="chip20221575_10*i*1"/>
  <p:tag name="KSO_WM_BEAUTIFY_FLAG" val="#wm#"/>
  <p:tag name="KSO_WM_TAG_VERSION" val="1.0"/>
  <p:tag name="KSO_WM_CHIP_GROUPID" val="6209c1a9d5eb2dbc5c6dfe83"/>
  <p:tag name="KSO_WM_CHIP_XID" val="6209c1a9885c969e0bd1506d"/>
  <p:tag name="KSO_WM_UNIT_DEC_AREA_ID" val="79f5f798262b47cb870bd0c961f464b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0cf8d8c9c404b79a6b407f776172b89"/>
</p:tagLst>
</file>

<file path=ppt/tags/tag178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1*i*1"/>
  <p:tag name="KSO_WM_BEAUTIFY_FLAG" val="#wm#"/>
  <p:tag name="KSO_WM_TAG_VERSION" val="1.0"/>
  <p:tag name="KSO_WM_CHIP_GROUPID" val="6209c1a9d5eb2dbc5c6dfe83"/>
  <p:tag name="KSO_WM_CHIP_XID" val="6209c1a9885c969e0bd15050"/>
  <p:tag name="KSO_WM_UNIT_DEC_AREA_ID" val="b1a40b61907f4596b126c0e8331ddd24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562be9a81f54df1995e3525ac6a65ea"/>
</p:tagLst>
</file>

<file path=ppt/tags/tag179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2*i*1"/>
  <p:tag name="KSO_WM_BEAUTIFY_FLAG" val="#wm#"/>
  <p:tag name="KSO_WM_TAG_VERSION" val="1.0"/>
  <p:tag name="KSO_WM_CHIP_GROUPID" val="6209c1a9d5eb2dbc5c6dfe83"/>
  <p:tag name="KSO_WM_CHIP_XID" val="6209c1a9885c969e0bd15058"/>
  <p:tag name="KSO_WM_UNIT_DEC_AREA_ID" val="763841c130e4451aa26bf4e646611121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6d97c8807cfe4db69322cc2b3bc09c9f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SUBTYPE" val="v"/>
  <p:tag name="KSO_WM_TEMPLATE_CATEGORY" val="chip"/>
  <p:tag name="KSO_WM_TEMPLATE_INDEX" val="20221575"/>
  <p:tag name="KSO_WM_UNIT_TYPE" val="i"/>
  <p:tag name="KSO_WM_UNIT_INDEX" val="1"/>
  <p:tag name="KSO_WM_UNIT_ID" val="chip20221575_10*i*1"/>
  <p:tag name="KSO_WM_BEAUTIFY_FLAG" val="#wm#"/>
  <p:tag name="KSO_WM_TAG_VERSION" val="1.0"/>
  <p:tag name="KSO_WM_CHIP_GROUPID" val="6209c1a9d5eb2dbc5c6dfe83"/>
  <p:tag name="KSO_WM_CHIP_XID" val="6209c1a9885c969e0bd1506d"/>
  <p:tag name="KSO_WM_UNIT_DEC_AREA_ID" val="79f5f798262b47cb870bd0c961f464b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0cf8d8c9c404b79a6b407f776172b89"/>
</p:tagLst>
</file>

<file path=ppt/tags/tag181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1*i*1"/>
  <p:tag name="KSO_WM_BEAUTIFY_FLAG" val="#wm#"/>
  <p:tag name="KSO_WM_TAG_VERSION" val="1.0"/>
  <p:tag name="KSO_WM_CHIP_GROUPID" val="6209c1a9d5eb2dbc5c6dfe83"/>
  <p:tag name="KSO_WM_CHIP_XID" val="6209c1a9885c969e0bd15050"/>
  <p:tag name="KSO_WM_UNIT_DEC_AREA_ID" val="b1a40b61907f4596b126c0e8331ddd24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562be9a81f54df1995e3525ac6a65ea"/>
</p:tagLst>
</file>

<file path=ppt/tags/tag182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2*i*1"/>
  <p:tag name="KSO_WM_BEAUTIFY_FLAG" val="#wm#"/>
  <p:tag name="KSO_WM_TAG_VERSION" val="1.0"/>
  <p:tag name="KSO_WM_CHIP_GROUPID" val="6209c1a9d5eb2dbc5c6dfe83"/>
  <p:tag name="KSO_WM_CHIP_XID" val="6209c1a9885c969e0bd15058"/>
  <p:tag name="KSO_WM_UNIT_DEC_AREA_ID" val="763841c130e4451aa26bf4e646611121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6d97c8807cfe4db69322cc2b3bc09c9f"/>
</p:tagLst>
</file>

<file path=ppt/tags/tag183.xml><?xml version="1.0" encoding="utf-8"?>
<p:tagLst xmlns:p="http://schemas.openxmlformats.org/presentationml/2006/main">
  <p:tag name="KSO_WM_UNIT_SUBTYPE" val="v"/>
  <p:tag name="KSO_WM_TEMPLATE_CATEGORY" val="chip"/>
  <p:tag name="KSO_WM_TEMPLATE_INDEX" val="20221575"/>
  <p:tag name="KSO_WM_UNIT_TYPE" val="i"/>
  <p:tag name="KSO_WM_UNIT_INDEX" val="1"/>
  <p:tag name="KSO_WM_UNIT_ID" val="chip20221575_7*i*1"/>
  <p:tag name="KSO_WM_BEAUTIFY_FLAG" val="#wm#"/>
  <p:tag name="KSO_WM_TAG_VERSION" val="1.0"/>
  <p:tag name="KSO_WM_CHIP_GROUPID" val="6209c1a9d5eb2dbc5c6dfe83"/>
  <p:tag name="KSO_WM_CHIP_XID" val="6209c1a9885c969e0bd14f63"/>
  <p:tag name="KSO_WM_UNIT_DEC_AREA_ID" val="329d5e359e5d4f6397bd421252674ad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80900620683424ea10d666e18b7f5e2"/>
</p:tagLst>
</file>

<file path=ppt/tags/tag184.xml><?xml version="1.0" encoding="utf-8"?>
<p:tagLst xmlns:p="http://schemas.openxmlformats.org/presentationml/2006/main">
  <p:tag name="KSO_WM_UNIT_SUBTYPE" val="r"/>
  <p:tag name="KSO_WM_TEMPLATE_CATEGORY" val="chip"/>
  <p:tag name="KSO_WM_TEMPLATE_INDEX" val="20221575"/>
  <p:tag name="KSO_WM_UNIT_TYPE" val="i"/>
  <p:tag name="KSO_WM_UNIT_INDEX" val="1"/>
  <p:tag name="KSO_WM_UNIT_ID" val="chip20221575_9*i*1"/>
  <p:tag name="KSO_WM_BEAUTIFY_FLAG" val="#wm#"/>
  <p:tag name="KSO_WM_TAG_VERSION" val="1.0"/>
  <p:tag name="KSO_WM_CHIP_GROUPID" val="6209c1a9d5eb2dbc5c6dfe83"/>
  <p:tag name="KSO_WM_CHIP_XID" val="6209c1a9885c969e0bd14f43"/>
  <p:tag name="KSO_WM_UNIT_DEC_AREA_ID" val="b7d88a2a397e4bf7a2b9c76f48bf1702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1272b308b1f4da386bb79fc978d949f"/>
</p:tagLst>
</file>

<file path=ppt/tags/tag185.xml><?xml version="1.0" encoding="utf-8"?>
<p:tagLst xmlns:p="http://schemas.openxmlformats.org/presentationml/2006/main">
  <p:tag name="KSO_WM_UNIT_SUBTYPE" val="v"/>
  <p:tag name="KSO_WM_TEMPLATE_CATEGORY" val="chip"/>
  <p:tag name="KSO_WM_TEMPLATE_INDEX" val="20221575"/>
  <p:tag name="KSO_WM_UNIT_TYPE" val="i"/>
  <p:tag name="KSO_WM_UNIT_INDEX" val="1"/>
  <p:tag name="KSO_WM_UNIT_ID" val="chip20221575_8*i*1"/>
  <p:tag name="KSO_WM_BEAUTIFY_FLAG" val="#wm#"/>
  <p:tag name="KSO_WM_TAG_VERSION" val="1.0"/>
  <p:tag name="KSO_WM_CHIP_GROUPID" val="6209c1a9d5eb2dbc5c6dfe83"/>
  <p:tag name="KSO_WM_CHIP_XID" val="6209c1a9885c969e0bd14f79"/>
  <p:tag name="KSO_WM_UNIT_DEC_AREA_ID" val="def8c072ee234dc283c7607e745b5839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d00183c20a44ef1b7b319db95d149ef"/>
</p:tagLst>
</file>

<file path=ppt/tags/tag186.xml><?xml version="1.0" encoding="utf-8"?>
<p:tagLst xmlns:p="http://schemas.openxmlformats.org/presentationml/2006/main">
  <p:tag name="KSO_WM_UNIT_SUBTYPE" val="v"/>
  <p:tag name="KSO_WM_TEMPLATE_CATEGORY" val="chip"/>
  <p:tag name="KSO_WM_TEMPLATE_INDEX" val="20221575"/>
  <p:tag name="KSO_WM_UNIT_TYPE" val="i"/>
  <p:tag name="KSO_WM_UNIT_INDEX" val="1"/>
  <p:tag name="KSO_WM_UNIT_ID" val="chip20221575_10*i*1"/>
  <p:tag name="KSO_WM_BEAUTIFY_FLAG" val="#wm#"/>
  <p:tag name="KSO_WM_TAG_VERSION" val="1.0"/>
  <p:tag name="KSO_WM_CHIP_GROUPID" val="6209c1a9d5eb2dbc5c6dfe83"/>
  <p:tag name="KSO_WM_CHIP_XID" val="6209c1a9885c969e0bd1506d"/>
  <p:tag name="KSO_WM_UNIT_DEC_AREA_ID" val="79f5f798262b47cb870bd0c961f464b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0cf8d8c9c404b79a6b407f776172b89"/>
</p:tagLst>
</file>

<file path=ppt/tags/tag187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1*i*1"/>
  <p:tag name="KSO_WM_BEAUTIFY_FLAG" val="#wm#"/>
  <p:tag name="KSO_WM_TAG_VERSION" val="1.0"/>
  <p:tag name="KSO_WM_CHIP_GROUPID" val="6209c1a9d5eb2dbc5c6dfe83"/>
  <p:tag name="KSO_WM_CHIP_XID" val="6209c1a9885c969e0bd15050"/>
  <p:tag name="KSO_WM_UNIT_DEC_AREA_ID" val="b1a40b61907f4596b126c0e8331ddd24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562be9a81f54df1995e3525ac6a65ea"/>
</p:tagLst>
</file>

<file path=ppt/tags/tag188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2*i*1"/>
  <p:tag name="KSO_WM_BEAUTIFY_FLAG" val="#wm#"/>
  <p:tag name="KSO_WM_TAG_VERSION" val="1.0"/>
  <p:tag name="KSO_WM_CHIP_GROUPID" val="6209c1a9d5eb2dbc5c6dfe83"/>
  <p:tag name="KSO_WM_CHIP_XID" val="6209c1a9885c969e0bd15058"/>
  <p:tag name="KSO_WM_UNIT_DEC_AREA_ID" val="763841c130e4451aa26bf4e646611121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6d97c8807cfe4db69322cc2b3bc09c9f"/>
</p:tagLst>
</file>

<file path=ppt/tags/tag189.xml><?xml version="1.0" encoding="utf-8"?>
<p:tagLst xmlns:p="http://schemas.openxmlformats.org/presentationml/2006/main">
  <p:tag name="KSO_WM_UNIT_SUBTYPE" val="v"/>
  <p:tag name="KSO_WM_TEMPLATE_CATEGORY" val="chip"/>
  <p:tag name="KSO_WM_TEMPLATE_INDEX" val="20221575"/>
  <p:tag name="KSO_WM_UNIT_TYPE" val="i"/>
  <p:tag name="KSO_WM_UNIT_INDEX" val="1"/>
  <p:tag name="KSO_WM_UNIT_ID" val="chip20221575_10*i*1"/>
  <p:tag name="KSO_WM_BEAUTIFY_FLAG" val="#wm#"/>
  <p:tag name="KSO_WM_TAG_VERSION" val="1.0"/>
  <p:tag name="KSO_WM_CHIP_GROUPID" val="6209c1a9d5eb2dbc5c6dfe83"/>
  <p:tag name="KSO_WM_CHIP_XID" val="6209c1a9885c969e0bd1506d"/>
  <p:tag name="KSO_WM_UNIT_DEC_AREA_ID" val="79f5f798262b47cb870bd0c961f464b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0cf8d8c9c404b79a6b407f776172b89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1*i*1"/>
  <p:tag name="KSO_WM_BEAUTIFY_FLAG" val="#wm#"/>
  <p:tag name="KSO_WM_TAG_VERSION" val="1.0"/>
  <p:tag name="KSO_WM_CHIP_GROUPID" val="6209c1a9d5eb2dbc5c6dfe83"/>
  <p:tag name="KSO_WM_CHIP_XID" val="6209c1a9885c969e0bd15050"/>
  <p:tag name="KSO_WM_UNIT_DEC_AREA_ID" val="b1a40b61907f4596b126c0e8331ddd24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562be9a81f54df1995e3525ac6a65ea"/>
</p:tagLst>
</file>

<file path=ppt/tags/tag191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2*i*1"/>
  <p:tag name="KSO_WM_BEAUTIFY_FLAG" val="#wm#"/>
  <p:tag name="KSO_WM_TAG_VERSION" val="1.0"/>
  <p:tag name="KSO_WM_CHIP_GROUPID" val="6209c1a9d5eb2dbc5c6dfe83"/>
  <p:tag name="KSO_WM_CHIP_XID" val="6209c1a9885c969e0bd15058"/>
  <p:tag name="KSO_WM_UNIT_DEC_AREA_ID" val="763841c130e4451aa26bf4e646611121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6d97c8807cfe4db69322cc2b3bc09c9f"/>
</p:tagLst>
</file>

<file path=ppt/tags/tag192.xml><?xml version="1.0" encoding="utf-8"?>
<p:tagLst xmlns:p="http://schemas.openxmlformats.org/presentationml/2006/main">
  <p:tag name="KSO_WM_UNIT_SUBTYPE" val="v"/>
  <p:tag name="KSO_WM_TEMPLATE_CATEGORY" val="chip"/>
  <p:tag name="KSO_WM_TEMPLATE_INDEX" val="20221575"/>
  <p:tag name="KSO_WM_UNIT_TYPE" val="i"/>
  <p:tag name="KSO_WM_UNIT_INDEX" val="1"/>
  <p:tag name="KSO_WM_UNIT_ID" val="chip20221575_10*i*1"/>
  <p:tag name="KSO_WM_BEAUTIFY_FLAG" val="#wm#"/>
  <p:tag name="KSO_WM_TAG_VERSION" val="1.0"/>
  <p:tag name="KSO_WM_CHIP_GROUPID" val="6209c1a9d5eb2dbc5c6dfe83"/>
  <p:tag name="KSO_WM_CHIP_XID" val="6209c1a9885c969e0bd1506d"/>
  <p:tag name="KSO_WM_UNIT_DEC_AREA_ID" val="79f5f798262b47cb870bd0c961f464b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0cf8d8c9c404b79a6b407f776172b89"/>
</p:tagLst>
</file>

<file path=ppt/tags/tag193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1*i*1"/>
  <p:tag name="KSO_WM_BEAUTIFY_FLAG" val="#wm#"/>
  <p:tag name="KSO_WM_TAG_VERSION" val="1.0"/>
  <p:tag name="KSO_WM_CHIP_GROUPID" val="6209c1a9d5eb2dbc5c6dfe83"/>
  <p:tag name="KSO_WM_CHIP_XID" val="6209c1a9885c969e0bd15050"/>
  <p:tag name="KSO_WM_UNIT_DEC_AREA_ID" val="b1a40b61907f4596b126c0e8331ddd24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562be9a81f54df1995e3525ac6a65ea"/>
</p:tagLst>
</file>

<file path=ppt/tags/tag194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2*i*1"/>
  <p:tag name="KSO_WM_BEAUTIFY_FLAG" val="#wm#"/>
  <p:tag name="KSO_WM_TAG_VERSION" val="1.0"/>
  <p:tag name="KSO_WM_CHIP_GROUPID" val="6209c1a9d5eb2dbc5c6dfe83"/>
  <p:tag name="KSO_WM_CHIP_XID" val="6209c1a9885c969e0bd15058"/>
  <p:tag name="KSO_WM_UNIT_DEC_AREA_ID" val="763841c130e4451aa26bf4e646611121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6d97c8807cfe4db69322cc2b3bc09c9f"/>
</p:tagLst>
</file>

<file path=ppt/tags/tag195.xml><?xml version="1.0" encoding="utf-8"?>
<p:tagLst xmlns:p="http://schemas.openxmlformats.org/presentationml/2006/main">
  <p:tag name="KSO_WM_UNIT_SUBTYPE" val="v"/>
  <p:tag name="KSO_WM_TEMPLATE_CATEGORY" val="chip"/>
  <p:tag name="KSO_WM_TEMPLATE_INDEX" val="20221575"/>
  <p:tag name="KSO_WM_UNIT_TYPE" val="i"/>
  <p:tag name="KSO_WM_UNIT_INDEX" val="1"/>
  <p:tag name="KSO_WM_UNIT_ID" val="chip20221575_13*i*1"/>
  <p:tag name="KSO_WM_BEAUTIFY_FLAG" val="#wm#"/>
  <p:tag name="KSO_WM_TAG_VERSION" val="1.0"/>
  <p:tag name="KSO_WM_CHIP_GROUPID" val="6209c1a9d5eb2dbc5c6dfe83"/>
  <p:tag name="KSO_WM_CHIP_XID" val="6209c1a9885c969e0bd14fd0"/>
  <p:tag name="KSO_WM_UNIT_DEC_AREA_ID" val="cd6c31fccf7b4da4b280e3e7d7f2a86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e2e097282034f188e8c222df8e190ad"/>
</p:tagLst>
</file>

<file path=ppt/tags/tag196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5*i*1"/>
  <p:tag name="KSO_WM_BEAUTIFY_FLAG" val="#wm#"/>
  <p:tag name="KSO_WM_TAG_VERSION" val="1.0"/>
  <p:tag name="KSO_WM_CHIP_GROUPID" val="6209c1a9d5eb2dbc5c6dfe83"/>
  <p:tag name="KSO_WM_CHIP_XID" val="6209c1a9885c969e0bd14f8c"/>
  <p:tag name="KSO_WM_UNIT_DEC_AREA_ID" val="10e572c5b5114653ab35f8bf780400e7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d0f03b826cb4559924e5ef6ea53a522"/>
</p:tagLst>
</file>

<file path=ppt/tags/tag197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6*i*1"/>
  <p:tag name="KSO_WM_BEAUTIFY_FLAG" val="#wm#"/>
  <p:tag name="KSO_WM_TAG_VERSION" val="1.0"/>
  <p:tag name="KSO_WM_CHIP_GROUPID" val="6209c1a9d5eb2dbc5c6dfe83"/>
  <p:tag name="KSO_WM_CHIP_XID" val="6209c1a9885c969e0bd14f92"/>
  <p:tag name="KSO_WM_UNIT_DEC_AREA_ID" val="89d7d7052efb41a783b8bfa277895a8a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2c86c1fa622405eba59c050fbca4a49"/>
</p:tagLst>
</file>

<file path=ppt/tags/tag198.xml><?xml version="1.0" encoding="utf-8"?>
<p:tagLst xmlns:p="http://schemas.openxmlformats.org/presentationml/2006/main">
  <p:tag name="KSO_WM_UNIT_SUBTYPE" val="u"/>
  <p:tag name="KSO_WM_TEMPLATE_CATEGORY" val="chip"/>
  <p:tag name="KSO_WM_TEMPLATE_INDEX" val="20221575"/>
  <p:tag name="KSO_WM_UNIT_TYPE" val="i"/>
  <p:tag name="KSO_WM_UNIT_INDEX" val="1"/>
  <p:tag name="KSO_WM_UNIT_ID" val="chip20221575_14*i*1"/>
  <p:tag name="KSO_WM_BEAUTIFY_FLAG" val="#wm#"/>
  <p:tag name="KSO_WM_TAG_VERSION" val="1.0"/>
  <p:tag name="KSO_WM_CHIP_GROUPID" val="6209c1a9d5eb2dbc5c6dfe83"/>
  <p:tag name="KSO_WM_CHIP_XID" val="6209c1a9885c969e0bd14fb0"/>
  <p:tag name="KSO_WM_UNIT_DEC_AREA_ID" val="e0f2146b60a7407fa7b4befe957262a3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37cac386ed54e768a8fda9666e21649"/>
</p:tagLst>
</file>

<file path=ppt/tags/tag199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大家观看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1575_1*a*1"/>
  <p:tag name="KSO_WM_TEMPLATE_CATEGORY" val="custom"/>
  <p:tag name="KSO_WM_TEMPLATE_INDEX" val="20221575"/>
  <p:tag name="KSO_WM_UNIT_LAYERLEVEL" val="1"/>
  <p:tag name="KSO_WM_TAG_VERSION" val="1.0"/>
  <p:tag name="KSO_WM_BEAUTIFY_FLAG" val="#wm#"/>
  <p:tag name="KSO_WM_UNIT_DEFAULT_FONT" val="66;80;2"/>
  <p:tag name="KSO_WM_UNIT_BLOCK" val="0"/>
  <p:tag name="KSO_WM_UNIT_DEC_AREA_ID" val="e5448a0001b04ad6bd9f84d65e6f8b10"/>
  <p:tag name="KSO_WM_CHIP_GROUPID" val="6163a87d42060bf59843e030"/>
  <p:tag name="KSO_WM_CHIP_XID" val="6163a87d42060bf59843e02e"/>
  <p:tag name="KSO_WM_CHIP_FILLAREA_FILL_RULE" val="{&quot;fill_align&quot;:&quot;cm&quot;,&quot;fill_mode&quot;:&quot;adaptive&quot;,&quot;sacle_strategy&quot;:&quot;smart&quot;}"/>
  <p:tag name="KSO_WM_ASSEMBLE_CHIP_INDEX" val="e2d6030c16ba49319b9b761fa576c31d"/>
  <p:tag name="KSO_WM_UNIT_TEXT_FILL_FORE_SCHEMECOLOR_INDEX_BRIGHTNESS" val="0"/>
  <p:tag name="KSO_WM_UNIT_TEXT_FILL_FORE_SCHEMECOLOR_INDEX" val="13"/>
  <p:tag name="KSO_WM_UNIT_TEXT_FILL_TYPE" val="1"/>
  <p:tag name="KSO_WM_TEMPLATE_ASSEMBLE_XID" val="620c6183d5eb2dbc5c6f38b2"/>
  <p:tag name="KSO_WM_TEMPLATE_ASSEMBLE_GROUPID" val="6209c1a9d5eb2dbc5c6dfe83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ISCONTENTSTITLE" val="0"/>
  <p:tag name="KSO_WM_UNIT_ISNUMDGMTITLE" val="0"/>
  <p:tag name="KSO_WM_UNIT_PRESET_TEXT" val="FOR WATCHING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1575_1*b*1"/>
  <p:tag name="KSO_WM_TEMPLATE_CATEGORY" val="custom"/>
  <p:tag name="KSO_WM_TEMPLATE_INDEX" val="20221575"/>
  <p:tag name="KSO_WM_UNIT_LAYERLEVEL" val="1"/>
  <p:tag name="KSO_WM_TAG_VERSION" val="1.0"/>
  <p:tag name="KSO_WM_BEAUTIFY_FLAG" val="#wm#"/>
  <p:tag name="KSO_WM_UNIT_DEFAULT_FONT" val="24;32;2"/>
  <p:tag name="KSO_WM_UNIT_BLOCK" val="0"/>
  <p:tag name="KSO_WM_UNIT_DEC_AREA_ID" val="2e856fda34254c038a98ea1753272940"/>
  <p:tag name="KSO_WM_CHIP_GROUPID" val="6163a87d42060bf59843e030"/>
  <p:tag name="KSO_WM_CHIP_XID" val="6163a87d42060bf59843e02e"/>
  <p:tag name="KSO_WM_CHIP_FILLAREA_FILL_RULE" val="{&quot;fill_align&quot;:&quot;cm&quot;,&quot;fill_mode&quot;:&quot;adaptive&quot;,&quot;sacle_strategy&quot;:&quot;smart&quot;}"/>
  <p:tag name="KSO_WM_ASSEMBLE_CHIP_INDEX" val="e2d6030c16ba49319b9b761fa576c31d"/>
  <p:tag name="KSO_WM_UNIT_TEXT_FILL_FORE_SCHEMECOLOR_INDEX_BRIGHTNESS" val="0"/>
  <p:tag name="KSO_WM_UNIT_TEXT_FILL_FORE_SCHEMECOLOR_INDEX" val="5"/>
  <p:tag name="KSO_WM_UNIT_TEXT_FILL_TYPE" val="1"/>
  <p:tag name="KSO_WM_TEMPLATE_ASSEMBLE_XID" val="620c6183d5eb2dbc5c6f38b2"/>
  <p:tag name="KSO_WM_TEMPLATE_ASSEMBLE_GROUPID" val="6209c1a9d5eb2dbc5c6dfe83"/>
</p:tagLst>
</file>

<file path=ppt/tags/tag201.xml><?xml version="1.0" encoding="utf-8"?>
<p:tagLst xmlns:p="http://schemas.openxmlformats.org/presentationml/2006/main">
  <p:tag name="KSO_WM_UNIT_SUBTYPE" val="v"/>
  <p:tag name="KSO_WM_TEMPLATE_CATEGORY" val="chip"/>
  <p:tag name="KSO_WM_TEMPLATE_INDEX" val="20221575"/>
  <p:tag name="KSO_WM_UNIT_TYPE" val="i"/>
  <p:tag name="KSO_WM_UNIT_INDEX" val="1"/>
  <p:tag name="KSO_WM_UNIT_ID" val="chip20221575_10*i*1"/>
  <p:tag name="KSO_WM_BEAUTIFY_FLAG" val="#wm#"/>
  <p:tag name="KSO_WM_TAG_VERSION" val="1.0"/>
  <p:tag name="KSO_WM_CHIP_GROUPID" val="6209c1a9d5eb2dbc5c6dfe83"/>
  <p:tag name="KSO_WM_CHIP_XID" val="6209c1a9885c969e0bd1506d"/>
  <p:tag name="KSO_WM_UNIT_DEC_AREA_ID" val="79f5f798262b47cb870bd0c961f464b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0cf8d8c9c404b79a6b407f776172b89"/>
  <p:tag name="KSO_WM_SLIDE_BACKGROUND_TYPE" val="general"/>
</p:tagLst>
</file>

<file path=ppt/tags/tag202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1*i*1"/>
  <p:tag name="KSO_WM_BEAUTIFY_FLAG" val="#wm#"/>
  <p:tag name="KSO_WM_TAG_VERSION" val="1.0"/>
  <p:tag name="KSO_WM_CHIP_GROUPID" val="6209c1a9d5eb2dbc5c6dfe83"/>
  <p:tag name="KSO_WM_CHIP_XID" val="6209c1a9885c969e0bd15050"/>
  <p:tag name="KSO_WM_UNIT_DEC_AREA_ID" val="b1a40b61907f4596b126c0e8331ddd24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562be9a81f54df1995e3525ac6a65ea"/>
  <p:tag name="KSO_WM_SLIDE_BACKGROUND_TYPE" val="general"/>
</p:tagLst>
</file>

<file path=ppt/tags/tag203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2*i*1"/>
  <p:tag name="KSO_WM_BEAUTIFY_FLAG" val="#wm#"/>
  <p:tag name="KSO_WM_TAG_VERSION" val="1.0"/>
  <p:tag name="KSO_WM_CHIP_GROUPID" val="6209c1a9d5eb2dbc5c6dfe83"/>
  <p:tag name="KSO_WM_CHIP_XID" val="6209c1a9885c969e0bd15058"/>
  <p:tag name="KSO_WM_UNIT_DEC_AREA_ID" val="763841c130e4451aa26bf4e646611121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6d97c8807cfe4db69322cc2b3bc09c9f"/>
  <p:tag name="KSO_WM_SLIDE_BACKGROUND_TYPE" val="general"/>
</p:tagLst>
</file>

<file path=ppt/tags/tag204.xml><?xml version="1.0" encoding="utf-8"?>
<p:tagLst xmlns:p="http://schemas.openxmlformats.org/presentationml/2006/main">
  <p:tag name="KSO_WM_SLIDE_BACKGROUND_TYPE" val="general"/>
</p:tagLst>
</file>

<file path=ppt/tags/tag205.xml><?xml version="1.0" encoding="utf-8"?>
<p:tagLst xmlns:p="http://schemas.openxmlformats.org/presentationml/2006/main">
  <p:tag name="KSO_WM_SLIDE_BACKGROUND_TYPE" val="general"/>
</p:tagLst>
</file>

<file path=ppt/tags/tag206.xml><?xml version="1.0" encoding="utf-8"?>
<p:tagLst xmlns:p="http://schemas.openxmlformats.org/presentationml/2006/main">
  <p:tag name="KSO_WM_SLIDE_BACKGROUND_TYPE" val="general"/>
</p:tagLst>
</file>

<file path=ppt/tags/tag207.xml><?xml version="1.0" encoding="utf-8"?>
<p:tagLst xmlns:p="http://schemas.openxmlformats.org/presentationml/2006/main">
  <p:tag name="KSO_WM_SLIDE_BACKGROUND_TYPE" val="general"/>
</p:tagLst>
</file>

<file path=ppt/tags/tag208.xml><?xml version="1.0" encoding="utf-8"?>
<p:tagLst xmlns:p="http://schemas.openxmlformats.org/presentationml/2006/main">
  <p:tag name="KSO_WM_UNIT_SUBTYPE" val="v"/>
  <p:tag name="KSO_WM_TEMPLATE_CATEGORY" val="chip"/>
  <p:tag name="KSO_WM_TEMPLATE_INDEX" val="20221575"/>
  <p:tag name="KSO_WM_UNIT_TYPE" val="i"/>
  <p:tag name="KSO_WM_UNIT_INDEX" val="1"/>
  <p:tag name="KSO_WM_UNIT_ID" val="chip20221575_10*i*1"/>
  <p:tag name="KSO_WM_BEAUTIFY_FLAG" val="#wm#"/>
  <p:tag name="KSO_WM_TAG_VERSION" val="1.0"/>
  <p:tag name="KSO_WM_CHIP_GROUPID" val="6209c1a9d5eb2dbc5c6dfe83"/>
  <p:tag name="KSO_WM_CHIP_XID" val="6209c1a9885c969e0bd1506d"/>
  <p:tag name="KSO_WM_UNIT_DEC_AREA_ID" val="e93c28a487c04752b4adf9d6ab0366ce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2dda07684bc74a9d8569993977c62de3"/>
  <p:tag name="KSO_WM_SLIDE_BACKGROUND_TYPE" val="frame"/>
</p:tagLst>
</file>

<file path=ppt/tags/tag20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531_2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  <p:tag name="KSO_WM_TEMPLATE_CATEGORY" val="bg"/>
  <p:tag name="KSO_WM_TEMPLATE_INDEX" val="20220531"/>
  <p:tag name="KSO_WM_CHIP_GROUPID" val="61837939a6a891b1f9db0673"/>
  <p:tag name="KSO_WM_CHIP_XID" val="618b877418adb49c6c1f2b44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1*i*1"/>
  <p:tag name="KSO_WM_BEAUTIFY_FLAG" val="#wm#"/>
  <p:tag name="KSO_WM_TAG_VERSION" val="1.0"/>
  <p:tag name="KSO_WM_CHIP_GROUPID" val="6209c1a9d5eb2dbc5c6dfe83"/>
  <p:tag name="KSO_WM_CHIP_XID" val="6209c1a9885c969e0bd15050"/>
  <p:tag name="KSO_WM_UNIT_DEC_AREA_ID" val="8ddb657fc2494c86915f945cabb0f455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4d64aeafc3945859c2ca5fafe8adb43"/>
  <p:tag name="KSO_WM_SLIDE_BACKGROUND_TYPE" val="frame"/>
</p:tagLst>
</file>

<file path=ppt/tags/tag211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2*i*1"/>
  <p:tag name="KSO_WM_BEAUTIFY_FLAG" val="#wm#"/>
  <p:tag name="KSO_WM_TAG_VERSION" val="1.0"/>
  <p:tag name="KSO_WM_CHIP_GROUPID" val="6209c1a9d5eb2dbc5c6dfe83"/>
  <p:tag name="KSO_WM_CHIP_XID" val="6209c1a9885c969e0bd15058"/>
  <p:tag name="KSO_WM_UNIT_DEC_AREA_ID" val="e2120590df194804bde6e78cafa4e418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ca4bd744fd234a0b8977888238884952"/>
  <p:tag name="KSO_WM_SLIDE_BACKGROUND_TYPE" val="frame"/>
</p:tagLst>
</file>

<file path=ppt/tags/tag212.xml><?xml version="1.0" encoding="utf-8"?>
<p:tagLst xmlns:p="http://schemas.openxmlformats.org/presentationml/2006/main">
  <p:tag name="KSO_WM_SLIDE_BACKGROUND_TYPE" val="frame"/>
</p:tagLst>
</file>

<file path=ppt/tags/tag213.xml><?xml version="1.0" encoding="utf-8"?>
<p:tagLst xmlns:p="http://schemas.openxmlformats.org/presentationml/2006/main">
  <p:tag name="KSO_WM_SLIDE_BACKGROUND_TYPE" val="frame"/>
</p:tagLst>
</file>

<file path=ppt/tags/tag214.xml><?xml version="1.0" encoding="utf-8"?>
<p:tagLst xmlns:p="http://schemas.openxmlformats.org/presentationml/2006/main">
  <p:tag name="KSO_WM_SLIDE_BACKGROUND_TYPE" val="frame"/>
</p:tagLst>
</file>

<file path=ppt/tags/tag215.xml><?xml version="1.0" encoding="utf-8"?>
<p:tagLst xmlns:p="http://schemas.openxmlformats.org/presentationml/2006/main">
  <p:tag name="KSO_WM_SLIDE_BACKGROUND_TYPE" val="frame"/>
</p:tagLst>
</file>

<file path=ppt/tags/tag216.xml><?xml version="1.0" encoding="utf-8"?>
<p:tagLst xmlns:p="http://schemas.openxmlformats.org/presentationml/2006/main">
  <p:tag name="KSO_WM_SLIDE_BACKGROUND_TYPE" val="frame"/>
</p:tagLst>
</file>

<file path=ppt/tags/tag217.xml><?xml version="1.0" encoding="utf-8"?>
<p:tagLst xmlns:p="http://schemas.openxmlformats.org/presentationml/2006/main">
  <p:tag name="KSO_WM_UNIT_SUBTYPE" val="v"/>
  <p:tag name="KSO_WM_TEMPLATE_CATEGORY" val="chip"/>
  <p:tag name="KSO_WM_TEMPLATE_INDEX" val="20221575"/>
  <p:tag name="KSO_WM_UNIT_TYPE" val="i"/>
  <p:tag name="KSO_WM_UNIT_INDEX" val="1"/>
  <p:tag name="KSO_WM_UNIT_ID" val="chip20221575_10*i*1"/>
  <p:tag name="KSO_WM_BEAUTIFY_FLAG" val="#wm#"/>
  <p:tag name="KSO_WM_TAG_VERSION" val="1.0"/>
  <p:tag name="KSO_WM_CHIP_GROUPID" val="6209c1a9d5eb2dbc5c6dfe83"/>
  <p:tag name="KSO_WM_CHIP_XID" val="6209c1a9885c969e0bd1506d"/>
  <p:tag name="KSO_WM_UNIT_DEC_AREA_ID" val="b58cf0ab3d97408bad3d04aadb772b8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94d71ad306e43658bacb5cb28bd7df5"/>
  <p:tag name="KSO_WM_SLIDE_BACKGROUND_TYPE" val="leftRight"/>
</p:tagLst>
</file>

<file path=ppt/tags/tag21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531_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531"/>
  <p:tag name="KSO_WM_CHIP_GROUPID" val="61837939a6a891b1f9db0673"/>
  <p:tag name="KSO_WM_CHIP_XID" val="618b877418adb49c6c1f2b45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9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2*i*1"/>
  <p:tag name="KSO_WM_BEAUTIFY_FLAG" val="#wm#"/>
  <p:tag name="KSO_WM_TAG_VERSION" val="1.0"/>
  <p:tag name="KSO_WM_CHIP_GROUPID" val="6209c1a9d5eb2dbc5c6dfe83"/>
  <p:tag name="KSO_WM_CHIP_XID" val="6209c1a9885c969e0bd15058"/>
  <p:tag name="KSO_WM_UNIT_DEC_AREA_ID" val="1bb92769570b418aa69ac216640cc537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4f643999b9042c49818524035bde212"/>
  <p:tag name="KSO_WM_SLIDE_BACKGROUND_TYPE" val="leftRight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leftRight"/>
</p:tagLst>
</file>

<file path=ppt/tags/tag221.xml><?xml version="1.0" encoding="utf-8"?>
<p:tagLst xmlns:p="http://schemas.openxmlformats.org/presentationml/2006/main">
  <p:tag name="KSO_WM_SLIDE_BACKGROUND_TYPE" val="leftRight"/>
</p:tagLst>
</file>

<file path=ppt/tags/tag222.xml><?xml version="1.0" encoding="utf-8"?>
<p:tagLst xmlns:p="http://schemas.openxmlformats.org/presentationml/2006/main">
  <p:tag name="KSO_WM_SLIDE_BACKGROUND_TYPE" val="leftRight"/>
</p:tagLst>
</file>

<file path=ppt/tags/tag223.xml><?xml version="1.0" encoding="utf-8"?>
<p:tagLst xmlns:p="http://schemas.openxmlformats.org/presentationml/2006/main">
  <p:tag name="KSO_WM_SLIDE_BACKGROUND_TYPE" val="leftRight"/>
</p:tagLst>
</file>

<file path=ppt/tags/tag224.xml><?xml version="1.0" encoding="utf-8"?>
<p:tagLst xmlns:p="http://schemas.openxmlformats.org/presentationml/2006/main">
  <p:tag name="KSO_WM_SLIDE_BACKGROUND_TYPE" val="leftRight"/>
</p:tagLst>
</file>

<file path=ppt/tags/tag225.xml><?xml version="1.0" encoding="utf-8"?>
<p:tagLst xmlns:p="http://schemas.openxmlformats.org/presentationml/2006/main">
  <p:tag name="KSO_WM_SLIDE_BACKGROUND_TYPE" val="leftRight"/>
</p:tagLst>
</file>

<file path=ppt/tags/tag226.xml><?xml version="1.0" encoding="utf-8"?>
<p:tagLst xmlns:p="http://schemas.openxmlformats.org/presentationml/2006/main">
  <p:tag name="KSO_WM_UNIT_SUBTYPE" val="v"/>
  <p:tag name="KSO_WM_TEMPLATE_CATEGORY" val="chip"/>
  <p:tag name="KSO_WM_TEMPLATE_INDEX" val="20221575"/>
  <p:tag name="KSO_WM_UNIT_TYPE" val="i"/>
  <p:tag name="KSO_WM_UNIT_INDEX" val="1"/>
  <p:tag name="KSO_WM_UNIT_ID" val="chip20221575_10*i*1"/>
  <p:tag name="KSO_WM_BEAUTIFY_FLAG" val="#wm#"/>
  <p:tag name="KSO_WM_TAG_VERSION" val="1.0"/>
  <p:tag name="KSO_WM_CHIP_GROUPID" val="6209c1a9d5eb2dbc5c6dfe83"/>
  <p:tag name="KSO_WM_CHIP_XID" val="6209c1a9885c969e0bd1506d"/>
  <p:tag name="KSO_WM_UNIT_DEC_AREA_ID" val="6c4eeae016ff4efe913f483f103e2a67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3317d964bfb4f3c9e3dacf43503f5f2"/>
  <p:tag name="KSO_WM_SLIDE_BACKGROUND_TYPE" val="topBottom"/>
</p:tagLst>
</file>

<file path=ppt/tags/tag22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531_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531"/>
  <p:tag name="KSO_WM_CHIP_GROUPID" val="61837939a6a891b1f9db0673"/>
  <p:tag name="KSO_WM_CHIP_XID" val="618b877418adb49c6c1f2b46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28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1*i*1"/>
  <p:tag name="KSO_WM_BEAUTIFY_FLAG" val="#wm#"/>
  <p:tag name="KSO_WM_TAG_VERSION" val="1.0"/>
  <p:tag name="KSO_WM_CHIP_GROUPID" val="6209c1a9d5eb2dbc5c6dfe83"/>
  <p:tag name="KSO_WM_CHIP_XID" val="6209c1a9885c969e0bd15050"/>
  <p:tag name="KSO_WM_UNIT_DEC_AREA_ID" val="602ec24951704cd7a9fd3d80add6b604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6ee919177cf44882ac726bfaca3d8837"/>
  <p:tag name="KSO_WM_SLIDE_BACKGROUND_TYPE" val="topBottom"/>
</p:tagLst>
</file>

<file path=ppt/tags/tag229.xml><?xml version="1.0" encoding="utf-8"?>
<p:tagLst xmlns:p="http://schemas.openxmlformats.org/presentationml/2006/main">
  <p:tag name="KSO_WM_SLIDE_BACKGROUND_TYPE" val="topBottom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BACKGROUND_TYPE" val="topBottom"/>
</p:tagLst>
</file>

<file path=ppt/tags/tag231.xml><?xml version="1.0" encoding="utf-8"?>
<p:tagLst xmlns:p="http://schemas.openxmlformats.org/presentationml/2006/main">
  <p:tag name="KSO_WM_SLIDE_BACKGROUND_TYPE" val="topBottom"/>
</p:tagLst>
</file>

<file path=ppt/tags/tag232.xml><?xml version="1.0" encoding="utf-8"?>
<p:tagLst xmlns:p="http://schemas.openxmlformats.org/presentationml/2006/main">
  <p:tag name="KSO_WM_SLIDE_BACKGROUND_TYPE" val="topBottom"/>
</p:tagLst>
</file>

<file path=ppt/tags/tag233.xml><?xml version="1.0" encoding="utf-8"?>
<p:tagLst xmlns:p="http://schemas.openxmlformats.org/presentationml/2006/main">
  <p:tag name="KSO_WM_SLIDE_BACKGROUND_TYPE" val="topBottom"/>
</p:tagLst>
</file>

<file path=ppt/tags/tag234.xml><?xml version="1.0" encoding="utf-8"?>
<p:tagLst xmlns:p="http://schemas.openxmlformats.org/presentationml/2006/main">
  <p:tag name="KSO_WM_SLIDE_BACKGROUND_TYPE" val="topBottom"/>
</p:tagLst>
</file>

<file path=ppt/tags/tag235.xml><?xml version="1.0" encoding="utf-8"?>
<p:tagLst xmlns:p="http://schemas.openxmlformats.org/presentationml/2006/main">
  <p:tag name="KSO_WM_UNIT_SUBTYPE" val="v"/>
  <p:tag name="KSO_WM_TEMPLATE_CATEGORY" val="chip"/>
  <p:tag name="KSO_WM_TEMPLATE_INDEX" val="20221575"/>
  <p:tag name="KSO_WM_UNIT_TYPE" val="i"/>
  <p:tag name="KSO_WM_UNIT_INDEX" val="1"/>
  <p:tag name="KSO_WM_UNIT_ID" val="chip20221575_10*i*1"/>
  <p:tag name="KSO_WM_BEAUTIFY_FLAG" val="#wm#"/>
  <p:tag name="KSO_WM_TAG_VERSION" val="1.0"/>
  <p:tag name="KSO_WM_CHIP_GROUPID" val="6209c1a9d5eb2dbc5c6dfe83"/>
  <p:tag name="KSO_WM_CHIP_XID" val="6209c1a9885c969e0bd1506d"/>
  <p:tag name="KSO_WM_UNIT_DEC_AREA_ID" val="f6d1723db44b43668776cd40a15ed737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97413eb8dac4a6d92dfc48b7aa68071"/>
  <p:tag name="KSO_WM_SLIDE_BACKGROUND_TYPE" val="bottomTop"/>
</p:tagLst>
</file>

<file path=ppt/tags/tag23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531_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531"/>
  <p:tag name="KSO_WM_CHIP_GROUPID" val="61837939a6a891b1f9db0673"/>
  <p:tag name="KSO_WM_CHIP_XID" val="618b877418adb49c6c1f2b47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7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1*i*1"/>
  <p:tag name="KSO_WM_BEAUTIFY_FLAG" val="#wm#"/>
  <p:tag name="KSO_WM_TAG_VERSION" val="1.0"/>
  <p:tag name="KSO_WM_CHIP_GROUPID" val="6209c1a9d5eb2dbc5c6dfe83"/>
  <p:tag name="KSO_WM_CHIP_XID" val="6209c1a9885c969e0bd15050"/>
  <p:tag name="KSO_WM_UNIT_DEC_AREA_ID" val="d41596fd37de4a30a949fed38883b03a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f74795c32c84e26bbfccf8e51e829b0"/>
  <p:tag name="KSO_WM_SLIDE_BACKGROUND_TYPE" val="bottomTop"/>
</p:tagLst>
</file>

<file path=ppt/tags/tag238.xml><?xml version="1.0" encoding="utf-8"?>
<p:tagLst xmlns:p="http://schemas.openxmlformats.org/presentationml/2006/main">
  <p:tag name="KSO_WM_SLIDE_BACKGROUND_TYPE" val="bottomTop"/>
</p:tagLst>
</file>

<file path=ppt/tags/tag239.xml><?xml version="1.0" encoding="utf-8"?>
<p:tagLst xmlns:p="http://schemas.openxmlformats.org/presentationml/2006/main">
  <p:tag name="KSO_WM_SLIDE_BACKGROUND_TYPE" val="bottomTop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bottomTop"/>
</p:tagLst>
</file>

<file path=ppt/tags/tag241.xml><?xml version="1.0" encoding="utf-8"?>
<p:tagLst xmlns:p="http://schemas.openxmlformats.org/presentationml/2006/main">
  <p:tag name="KSO_WM_SLIDE_BACKGROUND_TYPE" val="bottomTop"/>
</p:tagLst>
</file>

<file path=ppt/tags/tag242.xml><?xml version="1.0" encoding="utf-8"?>
<p:tagLst xmlns:p="http://schemas.openxmlformats.org/presentationml/2006/main">
  <p:tag name="KSO_WM_SLIDE_BACKGROUND_TYPE" val="bottomTop"/>
</p:tagLst>
</file>

<file path=ppt/tags/tag243.xml><?xml version="1.0" encoding="utf-8"?>
<p:tagLst xmlns:p="http://schemas.openxmlformats.org/presentationml/2006/main">
  <p:tag name="KSO_WM_SLIDE_BACKGROUND_TYPE" val="bottomTop"/>
</p:tagLst>
</file>

<file path=ppt/tags/tag244.xml><?xml version="1.0" encoding="utf-8"?>
<p:tagLst xmlns:p="http://schemas.openxmlformats.org/presentationml/2006/main">
  <p:tag name="KSO_WM_UNIT_SUBTYPE" val="v"/>
  <p:tag name="KSO_WM_TEMPLATE_CATEGORY" val="chip"/>
  <p:tag name="KSO_WM_TEMPLATE_INDEX" val="20221575"/>
  <p:tag name="KSO_WM_UNIT_TYPE" val="i"/>
  <p:tag name="KSO_WM_UNIT_INDEX" val="1"/>
  <p:tag name="KSO_WM_UNIT_ID" val="chip20221575_10*i*1"/>
  <p:tag name="KSO_WM_BEAUTIFY_FLAG" val="#wm#"/>
  <p:tag name="KSO_WM_TAG_VERSION" val="1.0"/>
  <p:tag name="KSO_WM_CHIP_GROUPID" val="6209c1a9d5eb2dbc5c6dfe83"/>
  <p:tag name="KSO_WM_CHIP_XID" val="6209c1a9885c969e0bd1506d"/>
  <p:tag name="KSO_WM_UNIT_DEC_AREA_ID" val="2ab858ae48424e118db49753f1681fd9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3519ae38748f4856b6b58c4c67563d83"/>
  <p:tag name="KSO_WM_SLIDE_BACKGROUND_TYPE" val="navigation"/>
</p:tagLst>
</file>

<file path=ppt/tags/tag24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531_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531"/>
  <p:tag name="KSO_WM_CHIP_GROUPID" val="61837939a6a891b1f9db0673"/>
  <p:tag name="KSO_WM_CHIP_XID" val="618b877418adb49c6c1f2b48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46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1*i*1"/>
  <p:tag name="KSO_WM_BEAUTIFY_FLAG" val="#wm#"/>
  <p:tag name="KSO_WM_TAG_VERSION" val="1.0"/>
  <p:tag name="KSO_WM_CHIP_GROUPID" val="6209c1a9d5eb2dbc5c6dfe83"/>
  <p:tag name="KSO_WM_CHIP_XID" val="6209c1a9885c969e0bd15050"/>
  <p:tag name="KSO_WM_UNIT_DEC_AREA_ID" val="ddc50485fca740ffaf8c6a1ea1587357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d0a4a01a38c4d538bd66d4e22d1676c"/>
  <p:tag name="KSO_WM_SLIDE_BACKGROUND_TYPE" val="navigation"/>
</p:tagLst>
</file>

<file path=ppt/tags/tag247.xml><?xml version="1.0" encoding="utf-8"?>
<p:tagLst xmlns:p="http://schemas.openxmlformats.org/presentationml/2006/main">
  <p:tag name="KSO_WM_SLIDE_BACKGROUND_TYPE" val="navigation"/>
</p:tagLst>
</file>

<file path=ppt/tags/tag248.xml><?xml version="1.0" encoding="utf-8"?>
<p:tagLst xmlns:p="http://schemas.openxmlformats.org/presentationml/2006/main">
  <p:tag name="KSO_WM_SLIDE_BACKGROUND_TYPE" val="navigation"/>
</p:tagLst>
</file>

<file path=ppt/tags/tag249.xml><?xml version="1.0" encoding="utf-8"?>
<p:tagLst xmlns:p="http://schemas.openxmlformats.org/presentationml/2006/main">
  <p:tag name="KSO_WM_SLIDE_BACKGROUND_TYPE" val="navigation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TYPE" val="navigation"/>
</p:tagLst>
</file>

<file path=ppt/tags/tag251.xml><?xml version="1.0" encoding="utf-8"?>
<p:tagLst xmlns:p="http://schemas.openxmlformats.org/presentationml/2006/main">
  <p:tag name="KSO_WM_SLIDE_BACKGROUND_TYPE" val="navigation"/>
</p:tagLst>
</file>

<file path=ppt/tags/tag252.xml><?xml version="1.0" encoding="utf-8"?>
<p:tagLst xmlns:p="http://schemas.openxmlformats.org/presentationml/2006/main">
  <p:tag name="KSO_WM_SLIDE_BACKGROUND_TYPE" val="navigation"/>
</p:tagLst>
</file>

<file path=ppt/tags/tag253.xml><?xml version="1.0" encoding="utf-8"?>
<p:tagLst xmlns:p="http://schemas.openxmlformats.org/presentationml/2006/main">
  <p:tag name="KSO_WM_SLIDE_BACKGROUND_TYPE" val="navigation"/>
</p:tagLst>
</file>

<file path=ppt/tags/tag254.xml><?xml version="1.0" encoding="utf-8"?>
<p:tagLst xmlns:p="http://schemas.openxmlformats.org/presentationml/2006/main">
  <p:tag name="KSO_WM_SLIDE_BACKGROUND_TYPE" val="navigation"/>
</p:tagLst>
</file>

<file path=ppt/tags/tag255.xml><?xml version="1.0" encoding="utf-8"?>
<p:tagLst xmlns:p="http://schemas.openxmlformats.org/presentationml/2006/main">
  <p:tag name="KSO_WM_UNIT_SUBTYPE" val="v"/>
  <p:tag name="KSO_WM_TEMPLATE_CATEGORY" val="chip"/>
  <p:tag name="KSO_WM_TEMPLATE_INDEX" val="20221575"/>
  <p:tag name="KSO_WM_UNIT_TYPE" val="i"/>
  <p:tag name="KSO_WM_UNIT_INDEX" val="1"/>
  <p:tag name="KSO_WM_UNIT_ID" val="chip20221575_10*i*1"/>
  <p:tag name="KSO_WM_BEAUTIFY_FLAG" val="#wm#"/>
  <p:tag name="KSO_WM_TAG_VERSION" val="1.0"/>
  <p:tag name="KSO_WM_CHIP_GROUPID" val="6209c1a9d5eb2dbc5c6dfe83"/>
  <p:tag name="KSO_WM_CHIP_XID" val="6209c1a9885c969e0bd1506d"/>
  <p:tag name="KSO_WM_UNIT_DEC_AREA_ID" val="999836bef9f64604a6c637e327afb3e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6fdd5d457cb24e78a678dc39e52a865d"/>
  <p:tag name="KSO_WM_SLIDE_BACKGROUND_TYPE" val="belt"/>
</p:tagLst>
</file>

<file path=ppt/tags/tag25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531_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531"/>
  <p:tag name="KSO_WM_CHIP_GROUPID" val="61837939a6a891b1f9db0673"/>
  <p:tag name="KSO_WM_CHIP_XID" val="618b877418adb49c6c1f2b49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57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1*i*1"/>
  <p:tag name="KSO_WM_BEAUTIFY_FLAG" val="#wm#"/>
  <p:tag name="KSO_WM_TAG_VERSION" val="1.0"/>
  <p:tag name="KSO_WM_CHIP_GROUPID" val="6209c1a9d5eb2dbc5c6dfe83"/>
  <p:tag name="KSO_WM_CHIP_XID" val="6209c1a9885c969e0bd15050"/>
  <p:tag name="KSO_WM_UNIT_DEC_AREA_ID" val="3f59682779c94e71a2d999a4984e2ec6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9e5473db8704b19bc23aa2709d8f035"/>
  <p:tag name="KSO_WM_SLIDE_BACKGROUND_TYPE" val="belt"/>
</p:tagLst>
</file>

<file path=ppt/tags/tag258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2*i*1"/>
  <p:tag name="KSO_WM_BEAUTIFY_FLAG" val="#wm#"/>
  <p:tag name="KSO_WM_TAG_VERSION" val="1.0"/>
  <p:tag name="KSO_WM_CHIP_GROUPID" val="6209c1a9d5eb2dbc5c6dfe83"/>
  <p:tag name="KSO_WM_CHIP_XID" val="6209c1a9885c969e0bd15058"/>
  <p:tag name="KSO_WM_UNIT_DEC_AREA_ID" val="c3f51b68b81549aab7bd75e5558381dd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d40b0574d174c2bb3924c4dc8699106"/>
  <p:tag name="KSO_WM_SLIDE_BACKGROUND_TYPE" val="belt"/>
</p:tagLst>
</file>

<file path=ppt/tags/tag259.xml><?xml version="1.0" encoding="utf-8"?>
<p:tagLst xmlns:p="http://schemas.openxmlformats.org/presentationml/2006/main">
  <p:tag name="KSO_WM_SLIDE_BACKGROUND_TYPE" val="belt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SLIDE_BACKGROUND_TYPE" val="belt"/>
</p:tagLst>
</file>

<file path=ppt/tags/tag261.xml><?xml version="1.0" encoding="utf-8"?>
<p:tagLst xmlns:p="http://schemas.openxmlformats.org/presentationml/2006/main">
  <p:tag name="KSO_WM_SLIDE_BACKGROUND_TYPE" val="belt"/>
</p:tagLst>
</file>

<file path=ppt/tags/tag262.xml><?xml version="1.0" encoding="utf-8"?>
<p:tagLst xmlns:p="http://schemas.openxmlformats.org/presentationml/2006/main">
  <p:tag name="KSO_WM_SLIDE_BACKGROUND_TYPE" val="belt"/>
</p:tagLst>
</file>

<file path=ppt/tags/tag263.xml><?xml version="1.0" encoding="utf-8"?>
<p:tagLst xmlns:p="http://schemas.openxmlformats.org/presentationml/2006/main">
  <p:tag name="KSO_WM_SLIDE_BACKGROUND_TYPE" val="belt"/>
</p:tagLst>
</file>

<file path=ppt/tags/tag264.xml><?xml version="1.0" encoding="utf-8"?>
<p:tagLst xmlns:p="http://schemas.openxmlformats.org/presentationml/2006/main">
  <p:tag name="KSO_WM_TEMPLATE_CATEGORY" val="custom"/>
  <p:tag name="KSO_WM_TEMPLATE_INDEX" val="20221575"/>
</p:tagLst>
</file>

<file path=ppt/tags/tag265.xml><?xml version="1.0" encoding="utf-8"?>
<p:tagLst xmlns:p="http://schemas.openxmlformats.org/presentationml/2006/main">
  <p:tag name="KSO_WM_TEMPLATE_CATEGORY" val="custom"/>
  <p:tag name="KSO_WM_TEMPLATE_INDEX" val="20221575"/>
</p:tagLst>
</file>

<file path=ppt/tags/tag26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21575"/>
  <p:tag name="KSO_WM_CHIP_COLORING" val="1"/>
</p:tagLst>
</file>

<file path=ppt/tags/tag267.xml><?xml version="1.0" encoding="utf-8"?>
<p:tagLst xmlns:p="http://schemas.openxmlformats.org/presentationml/2006/main">
  <p:tag name="KSO_WM_UNIT_ISCONTENTSTITLE" val="0"/>
  <p:tag name="KSO_WM_UNIT_ISNUMDGMTITLE" val="0"/>
  <p:tag name="KSO_WM_UNIT_PRESET_TEXT" val="极简风财务季度报告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1575_1*a*1"/>
  <p:tag name="KSO_WM_TEMPLATE_CATEGORY" val="custom"/>
  <p:tag name="KSO_WM_TEMPLATE_INDEX" val="20221575"/>
  <p:tag name="KSO_WM_UNIT_LAYERLEVEL" val="1"/>
  <p:tag name="KSO_WM_TAG_VERSION" val="1.0"/>
  <p:tag name="KSO_WM_BEAUTIFY_FLAG" val="#wm#"/>
  <p:tag name="KSO_WM_UNIT_DEFAULT_FONT" val="54;66;2"/>
  <p:tag name="KSO_WM_UNIT_BLOCK" val="0"/>
  <p:tag name="KSO_WM_UNIT_DEC_AREA_ID" val="f8c011113525456bbf2abd51e4f09d90"/>
  <p:tag name="KSO_WM_CHIP_GROUPID" val="6184fc6504b8904ebc644dba"/>
  <p:tag name="KSO_WM_CHIP_XID" val="6184fc6504b8904ebc644db7"/>
  <p:tag name="KSO_WM_CHIP_FILLAREA_FILL_RULE" val="{&quot;fill_align&quot;:&quot;cm&quot;,&quot;fill_mode&quot;:&quot;adaptive&quot;,&quot;sacle_strategy&quot;:&quot;smart&quot;}"/>
  <p:tag name="KSO_WM_ASSEMBLE_CHIP_INDEX" val="4cf25a1a60c04a1a9230cd4120ec67b0"/>
  <p:tag name="KSO_WM_UNIT_TEXT_FILL_FORE_SCHEMECOLOR_INDEX_BRIGHTNESS" val="0"/>
  <p:tag name="KSO_WM_UNIT_TEXT_FILL_FORE_SCHEMECOLOR_INDEX" val="5"/>
  <p:tag name="KSO_WM_UNIT_TEXT_FILL_TYPE" val="1"/>
</p:tagLst>
</file>

<file path=ppt/tags/tag268.xml><?xml version="1.0" encoding="utf-8"?>
<p:tagLst xmlns:p="http://schemas.openxmlformats.org/presentationml/2006/main">
  <p:tag name="KSO_WM_UNIT_SUBTYPE" val="a"/>
  <p:tag name="KSO_WM_UNIT_PRESET_TEXT" val="演讲人姓名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custom20221575_1*f*2"/>
  <p:tag name="KSO_WM_TEMPLATE_CATEGORY" val="custom"/>
  <p:tag name="KSO_WM_TEMPLATE_INDEX" val="20221575"/>
  <p:tag name="KSO_WM_UNIT_LAYERLEVEL" val="1"/>
  <p:tag name="KSO_WM_TAG_VERSION" val="1.0"/>
  <p:tag name="KSO_WM_BEAUTIFY_FLAG" val="#wm#"/>
  <p:tag name="KSO_WM_UNIT_DEFAULT_FONT" val="14;14;2"/>
  <p:tag name="KSO_WM_UNIT_BLOCK" val="0"/>
  <p:tag name="KSO_WM_UNIT_SM_LIMIT_TYPE" val="2"/>
  <p:tag name="KSO_WM_UNIT_DEC_AREA_ID" val="8e9b02e623bc40c893c3da77fe752167"/>
  <p:tag name="KSO_WM_UNIT_DECORATE_INFO" val="{&quot;DecorateInfoH&quot;:{&quot;IsAbs&quot;:false},&quot;DecorateInfoW&quot;:{&quot;IsAbs&quot;:false},&quot;DecorateInfoX&quot;:{&quot;IsAbs&quot;:true,&quot;Pos&quot;:1},&quot;DecorateInfoY&quot;:{&quot;IsAbs&quot;:true,&quot;Pos&quot;:1},&quot;ReferentInfo&quot;:{&quot;Id&quot;:&quot;018e5fe213c84580ab660e4ebcd9b72b&quot;,&quot;X&quot;:{&quot;Pos&quot;:1},&quot;Y&quot;:{&quot;Pos&quot;:1}},&quot;whChangeMode&quot;:1}"/>
  <p:tag name="KSO_WM_CHIP_GROUPID" val="6184fc6504b8904ebc644dba"/>
  <p:tag name="KSO_WM_CHIP_XID" val="6184fc6504b8904ebc644db7"/>
  <p:tag name="KSO_WM_CHIP_FILLAREA_FILL_RULE" val="{&quot;fill_align&quot;:&quot;cm&quot;,&quot;fill_mode&quot;:&quot;adaptive&quot;,&quot;sacle_strategy&quot;:&quot;smart&quot;}"/>
  <p:tag name="KSO_WM_ASSEMBLE_CHIP_INDEX" val="4cf25a1a60c04a1a9230cd4120ec67b0"/>
  <p:tag name="KSO_WM_UNIT_TEXT_FILL_FORE_SCHEMECOLOR_INDEX_BRIGHTNESS" val="0"/>
  <p:tag name="KSO_WM_UNIT_TEXT_FILL_FORE_SCHEMECOLOR_INDEX" val="14"/>
  <p:tag name="KSO_WM_UNIT_TEXT_FILL_TYPE" val="1"/>
</p:tagLst>
</file>

<file path=ppt/tags/tag269.xml><?xml version="1.0" encoding="utf-8"?>
<p:tagLst xmlns:p="http://schemas.openxmlformats.org/presentationml/2006/main">
  <p:tag name="KSO_WM_SLIDE_ID" val="custom20221575_1"/>
  <p:tag name="KSO_WM_TEMPLATE_SUBCATEGORY" val="21"/>
  <p:tag name="KSO_WM_TEMPLATE_MASTER_TYPE" val="1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21575"/>
  <p:tag name="KSO_WM_SLIDE_LAYOUT" val="a_b_f"/>
  <p:tag name="KSO_WM_SLIDE_LAYOUT_CNT" val="1_1_2"/>
  <p:tag name="KSO_WM_CHIP_INFOS" val="{&quot;type&quot;:0,&quot;layout_type&quot;:&quot;1_NF_C_3&quot;,&quot;layout_feature&quot;:1,&quot;aspect_ratio&quot;:&quot;16:9&quot;,&quot;same_font_size&quot;:false,&quot;diagram&quot;:{&quot;type&quot;:[],&quot;direction&quot;:0,&quot;isSupportDecBetweenItems&quot;:false},&quot;tags&quot;:{&quot;style&quot;:[&quot;全选&quot;,&quot;商务&quot;,&quot;简约&quot;,&quot;文艺清新&quot;,&quot;中国风&quot;,&quot;卡通&quot;,&quot;欧美风&quot;,&quot;黑板风&quot;,&quot;渐变风&quot;,&quot;党政风&quot;]},&quot;slide_type&quot;:[&quot;title&quot;],&quot;useType&quot;:[&quot;ppt&quot;]}"/>
  <p:tag name="KSO_WM_CHIP_FILLPROP" val="[[{&quot;text_align&quot;:&quot;cm&quot;,&quot;text_direction&quot;:&quot;horizontal&quot;,&quot;support_big_font&quot;:false,&quot;picture_toward&quot;:0,&quot;picture_dockside&quot;:[],&quot;fill_id&quot;:&quot;96eefa8a9f884552bce8fe8b1f51256e&quot;,&quot;fill_align&quot;:&quot;cm&quot;,&quot;chip_types&quot;:[&quot;header&quot;,&quot;wordpuzzle&quot;]}]]"/>
  <p:tag name="KSO_WM_CHIP_DECFILLPROP" val="[]"/>
  <p:tag name="KSO_WM_CHIP_XID" val="6130962bc37455bdf62aa281"/>
  <p:tag name="KSO_WM_CHIP_GROUPID" val="6130962bc37455bdf62aa280"/>
  <p:tag name="KSO_WM_SLIDE_LAYOUT_INFO" val="{&quot;id&quot;:&quot;2022-02-16T10:29:32&quot;,&quot;margin&quot;:{&quot;bottom&quot;:4.89626407623291,&quot;left&quot;:5.52097225189209,&quot;right&quot;:5.52097225189209,&quot;top&quot;:4.8979926109313965},&quot;type&quot;:0}"/>
  <p:tag name="KSO_WM_SLIDE_BK_DARK_LIGHT" val="2"/>
  <p:tag name="KSO_WM_SLIDE_BACKGROUND_TYPE" val="general"/>
  <p:tag name="KSO_WM_SLIDE_SUPPORT_FEATURE_TYPE" val="0"/>
  <p:tag name="KSO_WM_SLIDE_TYPE" val="title"/>
  <p:tag name="KSO_WM_TEMPLATE_MASTER_THUMB_INDEX" val="13"/>
  <p:tag name="KSO_WM_CHIP_COLORING" val="1"/>
  <p:tag name="KSO_WM_SLIDE_SUBTYPE" val="pureTxt"/>
  <p:tag name="KSO_WM_TEMPLATE_ASSEMBLE_XID" val="620c6183d5eb2dbc5c6f3803"/>
  <p:tag name="KSO_WM_TEMPLATE_ASSEMBLE_GROUPID" val="6209c1a9d5eb2dbc5c6dfe83"/>
  <p:tag name="KSO_WM_TEMPLATE_THUMBS_INDEX" val="1、7、9、13、14、20"/>
  <p:tag name="KSO_WM_SPECIAL_SOURCE" val="bdnull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21575_4*a*1"/>
  <p:tag name="KSO_WM_TEMPLATE_CATEGORY" val="custom"/>
  <p:tag name="KSO_WM_TEMPLATE_INDEX" val="20221575"/>
  <p:tag name="KSO_WM_UNIT_LAYERLEVEL" val="1"/>
  <p:tag name="KSO_WM_TAG_VERSION" val="1.0"/>
  <p:tag name="KSO_WM_BEAUTIFY_FLAG" val="#wm#"/>
  <p:tag name="KSO_WM_UNIT_BLOCK" val="0"/>
  <p:tag name="KSO_WM_UNIT_DEC_AREA_ID" val="7e64c3958a5f424dbc8c2a0451dc029b"/>
  <p:tag name="KSO_WM_UNIT_DEFAULT_FONT" val="54;72;2"/>
  <p:tag name="KSO_WM_CHIP_GROUPID" val="612df73ceaa89fd2fb383608"/>
  <p:tag name="KSO_WM_CHIP_XID" val="612f80d1c37455bdf62a9690"/>
  <p:tag name="KSO_WM_CHIP_FILLAREA_FILL_RULE" val="{&quot;fill_align&quot;:&quot;cm&quot;,&quot;fill_mode&quot;:&quot;fix&quot;,&quot;sacle_strategy&quot;:&quot;stretch&quot;}"/>
  <p:tag name="KSO_WM_ASSEMBLE_CHIP_INDEX" val="3ee473ce81d14b82adea57a6dc1a0503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271.xml><?xml version="1.0" encoding="utf-8"?>
<p:tagLst xmlns:p="http://schemas.openxmlformats.org/presentationml/2006/main">
  <p:tag name="KSO_WM_UNIT_ISCONTENTSTITLE" val="0"/>
  <p:tag name="KSO_WM_UNIT_ISNUMDGMTITLE" val="0"/>
  <p:tag name="KSO_WM_UNIT_PRESET_TEXT" val="CONTENTS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21575_4*b*1"/>
  <p:tag name="KSO_WM_TEMPLATE_CATEGORY" val="custom"/>
  <p:tag name="KSO_WM_TEMPLATE_INDEX" val="20221575"/>
  <p:tag name="KSO_WM_UNIT_LAYERLEVEL" val="1"/>
  <p:tag name="KSO_WM_TAG_VERSION" val="1.0"/>
  <p:tag name="KSO_WM_BEAUTIFY_FLAG" val="#wm#"/>
  <p:tag name="KSO_WM_UNIT_BLOCK" val="0"/>
  <p:tag name="KSO_WM_UNIT_DEC_AREA_ID" val="0e748c6e05a64c22b96c30978e816b00"/>
  <p:tag name="KSO_WM_UNIT_DEFAULT_FONT" val="28;36;2"/>
  <p:tag name="KSO_WM_CHIP_GROUPID" val="612df73ceaa89fd2fb383608"/>
  <p:tag name="KSO_WM_CHIP_XID" val="612f80d1c37455bdf62a9690"/>
  <p:tag name="KSO_WM_CHIP_FILLAREA_FILL_RULE" val="{&quot;fill_align&quot;:&quot;cm&quot;,&quot;fill_mode&quot;:&quot;fix&quot;,&quot;sacle_strategy&quot;:&quot;stretch&quot;}"/>
  <p:tag name="KSO_WM_ASSEMBLE_CHIP_INDEX" val="3ee473ce81d14b82adea57a6dc1a0503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21575_4*i*4"/>
  <p:tag name="KSO_WM_TEMPLATE_CATEGORY" val="custom"/>
  <p:tag name="KSO_WM_TEMPLATE_INDEX" val="20221575"/>
  <p:tag name="KSO_WM_UNIT_LAYERLEVEL" val="1"/>
  <p:tag name="KSO_WM_TAG_VERSION" val="1.0"/>
  <p:tag name="KSO_WM_BEAUTIFY_FLAG" val="#wm#"/>
  <p:tag name="KSO_WM_UNIT_TYPE" val="i"/>
  <p:tag name="KSO_WM_UNIT_INDEX" val="4"/>
  <p:tag name="KSO_WM_UNIT_SM_LIMIT_TYPE" val="2"/>
  <p:tag name="KSO_WM_CHIP_GROUPID" val="612df73ceaa89fd2fb383608"/>
  <p:tag name="KSO_WM_CHIP_XID" val="612f80d1c37455bdf62a9690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56"/>
  <p:tag name="KSO_WM_UNIT_USESOURCEFORMAT_APPLY" val="1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21575_4*i*5"/>
  <p:tag name="KSO_WM_TEMPLATE_CATEGORY" val="custom"/>
  <p:tag name="KSO_WM_TEMPLATE_INDEX" val="20221575"/>
  <p:tag name="KSO_WM_UNIT_LAYERLEVEL" val="1"/>
  <p:tag name="KSO_WM_TAG_VERSION" val="1.0"/>
  <p:tag name="KSO_WM_BEAUTIFY_FLAG" val="#wm#"/>
  <p:tag name="KSO_WM_UNIT_TYPE" val="i"/>
  <p:tag name="KSO_WM_UNIT_INDEX" val="5"/>
  <p:tag name="KSO_WM_UNIT_SM_LIMIT_TYPE" val="2"/>
  <p:tag name="KSO_WM_CHIP_GROUPID" val="612df73ceaa89fd2fb383608"/>
  <p:tag name="KSO_WM_CHIP_XID" val="612f80d1c37455bdf62a9690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56"/>
  <p:tag name="KSO_WM_UNIT_USESOURCEFORMAT_APPLY" val="1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21575_4*i*6"/>
  <p:tag name="KSO_WM_TEMPLATE_CATEGORY" val="custom"/>
  <p:tag name="KSO_WM_TEMPLATE_INDEX" val="20221575"/>
  <p:tag name="KSO_WM_UNIT_LAYERLEVEL" val="1"/>
  <p:tag name="KSO_WM_TAG_VERSION" val="1.0"/>
  <p:tag name="KSO_WM_BEAUTIFY_FLAG" val="#wm#"/>
  <p:tag name="KSO_WM_UNIT_TYPE" val="i"/>
  <p:tag name="KSO_WM_UNIT_INDEX" val="6"/>
  <p:tag name="KSO_WM_UNIT_SM_LIMIT_TYPE" val="2"/>
  <p:tag name="KSO_WM_CHIP_GROUPID" val="612df73ceaa89fd2fb383608"/>
  <p:tag name="KSO_WM_CHIP_XID" val="612f80d1c37455bdf62a9690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56"/>
  <p:tag name="KSO_WM_UNIT_USESOURCEFORMAT_APPLY" val="1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21575_4*i*7"/>
  <p:tag name="KSO_WM_TEMPLATE_CATEGORY" val="custom"/>
  <p:tag name="KSO_WM_TEMPLATE_INDEX" val="20221575"/>
  <p:tag name="KSO_WM_UNIT_LAYERLEVEL" val="1"/>
  <p:tag name="KSO_WM_TAG_VERSION" val="1.0"/>
  <p:tag name="KSO_WM_BEAUTIFY_FLAG" val="#wm#"/>
  <p:tag name="KSO_WM_UNIT_TYPE" val="i"/>
  <p:tag name="KSO_WM_UNIT_INDEX" val="7"/>
  <p:tag name="KSO_WM_UNIT_SM_LIMIT_TYPE" val="2"/>
  <p:tag name="KSO_WM_CHIP_GROUPID" val="612df73ceaa89fd2fb383608"/>
  <p:tag name="KSO_WM_CHIP_XID" val="612f80d1c37455bdf62a9690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56"/>
  <p:tag name="KSO_WM_UNIT_USESOURCEFORMAT_APPLY" val="1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21575_4*i*8"/>
  <p:tag name="KSO_WM_TEMPLATE_CATEGORY" val="custom"/>
  <p:tag name="KSO_WM_TEMPLATE_INDEX" val="20221575"/>
  <p:tag name="KSO_WM_UNIT_LAYERLEVEL" val="1"/>
  <p:tag name="KSO_WM_TAG_VERSION" val="1.0"/>
  <p:tag name="KSO_WM_BEAUTIFY_FLAG" val="#wm#"/>
  <p:tag name="KSO_WM_UNIT_TYPE" val="i"/>
  <p:tag name="KSO_WM_UNIT_INDEX" val="8"/>
  <p:tag name="KSO_WM_UNIT_SM_LIMIT_TYPE" val="2"/>
  <p:tag name="KSO_WM_CHIP_GROUPID" val="612df73ceaa89fd2fb383608"/>
  <p:tag name="KSO_WM_CHIP_XID" val="612f80d1c37455bdf62a9690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56"/>
  <p:tag name="KSO_WM_UNIT_USESOURCEFORMAT_APPLY" val="1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21575_4*i*9"/>
  <p:tag name="KSO_WM_TEMPLATE_CATEGORY" val="custom"/>
  <p:tag name="KSO_WM_TEMPLATE_INDEX" val="20221575"/>
  <p:tag name="KSO_WM_UNIT_LAYERLEVEL" val="1"/>
  <p:tag name="KSO_WM_TAG_VERSION" val="1.0"/>
  <p:tag name="KSO_WM_BEAUTIFY_FLAG" val="#wm#"/>
  <p:tag name="KSO_WM_UNIT_TYPE" val="i"/>
  <p:tag name="KSO_WM_UNIT_INDEX" val="9"/>
  <p:tag name="KSO_WM_UNIT_SM_LIMIT_TYPE" val="2"/>
  <p:tag name="KSO_WM_CHIP_GROUPID" val="612df73ceaa89fd2fb383608"/>
  <p:tag name="KSO_WM_CHIP_XID" val="612f80d1c37455bdf62a9690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56"/>
  <p:tag name="KSO_WM_UNIT_USESOURCEFORMAT_APPLY" val="1"/>
</p:tagLst>
</file>

<file path=ppt/tags/tag278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l2-1"/>
  <p:tag name="KSO_WM_UNIT_TYPE" val="l_h_a"/>
  <p:tag name="KSO_WM_UNIT_INDEX" val="1_1_1"/>
  <p:tag name="KSO_WM_UNIT_ID" val="custom20221575_5*l_h_a*1_1_1"/>
  <p:tag name="KSO_WM_TEMPLATE_CATEGORY" val="custom"/>
  <p:tag name="KSO_WM_TEMPLATE_INDEX" val="20221575"/>
  <p:tag name="KSO_WM_UNIT_LAYERLEVEL" val="1_1_1"/>
  <p:tag name="KSO_WM_TAG_VERSION" val="1.0"/>
  <p:tag name="KSO_WM_BEAUTIFY_FLAG" val="#wm#"/>
  <p:tag name="KSO_WM_UNIT_VALUE" val="11"/>
  <p:tag name="KSO_WM_UNIT_BLOCK" val="0"/>
  <p:tag name="KSO_WM_UNIT_DEC_AREA_ID" val="1b1e1b2323f342f78e71726a71f58261"/>
  <p:tag name="KSO_WM_UNIT_IS_LAYOUT_DIAGRAM" val="1"/>
  <p:tag name="KSO_WM_CHIP_GROUPID" val="612df73ceaa89fd2fb383608"/>
  <p:tag name="KSO_WM_CHIP_XID" val="612f80d1c37455bdf62a9691"/>
  <p:tag name="KSO_WM_CHIP_FILLAREA_FILL_RULE" val="{&quot;fill_align&quot;:&quot;cm&quot;,&quot;fill_mode&quot;:&quot;fix&quot;,&quot;sacle_strategy&quot;:&quot;stretch&quot;}"/>
  <p:tag name="KSO_WM_ASSEMBLE_CHIP_INDEX" val="2eab3ae6db9d4625a4dc84e97eac4282"/>
  <p:tag name="KSO_WM_UNIT_TEXT_FILL_FORE_SCHEMECOLOR_INDEX_BRIGHTNESS" val="0"/>
  <p:tag name="KSO_WM_UNIT_TEXT_FILL_FORE_SCHEMECOLOR_INDEX" val="5"/>
  <p:tag name="KSO_WM_UNIT_TEXT_FILL_TYPE" val="1"/>
  <p:tag name="KSO_WM_UNIT_USESOURCEFORMAT_APPLY" val="0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l2-1"/>
  <p:tag name="KSO_WM_UNIT_SUBTYPE" val="d"/>
  <p:tag name="KSO_WM_UNIT_TYPE" val="l_h_i"/>
  <p:tag name="KSO_WM_UNIT_INDEX" val="1_1_1"/>
  <p:tag name="KSO_WM_UNIT_ID" val="custom20221575_5*l_h_i*1_1_1"/>
  <p:tag name="KSO_WM_TEMPLATE_CATEGORY" val="custom"/>
  <p:tag name="KSO_WM_TEMPLATE_INDEX" val="20221575"/>
  <p:tag name="KSO_WM_UNIT_LAYERLEVEL" val="1_1_1"/>
  <p:tag name="KSO_WM_TAG_VERSION" val="1.0"/>
  <p:tag name="KSO_WM_BEAUTIFY_FLAG" val="#wm#"/>
  <p:tag name="KSO_WM_UNIT_BLOCK" val="0"/>
  <p:tag name="KSO_WM_UNIT_DEC_AREA_ID" val="fc00fdeb8fda44e8a55bd5fa9bb231aa"/>
  <p:tag name="KSO_WM_UNIT_IS_LAYOUT_DIAGRAM" val="1"/>
  <p:tag name="KSO_WM_CHIP_GROUPID" val="612df73ceaa89fd2fb383608"/>
  <p:tag name="KSO_WM_CHIP_XID" val="612f80d1c37455bdf62a9691"/>
  <p:tag name="KSO_WM_CHIP_FILLAREA_FILL_RULE" val="{&quot;fill_align&quot;:&quot;cm&quot;,&quot;fill_mode&quot;:&quot;fix&quot;,&quot;sacle_strategy&quot;:&quot;stretch&quot;}"/>
  <p:tag name="KSO_WM_UNIT_DEC_SUPPORTCHANGEPIC" val="0"/>
  <p:tag name="KSO_WM_UNIT_DEC_CHANGEPICRESERVED" val="0"/>
  <p:tag name="KSO_WM_ASSEMBLE_CHIP_INDEX" val="2eab3ae6db9d4625a4dc84e97eac4282"/>
  <p:tag name="KSO_WM_UNIT_TEXT_FILL_FORE_SCHEMECOLOR_INDEX_BRIGHTNESS" val="0"/>
  <p:tag name="KSO_WM_UNIT_TEXT_FILL_FORE_SCHEMECOLOR_INDEX" val="5"/>
  <p:tag name="KSO_WM_UNIT_TEXT_FILL_TYPE" val="1"/>
  <p:tag name="KSO_WM_UNIT_VALUE" val="5"/>
  <p:tag name="KSO_WM_UNIT_USESOURCEFORMAT_APPLY" val="0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l2-1"/>
  <p:tag name="KSO_WM_UNIT_SUBTYPE" val="d"/>
  <p:tag name="KSO_WM_UNIT_TYPE" val="l_h_i"/>
  <p:tag name="KSO_WM_UNIT_INDEX" val="1_2_1"/>
  <p:tag name="KSO_WM_UNIT_ID" val="custom20221575_5*l_h_i*1_2_1"/>
  <p:tag name="KSO_WM_TEMPLATE_CATEGORY" val="custom"/>
  <p:tag name="KSO_WM_TEMPLATE_INDEX" val="20221575"/>
  <p:tag name="KSO_WM_UNIT_LAYERLEVEL" val="1_1_1"/>
  <p:tag name="KSO_WM_TAG_VERSION" val="1.0"/>
  <p:tag name="KSO_WM_BEAUTIFY_FLAG" val="#wm#"/>
  <p:tag name="KSO_WM_UNIT_BLOCK" val="0"/>
  <p:tag name="KSO_WM_UNIT_DEC_AREA_ID" val="ea76960ca4cd48efb55239689d123f76"/>
  <p:tag name="KSO_WM_UNIT_IS_LAYOUT_DIAGRAM" val="1"/>
  <p:tag name="KSO_WM_CHIP_GROUPID" val="612df73ceaa89fd2fb383608"/>
  <p:tag name="KSO_WM_CHIP_XID" val="612f80d1c37455bdf62a9691"/>
  <p:tag name="KSO_WM_CHIP_FILLAREA_FILL_RULE" val="{&quot;fill_align&quot;:&quot;cm&quot;,&quot;fill_mode&quot;:&quot;fix&quot;,&quot;sacle_strategy&quot;:&quot;stretch&quot;}"/>
  <p:tag name="KSO_WM_UNIT_DEC_SUPPORTCHANGEPIC" val="0"/>
  <p:tag name="KSO_WM_UNIT_DEC_CHANGEPICRESERVED" val="0"/>
  <p:tag name="KSO_WM_ASSEMBLE_CHIP_INDEX" val="2eab3ae6db9d4625a4dc84e97eac4282"/>
  <p:tag name="KSO_WM_UNIT_TEXT_FILL_FORE_SCHEMECOLOR_INDEX_BRIGHTNESS" val="0"/>
  <p:tag name="KSO_WM_UNIT_TEXT_FILL_FORE_SCHEMECOLOR_INDEX" val="5"/>
  <p:tag name="KSO_WM_UNIT_TEXT_FILL_TYPE" val="1"/>
  <p:tag name="KSO_WM_UNIT_VALUE" val="5"/>
  <p:tag name="KSO_WM_UNIT_USESOURCEFORMAT_APPLY" val="0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l2-1"/>
  <p:tag name="KSO_WM_UNIT_SUBTYPE" val="d"/>
  <p:tag name="KSO_WM_UNIT_TYPE" val="l_h_i"/>
  <p:tag name="KSO_WM_UNIT_INDEX" val="1_3_1"/>
  <p:tag name="KSO_WM_UNIT_ID" val="custom20221575_5*l_h_i*1_3_1"/>
  <p:tag name="KSO_WM_TEMPLATE_CATEGORY" val="custom"/>
  <p:tag name="KSO_WM_TEMPLATE_INDEX" val="20221575"/>
  <p:tag name="KSO_WM_UNIT_LAYERLEVEL" val="1_1_1"/>
  <p:tag name="KSO_WM_TAG_VERSION" val="1.0"/>
  <p:tag name="KSO_WM_BEAUTIFY_FLAG" val="#wm#"/>
  <p:tag name="KSO_WM_UNIT_BLOCK" val="0"/>
  <p:tag name="KSO_WM_UNIT_DEC_AREA_ID" val="1b9b8bd5d3e641908556a2db59a7ff1a"/>
  <p:tag name="KSO_WM_UNIT_IS_LAYOUT_DIAGRAM" val="1"/>
  <p:tag name="KSO_WM_CHIP_GROUPID" val="612df73ceaa89fd2fb383608"/>
  <p:tag name="KSO_WM_CHIP_XID" val="612f80d1c37455bdf62a9691"/>
  <p:tag name="KSO_WM_CHIP_FILLAREA_FILL_RULE" val="{&quot;fill_align&quot;:&quot;cm&quot;,&quot;fill_mode&quot;:&quot;fix&quot;,&quot;sacle_strategy&quot;:&quot;stretch&quot;}"/>
  <p:tag name="KSO_WM_UNIT_DEC_SUPPORTCHANGEPIC" val="0"/>
  <p:tag name="KSO_WM_UNIT_DEC_CHANGEPICRESERVED" val="0"/>
  <p:tag name="KSO_WM_ASSEMBLE_CHIP_INDEX" val="2eab3ae6db9d4625a4dc84e97eac4282"/>
  <p:tag name="KSO_WM_UNIT_TEXT_FILL_FORE_SCHEMECOLOR_INDEX_BRIGHTNESS" val="0"/>
  <p:tag name="KSO_WM_UNIT_TEXT_FILL_FORE_SCHEMECOLOR_INDEX" val="5"/>
  <p:tag name="KSO_WM_UNIT_TEXT_FILL_TYPE" val="1"/>
  <p:tag name="KSO_WM_UNIT_VALUE" val="5"/>
  <p:tag name="KSO_WM_UNIT_USESOURCEFORMAT_APPLY" val="0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l2-1"/>
  <p:tag name="KSO_WM_UNIT_SUBTYPE" val="d"/>
  <p:tag name="KSO_WM_UNIT_TYPE" val="l_h_i"/>
  <p:tag name="KSO_WM_UNIT_INDEX" val="1_4_1"/>
  <p:tag name="KSO_WM_UNIT_ID" val="custom20221575_5*l_h_i*1_4_1"/>
  <p:tag name="KSO_WM_TEMPLATE_CATEGORY" val="custom"/>
  <p:tag name="KSO_WM_TEMPLATE_INDEX" val="20221575"/>
  <p:tag name="KSO_WM_UNIT_LAYERLEVEL" val="1_1_1"/>
  <p:tag name="KSO_WM_TAG_VERSION" val="1.0"/>
  <p:tag name="KSO_WM_BEAUTIFY_FLAG" val="#wm#"/>
  <p:tag name="KSO_WM_UNIT_BLOCK" val="0"/>
  <p:tag name="KSO_WM_UNIT_DEC_AREA_ID" val="baa4eea5e03e4e33b0ae23c626638a9c"/>
  <p:tag name="KSO_WM_UNIT_IS_LAYOUT_DIAGRAM" val="1"/>
  <p:tag name="KSO_WM_CHIP_GROUPID" val="612df73ceaa89fd2fb383608"/>
  <p:tag name="KSO_WM_CHIP_XID" val="612f80d1c37455bdf62a9691"/>
  <p:tag name="KSO_WM_CHIP_FILLAREA_FILL_RULE" val="{&quot;fill_align&quot;:&quot;cm&quot;,&quot;fill_mode&quot;:&quot;fix&quot;,&quot;sacle_strategy&quot;:&quot;stretch&quot;}"/>
  <p:tag name="KSO_WM_UNIT_DEC_SUPPORTCHANGEPIC" val="0"/>
  <p:tag name="KSO_WM_UNIT_DEC_CHANGEPICRESERVED" val="0"/>
  <p:tag name="KSO_WM_ASSEMBLE_CHIP_INDEX" val="2eab3ae6db9d4625a4dc84e97eac4282"/>
  <p:tag name="KSO_WM_UNIT_TEXT_FILL_FORE_SCHEMECOLOR_INDEX_BRIGHTNESS" val="0"/>
  <p:tag name="KSO_WM_UNIT_TEXT_FILL_FORE_SCHEMECOLOR_INDEX" val="5"/>
  <p:tag name="KSO_WM_UNIT_TEXT_FILL_TYPE" val="1"/>
  <p:tag name="KSO_WM_UNIT_VALUE" val="5"/>
  <p:tag name="KSO_WM_UNIT_USESOURCEFORMAT_APPLY" val="0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l2-1"/>
  <p:tag name="KSO_WM_UNIT_SUBTYPE" val="d"/>
  <p:tag name="KSO_WM_UNIT_TYPE" val="l_h_i"/>
  <p:tag name="KSO_WM_UNIT_INDEX" val="1_5_1"/>
  <p:tag name="KSO_WM_UNIT_ID" val="custom20221575_5*l_h_i*1_5_1"/>
  <p:tag name="KSO_WM_TEMPLATE_CATEGORY" val="custom"/>
  <p:tag name="KSO_WM_TEMPLATE_INDEX" val="20221575"/>
  <p:tag name="KSO_WM_UNIT_LAYERLEVEL" val="1_1_1"/>
  <p:tag name="KSO_WM_TAG_VERSION" val="1.0"/>
  <p:tag name="KSO_WM_BEAUTIFY_FLAG" val="#wm#"/>
  <p:tag name="KSO_WM_UNIT_BLOCK" val="0"/>
  <p:tag name="KSO_WM_UNIT_DEC_AREA_ID" val="7debae1c33fa42b4bb6ec087555d47db"/>
  <p:tag name="KSO_WM_UNIT_IS_LAYOUT_DIAGRAM" val="1"/>
  <p:tag name="KSO_WM_CHIP_GROUPID" val="612df73ceaa89fd2fb383608"/>
  <p:tag name="KSO_WM_CHIP_XID" val="612f80d1c37455bdf62a9691"/>
  <p:tag name="KSO_WM_CHIP_FILLAREA_FILL_RULE" val="{&quot;fill_align&quot;:&quot;cm&quot;,&quot;fill_mode&quot;:&quot;fix&quot;,&quot;sacle_strategy&quot;:&quot;stretch&quot;}"/>
  <p:tag name="KSO_WM_UNIT_DEC_SUPPORTCHANGEPIC" val="0"/>
  <p:tag name="KSO_WM_UNIT_DEC_CHANGEPICRESERVED" val="0"/>
  <p:tag name="KSO_WM_ASSEMBLE_CHIP_INDEX" val="2eab3ae6db9d4625a4dc84e97eac4282"/>
  <p:tag name="KSO_WM_UNIT_TEXT_FILL_FORE_SCHEMECOLOR_INDEX_BRIGHTNESS" val="0"/>
  <p:tag name="KSO_WM_UNIT_TEXT_FILL_FORE_SCHEMECOLOR_INDEX" val="5"/>
  <p:tag name="KSO_WM_UNIT_TEXT_FILL_TYPE" val="1"/>
  <p:tag name="KSO_WM_UNIT_VALUE" val="5"/>
  <p:tag name="KSO_WM_UNIT_USESOURCEFORMAT_APPLY" val="0"/>
</p:tagLst>
</file>

<file path=ppt/tags/tag284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l2-1"/>
  <p:tag name="KSO_WM_UNIT_TYPE" val="l_h_a"/>
  <p:tag name="KSO_WM_UNIT_INDEX" val="1_1_1"/>
  <p:tag name="KSO_WM_UNIT_ID" val="custom20221575_5*l_h_a*1_1_1"/>
  <p:tag name="KSO_WM_TEMPLATE_CATEGORY" val="custom"/>
  <p:tag name="KSO_WM_TEMPLATE_INDEX" val="20221575"/>
  <p:tag name="KSO_WM_UNIT_LAYERLEVEL" val="1_1_1"/>
  <p:tag name="KSO_WM_TAG_VERSION" val="1.0"/>
  <p:tag name="KSO_WM_BEAUTIFY_FLAG" val="#wm#"/>
  <p:tag name="KSO_WM_UNIT_VALUE" val="11"/>
  <p:tag name="KSO_WM_UNIT_BLOCK" val="0"/>
  <p:tag name="KSO_WM_UNIT_DEC_AREA_ID" val="1b1e1b2323f342f78e71726a71f58261"/>
  <p:tag name="KSO_WM_UNIT_IS_LAYOUT_DIAGRAM" val="1"/>
  <p:tag name="KSO_WM_CHIP_GROUPID" val="612df73ceaa89fd2fb383608"/>
  <p:tag name="KSO_WM_CHIP_XID" val="612f80d1c37455bdf62a9691"/>
  <p:tag name="KSO_WM_CHIP_FILLAREA_FILL_RULE" val="{&quot;fill_align&quot;:&quot;cm&quot;,&quot;fill_mode&quot;:&quot;fix&quot;,&quot;sacle_strategy&quot;:&quot;stretch&quot;}"/>
  <p:tag name="KSO_WM_ASSEMBLE_CHIP_INDEX" val="2eab3ae6db9d4625a4dc84e97eac4282"/>
  <p:tag name="KSO_WM_UNIT_TEXT_FILL_FORE_SCHEMECOLOR_INDEX_BRIGHTNESS" val="0"/>
  <p:tag name="KSO_WM_UNIT_TEXT_FILL_FORE_SCHEMECOLOR_INDEX" val="5"/>
  <p:tag name="KSO_WM_UNIT_TEXT_FILL_TYPE" val="1"/>
  <p:tag name="KSO_WM_UNIT_USESOURCEFORMAT_APPLY" val="0"/>
</p:tagLst>
</file>

<file path=ppt/tags/tag285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l2-1"/>
  <p:tag name="KSO_WM_UNIT_TYPE" val="l_h_a"/>
  <p:tag name="KSO_WM_UNIT_INDEX" val="1_1_1"/>
  <p:tag name="KSO_WM_UNIT_ID" val="custom20221575_5*l_h_a*1_1_1"/>
  <p:tag name="KSO_WM_TEMPLATE_CATEGORY" val="custom"/>
  <p:tag name="KSO_WM_TEMPLATE_INDEX" val="20221575"/>
  <p:tag name="KSO_WM_UNIT_LAYERLEVEL" val="1_1_1"/>
  <p:tag name="KSO_WM_TAG_VERSION" val="1.0"/>
  <p:tag name="KSO_WM_BEAUTIFY_FLAG" val="#wm#"/>
  <p:tag name="KSO_WM_UNIT_VALUE" val="11"/>
  <p:tag name="KSO_WM_UNIT_BLOCK" val="0"/>
  <p:tag name="KSO_WM_UNIT_DEC_AREA_ID" val="1b1e1b2323f342f78e71726a71f58261"/>
  <p:tag name="KSO_WM_UNIT_IS_LAYOUT_DIAGRAM" val="1"/>
  <p:tag name="KSO_WM_CHIP_GROUPID" val="612df73ceaa89fd2fb383608"/>
  <p:tag name="KSO_WM_CHIP_XID" val="612f80d1c37455bdf62a9691"/>
  <p:tag name="KSO_WM_CHIP_FILLAREA_FILL_RULE" val="{&quot;fill_align&quot;:&quot;cm&quot;,&quot;fill_mode&quot;:&quot;fix&quot;,&quot;sacle_strategy&quot;:&quot;stretch&quot;}"/>
  <p:tag name="KSO_WM_ASSEMBLE_CHIP_INDEX" val="2eab3ae6db9d4625a4dc84e97eac4282"/>
  <p:tag name="KSO_WM_UNIT_TEXT_FILL_FORE_SCHEMECOLOR_INDEX_BRIGHTNESS" val="0"/>
  <p:tag name="KSO_WM_UNIT_TEXT_FILL_FORE_SCHEMECOLOR_INDEX" val="5"/>
  <p:tag name="KSO_WM_UNIT_TEXT_FILL_TYPE" val="1"/>
  <p:tag name="KSO_WM_UNIT_USESOURCEFORMAT_APPLY" val="0"/>
</p:tagLst>
</file>

<file path=ppt/tags/tag286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l2-1"/>
  <p:tag name="KSO_WM_UNIT_TYPE" val="l_h_a"/>
  <p:tag name="KSO_WM_UNIT_INDEX" val="1_1_1"/>
  <p:tag name="KSO_WM_UNIT_ID" val="custom20221575_5*l_h_a*1_1_1"/>
  <p:tag name="KSO_WM_TEMPLATE_CATEGORY" val="custom"/>
  <p:tag name="KSO_WM_TEMPLATE_INDEX" val="20221575"/>
  <p:tag name="KSO_WM_UNIT_LAYERLEVEL" val="1_1_1"/>
  <p:tag name="KSO_WM_TAG_VERSION" val="1.0"/>
  <p:tag name="KSO_WM_BEAUTIFY_FLAG" val="#wm#"/>
  <p:tag name="KSO_WM_UNIT_VALUE" val="11"/>
  <p:tag name="KSO_WM_UNIT_BLOCK" val="0"/>
  <p:tag name="KSO_WM_UNIT_DEC_AREA_ID" val="1b1e1b2323f342f78e71726a71f58261"/>
  <p:tag name="KSO_WM_UNIT_IS_LAYOUT_DIAGRAM" val="1"/>
  <p:tag name="KSO_WM_CHIP_GROUPID" val="612df73ceaa89fd2fb383608"/>
  <p:tag name="KSO_WM_CHIP_XID" val="612f80d1c37455bdf62a9691"/>
  <p:tag name="KSO_WM_CHIP_FILLAREA_FILL_RULE" val="{&quot;fill_align&quot;:&quot;cm&quot;,&quot;fill_mode&quot;:&quot;fix&quot;,&quot;sacle_strategy&quot;:&quot;stretch&quot;}"/>
  <p:tag name="KSO_WM_ASSEMBLE_CHIP_INDEX" val="2eab3ae6db9d4625a4dc84e97eac4282"/>
  <p:tag name="KSO_WM_UNIT_TEXT_FILL_FORE_SCHEMECOLOR_INDEX_BRIGHTNESS" val="0"/>
  <p:tag name="KSO_WM_UNIT_TEXT_FILL_FORE_SCHEMECOLOR_INDEX" val="5"/>
  <p:tag name="KSO_WM_UNIT_TEXT_FILL_TYPE" val="1"/>
  <p:tag name="KSO_WM_UNIT_USESOURCEFORMAT_APPLY" val="0"/>
</p:tagLst>
</file>

<file path=ppt/tags/tag287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l2-1"/>
  <p:tag name="KSO_WM_UNIT_TYPE" val="l_h_a"/>
  <p:tag name="KSO_WM_UNIT_INDEX" val="1_1_1"/>
  <p:tag name="KSO_WM_UNIT_ID" val="custom20221575_5*l_h_a*1_1_1"/>
  <p:tag name="KSO_WM_TEMPLATE_CATEGORY" val="custom"/>
  <p:tag name="KSO_WM_TEMPLATE_INDEX" val="20221575"/>
  <p:tag name="KSO_WM_UNIT_LAYERLEVEL" val="1_1_1"/>
  <p:tag name="KSO_WM_TAG_VERSION" val="1.0"/>
  <p:tag name="KSO_WM_BEAUTIFY_FLAG" val="#wm#"/>
  <p:tag name="KSO_WM_UNIT_VALUE" val="11"/>
  <p:tag name="KSO_WM_UNIT_BLOCK" val="0"/>
  <p:tag name="KSO_WM_UNIT_DEC_AREA_ID" val="1b1e1b2323f342f78e71726a71f58261"/>
  <p:tag name="KSO_WM_UNIT_IS_LAYOUT_DIAGRAM" val="1"/>
  <p:tag name="KSO_WM_CHIP_GROUPID" val="612df73ceaa89fd2fb383608"/>
  <p:tag name="KSO_WM_CHIP_XID" val="612f80d1c37455bdf62a9691"/>
  <p:tag name="KSO_WM_CHIP_FILLAREA_FILL_RULE" val="{&quot;fill_align&quot;:&quot;cm&quot;,&quot;fill_mode&quot;:&quot;fix&quot;,&quot;sacle_strategy&quot;:&quot;stretch&quot;}"/>
  <p:tag name="KSO_WM_ASSEMBLE_CHIP_INDEX" val="2eab3ae6db9d4625a4dc84e97eac4282"/>
  <p:tag name="KSO_WM_UNIT_TEXT_FILL_FORE_SCHEMECOLOR_INDEX_BRIGHTNESS" val="0"/>
  <p:tag name="KSO_WM_UNIT_TEXT_FILL_FORE_SCHEMECOLOR_INDEX" val="5"/>
  <p:tag name="KSO_WM_UNIT_TEXT_FILL_TYPE" val="1"/>
  <p:tag name="KSO_WM_UNIT_USESOURCEFORMAT_APPLY" val="0"/>
</p:tagLst>
</file>

<file path=ppt/tags/tag288.xml><?xml version="1.0" encoding="utf-8"?>
<p:tagLst xmlns:p="http://schemas.openxmlformats.org/presentationml/2006/main">
  <p:tag name="KSO_WM_SLIDE_ID" val="custom20221575_4"/>
  <p:tag name="KSO_WM_TEMPLATE_SUBCATEGORY" val="21"/>
  <p:tag name="KSO_WM_TEMPLATE_MASTER_TYPE" val="1"/>
  <p:tag name="KSO_WM_TEMPLATE_COLOR_TYPE" val="1"/>
  <p:tag name="KSO_WM_SLIDE_ITEM_CNT" val="5"/>
  <p:tag name="KSO_WM_SLIDE_INDEX" val="4"/>
  <p:tag name="KSO_WM_TAG_VERSION" val="1.0"/>
  <p:tag name="KSO_WM_BEAUTIFY_FLAG" val="#wm#"/>
  <p:tag name="KSO_WM_TEMPLATE_CATEGORY" val="custom"/>
  <p:tag name="KSO_WM_TEMPLATE_INDEX" val="20221575"/>
  <p:tag name="KSO_WM_CHIP_INFOS" val="{&quot;type&quot;:0,&quot;layout_type&quot;:&quot;1_NF_C_1&quot;,&quot;layout_feature&quot;:1,&quot;aspect_ratio&quot;:&quot;16:9&quot;,&quot;same_font_size&quot;:false,&quot;diagram&quot;:{&quot;type&quot;:[],&quot;direction&quot;:0,&quot;isSupportDecBetweenItems&quot;:false},&quot;tags&quot;:{&quot;style&quot;:[&quot;全选&quot;,&quot;商务&quot;,&quot;简约&quot;,&quot;文艺清新&quot;,&quot;中国风&quot;,&quot;卡通&quot;,&quot;欧美风&quot;,&quot;黑板风&quot;,&quot;渐变风&quot;,&quot;党政风&quot;]},&quot;slide_type&quot;:[&quot;contents&quot;],&quot;useType&quot;:[&quot;ppt&quot;]}"/>
  <p:tag name="KSO_WM_CHIP_FILLPROP" val="[[{&quot;text_align&quot;:&quot;lm&quot;,&quot;text_direction&quot;:&quot;horizontal&quot;,&quot;support_big_font&quot;:false,&quot;picture_toward&quot;:0,&quot;picture_dockside&quot;:[],&quot;fill_id&quot;:&quot;78c48004fec24646be0b691a02162589&quot;,&quot;fill_align&quot;:&quot;lm&quot;,&quot;chip_types&quot;:[&quot;diagram&quot;,&quot;header&quot;,&quot;wordpuzzle&quot;]}],[{&quot;text_align&quot;:&quot;cm&quot;,&quot;text_direction&quot;:&quot;horizontal&quot;,&quot;support_big_font&quot;:false,&quot;picture_toward&quot;:0,&quot;picture_dockside&quot;:[],&quot;fill_id&quot;:&quot;78c48004fec24646be0b691a02162589&quot;,&quot;fill_align&quot;:&quot;cm&quot;,&quot;chip_types&quot;:[&quot;diagram&quot;,&quot;header&quot;,&quot;wordpuzzle&quot;]}]]"/>
  <p:tag name="KSO_WM_CHIP_DECFILLPROP" val="[]"/>
  <p:tag name="KSO_WM_SLIDE_LAYOUT" val="a_b_l"/>
  <p:tag name="KSO_WM_SLIDE_LAYOUT_CNT" val="1_1_1"/>
  <p:tag name="KSO_WM_CHIP_XID" val="613098b4c37455bdf62aa2dd"/>
  <p:tag name="KSO_WM_CHIP_GROUPID" val="613098b4c37455bdf62aa2dc"/>
  <p:tag name="KSO_WM_SLIDE_BK_DARK_LIGHT" val="2"/>
  <p:tag name="KSO_WM_SLIDE_BACKGROUND_TYPE" val="general"/>
  <p:tag name="KSO_WM_DIAGRAM_GROUP_CODE" val="l1l2-1"/>
  <p:tag name="KSO_WM_SLIDE_DIAGTYPE" val="l"/>
  <p:tag name="KSO_WM_SLIDE_SUPPORT_FEATURE_TYPE" val="0"/>
  <p:tag name="KSO_WM_SLIDE_TYPE" val="contents"/>
  <p:tag name="KSO_WM_CHIP_COLORING" val="1"/>
  <p:tag name="KSO_WM_SLIDE_SUBTYPE" val="diag"/>
  <p:tag name="KSO_WM_TEMPLATE_ASSEMBLE_XID" val="620c6184885c969e0bd23bfe"/>
  <p:tag name="KSO_WM_TEMPLATE_ASSEMBLE_GROUPID" val="6209c1a9d5eb2dbc5c6dfe83"/>
  <p:tag name="KSO_WM_SPECIAL_SOURCE" val="bdnull"/>
</p:tagLst>
</file>

<file path=ppt/tags/tag289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1934*4413*822*822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BEAUTIFY_FLAG" val="#wm#"/>
  <p:tag name="KSO_WM_TEMPLATE_CATEGORY" val="custom"/>
  <p:tag name="KSO_WM_TEMPLATE_INDEX" val="20221575"/>
  <p:tag name="KSO_WM_SPECIAL_SOURCE" val="bdnull"/>
</p:tagLst>
</file>

<file path=ppt/tags/tag291.xml><?xml version="1.0" encoding="utf-8"?>
<p:tagLst xmlns:p="http://schemas.openxmlformats.org/presentationml/2006/main">
  <p:tag name="KSO_WM_BEAUTIFY_FLAG" val="#wm#"/>
  <p:tag name="KSO_WM_TEMPLATE_CATEGORY" val="custom"/>
  <p:tag name="KSO_WM_TEMPLATE_INDEX" val="20221575"/>
  <p:tag name="KSO_WM_SPECIAL_SOURCE" val="bdnull"/>
</p:tagLst>
</file>

<file path=ppt/tags/tag292.xml><?xml version="1.0" encoding="utf-8"?>
<p:tagLst xmlns:p="http://schemas.openxmlformats.org/presentationml/2006/main">
  <p:tag name="KSO_WM_BEAUTIFY_FLAG" val="#wm#"/>
  <p:tag name="KSO_WM_TEMPLATE_CATEGORY" val="custom"/>
  <p:tag name="KSO_WM_TEMPLATE_INDEX" val="20221575"/>
  <p:tag name="KSO_WM_SPECIAL_SOURCE" val="bdnull"/>
</p:tagLst>
</file>

<file path=ppt/tags/tag293.xml><?xml version="1.0" encoding="utf-8"?>
<p:tagLst xmlns:p="http://schemas.openxmlformats.org/presentationml/2006/main">
  <p:tag name="KSO_WM_BEAUTIFY_FLAG" val="#wm#"/>
  <p:tag name="KSO_WM_TEMPLATE_CATEGORY" val="custom"/>
  <p:tag name="KSO_WM_TEMPLATE_INDEX" val="20221575"/>
  <p:tag name="KSO_WM_SPECIAL_SOURCE" val="bdnull"/>
</p:tagLst>
</file>

<file path=ppt/tags/tag294.xml><?xml version="1.0" encoding="utf-8"?>
<p:tagLst xmlns:p="http://schemas.openxmlformats.org/presentationml/2006/main">
  <p:tag name="KSO_WM_BEAUTIFY_FLAG" val="#wm#"/>
  <p:tag name="KSO_WM_TEMPLATE_CATEGORY" val="custom"/>
  <p:tag name="KSO_WM_TEMPLATE_INDEX" val="20221575"/>
  <p:tag name="KSO_WM_SPECIAL_SOURCE" val="bdnull"/>
</p:tagLst>
</file>

<file path=ppt/tags/tag295.xml><?xml version="1.0" encoding="utf-8"?>
<p:tagLst xmlns:p="http://schemas.openxmlformats.org/presentationml/2006/main">
  <p:tag name="KSO_WM_BEAUTIFY_FLAG" val="#wm#"/>
  <p:tag name="KSO_WM_TEMPLATE_CATEGORY" val="custom"/>
  <p:tag name="KSO_WM_TEMPLATE_INDEX" val="20221575"/>
  <p:tag name="KSO_WM_SPECIAL_SOURCE" val="bdnull"/>
</p:tagLst>
</file>

<file path=ppt/tags/tag296.xml><?xml version="1.0" encoding="utf-8"?>
<p:tagLst xmlns:p="http://schemas.openxmlformats.org/presentationml/2006/main">
  <p:tag name="KSO_WM_BEAUTIFY_FLAG" val="#wm#"/>
  <p:tag name="KSO_WM_TEMPLATE_CATEGORY" val="custom"/>
  <p:tag name="KSO_WM_TEMPLATE_INDEX" val="20221575"/>
  <p:tag name="KSO_WM_SPECIAL_SOURCE" val="bdnull"/>
</p:tagLst>
</file>

<file path=ppt/tags/tag297.xml><?xml version="1.0" encoding="utf-8"?>
<p:tagLst xmlns:p="http://schemas.openxmlformats.org/presentationml/2006/main">
  <p:tag name="KSO_WM_BEAUTIFY_FLAG" val="#wm#"/>
  <p:tag name="KSO_WM_TEMPLATE_CATEGORY" val="custom"/>
  <p:tag name="KSO_WM_TEMPLATE_INDEX" val="20221575"/>
  <p:tag name="KSO_WM_SPECIAL_SOURCE" val="bdnull"/>
</p:tagLst>
</file>

<file path=ppt/tags/tag298.xml><?xml version="1.0" encoding="utf-8"?>
<p:tagLst xmlns:p="http://schemas.openxmlformats.org/presentationml/2006/main">
  <p:tag name="KSO_WM_BEAUTIFY_FLAG" val="#wm#"/>
  <p:tag name="KSO_WM_TEMPLATE_CATEGORY" val="custom"/>
  <p:tag name="KSO_WM_TEMPLATE_INDEX" val="20221575"/>
  <p:tag name="KSO_WM_SPECIAL_SOURCE" val="bdnull"/>
</p:tagLst>
</file>

<file path=ppt/tags/tag299.xml><?xml version="1.0" encoding="utf-8"?>
<p:tagLst xmlns:p="http://schemas.openxmlformats.org/presentationml/2006/main">
  <p:tag name="KSO_WM_BEAUTIFY_FLAG" val="#wm#"/>
  <p:tag name="KSO_WM_TEMPLATE_CATEGORY" val="custom"/>
  <p:tag name="KSO_WM_TEMPLATE_INDEX" val="20221575"/>
  <p:tag name="KSO_WM_SPECIAL_SOURCE" val="bdnull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BEAUTIFY_FLAG" val="#wm#"/>
  <p:tag name="KSO_WM_TEMPLATE_CATEGORY" val="custom"/>
  <p:tag name="KSO_WM_TEMPLATE_INDEX" val="20221575"/>
  <p:tag name="KSO_WM_SPECIAL_SOURCE" val="bdnull"/>
</p:tagLst>
</file>

<file path=ppt/tags/tag301.xml><?xml version="1.0" encoding="utf-8"?>
<p:tagLst xmlns:p="http://schemas.openxmlformats.org/presentationml/2006/main">
  <p:tag name="KSO_WM_BEAUTIFY_FLAG" val="#wm#"/>
  <p:tag name="KSO_WM_TEMPLATE_CATEGORY" val="custom"/>
  <p:tag name="KSO_WM_TEMPLATE_INDEX" val="20221575"/>
  <p:tag name="KSO_WM_SPECIAL_SOURCE" val="bdnull"/>
</p:tagLst>
</file>

<file path=ppt/tags/tag302.xml><?xml version="1.0" encoding="utf-8"?>
<p:tagLst xmlns:p="http://schemas.openxmlformats.org/presentationml/2006/main">
  <p:tag name="KSO_WM_BEAUTIFY_FLAG" val="#wm#"/>
  <p:tag name="KSO_WM_TEMPLATE_CATEGORY" val="custom"/>
  <p:tag name="KSO_WM_TEMPLATE_INDEX" val="20221575"/>
  <p:tag name="KSO_WM_SPECIAL_SOURCE" val="bdnull"/>
</p:tagLst>
</file>

<file path=ppt/tags/tag303.xml><?xml version="1.0" encoding="utf-8"?>
<p:tagLst xmlns:p="http://schemas.openxmlformats.org/presentationml/2006/main">
  <p:tag name="KSO_WM_BEAUTIFY_FLAG" val="#wm#"/>
  <p:tag name="KSO_WM_TEMPLATE_CATEGORY" val="custom"/>
  <p:tag name="KSO_WM_TEMPLATE_INDEX" val="20221575"/>
  <p:tag name="KSO_WM_SPECIAL_SOURCE" val="bdnull"/>
</p:tagLst>
</file>

<file path=ppt/tags/tag304.xml><?xml version="1.0" encoding="utf-8"?>
<p:tagLst xmlns:p="http://schemas.openxmlformats.org/presentationml/2006/main">
  <p:tag name="KSO_WM_BEAUTIFY_FLAG" val="#wm#"/>
  <p:tag name="KSO_WM_TEMPLATE_CATEGORY" val="custom"/>
  <p:tag name="KSO_WM_TEMPLATE_INDEX" val="20221575"/>
  <p:tag name="KSO_WM_SPECIAL_SOURCE" val="bdnull"/>
</p:tagLst>
</file>

<file path=ppt/tags/tag305.xml><?xml version="1.0" encoding="utf-8"?>
<p:tagLst xmlns:p="http://schemas.openxmlformats.org/presentationml/2006/main">
  <p:tag name="KSO_WM_BEAUTIFY_FLAG" val="#wm#"/>
  <p:tag name="KSO_WM_TEMPLATE_CATEGORY" val="custom"/>
  <p:tag name="KSO_WM_TEMPLATE_INDEX" val="20221575"/>
  <p:tag name="KSO_WM_SPECIAL_SOURCE" val="bdnull"/>
</p:tagLst>
</file>

<file path=ppt/tags/tag306.xml><?xml version="1.0" encoding="utf-8"?>
<p:tagLst xmlns:p="http://schemas.openxmlformats.org/presentationml/2006/main">
  <p:tag name="KSO_WM_BEAUTIFY_FLAG" val="#wm#"/>
  <p:tag name="KSO_WM_TEMPLATE_CATEGORY" val="custom"/>
  <p:tag name="KSO_WM_TEMPLATE_INDEX" val="20221575"/>
  <p:tag name="KSO_WM_SPECIAL_SOURCE" val="bdnull"/>
</p:tagLst>
</file>

<file path=ppt/tags/tag307.xml><?xml version="1.0" encoding="utf-8"?>
<p:tagLst xmlns:p="http://schemas.openxmlformats.org/presentationml/2006/main">
  <p:tag name="KSO_DOCER_TEMPLATE_OPEN_ONCE_MARK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SUBTYPE" val="v"/>
  <p:tag name="KSO_WM_TEMPLATE_CATEGORY" val="chip"/>
  <p:tag name="KSO_WM_TEMPLATE_INDEX" val="20221575"/>
  <p:tag name="KSO_WM_UNIT_TYPE" val="i"/>
  <p:tag name="KSO_WM_UNIT_INDEX" val="1"/>
  <p:tag name="KSO_WM_UNIT_ID" val="chip20221575_1*i*1"/>
  <p:tag name="KSO_WM_BEAUTIFY_FLAG" val="#wm#"/>
  <p:tag name="KSO_WM_TAG_VERSION" val="1.0"/>
  <p:tag name="KSO_WM_CHIP_GROUPID" val="6209c1a9d5eb2dbc5c6dfe83"/>
  <p:tag name="KSO_WM_CHIP_XID" val="6209c1a9885c969e0bd1507a"/>
  <p:tag name="KSO_WM_UNIT_DEC_AREA_ID" val="3f7b6af2e640406780716be74b17cbe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3cc662e75e414550b3350da727bc6014"/>
</p:tagLst>
</file>

<file path=ppt/tags/tag64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3*i*1"/>
  <p:tag name="KSO_WM_BEAUTIFY_FLAG" val="#wm#"/>
  <p:tag name="KSO_WM_TAG_VERSION" val="1.0"/>
  <p:tag name="KSO_WM_CHIP_GROUPID" val="6209c1a9d5eb2dbc5c6dfe83"/>
  <p:tag name="KSO_WM_CHIP_XID" val="6209c1a9885c969e0bd150dc"/>
  <p:tag name="KSO_WM_UNIT_DEC_AREA_ID" val="7023275a643449008327190be1f8dc62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819c637d1224bb3b8753010dd2c10e7"/>
</p:tagLst>
</file>

<file path=ppt/tags/tag65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2*i*1"/>
  <p:tag name="KSO_WM_BEAUTIFY_FLAG" val="#wm#"/>
  <p:tag name="KSO_WM_TAG_VERSION" val="1.0"/>
  <p:tag name="KSO_WM_CHIP_GROUPID" val="6209c1a9d5eb2dbc5c6dfe83"/>
  <p:tag name="KSO_WM_CHIP_XID" val="6209c1a9885c969e0bd150db"/>
  <p:tag name="KSO_WM_UNIT_DEC_AREA_ID" val="f0066043cd2c4e96a485d63524f58dd1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111c5d21cf4437986374cbfaa2cf75c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PRESET_TEXT" val="极简风财务季度报告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1575_1*a*1"/>
  <p:tag name="KSO_WM_TEMPLATE_CATEGORY" val="custom"/>
  <p:tag name="KSO_WM_TEMPLATE_INDEX" val="20221575"/>
  <p:tag name="KSO_WM_UNIT_LAYERLEVEL" val="1"/>
  <p:tag name="KSO_WM_TAG_VERSION" val="1.0"/>
  <p:tag name="KSO_WM_BEAUTIFY_FLAG" val="#wm#"/>
  <p:tag name="KSO_WM_UNIT_DEFAULT_FONT" val="54;66;2"/>
  <p:tag name="KSO_WM_UNIT_BLOCK" val="0"/>
  <p:tag name="KSO_WM_UNIT_DEC_AREA_ID" val="f8c011113525456bbf2abd51e4f09d90"/>
  <p:tag name="KSO_WM_CHIP_GROUPID" val="6184fc6504b8904ebc644dba"/>
  <p:tag name="KSO_WM_CHIP_XID" val="6184fc6504b8904ebc644db7"/>
  <p:tag name="KSO_WM_CHIP_FILLAREA_FILL_RULE" val="{&quot;fill_align&quot;:&quot;cm&quot;,&quot;fill_mode&quot;:&quot;adaptive&quot;,&quot;sacle_strategy&quot;:&quot;smart&quot;}"/>
  <p:tag name="KSO_WM_ASSEMBLE_CHIP_INDEX" val="4cf25a1a60c04a1a9230cd4120ec67b0"/>
  <p:tag name="KSO_WM_UNIT_TEXT_FILL_FORE_SCHEMECOLOR_INDEX_BRIGHTNESS" val="0"/>
  <p:tag name="KSO_WM_UNIT_TEXT_FILL_FORE_SCHEMECOLOR_INDEX" val="5"/>
  <p:tag name="KSO_WM_UNIT_TEXT_FILL_TYPE" val="1"/>
  <p:tag name="KSO_WM_TEMPLATE_ASSEMBLE_XID" val="620c6183d5eb2dbc5c6f3803"/>
  <p:tag name="KSO_WM_TEMPLATE_ASSEMBLE_GROUPID" val="6209c1a9d5eb2dbc5c6dfe83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1575_1*b*1"/>
  <p:tag name="KSO_WM_TEMPLATE_CATEGORY" val="custom"/>
  <p:tag name="KSO_WM_TEMPLATE_INDEX" val="20221575"/>
  <p:tag name="KSO_WM_UNIT_LAYERLEVEL" val="1"/>
  <p:tag name="KSO_WM_TAG_VERSION" val="1.0"/>
  <p:tag name="KSO_WM_BEAUTIFY_FLAG" val="#wm#"/>
  <p:tag name="KSO_WM_UNIT_DEFAULT_FONT" val="20;22;2"/>
  <p:tag name="KSO_WM_UNIT_BLOCK" val="0"/>
  <p:tag name="KSO_WM_UNIT_DEC_AREA_ID" val="fb059be894f542109b2fa7e46d320a6b"/>
  <p:tag name="KSO_WM_CHIP_GROUPID" val="6184fc6504b8904ebc644dba"/>
  <p:tag name="KSO_WM_CHIP_XID" val="6184fc6504b8904ebc644db7"/>
  <p:tag name="KSO_WM_CHIP_FILLAREA_FILL_RULE" val="{&quot;fill_align&quot;:&quot;cm&quot;,&quot;fill_mode&quot;:&quot;adaptive&quot;,&quot;sacle_strategy&quot;:&quot;smart&quot;}"/>
  <p:tag name="KSO_WM_ASSEMBLE_CHIP_INDEX" val="4cf25a1a60c04a1a9230cd4120ec67b0"/>
  <p:tag name="KSO_WM_UNIT_TEXT_FILL_FORE_SCHEMECOLOR_INDEX_BRIGHTNESS" val="0"/>
  <p:tag name="KSO_WM_UNIT_TEXT_FILL_FORE_SCHEMECOLOR_INDEX" val="5"/>
  <p:tag name="KSO_WM_UNIT_TEXT_FILL_TYPE" val="1"/>
  <p:tag name="KSO_WM_TEMPLATE_ASSEMBLE_XID" val="620c6183d5eb2dbc5c6f3803"/>
  <p:tag name="KSO_WM_TEMPLATE_ASSEMBLE_GROUPID" val="6209c1a9d5eb2dbc5c6dfe83"/>
</p:tagLst>
</file>

<file path=ppt/tags/tag68.xml><?xml version="1.0" encoding="utf-8"?>
<p:tagLst xmlns:p="http://schemas.openxmlformats.org/presentationml/2006/main">
  <p:tag name="KSO_WM_UNIT_SUBTYPE" val="v"/>
  <p:tag name="KSO_WM_TEMPLATE_CATEGORY" val="chip"/>
  <p:tag name="KSO_WM_TEMPLATE_INDEX" val="20221575"/>
  <p:tag name="KSO_WM_UNIT_TYPE" val="i"/>
  <p:tag name="KSO_WM_UNIT_INDEX" val="1"/>
  <p:tag name="KSO_WM_UNIT_ID" val="chip20221575_10*i*1"/>
  <p:tag name="KSO_WM_BEAUTIFY_FLAG" val="#wm#"/>
  <p:tag name="KSO_WM_TAG_VERSION" val="1.0"/>
  <p:tag name="KSO_WM_CHIP_GROUPID" val="6209c1a9d5eb2dbc5c6dfe83"/>
  <p:tag name="KSO_WM_CHIP_XID" val="6209c1a9885c969e0bd1506d"/>
  <p:tag name="KSO_WM_UNIT_DEC_AREA_ID" val="79f5f798262b47cb870bd0c961f464b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0cf8d8c9c404b79a6b407f776172b89"/>
</p:tagLst>
</file>

<file path=ppt/tags/tag69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1*i*1"/>
  <p:tag name="KSO_WM_BEAUTIFY_FLAG" val="#wm#"/>
  <p:tag name="KSO_WM_TAG_VERSION" val="1.0"/>
  <p:tag name="KSO_WM_CHIP_GROUPID" val="6209c1a9d5eb2dbc5c6dfe83"/>
  <p:tag name="KSO_WM_CHIP_XID" val="6209c1a9885c969e0bd15050"/>
  <p:tag name="KSO_WM_UNIT_DEC_AREA_ID" val="b1a40b61907f4596b126c0e8331ddd24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562be9a81f54df1995e3525ac6a65ea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2*i*1"/>
  <p:tag name="KSO_WM_BEAUTIFY_FLAG" val="#wm#"/>
  <p:tag name="KSO_WM_TAG_VERSION" val="1.0"/>
  <p:tag name="KSO_WM_CHIP_GROUPID" val="6209c1a9d5eb2dbc5c6dfe83"/>
  <p:tag name="KSO_WM_CHIP_XID" val="6209c1a9885c969e0bd15058"/>
  <p:tag name="KSO_WM_UNIT_DEC_AREA_ID" val="763841c130e4451aa26bf4e646611121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6d97c8807cfe4db69322cc2b3bc09c9f"/>
</p:tagLst>
</file>

<file path=ppt/tags/tag71.xml><?xml version="1.0" encoding="utf-8"?>
<p:tagLst xmlns:p="http://schemas.openxmlformats.org/presentationml/2006/main">
  <p:tag name="KSO_WM_UNIT_SUBTYPE" val="v"/>
  <p:tag name="KSO_WM_TEMPLATE_CATEGORY" val="chip"/>
  <p:tag name="KSO_WM_TEMPLATE_INDEX" val="20221575"/>
  <p:tag name="KSO_WM_UNIT_TYPE" val="i"/>
  <p:tag name="KSO_WM_UNIT_INDEX" val="1"/>
  <p:tag name="KSO_WM_UNIT_ID" val="chip20221575_4*i*1"/>
  <p:tag name="KSO_WM_BEAUTIFY_FLAG" val="#wm#"/>
  <p:tag name="KSO_WM_TAG_VERSION" val="1.0"/>
  <p:tag name="KSO_WM_CHIP_GROUPID" val="6209c1a9d5eb2dbc5c6dfe83"/>
  <p:tag name="KSO_WM_CHIP_XID" val="6209c1a9885c969e0bd15047"/>
  <p:tag name="KSO_WM_UNIT_DEC_AREA_ID" val="43996197baff4b1a8e71f742523d84d7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24fe680226484a7d906d1fc012f14f92"/>
</p:tagLst>
</file>

<file path=ppt/tags/tag72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6*i*1"/>
  <p:tag name="KSO_WM_BEAUTIFY_FLAG" val="#wm#"/>
  <p:tag name="KSO_WM_TAG_VERSION" val="1.0"/>
  <p:tag name="KSO_WM_CHIP_GROUPID" val="6209c1a9d5eb2dbc5c6dfe83"/>
  <p:tag name="KSO_WM_CHIP_XID" val="6209c1a9885c969e0bd15046"/>
  <p:tag name="KSO_WM_UNIT_DEC_AREA_ID" val="c96a2214a758455d80552bd207c270ea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d1544e69dca448e91d5d44623775d1e"/>
</p:tagLst>
</file>

<file path=ppt/tags/tag73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5*i*1"/>
  <p:tag name="KSO_WM_BEAUTIFY_FLAG" val="#wm#"/>
  <p:tag name="KSO_WM_TAG_VERSION" val="1.0"/>
  <p:tag name="KSO_WM_CHIP_GROUPID" val="6209c1a9d5eb2dbc5c6dfe83"/>
  <p:tag name="KSO_WM_CHIP_XID" val="6209c1a9885c969e0bd15045"/>
  <p:tag name="KSO_WM_UNIT_DEC_AREA_ID" val="a731318af3144b03903742868e56854d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517bdd8826e424b8e05bc901132d693"/>
</p:tagLst>
</file>

<file path=ppt/tags/tag7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1575_1*a*1"/>
  <p:tag name="KSO_WM_TEMPLATE_CATEGORY" val="custom"/>
  <p:tag name="KSO_WM_TEMPLATE_INDEX" val="20221575"/>
  <p:tag name="KSO_WM_UNIT_LAYERLEVEL" val="1"/>
  <p:tag name="KSO_WM_TAG_VERSION" val="1.0"/>
  <p:tag name="KSO_WM_BEAUTIFY_FLAG" val="#wm#"/>
  <p:tag name="KSO_WM_UNIT_DEFAULT_FONT" val="66;72;2"/>
  <p:tag name="KSO_WM_UNIT_BLOCK" val="0"/>
  <p:tag name="KSO_WM_UNIT_DEC_AREA_ID" val="19a822a425ea420e88e2e8b4eb747be7"/>
  <p:tag name="KSO_WM_CHIP_GROUPID" val="618886c004b8904ebc644f8f"/>
  <p:tag name="KSO_WM_CHIP_XID" val="618886c004b8904ebc644f8c"/>
  <p:tag name="KSO_WM_CHIP_FILLAREA_FILL_RULE" val="{&quot;fill_align&quot;:&quot;cm&quot;,&quot;fill_mode&quot;:&quot;adaptive&quot;,&quot;sacle_strategy&quot;:&quot;smart&quot;}"/>
  <p:tag name="KSO_WM_ASSEMBLE_CHIP_INDEX" val="30d21b9391e54a0e86603f4728119c0c"/>
  <p:tag name="KSO_WM_UNIT_TEXT_FILL_FORE_SCHEMECOLOR_INDEX_BRIGHTNESS" val="0.15"/>
  <p:tag name="KSO_WM_UNIT_TEXT_FILL_FORE_SCHEMECOLOR_INDEX" val="13"/>
  <p:tag name="KSO_WM_UNIT_TEXT_FILL_TYPE" val="1"/>
  <p:tag name="KSO_WM_TEMPLATE_ASSEMBLE_XID" val="620c6183885c969e0bd23b90"/>
  <p:tag name="KSO_WM_TEMPLATE_ASSEMBLE_GROUPID" val="6209c1a9d5eb2dbc5c6dfe83"/>
</p:tagLst>
</file>

<file path=ppt/tags/tag75.xml><?xml version="1.0" encoding="utf-8"?>
<p:tagLst xmlns:p="http://schemas.openxmlformats.org/presentationml/2006/main">
  <p:tag name="KSO_WM_UNIT_SUBTYPE" val="v"/>
  <p:tag name="KSO_WM_TEMPLATE_CATEGORY" val="chip"/>
  <p:tag name="KSO_WM_TEMPLATE_INDEX" val="20221575"/>
  <p:tag name="KSO_WM_UNIT_TYPE" val="i"/>
  <p:tag name="KSO_WM_UNIT_INDEX" val="1"/>
  <p:tag name="KSO_WM_UNIT_ID" val="chip20221575_10*i*1"/>
  <p:tag name="KSO_WM_BEAUTIFY_FLAG" val="#wm#"/>
  <p:tag name="KSO_WM_TAG_VERSION" val="1.0"/>
  <p:tag name="KSO_WM_CHIP_GROUPID" val="6209c1a9d5eb2dbc5c6dfe83"/>
  <p:tag name="KSO_WM_CHIP_XID" val="6209c1a9885c969e0bd1506d"/>
  <p:tag name="KSO_WM_UNIT_DEC_AREA_ID" val="79f5f798262b47cb870bd0c961f464b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0cf8d8c9c404b79a6b407f776172b89"/>
</p:tagLst>
</file>

<file path=ppt/tags/tag76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1*i*1"/>
  <p:tag name="KSO_WM_BEAUTIFY_FLAG" val="#wm#"/>
  <p:tag name="KSO_WM_TAG_VERSION" val="1.0"/>
  <p:tag name="KSO_WM_CHIP_GROUPID" val="6209c1a9d5eb2dbc5c6dfe83"/>
  <p:tag name="KSO_WM_CHIP_XID" val="6209c1a9885c969e0bd15050"/>
  <p:tag name="KSO_WM_UNIT_DEC_AREA_ID" val="b1a40b61907f4596b126c0e8331ddd24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562be9a81f54df1995e3525ac6a65ea"/>
</p:tagLst>
</file>

<file path=ppt/tags/tag77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2*i*1"/>
  <p:tag name="KSO_WM_BEAUTIFY_FLAG" val="#wm#"/>
  <p:tag name="KSO_WM_TAG_VERSION" val="1.0"/>
  <p:tag name="KSO_WM_CHIP_GROUPID" val="6209c1a9d5eb2dbc5c6dfe83"/>
  <p:tag name="KSO_WM_CHIP_XID" val="6209c1a9885c969e0bd15058"/>
  <p:tag name="KSO_WM_UNIT_DEC_AREA_ID" val="763841c130e4451aa26bf4e646611121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6d97c8807cfe4db69322cc2b3bc09c9f"/>
</p:tagLst>
</file>

<file path=ppt/tags/tag78.xml><?xml version="1.0" encoding="utf-8"?>
<p:tagLst xmlns:p="http://schemas.openxmlformats.org/presentationml/2006/main">
  <p:tag name="KSO_WM_UNIT_SUBTYPE" val="v"/>
  <p:tag name="KSO_WM_TEMPLATE_CATEGORY" val="chip"/>
  <p:tag name="KSO_WM_TEMPLATE_INDEX" val="20221575"/>
  <p:tag name="KSO_WM_UNIT_TYPE" val="i"/>
  <p:tag name="KSO_WM_UNIT_INDEX" val="1"/>
  <p:tag name="KSO_WM_UNIT_ID" val="chip20221575_10*i*1"/>
  <p:tag name="KSO_WM_BEAUTIFY_FLAG" val="#wm#"/>
  <p:tag name="KSO_WM_TAG_VERSION" val="1.0"/>
  <p:tag name="KSO_WM_CHIP_GROUPID" val="6209c1a9d5eb2dbc5c6dfe83"/>
  <p:tag name="KSO_WM_CHIP_XID" val="6209c1a9885c969e0bd1506d"/>
  <p:tag name="KSO_WM_UNIT_DEC_AREA_ID" val="79f5f798262b47cb870bd0c961f464b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0cf8d8c9c404b79a6b407f776172b89"/>
</p:tagLst>
</file>

<file path=ppt/tags/tag79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1*i*1"/>
  <p:tag name="KSO_WM_BEAUTIFY_FLAG" val="#wm#"/>
  <p:tag name="KSO_WM_TAG_VERSION" val="1.0"/>
  <p:tag name="KSO_WM_CHIP_GROUPID" val="6209c1a9d5eb2dbc5c6dfe83"/>
  <p:tag name="KSO_WM_CHIP_XID" val="6209c1a9885c969e0bd15050"/>
  <p:tag name="KSO_WM_UNIT_DEC_AREA_ID" val="b1a40b61907f4596b126c0e8331ddd24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562be9a81f54df1995e3525ac6a65ea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2*i*1"/>
  <p:tag name="KSO_WM_BEAUTIFY_FLAG" val="#wm#"/>
  <p:tag name="KSO_WM_TAG_VERSION" val="1.0"/>
  <p:tag name="KSO_WM_CHIP_GROUPID" val="6209c1a9d5eb2dbc5c6dfe83"/>
  <p:tag name="KSO_WM_CHIP_XID" val="6209c1a9885c969e0bd15058"/>
  <p:tag name="KSO_WM_UNIT_DEC_AREA_ID" val="763841c130e4451aa26bf4e646611121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6d97c8807cfe4db69322cc2b3bc09c9f"/>
</p:tagLst>
</file>

<file path=ppt/tags/tag81.xml><?xml version="1.0" encoding="utf-8"?>
<p:tagLst xmlns:p="http://schemas.openxmlformats.org/presentationml/2006/main">
  <p:tag name="KSO_WM_UNIT_SUBTYPE" val="v"/>
  <p:tag name="KSO_WM_TEMPLATE_CATEGORY" val="chip"/>
  <p:tag name="KSO_WM_TEMPLATE_INDEX" val="20221575"/>
  <p:tag name="KSO_WM_UNIT_TYPE" val="i"/>
  <p:tag name="KSO_WM_UNIT_INDEX" val="1"/>
  <p:tag name="KSO_WM_UNIT_ID" val="chip20221575_7*i*1"/>
  <p:tag name="KSO_WM_BEAUTIFY_FLAG" val="#wm#"/>
  <p:tag name="KSO_WM_TAG_VERSION" val="1.0"/>
  <p:tag name="KSO_WM_CHIP_GROUPID" val="6209c1a9d5eb2dbc5c6dfe83"/>
  <p:tag name="KSO_WM_CHIP_XID" val="6209c1a9885c969e0bd14f63"/>
  <p:tag name="KSO_WM_UNIT_DEC_AREA_ID" val="329d5e359e5d4f6397bd421252674ad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80900620683424ea10d666e18b7f5e2"/>
</p:tagLst>
</file>

<file path=ppt/tags/tag82.xml><?xml version="1.0" encoding="utf-8"?>
<p:tagLst xmlns:p="http://schemas.openxmlformats.org/presentationml/2006/main">
  <p:tag name="KSO_WM_UNIT_SUBTYPE" val="r"/>
  <p:tag name="KSO_WM_TEMPLATE_CATEGORY" val="chip"/>
  <p:tag name="KSO_WM_TEMPLATE_INDEX" val="20221575"/>
  <p:tag name="KSO_WM_UNIT_TYPE" val="i"/>
  <p:tag name="KSO_WM_UNIT_INDEX" val="1"/>
  <p:tag name="KSO_WM_UNIT_ID" val="chip20221575_9*i*1"/>
  <p:tag name="KSO_WM_BEAUTIFY_FLAG" val="#wm#"/>
  <p:tag name="KSO_WM_TAG_VERSION" val="1.0"/>
  <p:tag name="KSO_WM_CHIP_GROUPID" val="6209c1a9d5eb2dbc5c6dfe83"/>
  <p:tag name="KSO_WM_CHIP_XID" val="6209c1a9885c969e0bd14f43"/>
  <p:tag name="KSO_WM_UNIT_DEC_AREA_ID" val="b7d88a2a397e4bf7a2b9c76f48bf1702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1272b308b1f4da386bb79fc978d949f"/>
</p:tagLst>
</file>

<file path=ppt/tags/tag83.xml><?xml version="1.0" encoding="utf-8"?>
<p:tagLst xmlns:p="http://schemas.openxmlformats.org/presentationml/2006/main">
  <p:tag name="KSO_WM_UNIT_SUBTYPE" val="v"/>
  <p:tag name="KSO_WM_TEMPLATE_CATEGORY" val="chip"/>
  <p:tag name="KSO_WM_TEMPLATE_INDEX" val="20221575"/>
  <p:tag name="KSO_WM_UNIT_TYPE" val="i"/>
  <p:tag name="KSO_WM_UNIT_INDEX" val="1"/>
  <p:tag name="KSO_WM_UNIT_ID" val="chip20221575_8*i*1"/>
  <p:tag name="KSO_WM_BEAUTIFY_FLAG" val="#wm#"/>
  <p:tag name="KSO_WM_TAG_VERSION" val="1.0"/>
  <p:tag name="KSO_WM_CHIP_GROUPID" val="6209c1a9d5eb2dbc5c6dfe83"/>
  <p:tag name="KSO_WM_CHIP_XID" val="6209c1a9885c969e0bd14f79"/>
  <p:tag name="KSO_WM_UNIT_DEC_AREA_ID" val="def8c072ee234dc283c7607e745b5839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d00183c20a44ef1b7b319db95d149ef"/>
</p:tagLst>
</file>

<file path=ppt/tags/tag84.xml><?xml version="1.0" encoding="utf-8"?>
<p:tagLst xmlns:p="http://schemas.openxmlformats.org/presentationml/2006/main">
  <p:tag name="KSO_WM_UNIT_SUBTYPE" val="v"/>
  <p:tag name="KSO_WM_TEMPLATE_CATEGORY" val="chip"/>
  <p:tag name="KSO_WM_TEMPLATE_INDEX" val="20221575"/>
  <p:tag name="KSO_WM_UNIT_TYPE" val="i"/>
  <p:tag name="KSO_WM_UNIT_INDEX" val="1"/>
  <p:tag name="KSO_WM_UNIT_ID" val="chip20221575_10*i*1"/>
  <p:tag name="KSO_WM_BEAUTIFY_FLAG" val="#wm#"/>
  <p:tag name="KSO_WM_TAG_VERSION" val="1.0"/>
  <p:tag name="KSO_WM_CHIP_GROUPID" val="6209c1a9d5eb2dbc5c6dfe83"/>
  <p:tag name="KSO_WM_CHIP_XID" val="6209c1a9885c969e0bd1506d"/>
  <p:tag name="KSO_WM_UNIT_DEC_AREA_ID" val="79f5f798262b47cb870bd0c961f464b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0cf8d8c9c404b79a6b407f776172b89"/>
</p:tagLst>
</file>

<file path=ppt/tags/tag85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1*i*1"/>
  <p:tag name="KSO_WM_BEAUTIFY_FLAG" val="#wm#"/>
  <p:tag name="KSO_WM_TAG_VERSION" val="1.0"/>
  <p:tag name="KSO_WM_CHIP_GROUPID" val="6209c1a9d5eb2dbc5c6dfe83"/>
  <p:tag name="KSO_WM_CHIP_XID" val="6209c1a9885c969e0bd15050"/>
  <p:tag name="KSO_WM_UNIT_DEC_AREA_ID" val="b1a40b61907f4596b126c0e8331ddd24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562be9a81f54df1995e3525ac6a65ea"/>
</p:tagLst>
</file>

<file path=ppt/tags/tag86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2*i*1"/>
  <p:tag name="KSO_WM_BEAUTIFY_FLAG" val="#wm#"/>
  <p:tag name="KSO_WM_TAG_VERSION" val="1.0"/>
  <p:tag name="KSO_WM_CHIP_GROUPID" val="6209c1a9d5eb2dbc5c6dfe83"/>
  <p:tag name="KSO_WM_CHIP_XID" val="6209c1a9885c969e0bd15058"/>
  <p:tag name="KSO_WM_UNIT_DEC_AREA_ID" val="763841c130e4451aa26bf4e646611121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6d97c8807cfe4db69322cc2b3bc09c9f"/>
</p:tagLst>
</file>

<file path=ppt/tags/tag87.xml><?xml version="1.0" encoding="utf-8"?>
<p:tagLst xmlns:p="http://schemas.openxmlformats.org/presentationml/2006/main">
  <p:tag name="KSO_WM_UNIT_SUBTYPE" val="v"/>
  <p:tag name="KSO_WM_TEMPLATE_CATEGORY" val="chip"/>
  <p:tag name="KSO_WM_TEMPLATE_INDEX" val="20221575"/>
  <p:tag name="KSO_WM_UNIT_TYPE" val="i"/>
  <p:tag name="KSO_WM_UNIT_INDEX" val="1"/>
  <p:tag name="KSO_WM_UNIT_ID" val="chip20221575_10*i*1"/>
  <p:tag name="KSO_WM_BEAUTIFY_FLAG" val="#wm#"/>
  <p:tag name="KSO_WM_TAG_VERSION" val="1.0"/>
  <p:tag name="KSO_WM_CHIP_GROUPID" val="6209c1a9d5eb2dbc5c6dfe83"/>
  <p:tag name="KSO_WM_CHIP_XID" val="6209c1a9885c969e0bd1506d"/>
  <p:tag name="KSO_WM_UNIT_DEC_AREA_ID" val="79f5f798262b47cb870bd0c961f464b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0cf8d8c9c404b79a6b407f776172b89"/>
</p:tagLst>
</file>

<file path=ppt/tags/tag88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1*i*1"/>
  <p:tag name="KSO_WM_BEAUTIFY_FLAG" val="#wm#"/>
  <p:tag name="KSO_WM_TAG_VERSION" val="1.0"/>
  <p:tag name="KSO_WM_CHIP_GROUPID" val="6209c1a9d5eb2dbc5c6dfe83"/>
  <p:tag name="KSO_WM_CHIP_XID" val="6209c1a9885c969e0bd15050"/>
  <p:tag name="KSO_WM_UNIT_DEC_AREA_ID" val="b1a40b61907f4596b126c0e8331ddd24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562be9a81f54df1995e3525ac6a65ea"/>
</p:tagLst>
</file>

<file path=ppt/tags/tag89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2*i*1"/>
  <p:tag name="KSO_WM_BEAUTIFY_FLAG" val="#wm#"/>
  <p:tag name="KSO_WM_TAG_VERSION" val="1.0"/>
  <p:tag name="KSO_WM_CHIP_GROUPID" val="6209c1a9d5eb2dbc5c6dfe83"/>
  <p:tag name="KSO_WM_CHIP_XID" val="6209c1a9885c969e0bd15058"/>
  <p:tag name="KSO_WM_UNIT_DEC_AREA_ID" val="763841c130e4451aa26bf4e646611121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6d97c8807cfe4db69322cc2b3bc09c9f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SUBTYPE" val="v"/>
  <p:tag name="KSO_WM_TEMPLATE_CATEGORY" val="chip"/>
  <p:tag name="KSO_WM_TEMPLATE_INDEX" val="20221575"/>
  <p:tag name="KSO_WM_UNIT_TYPE" val="i"/>
  <p:tag name="KSO_WM_UNIT_INDEX" val="1"/>
  <p:tag name="KSO_WM_UNIT_ID" val="chip20221575_10*i*1"/>
  <p:tag name="KSO_WM_BEAUTIFY_FLAG" val="#wm#"/>
  <p:tag name="KSO_WM_TAG_VERSION" val="1.0"/>
  <p:tag name="KSO_WM_CHIP_GROUPID" val="6209c1a9d5eb2dbc5c6dfe83"/>
  <p:tag name="KSO_WM_CHIP_XID" val="6209c1a9885c969e0bd1506d"/>
  <p:tag name="KSO_WM_UNIT_DEC_AREA_ID" val="79f5f798262b47cb870bd0c961f464b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0cf8d8c9c404b79a6b407f776172b89"/>
</p:tagLst>
</file>

<file path=ppt/tags/tag91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1*i*1"/>
  <p:tag name="KSO_WM_BEAUTIFY_FLAG" val="#wm#"/>
  <p:tag name="KSO_WM_TAG_VERSION" val="1.0"/>
  <p:tag name="KSO_WM_CHIP_GROUPID" val="6209c1a9d5eb2dbc5c6dfe83"/>
  <p:tag name="KSO_WM_CHIP_XID" val="6209c1a9885c969e0bd15050"/>
  <p:tag name="KSO_WM_UNIT_DEC_AREA_ID" val="b1a40b61907f4596b126c0e8331ddd24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562be9a81f54df1995e3525ac6a65ea"/>
</p:tagLst>
</file>

<file path=ppt/tags/tag92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2*i*1"/>
  <p:tag name="KSO_WM_BEAUTIFY_FLAG" val="#wm#"/>
  <p:tag name="KSO_WM_TAG_VERSION" val="1.0"/>
  <p:tag name="KSO_WM_CHIP_GROUPID" val="6209c1a9d5eb2dbc5c6dfe83"/>
  <p:tag name="KSO_WM_CHIP_XID" val="6209c1a9885c969e0bd15058"/>
  <p:tag name="KSO_WM_UNIT_DEC_AREA_ID" val="763841c130e4451aa26bf4e646611121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6d97c8807cfe4db69322cc2b3bc09c9f"/>
</p:tagLst>
</file>

<file path=ppt/tags/tag93.xml><?xml version="1.0" encoding="utf-8"?>
<p:tagLst xmlns:p="http://schemas.openxmlformats.org/presentationml/2006/main">
  <p:tag name="KSO_WM_UNIT_SUBTYPE" val="v"/>
  <p:tag name="KSO_WM_TEMPLATE_CATEGORY" val="chip"/>
  <p:tag name="KSO_WM_TEMPLATE_INDEX" val="20221575"/>
  <p:tag name="KSO_WM_UNIT_TYPE" val="i"/>
  <p:tag name="KSO_WM_UNIT_INDEX" val="1"/>
  <p:tag name="KSO_WM_UNIT_ID" val="chip20221575_13*i*1"/>
  <p:tag name="KSO_WM_BEAUTIFY_FLAG" val="#wm#"/>
  <p:tag name="KSO_WM_TAG_VERSION" val="1.0"/>
  <p:tag name="KSO_WM_CHIP_GROUPID" val="6209c1a9d5eb2dbc5c6dfe83"/>
  <p:tag name="KSO_WM_CHIP_XID" val="6209c1a9885c969e0bd14fd0"/>
  <p:tag name="KSO_WM_UNIT_DEC_AREA_ID" val="cd6c31fccf7b4da4b280e3e7d7f2a86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e2e097282034f188e8c222df8e190ad"/>
</p:tagLst>
</file>

<file path=ppt/tags/tag94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5*i*1"/>
  <p:tag name="KSO_WM_BEAUTIFY_FLAG" val="#wm#"/>
  <p:tag name="KSO_WM_TAG_VERSION" val="1.0"/>
  <p:tag name="KSO_WM_CHIP_GROUPID" val="6209c1a9d5eb2dbc5c6dfe83"/>
  <p:tag name="KSO_WM_CHIP_XID" val="6209c1a9885c969e0bd14f8c"/>
  <p:tag name="KSO_WM_UNIT_DEC_AREA_ID" val="10e572c5b5114653ab35f8bf780400e7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d0f03b826cb4559924e5ef6ea53a522"/>
</p:tagLst>
</file>

<file path=ppt/tags/tag95.xml><?xml version="1.0" encoding="utf-8"?>
<p:tagLst xmlns:p="http://schemas.openxmlformats.org/presentationml/2006/main">
  <p:tag name="KSO_WM_UNIT_SUBTYPE" val="t"/>
  <p:tag name="KSO_WM_TEMPLATE_CATEGORY" val="chip"/>
  <p:tag name="KSO_WM_TEMPLATE_INDEX" val="20221575"/>
  <p:tag name="KSO_WM_UNIT_TYPE" val="i"/>
  <p:tag name="KSO_WM_UNIT_INDEX" val="1"/>
  <p:tag name="KSO_WM_UNIT_ID" val="chip20221575_16*i*1"/>
  <p:tag name="KSO_WM_BEAUTIFY_FLAG" val="#wm#"/>
  <p:tag name="KSO_WM_TAG_VERSION" val="1.0"/>
  <p:tag name="KSO_WM_CHIP_GROUPID" val="6209c1a9d5eb2dbc5c6dfe83"/>
  <p:tag name="KSO_WM_CHIP_XID" val="6209c1a9885c969e0bd14f92"/>
  <p:tag name="KSO_WM_UNIT_DEC_AREA_ID" val="89d7d7052efb41a783b8bfa277895a8a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2c86c1fa622405eba59c050fbca4a49"/>
</p:tagLst>
</file>

<file path=ppt/tags/tag96.xml><?xml version="1.0" encoding="utf-8"?>
<p:tagLst xmlns:p="http://schemas.openxmlformats.org/presentationml/2006/main">
  <p:tag name="KSO_WM_UNIT_SUBTYPE" val="u"/>
  <p:tag name="KSO_WM_TEMPLATE_CATEGORY" val="chip"/>
  <p:tag name="KSO_WM_TEMPLATE_INDEX" val="20221575"/>
  <p:tag name="KSO_WM_UNIT_TYPE" val="i"/>
  <p:tag name="KSO_WM_UNIT_INDEX" val="1"/>
  <p:tag name="KSO_WM_UNIT_ID" val="chip20221575_14*i*1"/>
  <p:tag name="KSO_WM_BEAUTIFY_FLAG" val="#wm#"/>
  <p:tag name="KSO_WM_TAG_VERSION" val="1.0"/>
  <p:tag name="KSO_WM_CHIP_GROUPID" val="6209c1a9d5eb2dbc5c6dfe83"/>
  <p:tag name="KSO_WM_CHIP_XID" val="6209c1a9885c969e0bd14fb0"/>
  <p:tag name="KSO_WM_UNIT_DEC_AREA_ID" val="e0f2146b60a7407fa7b4befe957262a3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37cac386ed54e768a8fda9666e21649"/>
</p:tagLst>
</file>

<file path=ppt/tags/tag97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大家观看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1575_1*a*1"/>
  <p:tag name="KSO_WM_TEMPLATE_CATEGORY" val="custom"/>
  <p:tag name="KSO_WM_TEMPLATE_INDEX" val="20221575"/>
  <p:tag name="KSO_WM_UNIT_LAYERLEVEL" val="1"/>
  <p:tag name="KSO_WM_TAG_VERSION" val="1.0"/>
  <p:tag name="KSO_WM_BEAUTIFY_FLAG" val="#wm#"/>
  <p:tag name="KSO_WM_UNIT_DEFAULT_FONT" val="66;80;2"/>
  <p:tag name="KSO_WM_UNIT_BLOCK" val="0"/>
  <p:tag name="KSO_WM_UNIT_DEC_AREA_ID" val="e5448a0001b04ad6bd9f84d65e6f8b10"/>
  <p:tag name="KSO_WM_CHIP_GROUPID" val="6163a87d42060bf59843e030"/>
  <p:tag name="KSO_WM_CHIP_XID" val="6163a87d42060bf59843e02e"/>
  <p:tag name="KSO_WM_CHIP_FILLAREA_FILL_RULE" val="{&quot;fill_align&quot;:&quot;cm&quot;,&quot;fill_mode&quot;:&quot;adaptive&quot;,&quot;sacle_strategy&quot;:&quot;smart&quot;}"/>
  <p:tag name="KSO_WM_ASSEMBLE_CHIP_INDEX" val="e2d6030c16ba49319b9b761fa576c31d"/>
  <p:tag name="KSO_WM_UNIT_TEXT_FILL_FORE_SCHEMECOLOR_INDEX_BRIGHTNESS" val="0"/>
  <p:tag name="KSO_WM_UNIT_TEXT_FILL_FORE_SCHEMECOLOR_INDEX" val="13"/>
  <p:tag name="KSO_WM_UNIT_TEXT_FILL_TYPE" val="1"/>
  <p:tag name="KSO_WM_TEMPLATE_ASSEMBLE_XID" val="620c6183d5eb2dbc5c6f38b2"/>
  <p:tag name="KSO_WM_TEMPLATE_ASSEMBLE_GROUPID" val="6209c1a9d5eb2dbc5c6dfe83"/>
</p:tagLst>
</file>

<file path=ppt/tags/tag98.xml><?xml version="1.0" encoding="utf-8"?>
<p:tagLst xmlns:p="http://schemas.openxmlformats.org/presentationml/2006/main">
  <p:tag name="KSO_WM_UNIT_ISCONTENTSTITLE" val="0"/>
  <p:tag name="KSO_WM_UNIT_ISNUMDGMTITLE" val="0"/>
  <p:tag name="KSO_WM_UNIT_PRESET_TEXT" val="FOR WATCHING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1575_1*b*1"/>
  <p:tag name="KSO_WM_TEMPLATE_CATEGORY" val="custom"/>
  <p:tag name="KSO_WM_TEMPLATE_INDEX" val="20221575"/>
  <p:tag name="KSO_WM_UNIT_LAYERLEVEL" val="1"/>
  <p:tag name="KSO_WM_TAG_VERSION" val="1.0"/>
  <p:tag name="KSO_WM_BEAUTIFY_FLAG" val="#wm#"/>
  <p:tag name="KSO_WM_UNIT_DEFAULT_FONT" val="24;32;2"/>
  <p:tag name="KSO_WM_UNIT_BLOCK" val="0"/>
  <p:tag name="KSO_WM_UNIT_DEC_AREA_ID" val="2e856fda34254c038a98ea1753272940"/>
  <p:tag name="KSO_WM_CHIP_GROUPID" val="6163a87d42060bf59843e030"/>
  <p:tag name="KSO_WM_CHIP_XID" val="6163a87d42060bf59843e02e"/>
  <p:tag name="KSO_WM_CHIP_FILLAREA_FILL_RULE" val="{&quot;fill_align&quot;:&quot;cm&quot;,&quot;fill_mode&quot;:&quot;adaptive&quot;,&quot;sacle_strategy&quot;:&quot;smart&quot;}"/>
  <p:tag name="KSO_WM_ASSEMBLE_CHIP_INDEX" val="e2d6030c16ba49319b9b761fa576c31d"/>
  <p:tag name="KSO_WM_UNIT_TEXT_FILL_FORE_SCHEMECOLOR_INDEX_BRIGHTNESS" val="0"/>
  <p:tag name="KSO_WM_UNIT_TEXT_FILL_FORE_SCHEMECOLOR_INDEX" val="5"/>
  <p:tag name="KSO_WM_UNIT_TEXT_FILL_TYPE" val="1"/>
  <p:tag name="KSO_WM_TEMPLATE_ASSEMBLE_XID" val="620c6183d5eb2dbc5c6f38b2"/>
  <p:tag name="KSO_WM_TEMPLATE_ASSEMBLE_GROUPID" val="6209c1a9d5eb2dbc5c6dfe83"/>
</p:tagLst>
</file>

<file path=ppt/tags/tag99.xml><?xml version="1.0" encoding="utf-8"?>
<p:tagLst xmlns:p="http://schemas.openxmlformats.org/presentationml/2006/main">
  <p:tag name="KSO_WM_UNIT_SUBTYPE" val="v"/>
  <p:tag name="KSO_WM_TEMPLATE_CATEGORY" val="chip"/>
  <p:tag name="KSO_WM_TEMPLATE_INDEX" val="20221575"/>
  <p:tag name="KSO_WM_UNIT_TYPE" val="i"/>
  <p:tag name="KSO_WM_UNIT_INDEX" val="1"/>
  <p:tag name="KSO_WM_UNIT_ID" val="chip20221575_10*i*1"/>
  <p:tag name="KSO_WM_BEAUTIFY_FLAG" val="#wm#"/>
  <p:tag name="KSO_WM_TAG_VERSION" val="1.0"/>
  <p:tag name="KSO_WM_CHIP_GROUPID" val="6209c1a9d5eb2dbc5c6dfe83"/>
  <p:tag name="KSO_WM_CHIP_XID" val="6209c1a9885c969e0bd1506d"/>
  <p:tag name="KSO_WM_UNIT_DEC_AREA_ID" val="79f5f798262b47cb870bd0c961f464b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0cf8d8c9c404b79a6b407f776172b89"/>
  <p:tag name="KSO_WM_SLIDE_BACKGROUND_TYPE" val="general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Adjacency">
      <a:dk1>
        <a:srgbClr val="000000"/>
      </a:dk1>
      <a:lt1>
        <a:srgbClr val="FFFFFF"/>
      </a:lt1>
      <a:dk2>
        <a:srgbClr val="121212"/>
      </a:dk2>
      <a:lt2>
        <a:srgbClr val="1C1C1C"/>
      </a:lt2>
      <a:accent1>
        <a:srgbClr val="5A5AC5"/>
      </a:accent1>
      <a:accent2>
        <a:srgbClr val="9450B0"/>
      </a:accent2>
      <a:accent3>
        <a:srgbClr val="B34B96"/>
      </a:accent3>
      <a:accent4>
        <a:srgbClr val="C44F7D"/>
      </a:accent4>
      <a:accent5>
        <a:srgbClr val="C85B68"/>
      </a:accent5>
      <a:accent6>
        <a:srgbClr val="C46B59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Adjacency">
      <a:dk1>
        <a:srgbClr val="000000"/>
      </a:dk1>
      <a:lt1>
        <a:srgbClr val="FFFFFF"/>
      </a:lt1>
      <a:dk2>
        <a:srgbClr val="121212"/>
      </a:dk2>
      <a:lt2>
        <a:srgbClr val="1C1C1C"/>
      </a:lt2>
      <a:accent1>
        <a:srgbClr val="5A5AC5"/>
      </a:accent1>
      <a:accent2>
        <a:srgbClr val="9450B0"/>
      </a:accent2>
      <a:accent3>
        <a:srgbClr val="B34B96"/>
      </a:accent3>
      <a:accent4>
        <a:srgbClr val="C44F7D"/>
      </a:accent4>
      <a:accent5>
        <a:srgbClr val="C85B68"/>
      </a:accent5>
      <a:accent6>
        <a:srgbClr val="C46B59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2338</Words>
  <Application>WPS 演示</Application>
  <PresentationFormat>宽屏</PresentationFormat>
  <Paragraphs>169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Arial</vt:lpstr>
      <vt:lpstr>宋体</vt:lpstr>
      <vt:lpstr>Wingdings</vt:lpstr>
      <vt:lpstr>Wingdings</vt:lpstr>
      <vt:lpstr>汉仪文黑-55简</vt:lpstr>
      <vt:lpstr>黑体</vt:lpstr>
      <vt:lpstr>汉仪文黑-85简</vt:lpstr>
      <vt:lpstr>Times New Roman</vt:lpstr>
      <vt:lpstr>微软雅黑</vt:lpstr>
      <vt:lpstr>汉仪文黑-75简</vt:lpstr>
      <vt:lpstr>华文隶书</vt:lpstr>
      <vt:lpstr>Arial Unicode MS</vt:lpstr>
      <vt:lpstr>Calibri</vt:lpstr>
      <vt:lpstr>Office 主题​​</vt:lpstr>
      <vt:lpstr>1_Office 主题​​</vt:lpstr>
      <vt:lpstr>2_Office 主题​​</vt:lpstr>
      <vt:lpstr>2022网民网络安全感满意度调查活动 第一次筹备工作会议</vt:lpstr>
      <vt:lpstr>PowerPoint 演示文稿</vt:lpstr>
      <vt:lpstr>一、采集系统版面</vt:lpstr>
      <vt:lpstr>二、问卷内容</vt:lpstr>
      <vt:lpstr>PowerPoint 演示文稿</vt:lpstr>
      <vt:lpstr>PowerPoint 演示文稿</vt:lpstr>
      <vt:lpstr>PowerPoint 演示文稿</vt:lpstr>
      <vt:lpstr>三、需求分析（报告）</vt:lpstr>
      <vt:lpstr>三、需求分析（指数）</vt:lpstr>
      <vt:lpstr>四、目标任务</vt:lpstr>
      <vt:lpstr>五、专题十主题内容讨论</vt:lpstr>
      <vt:lpstr>数据查询平台使用及报告撰写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满意度指数测算及使用</vt:lpstr>
      <vt:lpstr>谢   谢  聆  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珍珠</cp:lastModifiedBy>
  <cp:revision>277</cp:revision>
  <dcterms:created xsi:type="dcterms:W3CDTF">2019-06-19T02:08:00Z</dcterms:created>
  <dcterms:modified xsi:type="dcterms:W3CDTF">2022-04-15T08:37:08Z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09DF8DDD44604659A7B36DAB0A9C184C</vt:lpwstr>
  </property>
</Properties>
</file>