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97" r:id="rId2"/>
    <p:sldId id="299" r:id="rId3"/>
    <p:sldId id="301" r:id="rId4"/>
    <p:sldId id="326" r:id="rId5"/>
    <p:sldId id="327" r:id="rId6"/>
    <p:sldId id="332" r:id="rId7"/>
    <p:sldId id="331" r:id="rId8"/>
    <p:sldId id="370" r:id="rId9"/>
    <p:sldId id="328" r:id="rId10"/>
    <p:sldId id="368" r:id="rId11"/>
    <p:sldId id="369" r:id="rId12"/>
    <p:sldId id="333" r:id="rId13"/>
    <p:sldId id="335" r:id="rId14"/>
    <p:sldId id="336" r:id="rId15"/>
    <p:sldId id="338" r:id="rId16"/>
    <p:sldId id="337" r:id="rId17"/>
    <p:sldId id="342" r:id="rId18"/>
    <p:sldId id="343" r:id="rId19"/>
    <p:sldId id="344" r:id="rId20"/>
    <p:sldId id="346" r:id="rId21"/>
    <p:sldId id="348" r:id="rId22"/>
    <p:sldId id="349" r:id="rId23"/>
    <p:sldId id="351" r:id="rId24"/>
    <p:sldId id="350" r:id="rId25"/>
    <p:sldId id="353" r:id="rId26"/>
    <p:sldId id="356" r:id="rId27"/>
    <p:sldId id="358" r:id="rId28"/>
    <p:sldId id="360" r:id="rId29"/>
    <p:sldId id="364" r:id="rId30"/>
    <p:sldId id="363" r:id="rId31"/>
    <p:sldId id="361" r:id="rId32"/>
    <p:sldId id="362" r:id="rId33"/>
    <p:sldId id="366" r:id="rId34"/>
    <p:sldId id="365" r:id="rId35"/>
    <p:sldId id="367" r:id="rId36"/>
  </p:sldIdLst>
  <p:sldSz cx="12192000" cy="6858000"/>
  <p:notesSz cx="6858000" cy="9144000"/>
  <p:embeddedFontLst>
    <p:embeddedFont>
      <p:font typeface="等线" panose="02010600030101010101" pitchFamily="2" charset="-122"/>
      <p:regular r:id="rId38"/>
      <p:bold r:id="rId39"/>
    </p:embeddedFont>
    <p:embeddedFont>
      <p:font typeface="字魂143号-正酷超级黑" panose="02010600030101010101" charset="-122"/>
      <p:regular r:id="rId40"/>
    </p:embeddedFont>
    <p:embeddedFont>
      <p:font typeface="仿宋" panose="02010609060101010101" pitchFamily="49" charset="-122"/>
      <p:regular r:id="rId41"/>
    </p:embeddedFont>
    <p:embeddedFont>
      <p:font typeface="华文楷体" panose="02010600040101010101" pitchFamily="2" charset="-122"/>
      <p:regular r:id="rId42"/>
    </p:embeddedFont>
    <p:embeddedFont>
      <p:font typeface="华文琥珀" panose="02010800040101010101" pitchFamily="2" charset="-122"/>
      <p:regular r:id="rId43"/>
    </p:embeddedFont>
    <p:embeddedFont>
      <p:font typeface="华文中宋" panose="02010600040101010101" pitchFamily="2" charset="-122"/>
      <p:regular r:id="rId44"/>
    </p:embeddedFont>
    <p:embeddedFont>
      <p:font typeface="黑体" panose="02010609060101010101" pitchFamily="49" charset="-122"/>
      <p:regular r:id="rId45"/>
    </p:embeddedFont>
    <p:embeddedFont>
      <p:font typeface="微软雅黑" panose="020B0503020204020204" pitchFamily="34" charset="-122"/>
      <p:regular r:id="rId46"/>
      <p:bold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25D"/>
    <a:srgbClr val="495B7F"/>
    <a:srgbClr val="F8D9B0"/>
    <a:srgbClr val="EACAA3"/>
    <a:srgbClr val="F6FBFF"/>
    <a:srgbClr val="3B4A67"/>
    <a:srgbClr val="4B597C"/>
    <a:srgbClr val="6451FD"/>
    <a:srgbClr val="A178FE"/>
    <a:srgbClr val="A17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2" autoAdjust="0"/>
    <p:restoredTop sz="94660"/>
  </p:normalViewPr>
  <p:slideViewPr>
    <p:cSldViewPr snapToGrid="0" showGuides="1">
      <p:cViewPr>
        <p:scale>
          <a:sx n="50" d="100"/>
          <a:sy n="50" d="100"/>
        </p:scale>
        <p:origin x="1308" y="474"/>
      </p:cViewPr>
      <p:guideLst>
        <p:guide orient="horz" pos="101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G:\&#40654;&#26126;&#29814;2020&#24180;9&#26376;&#24037;&#20316;\&#25253;&#21578;&#22522;&#26412;&#25968;&#25454;\&#27827;&#21335;G(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23545;&#27604;&#2227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esktop\&#23545;&#27604;&#2227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novo\Desktop\&#23545;&#27604;&#2227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t>遭遇网络安全问题的应对行为对比图</a:t>
            </a:r>
          </a:p>
        </c:rich>
      </c:tx>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'[河南G(1).xlsx]全国公众主问卷'!$B$213</c:f>
              <c:strCache>
                <c:ptCount val="1"/>
                <c:pt idx="0">
                  <c:v>2021</c:v>
                </c:pt>
              </c:strCache>
            </c:strRef>
          </c:tx>
          <c:spPr>
            <a:solidFill>
              <a:schemeClr val="accent1"/>
            </a:solidFill>
            <a:ln>
              <a:noFill/>
            </a:ln>
            <a:effectLst/>
          </c:spPr>
          <c:invertIfNegative val="0"/>
          <c:dLbls>
            <c:dLbl>
              <c:idx val="1"/>
              <c:layout>
                <c:manualLayout>
                  <c:x val="-8.3162588887549706E-3"/>
                  <c:y val="6.8556605521586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E57-491C-B2D9-B76F8124A962}"/>
                </c:ext>
              </c:extLst>
            </c:dLbl>
            <c:dLbl>
              <c:idx val="2"/>
              <c:layout>
                <c:manualLayout>
                  <c:x val="-8.4367843798963495E-4"/>
                  <c:y val="1.111728738187879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E57-491C-B2D9-B76F8124A962}"/>
                </c:ext>
              </c:extLst>
            </c:dLbl>
            <c:dLbl>
              <c:idx val="3"/>
              <c:layout>
                <c:manualLayout>
                  <c:x val="-1.20525491141376E-2"/>
                  <c:y val="5.373355567908099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E57-491C-B2D9-B76F8124A962}"/>
                </c:ext>
              </c:extLst>
            </c:dLbl>
            <c:dLbl>
              <c:idx val="4"/>
              <c:layout>
                <c:manualLayout>
                  <c:x val="-1.20525491141376E-2"/>
                  <c:y val="7.9673892903464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E57-491C-B2D9-B76F8124A962}"/>
                </c:ext>
              </c:extLst>
            </c:dLbl>
            <c:dLbl>
              <c:idx val="5"/>
              <c:layout>
                <c:manualLayout>
                  <c:x val="-7.7136314330480899E-3"/>
                  <c:y val="5.188067444876779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E57-491C-B2D9-B76F8124A962}"/>
                </c:ext>
              </c:extLst>
            </c:dLbl>
            <c:dLbl>
              <c:idx val="6"/>
              <c:layout>
                <c:manualLayout>
                  <c:x val="-6.1468000482101997E-3"/>
                  <c:y val="9.264406151565679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E57-491C-B2D9-B76F8124A962}"/>
                </c:ext>
              </c:extLst>
            </c:dLbl>
            <c:dLbl>
              <c:idx val="9"/>
              <c:layout>
                <c:manualLayout>
                  <c:x val="-6.0262745570688198E-3"/>
                  <c:y val="9.264406151565679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E57-491C-B2D9-B76F8124A962}"/>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'[河南G(1).xlsx]全国公众主问卷'!$A$214:$A$225</c:f>
              <c:strCache>
                <c:ptCount val="12"/>
                <c:pt idx="0">
                  <c:v>诉诸法律诉讼</c:v>
                </c:pt>
                <c:pt idx="1">
                  <c:v>找律师咨询</c:v>
                </c:pt>
                <c:pt idx="2">
                  <c:v>不采取任何措施</c:v>
                </c:pt>
                <c:pt idx="3">
                  <c:v>向网络安全相关社会组织反映</c:v>
                </c:pt>
                <c:pt idx="4">
                  <c:v>向工信部通管局“12300”投诉</c:v>
                </c:pt>
                <c:pt idx="5">
                  <c:v>向网络产品服务提供机构求助</c:v>
                </c:pt>
                <c:pt idx="6">
                  <c:v>打110报警</c:v>
                </c:pt>
                <c:pt idx="7">
                  <c:v>向网信办“12377”举报中心举报</c:v>
                </c:pt>
                <c:pt idx="8">
                  <c:v>向公安部“网络违法犯罪举报网站”举报</c:v>
                </c:pt>
                <c:pt idx="9">
                  <c:v>不再使用该服务</c:v>
                </c:pt>
                <c:pt idx="10">
                  <c:v>自救或向朋友求助</c:v>
                </c:pt>
                <c:pt idx="11">
                  <c:v>向互联网服务提供者投诉</c:v>
                </c:pt>
              </c:strCache>
            </c:strRef>
          </c:cat>
          <c:val>
            <c:numRef>
              <c:f>'[河南G(1).xlsx]全国公众主问卷'!$B$214:$B$225</c:f>
              <c:numCache>
                <c:formatCode>0.00%</c:formatCode>
                <c:ptCount val="12"/>
                <c:pt idx="0">
                  <c:v>3.6499999999999998E-2</c:v>
                </c:pt>
                <c:pt idx="1">
                  <c:v>5.0599999999999999E-2</c:v>
                </c:pt>
                <c:pt idx="2">
                  <c:v>5.9799999999999999E-2</c:v>
                </c:pt>
                <c:pt idx="3">
                  <c:v>0.1278</c:v>
                </c:pt>
                <c:pt idx="4">
                  <c:v>0.13919999999999999</c:v>
                </c:pt>
                <c:pt idx="5">
                  <c:v>0.1321</c:v>
                </c:pt>
                <c:pt idx="6">
                  <c:v>0.2316</c:v>
                </c:pt>
                <c:pt idx="7">
                  <c:v>0.21609999999999999</c:v>
                </c:pt>
                <c:pt idx="8">
                  <c:v>0.20039999999999999</c:v>
                </c:pt>
                <c:pt idx="9">
                  <c:v>0.30249999999999999</c:v>
                </c:pt>
                <c:pt idx="10">
                  <c:v>0.29239999999999999</c:v>
                </c:pt>
                <c:pt idx="11">
                  <c:v>0.39200000000000002</c:v>
                </c:pt>
              </c:numCache>
            </c:numRef>
          </c:val>
          <c:extLst>
            <c:ext xmlns:c16="http://schemas.microsoft.com/office/drawing/2014/chart" uri="{C3380CC4-5D6E-409C-BE32-E72D297353CC}">
              <c16:uniqueId val="{00000007-4E57-491C-B2D9-B76F8124A962}"/>
            </c:ext>
          </c:extLst>
        </c:ser>
        <c:ser>
          <c:idx val="1"/>
          <c:order val="1"/>
          <c:tx>
            <c:strRef>
              <c:f>'[河南G(1).xlsx]全国公众主问卷'!$C$213</c:f>
              <c:strCache>
                <c:ptCount val="1"/>
                <c:pt idx="0">
                  <c:v>2020</c:v>
                </c:pt>
              </c:strCache>
            </c:strRef>
          </c:tx>
          <c:spPr>
            <a:solidFill>
              <a:schemeClr val="accent2"/>
            </a:solidFill>
            <a:ln>
              <a:noFill/>
            </a:ln>
            <a:effectLst/>
          </c:spPr>
          <c:invertIfNegative val="0"/>
          <c:dLbls>
            <c:dLbl>
              <c:idx val="0"/>
              <c:layout>
                <c:manualLayout>
                  <c:x val="-1.13293961672894E-2"/>
                  <c:y val="-8.152677413377799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E57-491C-B2D9-B76F8124A962}"/>
                </c:ext>
              </c:extLst>
            </c:dLbl>
            <c:dLbl>
              <c:idx val="1"/>
              <c:layout>
                <c:manualLayout>
                  <c:x val="-6.7494275039170796E-3"/>
                  <c:y val="1.111728738187879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E57-491C-B2D9-B76F8124A962}"/>
                </c:ext>
              </c:extLst>
            </c:dLbl>
            <c:dLbl>
              <c:idx val="2"/>
              <c:layout>
                <c:manualLayout>
                  <c:x val="-1.7114619742075399E-2"/>
                  <c:y val="-3.891050583657590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E57-491C-B2D9-B76F8124A962}"/>
                </c:ext>
              </c:extLst>
            </c:dLbl>
            <c:dLbl>
              <c:idx val="3"/>
              <c:layout>
                <c:manualLayout>
                  <c:x val="-9.521513800168740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E57-491C-B2D9-B76F8124A962}"/>
                </c:ext>
              </c:extLst>
            </c:dLbl>
            <c:dLbl>
              <c:idx val="4"/>
              <c:layout>
                <c:manualLayout>
                  <c:x val="-1.37399059901169E-2"/>
                  <c:y val="1.482304984250509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E57-491C-B2D9-B76F8124A962}"/>
                </c:ext>
              </c:extLst>
            </c:dLbl>
            <c:dLbl>
              <c:idx val="7"/>
              <c:layout>
                <c:manualLayout>
                  <c:x val="-1.28962275521273E-2"/>
                  <c:y val="-6.485084306095979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E57-491C-B2D9-B76F8124A962}"/>
                </c:ext>
              </c:extLst>
            </c:dLbl>
            <c:dLbl>
              <c:idx val="8"/>
              <c:layout>
                <c:manualLayout>
                  <c:x val="-1.20525491141376E-2"/>
                  <c:y val="-6.670372429127290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E57-491C-B2D9-B76F8124A962}"/>
                </c:ext>
              </c:extLst>
            </c:dLbl>
            <c:dLbl>
              <c:idx val="11"/>
              <c:layout>
                <c:manualLayout>
                  <c:x val="-6.0262745570688198E-3"/>
                  <c:y val="-1.222901612006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E57-491C-B2D9-B76F8124A962}"/>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'[河南G(1).xlsx]全国公众主问卷'!$A$214:$A$225</c:f>
              <c:strCache>
                <c:ptCount val="12"/>
                <c:pt idx="0">
                  <c:v>诉诸法律诉讼</c:v>
                </c:pt>
                <c:pt idx="1">
                  <c:v>找律师咨询</c:v>
                </c:pt>
                <c:pt idx="2">
                  <c:v>不采取任何措施</c:v>
                </c:pt>
                <c:pt idx="3">
                  <c:v>向网络安全相关社会组织反映</c:v>
                </c:pt>
                <c:pt idx="4">
                  <c:v>向工信部通管局“12300”投诉</c:v>
                </c:pt>
                <c:pt idx="5">
                  <c:v>向网络产品服务提供机构求助</c:v>
                </c:pt>
                <c:pt idx="6">
                  <c:v>打110报警</c:v>
                </c:pt>
                <c:pt idx="7">
                  <c:v>向网信办“12377”举报中心举报</c:v>
                </c:pt>
                <c:pt idx="8">
                  <c:v>向公安部“网络违法犯罪举报网站”举报</c:v>
                </c:pt>
                <c:pt idx="9">
                  <c:v>不再使用该服务</c:v>
                </c:pt>
                <c:pt idx="10">
                  <c:v>自救或向朋友求助</c:v>
                </c:pt>
                <c:pt idx="11">
                  <c:v>向互联网服务提供者投诉</c:v>
                </c:pt>
              </c:strCache>
            </c:strRef>
          </c:cat>
          <c:val>
            <c:numRef>
              <c:f>'[河南G(1).xlsx]全国公众主问卷'!$C$214:$C$225</c:f>
              <c:numCache>
                <c:formatCode>0.00%</c:formatCode>
                <c:ptCount val="12"/>
                <c:pt idx="0">
                  <c:v>3.4700000000000002E-2</c:v>
                </c:pt>
                <c:pt idx="1">
                  <c:v>5.0599999999999999E-2</c:v>
                </c:pt>
                <c:pt idx="2">
                  <c:v>6.2899999999999998E-2</c:v>
                </c:pt>
                <c:pt idx="3">
                  <c:v>0.14710000000000001</c:v>
                </c:pt>
                <c:pt idx="4">
                  <c:v>0.1479</c:v>
                </c:pt>
                <c:pt idx="5">
                  <c:v>0.16020000000000001</c:v>
                </c:pt>
                <c:pt idx="6">
                  <c:v>0.1983</c:v>
                </c:pt>
                <c:pt idx="7">
                  <c:v>0.20610000000000001</c:v>
                </c:pt>
                <c:pt idx="8">
                  <c:v>0.21329999999999999</c:v>
                </c:pt>
                <c:pt idx="9">
                  <c:v>0.32669999999999999</c:v>
                </c:pt>
                <c:pt idx="10">
                  <c:v>0.35349999999999998</c:v>
                </c:pt>
                <c:pt idx="11">
                  <c:v>0.37790000000000001</c:v>
                </c:pt>
              </c:numCache>
            </c:numRef>
          </c:val>
          <c:extLst>
            <c:ext xmlns:c16="http://schemas.microsoft.com/office/drawing/2014/chart" uri="{C3380CC4-5D6E-409C-BE32-E72D297353CC}">
              <c16:uniqueId val="{00000010-4E57-491C-B2D9-B76F8124A962}"/>
            </c:ext>
          </c:extLst>
        </c:ser>
        <c:dLbls>
          <c:showLegendKey val="0"/>
          <c:showVal val="1"/>
          <c:showCatName val="0"/>
          <c:showSerName val="0"/>
          <c:showPercent val="0"/>
          <c:showBubbleSize val="0"/>
        </c:dLbls>
        <c:gapWidth val="219"/>
        <c:overlap val="-27"/>
        <c:axId val="552464496"/>
        <c:axId val="552465480"/>
      </c:barChart>
      <c:catAx>
        <c:axId val="5524644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52465480"/>
        <c:crosses val="autoZero"/>
        <c:auto val="1"/>
        <c:lblAlgn val="ctr"/>
        <c:lblOffset val="100"/>
        <c:noMultiLvlLbl val="0"/>
      </c:catAx>
      <c:valAx>
        <c:axId val="552465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52464496"/>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a:t>网络安全治理各领域满意度评价对比图</a:t>
            </a:r>
          </a:p>
        </c:rich>
      </c:tx>
      <c:layout/>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stacked"/>
        <c:varyColors val="0"/>
        <c:ser>
          <c:idx val="0"/>
          <c:order val="0"/>
          <c:tx>
            <c:strRef>
              <c:f>[对比图.xlsx]全国公众主问卷!$B$381</c:f>
              <c:strCache>
                <c:ptCount val="1"/>
                <c:pt idx="0">
                  <c:v>很满意</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[对比图.xlsx]全国公众主问卷!$B$383:$B$393</c:f>
              <c:numCache>
                <c:formatCode>0.00%</c:formatCode>
                <c:ptCount val="11"/>
                <c:pt idx="0">
                  <c:v>6.3799999999999996E-2</c:v>
                </c:pt>
                <c:pt idx="1">
                  <c:v>7.0199999999999999E-2</c:v>
                </c:pt>
                <c:pt idx="2">
                  <c:v>8.3000000000000004E-2</c:v>
                </c:pt>
                <c:pt idx="3">
                  <c:v>9.6199999999999994E-2</c:v>
                </c:pt>
                <c:pt idx="4">
                  <c:v>0.1051</c:v>
                </c:pt>
                <c:pt idx="5">
                  <c:v>0.10879999999999999</c:v>
                </c:pt>
                <c:pt idx="6">
                  <c:v>0.11269999999999999</c:v>
                </c:pt>
                <c:pt idx="7">
                  <c:v>6.6000000000000003E-2</c:v>
                </c:pt>
                <c:pt idx="8">
                  <c:v>0.14480000000000001</c:v>
                </c:pt>
                <c:pt idx="9">
                  <c:v>0.13020000000000001</c:v>
                </c:pt>
                <c:pt idx="10">
                  <c:v>0.1381</c:v>
                </c:pt>
              </c:numCache>
            </c:numRef>
          </c:val>
          <c:extLst>
            <c:ext xmlns:c16="http://schemas.microsoft.com/office/drawing/2014/chart" uri="{C3380CC4-5D6E-409C-BE32-E72D297353CC}">
              <c16:uniqueId val="{00000000-A2A6-4FFB-8333-82105342A2CA}"/>
            </c:ext>
          </c:extLst>
        </c:ser>
        <c:ser>
          <c:idx val="1"/>
          <c:order val="1"/>
          <c:tx>
            <c:strRef>
              <c:f>[对比图.xlsx]全国公众主问卷!$C$381</c:f>
              <c:strCache>
                <c:ptCount val="1"/>
                <c:pt idx="0">
                  <c:v>满意</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[对比图.xlsx]全国公众主问卷!$C$383:$C$393</c:f>
              <c:numCache>
                <c:formatCode>0.00%</c:formatCode>
                <c:ptCount val="11"/>
                <c:pt idx="0">
                  <c:v>0.23569999999999999</c:v>
                </c:pt>
                <c:pt idx="1">
                  <c:v>0.24640000000000001</c:v>
                </c:pt>
                <c:pt idx="2">
                  <c:v>0.29099999999999998</c:v>
                </c:pt>
                <c:pt idx="3">
                  <c:v>0.3674</c:v>
                </c:pt>
                <c:pt idx="4">
                  <c:v>0.38769999999999999</c:v>
                </c:pt>
                <c:pt idx="5">
                  <c:v>0.3881</c:v>
                </c:pt>
                <c:pt idx="6">
                  <c:v>0.40110000000000001</c:v>
                </c:pt>
                <c:pt idx="7">
                  <c:v>0.4531</c:v>
                </c:pt>
                <c:pt idx="8">
                  <c:v>0.40570000000000001</c:v>
                </c:pt>
                <c:pt idx="9">
                  <c:v>0.42720000000000002</c:v>
                </c:pt>
                <c:pt idx="10">
                  <c:v>0.42709999999999998</c:v>
                </c:pt>
              </c:numCache>
            </c:numRef>
          </c:val>
          <c:extLst>
            <c:ext xmlns:c16="http://schemas.microsoft.com/office/drawing/2014/chart" uri="{C3380CC4-5D6E-409C-BE32-E72D297353CC}">
              <c16:uniqueId val="{00000001-A2A6-4FFB-8333-82105342A2CA}"/>
            </c:ext>
          </c:extLst>
        </c:ser>
        <c:ser>
          <c:idx val="2"/>
          <c:order val="2"/>
          <c:tx>
            <c:strRef>
              <c:f>[对比图.xlsx]全国公众主问卷!$D$381</c:f>
              <c:strCache>
                <c:ptCount val="1"/>
                <c:pt idx="0">
                  <c:v>一般</c:v>
                </c:pt>
              </c:strCache>
            </c:strRef>
          </c:tx>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[对比图.xlsx]全国公众主问卷!$D$383:$D$393</c:f>
              <c:numCache>
                <c:formatCode>0.00%</c:formatCode>
                <c:ptCount val="11"/>
                <c:pt idx="0">
                  <c:v>0.43240000000000001</c:v>
                </c:pt>
                <c:pt idx="1">
                  <c:v>0.37690000000000001</c:v>
                </c:pt>
                <c:pt idx="2">
                  <c:v>0.51800000000000002</c:v>
                </c:pt>
                <c:pt idx="3">
                  <c:v>0.46300000000000002</c:v>
                </c:pt>
                <c:pt idx="4">
                  <c:v>0.43359999999999999</c:v>
                </c:pt>
                <c:pt idx="5">
                  <c:v>0.43530000000000002</c:v>
                </c:pt>
                <c:pt idx="6">
                  <c:v>0.42559999999999998</c:v>
                </c:pt>
                <c:pt idx="7">
                  <c:v>0.41909999999999997</c:v>
                </c:pt>
                <c:pt idx="8">
                  <c:v>0.37280000000000002</c:v>
                </c:pt>
                <c:pt idx="9">
                  <c:v>0.37459999999999999</c:v>
                </c:pt>
                <c:pt idx="10">
                  <c:v>0.37190000000000001</c:v>
                </c:pt>
              </c:numCache>
            </c:numRef>
          </c:val>
          <c:extLst>
            <c:ext xmlns:c16="http://schemas.microsoft.com/office/drawing/2014/chart" uri="{C3380CC4-5D6E-409C-BE32-E72D297353CC}">
              <c16:uniqueId val="{00000002-A2A6-4FFB-8333-82105342A2CA}"/>
            </c:ext>
          </c:extLst>
        </c:ser>
        <c:ser>
          <c:idx val="3"/>
          <c:order val="3"/>
          <c:tx>
            <c:strRef>
              <c:f>[对比图.xlsx]全国公众主问卷!$E$381</c:f>
              <c:strCache>
                <c:ptCount val="1"/>
                <c:pt idx="0">
                  <c:v>不满意</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[对比图.xlsx]全国公众主问卷!$E$383:$E$393</c:f>
              <c:numCache>
                <c:formatCode>0.00%</c:formatCode>
                <c:ptCount val="11"/>
                <c:pt idx="0">
                  <c:v>0.19819999999999999</c:v>
                </c:pt>
                <c:pt idx="1">
                  <c:v>0.20100000000000001</c:v>
                </c:pt>
                <c:pt idx="2">
                  <c:v>6.6500000000000004E-2</c:v>
                </c:pt>
                <c:pt idx="3">
                  <c:v>0.05</c:v>
                </c:pt>
                <c:pt idx="4">
                  <c:v>4.6699999999999998E-2</c:v>
                </c:pt>
                <c:pt idx="5">
                  <c:v>4.2000000000000003E-2</c:v>
                </c:pt>
                <c:pt idx="6">
                  <c:v>3.5799999999999998E-2</c:v>
                </c:pt>
                <c:pt idx="7">
                  <c:v>4.65E-2</c:v>
                </c:pt>
                <c:pt idx="8">
                  <c:v>4.82E-2</c:v>
                </c:pt>
                <c:pt idx="9">
                  <c:v>4.8099999999999997E-2</c:v>
                </c:pt>
                <c:pt idx="10">
                  <c:v>0.04</c:v>
                </c:pt>
              </c:numCache>
            </c:numRef>
          </c:val>
          <c:extLst>
            <c:ext xmlns:c16="http://schemas.microsoft.com/office/drawing/2014/chart" uri="{C3380CC4-5D6E-409C-BE32-E72D297353CC}">
              <c16:uniqueId val="{00000003-A2A6-4FFB-8333-82105342A2CA}"/>
            </c:ext>
          </c:extLst>
        </c:ser>
        <c:ser>
          <c:idx val="4"/>
          <c:order val="4"/>
          <c:tx>
            <c:strRef>
              <c:f>[对比图.xlsx]全国公众主问卷!$F$381</c:f>
              <c:strCache>
                <c:ptCount val="1"/>
                <c:pt idx="0">
                  <c:v>很不满意</c:v>
                </c:pt>
              </c:strCache>
            </c:strRef>
          </c:tx>
          <c:spPr>
            <a:solidFill>
              <a:schemeClr val="accent5"/>
            </a:solidFill>
            <a:ln>
              <a:noFill/>
            </a:ln>
            <a:effectLst/>
          </c:spPr>
          <c:invertIfNegative val="0"/>
          <c:dLbls>
            <c:dLbl>
              <c:idx val="0"/>
              <c:layout>
                <c:manualLayout>
                  <c:x val="2.7533352256599499E-2"/>
                  <c:y val="-1.3509166934705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6-4FFB-8333-82105342A2CA}"/>
                </c:ext>
              </c:extLst>
            </c:dLbl>
            <c:dLbl>
              <c:idx val="1"/>
              <c:layout>
                <c:manualLayout>
                  <c:x val="4.1631185542624703E-2"/>
                  <c:y val="-1.3509166934705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6-4FFB-8333-82105342A2CA}"/>
                </c:ext>
              </c:extLst>
            </c:dLbl>
            <c:dLbl>
              <c:idx val="2"/>
              <c:layout>
                <c:manualLayout>
                  <c:x val="3.377803008799319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6-4FFB-8333-82105342A2CA}"/>
                </c:ext>
              </c:extLst>
            </c:dLbl>
            <c:dLbl>
              <c:idx val="5"/>
              <c:layout>
                <c:manualLayout>
                  <c:x val="2.8384899233607701E-2"/>
                  <c:y val="-2.106786748150530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2A6-4FFB-8333-82105342A2CA}"/>
                </c:ext>
              </c:extLst>
            </c:dLbl>
            <c:dLbl>
              <c:idx val="6"/>
              <c:layout>
                <c:manualLayout>
                  <c:x val="3.01826095184029E-2"/>
                  <c:y val="-1.4474107430041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2A6-4FFB-8333-82105342A2CA}"/>
                </c:ext>
              </c:extLst>
            </c:dLbl>
            <c:dLbl>
              <c:idx val="7"/>
              <c:layout>
                <c:manualLayout>
                  <c:x val="1.9490964140410599E-2"/>
                  <c:y val="1.4474107430041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2A6-4FFB-8333-82105342A2CA}"/>
                </c:ext>
              </c:extLst>
            </c:dLbl>
            <c:dLbl>
              <c:idx val="8"/>
              <c:layout>
                <c:manualLayout>
                  <c:x val="2.2234837732992702E-2"/>
                  <c:y val="1.4474107430041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2A6-4FFB-8333-82105342A2CA}"/>
                </c:ext>
              </c:extLst>
            </c:dLbl>
            <c:dLbl>
              <c:idx val="9"/>
              <c:layout>
                <c:manualLayout>
                  <c:x val="2.5830258302582999E-2"/>
                  <c:y val="-4.503055644901899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2A6-4FFB-8333-82105342A2CA}"/>
                </c:ext>
              </c:extLst>
            </c:dLbl>
            <c:dLbl>
              <c:idx val="10"/>
              <c:layout>
                <c:manualLayout>
                  <c:x val="1.863941716340240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2A6-4FFB-8333-82105342A2CA}"/>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[对比图.xlsx]全国公众主问卷!$F$383:$F$393</c:f>
              <c:numCache>
                <c:formatCode>0.00%</c:formatCode>
                <c:ptCount val="11"/>
                <c:pt idx="0">
                  <c:v>6.9900000000000004E-2</c:v>
                </c:pt>
                <c:pt idx="1">
                  <c:v>0.10539999999999999</c:v>
                </c:pt>
                <c:pt idx="2">
                  <c:v>4.1599999999999998E-2</c:v>
                </c:pt>
                <c:pt idx="3">
                  <c:v>2.69E-2</c:v>
                </c:pt>
                <c:pt idx="4">
                  <c:v>2.69E-2</c:v>
                </c:pt>
                <c:pt idx="5">
                  <c:v>2.58E-2</c:v>
                </c:pt>
                <c:pt idx="6">
                  <c:v>2.4799999999999999E-2</c:v>
                </c:pt>
                <c:pt idx="7">
                  <c:v>1.5299999999999999E-2</c:v>
                </c:pt>
                <c:pt idx="8">
                  <c:v>2.8299999999999999E-2</c:v>
                </c:pt>
                <c:pt idx="9">
                  <c:v>0.02</c:v>
                </c:pt>
                <c:pt idx="10">
                  <c:v>2.29E-2</c:v>
                </c:pt>
              </c:numCache>
            </c:numRef>
          </c:val>
          <c:extLst>
            <c:ext xmlns:c16="http://schemas.microsoft.com/office/drawing/2014/chart" uri="{C3380CC4-5D6E-409C-BE32-E72D297353CC}">
              <c16:uniqueId val="{0000000D-A2A6-4FFB-8333-82105342A2CA}"/>
            </c:ext>
          </c:extLst>
        </c:ser>
        <c:dLbls>
          <c:showLegendKey val="0"/>
          <c:showVal val="1"/>
          <c:showCatName val="0"/>
          <c:showSerName val="0"/>
          <c:showPercent val="0"/>
          <c:showBubbleSize val="0"/>
        </c:dLbls>
        <c:gapWidth val="150"/>
        <c:overlap val="100"/>
        <c:axId val="744724192"/>
        <c:axId val="141723878"/>
      </c:barChart>
      <c:catAx>
        <c:axId val="74472419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41723878"/>
        <c:crosses val="autoZero"/>
        <c:auto val="1"/>
        <c:lblAlgn val="ctr"/>
        <c:lblOffset val="100"/>
        <c:noMultiLvlLbl val="0"/>
      </c:catAx>
      <c:valAx>
        <c:axId val="14172387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4472419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t>网民常见网络安全问题</a:t>
            </a:r>
            <a:r>
              <a:rPr lang="zh-CN" altLang="en-US"/>
              <a:t>遇见率对比图</a:t>
            </a:r>
            <a:endParaRPr lang="zh-CN"/>
          </a:p>
        </c:rich>
      </c:tx>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[对比图.xlsx]全国公众主问卷!$B$271</c:f>
              <c:strCache>
                <c:ptCount val="1"/>
                <c:pt idx="0">
                  <c:v>2021</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[对比图.xlsx]全国公众主问卷!$A$272:$A$277</c:f>
              <c:strCache>
                <c:ptCount val="6"/>
                <c:pt idx="0">
                  <c:v>其他</c:v>
                </c:pt>
                <c:pt idx="1">
                  <c:v>利用网络实施违法犯罪（金融网络诈骗、电信网络诈骗、网络支付诈骗、数据违法交易、账号违法交易、侵犯知识产权、套路贷、网络传销、网络招嫖）</c:v>
                </c:pt>
                <c:pt idx="2">
                  <c:v>网络入侵攻击（病毒木马、Wi-Fi蹭网、账号被盗）</c:v>
                </c:pt>
                <c:pt idx="3">
                  <c:v>侵犯个人信息（采集规则不规范、过度采集、个人信息泄露、个人信息滥用、注销规则不完善）</c:v>
                </c:pt>
                <c:pt idx="4">
                  <c:v>违法有害信息（淫秽色情、网络赌博、网络谣言、侮辱诽谤、违禁物品信息、暴恐音视频、虚假广告）</c:v>
                </c:pt>
                <c:pt idx="5">
                  <c:v>网络骚扰行为（垃圾邮件、垃圾短信、骚扰电话、弹窗广告、捆绑下载、霸王条款）</c:v>
                </c:pt>
              </c:strCache>
            </c:strRef>
          </c:cat>
          <c:val>
            <c:numRef>
              <c:f>[对比图.xlsx]全国公众主问卷!$B$272:$B$277</c:f>
              <c:numCache>
                <c:formatCode>0.00%</c:formatCode>
                <c:ptCount val="6"/>
                <c:pt idx="0">
                  <c:v>9.9000000000000005E-2</c:v>
                </c:pt>
                <c:pt idx="1">
                  <c:v>0.2492</c:v>
                </c:pt>
                <c:pt idx="2">
                  <c:v>0.2576</c:v>
                </c:pt>
                <c:pt idx="3">
                  <c:v>0.48420000000000002</c:v>
                </c:pt>
                <c:pt idx="4">
                  <c:v>0.46110000000000001</c:v>
                </c:pt>
                <c:pt idx="5">
                  <c:v>0.6976</c:v>
                </c:pt>
              </c:numCache>
            </c:numRef>
          </c:val>
          <c:extLst>
            <c:ext xmlns:c16="http://schemas.microsoft.com/office/drawing/2014/chart" uri="{C3380CC4-5D6E-409C-BE32-E72D297353CC}">
              <c16:uniqueId val="{00000000-A721-463D-B6A7-0F1F626E87F4}"/>
            </c:ext>
          </c:extLst>
        </c:ser>
        <c:ser>
          <c:idx val="1"/>
          <c:order val="1"/>
          <c:tx>
            <c:strRef>
              <c:f>[对比图.xlsx]全国公众主问卷!$C$271</c:f>
              <c:strCache>
                <c:ptCount val="1"/>
                <c:pt idx="0">
                  <c:v>2020</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[对比图.xlsx]全国公众主问卷!$A$272:$A$277</c:f>
              <c:strCache>
                <c:ptCount val="6"/>
                <c:pt idx="0">
                  <c:v>其他</c:v>
                </c:pt>
                <c:pt idx="1">
                  <c:v>利用网络实施违法犯罪（金融网络诈骗、电信网络诈骗、网络支付诈骗、数据违法交易、账号违法交易、侵犯知识产权、套路贷、网络传销、网络招嫖）</c:v>
                </c:pt>
                <c:pt idx="2">
                  <c:v>网络入侵攻击（病毒木马、Wi-Fi蹭网、账号被盗）</c:v>
                </c:pt>
                <c:pt idx="3">
                  <c:v>侵犯个人信息（采集规则不规范、过度采集、个人信息泄露、个人信息滥用、注销规则不完善）</c:v>
                </c:pt>
                <c:pt idx="4">
                  <c:v>违法有害信息（淫秽色情、网络赌博、网络谣言、侮辱诽谤、违禁物品信息、暴恐音视频、虚假广告）</c:v>
                </c:pt>
                <c:pt idx="5">
                  <c:v>网络骚扰行为（垃圾邮件、垃圾短信、骚扰电话、弹窗广告、捆绑下载、霸王条款）</c:v>
                </c:pt>
              </c:strCache>
            </c:strRef>
          </c:cat>
          <c:val>
            <c:numRef>
              <c:f>[对比图.xlsx]全国公众主问卷!$C$272:$C$277</c:f>
              <c:numCache>
                <c:formatCode>0.00%</c:formatCode>
                <c:ptCount val="6"/>
                <c:pt idx="0">
                  <c:v>5.8000000000000003E-2</c:v>
                </c:pt>
                <c:pt idx="1">
                  <c:v>0.30980000000000002</c:v>
                </c:pt>
                <c:pt idx="2">
                  <c:v>0.31909999999999999</c:v>
                </c:pt>
                <c:pt idx="3">
                  <c:v>0.54569999999999996</c:v>
                </c:pt>
                <c:pt idx="4">
                  <c:v>0.57040000000000002</c:v>
                </c:pt>
                <c:pt idx="5">
                  <c:v>0.74309999999999998</c:v>
                </c:pt>
              </c:numCache>
            </c:numRef>
          </c:val>
          <c:extLst>
            <c:ext xmlns:c16="http://schemas.microsoft.com/office/drawing/2014/chart" uri="{C3380CC4-5D6E-409C-BE32-E72D297353CC}">
              <c16:uniqueId val="{00000001-A721-463D-B6A7-0F1F626E87F4}"/>
            </c:ext>
          </c:extLst>
        </c:ser>
        <c:dLbls>
          <c:showLegendKey val="0"/>
          <c:showVal val="1"/>
          <c:showCatName val="0"/>
          <c:showSerName val="0"/>
          <c:showPercent val="0"/>
          <c:showBubbleSize val="0"/>
        </c:dLbls>
        <c:gapWidth val="219"/>
        <c:overlap val="-27"/>
        <c:axId val="547309672"/>
        <c:axId val="547316560"/>
      </c:barChart>
      <c:catAx>
        <c:axId val="547309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47316560"/>
        <c:crosses val="autoZero"/>
        <c:auto val="1"/>
        <c:lblAlgn val="ctr"/>
        <c:lblOffset val="100"/>
        <c:noMultiLvlLbl val="0"/>
      </c:catAx>
      <c:valAx>
        <c:axId val="547316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4730967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t>网上遭遇违法犯罪行为的情况对比图</a:t>
            </a:r>
          </a:p>
        </c:rich>
      </c:tx>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[对比图.xlsx]全国公众主问卷!$B$356</c:f>
              <c:strCache>
                <c:ptCount val="1"/>
                <c:pt idx="0">
                  <c:v>2021</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[对比图.xlsx]全国公众主问卷!$A$357:$A$361</c:f>
              <c:strCache>
                <c:ptCount val="5"/>
                <c:pt idx="0">
                  <c:v>网络黑灰色产业犯罪（虚假账号注册、非法交易平台、木马等恶意软件等）</c:v>
                </c:pt>
                <c:pt idx="1">
                  <c:v>网络入侵攻击（木马入侵、数据泄露、Wi-Fi蹭网、账号被盗等）</c:v>
                </c:pt>
                <c:pt idx="2">
                  <c:v>网络诈骗犯罪（金融诈骗、电信诈骗、杀猪盘、助贷套路、假刷单等）</c:v>
                </c:pt>
                <c:pt idx="3">
                  <c:v>违法有害信息（黄、赌、毒、暴、谣言、诽谤、分裂、泄密等）</c:v>
                </c:pt>
                <c:pt idx="4">
                  <c:v>侵犯个人信息（强制采集人脸信息、个人资料被出售牟利、数据泄露或违法出售、软件非法获取信息等）</c:v>
                </c:pt>
              </c:strCache>
            </c:strRef>
          </c:cat>
          <c:val>
            <c:numRef>
              <c:f>[对比图.xlsx]全国公众主问卷!$B$357:$B$361</c:f>
              <c:numCache>
                <c:formatCode>0.00%</c:formatCode>
                <c:ptCount val="5"/>
                <c:pt idx="0">
                  <c:v>0.4405</c:v>
                </c:pt>
                <c:pt idx="1">
                  <c:v>0.54849999999999999</c:v>
                </c:pt>
                <c:pt idx="2">
                  <c:v>0.62990000000000002</c:v>
                </c:pt>
                <c:pt idx="3">
                  <c:v>0.70269999999999999</c:v>
                </c:pt>
                <c:pt idx="4">
                  <c:v>0.73509999999999998</c:v>
                </c:pt>
              </c:numCache>
            </c:numRef>
          </c:val>
          <c:extLst>
            <c:ext xmlns:c16="http://schemas.microsoft.com/office/drawing/2014/chart" uri="{C3380CC4-5D6E-409C-BE32-E72D297353CC}">
              <c16:uniqueId val="{00000000-C28F-42FD-A7E9-E16CE2DC74F3}"/>
            </c:ext>
          </c:extLst>
        </c:ser>
        <c:ser>
          <c:idx val="1"/>
          <c:order val="1"/>
          <c:tx>
            <c:strRef>
              <c:f>[对比图.xlsx]全国公众主问卷!$C$356</c:f>
              <c:strCache>
                <c:ptCount val="1"/>
                <c:pt idx="0">
                  <c:v>2020</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[对比图.xlsx]全国公众主问卷!$A$357:$A$361</c:f>
              <c:strCache>
                <c:ptCount val="5"/>
                <c:pt idx="0">
                  <c:v>网络黑灰色产业犯罪（虚假账号注册、非法交易平台、木马等恶意软件等）</c:v>
                </c:pt>
                <c:pt idx="1">
                  <c:v>网络入侵攻击（木马入侵、数据泄露、Wi-Fi蹭网、账号被盗等）</c:v>
                </c:pt>
                <c:pt idx="2">
                  <c:v>网络诈骗犯罪（金融诈骗、电信诈骗、杀猪盘、助贷套路、假刷单等）</c:v>
                </c:pt>
                <c:pt idx="3">
                  <c:v>违法有害信息（黄、赌、毒、暴、谣言、诽谤、分裂、泄密等）</c:v>
                </c:pt>
                <c:pt idx="4">
                  <c:v>侵犯个人信息（强制采集人脸信息、个人资料被出售牟利、数据泄露或违法出售、软件非法获取信息等）</c:v>
                </c:pt>
              </c:strCache>
            </c:strRef>
          </c:cat>
          <c:val>
            <c:numRef>
              <c:f>[对比图.xlsx]全国公众主问卷!$C$357:$C$361</c:f>
              <c:numCache>
                <c:formatCode>0.00%</c:formatCode>
                <c:ptCount val="5"/>
                <c:pt idx="0">
                  <c:v>0.61070000000000002</c:v>
                </c:pt>
                <c:pt idx="1">
                  <c:v>0.58689999999999998</c:v>
                </c:pt>
                <c:pt idx="2">
                  <c:v>0.7258</c:v>
                </c:pt>
                <c:pt idx="3">
                  <c:v>0.77949999999999997</c:v>
                </c:pt>
                <c:pt idx="4">
                  <c:v>0.8145</c:v>
                </c:pt>
              </c:numCache>
            </c:numRef>
          </c:val>
          <c:extLst>
            <c:ext xmlns:c16="http://schemas.microsoft.com/office/drawing/2014/chart" uri="{C3380CC4-5D6E-409C-BE32-E72D297353CC}">
              <c16:uniqueId val="{00000001-C28F-42FD-A7E9-E16CE2DC74F3}"/>
            </c:ext>
          </c:extLst>
        </c:ser>
        <c:dLbls>
          <c:showLegendKey val="0"/>
          <c:showVal val="1"/>
          <c:showCatName val="0"/>
          <c:showSerName val="0"/>
          <c:showPercent val="0"/>
          <c:showBubbleSize val="0"/>
        </c:dLbls>
        <c:gapWidth val="75"/>
        <c:axId val="741872144"/>
        <c:axId val="741862960"/>
      </c:barChart>
      <c:catAx>
        <c:axId val="74187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41862960"/>
        <c:crosses val="autoZero"/>
        <c:auto val="1"/>
        <c:lblAlgn val="ctr"/>
        <c:lblOffset val="100"/>
        <c:noMultiLvlLbl val="0"/>
      </c:catAx>
      <c:valAx>
        <c:axId val="741862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41872144"/>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2">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8AF12E9-F328-4936-94F2-CD55F446AB2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CN" altLang="en-US"/>
        </a:p>
      </dgm:t>
    </dgm:pt>
    <dgm:pt modelId="{32F28EB8-2399-431D-8798-D727F48E32F4}">
      <dgm:prSet phldrT="[文本]" custT="1"/>
      <dgm:spPr/>
      <dgm:t>
        <a:bodyPr/>
        <a:lstStyle/>
        <a:p>
          <a:r>
            <a:rPr lang="zh-CN" altLang="en-US" sz="2800" dirty="0" smtClean="0">
              <a:latin typeface="黑体" panose="02010609060101010101" pitchFamily="49" charset="-122"/>
              <a:ea typeface="黑体" panose="02010609060101010101" pitchFamily="49" charset="-122"/>
            </a:rPr>
            <a:t>网民网络安全感有所提升，网民网络安全意识有所增强</a:t>
          </a:r>
          <a:endParaRPr lang="zh-CN" altLang="en-US" sz="2800" dirty="0">
            <a:latin typeface="黑体" panose="02010609060101010101" pitchFamily="49" charset="-122"/>
            <a:ea typeface="黑体" panose="02010609060101010101" pitchFamily="49" charset="-122"/>
          </a:endParaRPr>
        </a:p>
      </dgm:t>
    </dgm:pt>
    <dgm:pt modelId="{6633FC2C-D1AB-4D58-9B77-CE3CFF477315}" type="parTrans" cxnId="{4343328C-EE77-4E61-B165-5C947125EA9D}">
      <dgm:prSet/>
      <dgm:spPr/>
      <dgm:t>
        <a:bodyPr/>
        <a:lstStyle/>
        <a:p>
          <a:endParaRPr lang="zh-CN" altLang="en-US"/>
        </a:p>
      </dgm:t>
    </dgm:pt>
    <dgm:pt modelId="{31D2767C-6A7D-46BE-B953-CEBD210B41BD}" type="sibTrans" cxnId="{4343328C-EE77-4E61-B165-5C947125EA9D}">
      <dgm:prSet/>
      <dgm:spPr/>
      <dgm:t>
        <a:bodyPr/>
        <a:lstStyle/>
        <a:p>
          <a:endParaRPr lang="zh-CN" altLang="en-US"/>
        </a:p>
      </dgm:t>
    </dgm:pt>
    <dgm:pt modelId="{C7B664D6-6B61-4860-9573-DA13BEF6F425}">
      <dgm:prSet phldrT="[文本]"/>
      <dgm:spPr/>
      <dgm:t>
        <a:bodyPr/>
        <a:lstStyle/>
        <a:p>
          <a:pPr algn="l"/>
          <a:r>
            <a:rPr lang="zh-CN" dirty="0" smtClean="0"/>
            <a:t>网络安全感有所提升，认为网络安全的占</a:t>
          </a:r>
          <a:r>
            <a:rPr lang="en-US" dirty="0" smtClean="0"/>
            <a:t>51.59%</a:t>
          </a:r>
          <a:r>
            <a:rPr lang="zh-CN" altLang="en-US" dirty="0" smtClean="0"/>
            <a:t>；</a:t>
          </a:r>
          <a:endParaRPr lang="en-US" altLang="zh-CN" dirty="0" smtClean="0"/>
        </a:p>
        <a:p>
          <a:pPr algn="l"/>
          <a:r>
            <a:rPr lang="zh-CN" dirty="0" smtClean="0"/>
            <a:t>持不安全评价或非常不安全评价的占</a:t>
          </a:r>
          <a:r>
            <a:rPr lang="en-US" dirty="0" smtClean="0"/>
            <a:t>10.08%</a:t>
          </a:r>
          <a:endParaRPr lang="zh-CN" altLang="en-US" dirty="0"/>
        </a:p>
      </dgm:t>
    </dgm:pt>
    <dgm:pt modelId="{F17FA23F-5793-48C9-A395-94E677B545A3}" type="parTrans" cxnId="{6720C444-41C2-4C6E-B7A4-D1D523F005DB}">
      <dgm:prSet/>
      <dgm:spPr/>
      <dgm:t>
        <a:bodyPr/>
        <a:lstStyle/>
        <a:p>
          <a:endParaRPr lang="zh-CN" altLang="en-US"/>
        </a:p>
      </dgm:t>
    </dgm:pt>
    <dgm:pt modelId="{B8914791-600E-4497-AD48-6A3D46325869}" type="sibTrans" cxnId="{6720C444-41C2-4C6E-B7A4-D1D523F005DB}">
      <dgm:prSet/>
      <dgm:spPr/>
      <dgm:t>
        <a:bodyPr/>
        <a:lstStyle/>
        <a:p>
          <a:endParaRPr lang="zh-CN" altLang="en-US"/>
        </a:p>
      </dgm:t>
    </dgm:pt>
    <dgm:pt modelId="{97A9C1A0-4786-4B71-80F4-05F92B0A505A}">
      <dgm:prSet phldrT="[文本]"/>
      <dgm:spPr/>
      <dgm:t>
        <a:bodyPr/>
        <a:lstStyle/>
        <a:p>
          <a:pPr algn="l"/>
          <a:r>
            <a:rPr lang="zh-CN" dirty="0" smtClean="0"/>
            <a:t>没有做过不安全网络行为的网民占</a:t>
          </a:r>
          <a:r>
            <a:rPr lang="en-US" dirty="0" smtClean="0"/>
            <a:t>28.05%</a:t>
          </a:r>
          <a:r>
            <a:rPr lang="zh-CN" altLang="en-US" dirty="0" smtClean="0"/>
            <a:t>；</a:t>
          </a:r>
          <a:endParaRPr lang="en-US" altLang="zh-CN" dirty="0" smtClean="0"/>
        </a:p>
        <a:p>
          <a:pPr algn="l"/>
          <a:r>
            <a:rPr lang="zh-CN" dirty="0" smtClean="0"/>
            <a:t>有</a:t>
          </a:r>
          <a:r>
            <a:rPr lang="en-US" dirty="0" smtClean="0"/>
            <a:t>44.62%</a:t>
          </a:r>
          <a:r>
            <a:rPr lang="zh-CN" dirty="0" smtClean="0"/>
            <a:t>网民曾在公共场所登录</a:t>
          </a:r>
          <a:r>
            <a:rPr lang="en-US" dirty="0" err="1" smtClean="0"/>
            <a:t>Wifi</a:t>
          </a:r>
          <a:r>
            <a:rPr lang="zh-CN" altLang="en-US" dirty="0" smtClean="0"/>
            <a:t>；</a:t>
          </a:r>
          <a:endParaRPr lang="en-US" altLang="zh-CN" dirty="0" smtClean="0"/>
        </a:p>
        <a:p>
          <a:pPr algn="l"/>
          <a:r>
            <a:rPr lang="en-US" dirty="0" smtClean="0"/>
            <a:t>39.61%</a:t>
          </a:r>
          <a:r>
            <a:rPr lang="zh-CN" dirty="0" smtClean="0"/>
            <a:t>的网民注册网络账号时使用手机号身份证号等个人信息</a:t>
          </a:r>
          <a:endParaRPr lang="zh-CN" altLang="en-US" dirty="0"/>
        </a:p>
      </dgm:t>
    </dgm:pt>
    <dgm:pt modelId="{89E7B531-FCC9-42E0-BECC-A72ECE4E0DCC}" type="parTrans" cxnId="{77CFD3F0-E4B4-4CA0-9757-79A752FB0F75}">
      <dgm:prSet/>
      <dgm:spPr/>
      <dgm:t>
        <a:bodyPr/>
        <a:lstStyle/>
        <a:p>
          <a:endParaRPr lang="zh-CN" altLang="en-US"/>
        </a:p>
      </dgm:t>
    </dgm:pt>
    <dgm:pt modelId="{1D3377F0-7FAB-455B-8027-385AECC828F0}" type="sibTrans" cxnId="{77CFD3F0-E4B4-4CA0-9757-79A752FB0F75}">
      <dgm:prSet/>
      <dgm:spPr/>
      <dgm:t>
        <a:bodyPr/>
        <a:lstStyle/>
        <a:p>
          <a:endParaRPr lang="zh-CN" altLang="en-US"/>
        </a:p>
      </dgm:t>
    </dgm:pt>
    <dgm:pt modelId="{4D068213-40F4-4484-A4A1-382224BD8E37}">
      <dgm:prSet phldrT="[文本]"/>
      <dgm:spPr/>
      <dgm:t>
        <a:bodyPr/>
        <a:lstStyle/>
        <a:p>
          <a:pPr algn="l"/>
          <a:r>
            <a:rPr lang="zh-CN" dirty="0" smtClean="0"/>
            <a:t>网民的维权意识提高</a:t>
          </a:r>
          <a:r>
            <a:rPr lang="zh-CN" altLang="en-US" dirty="0" smtClean="0"/>
            <a:t>：</a:t>
          </a:r>
          <a:endParaRPr lang="en-US" dirty="0" smtClean="0"/>
        </a:p>
        <a:p>
          <a:pPr algn="l"/>
          <a:r>
            <a:rPr lang="en-US" dirty="0" smtClean="0"/>
            <a:t>38.16%</a:t>
          </a:r>
          <a:r>
            <a:rPr lang="zh-CN" dirty="0" smtClean="0"/>
            <a:t>网民选择向互联网服务提供者投诉</a:t>
          </a:r>
          <a:r>
            <a:rPr lang="zh-CN" altLang="en-US" dirty="0" smtClean="0"/>
            <a:t>；</a:t>
          </a:r>
          <a:endParaRPr lang="en-US" altLang="zh-CN" dirty="0" smtClean="0"/>
        </a:p>
        <a:p>
          <a:pPr algn="l"/>
          <a:r>
            <a:rPr lang="en-US" dirty="0" smtClean="0"/>
            <a:t>31.32%</a:t>
          </a:r>
          <a:r>
            <a:rPr lang="zh-CN" dirty="0" smtClean="0"/>
            <a:t>的网民选择自救或向朋友求助</a:t>
          </a:r>
          <a:r>
            <a:rPr lang="zh-CN" altLang="en-US" dirty="0" smtClean="0"/>
            <a:t>；</a:t>
          </a:r>
          <a:endParaRPr lang="en-US" altLang="zh-CN" dirty="0" smtClean="0"/>
        </a:p>
        <a:p>
          <a:pPr algn="l"/>
          <a:r>
            <a:rPr lang="en-US" dirty="0" smtClean="0"/>
            <a:t>29.34%</a:t>
          </a:r>
          <a:r>
            <a:rPr lang="zh-CN" dirty="0" smtClean="0"/>
            <a:t>选择不再使用该服务</a:t>
          </a:r>
          <a:endParaRPr lang="en-US" altLang="zh-CN" dirty="0" smtClean="0"/>
        </a:p>
      </dgm:t>
    </dgm:pt>
    <dgm:pt modelId="{F3680007-784A-4BF7-B80D-5D19B6BD5BE7}" type="parTrans" cxnId="{0D8BCD80-4B87-43D7-9DBA-AAE6D6788EB6}">
      <dgm:prSet/>
      <dgm:spPr/>
      <dgm:t>
        <a:bodyPr/>
        <a:lstStyle/>
        <a:p>
          <a:endParaRPr lang="zh-CN" altLang="en-US"/>
        </a:p>
      </dgm:t>
    </dgm:pt>
    <dgm:pt modelId="{3CBBF493-E2D0-4C91-8086-FDB0D49E8791}" type="sibTrans" cxnId="{0D8BCD80-4B87-43D7-9DBA-AAE6D6788EB6}">
      <dgm:prSet/>
      <dgm:spPr/>
      <dgm:t>
        <a:bodyPr/>
        <a:lstStyle/>
        <a:p>
          <a:endParaRPr lang="zh-CN" altLang="en-US"/>
        </a:p>
      </dgm:t>
    </dgm:pt>
    <dgm:pt modelId="{05D3C85D-3FD8-4810-994B-7C7157141A29}" type="pres">
      <dgm:prSet presAssocID="{F8AF12E9-F328-4936-94F2-CD55F446AB2D}" presName="composite" presStyleCnt="0">
        <dgm:presLayoutVars>
          <dgm:chMax val="1"/>
          <dgm:dir/>
          <dgm:resizeHandles val="exact"/>
        </dgm:presLayoutVars>
      </dgm:prSet>
      <dgm:spPr/>
    </dgm:pt>
    <dgm:pt modelId="{177F5E48-E8BF-40A4-AD56-0AF59261E9EE}" type="pres">
      <dgm:prSet presAssocID="{32F28EB8-2399-431D-8798-D727F48E32F4}" presName="roof" presStyleLbl="dkBgShp" presStyleIdx="0" presStyleCnt="2" custLinFactNeighborX="-767" custLinFactNeighborY="-57632"/>
      <dgm:spPr/>
      <dgm:t>
        <a:bodyPr/>
        <a:lstStyle/>
        <a:p>
          <a:endParaRPr lang="zh-CN" altLang="en-US"/>
        </a:p>
      </dgm:t>
    </dgm:pt>
    <dgm:pt modelId="{ABB284FB-05AB-493C-BC82-E8DB2DF0F857}" type="pres">
      <dgm:prSet presAssocID="{32F28EB8-2399-431D-8798-D727F48E32F4}" presName="pillars" presStyleCnt="0"/>
      <dgm:spPr/>
    </dgm:pt>
    <dgm:pt modelId="{77A56447-01C0-484D-B1DE-3FE4F51482B0}" type="pres">
      <dgm:prSet presAssocID="{32F28EB8-2399-431D-8798-D727F48E32F4}" presName="pillar1" presStyleLbl="node1" presStyleIdx="0" presStyleCnt="3">
        <dgm:presLayoutVars>
          <dgm:bulletEnabled val="1"/>
        </dgm:presLayoutVars>
      </dgm:prSet>
      <dgm:spPr/>
      <dgm:t>
        <a:bodyPr/>
        <a:lstStyle/>
        <a:p>
          <a:endParaRPr lang="zh-CN" altLang="en-US"/>
        </a:p>
      </dgm:t>
    </dgm:pt>
    <dgm:pt modelId="{F06E2B7B-38A1-4835-9870-F0921B233B33}" type="pres">
      <dgm:prSet presAssocID="{97A9C1A0-4786-4B71-80F4-05F92B0A505A}" presName="pillarX" presStyleLbl="node1" presStyleIdx="1" presStyleCnt="3">
        <dgm:presLayoutVars>
          <dgm:bulletEnabled val="1"/>
        </dgm:presLayoutVars>
      </dgm:prSet>
      <dgm:spPr/>
      <dgm:t>
        <a:bodyPr/>
        <a:lstStyle/>
        <a:p>
          <a:endParaRPr lang="zh-CN" altLang="en-US"/>
        </a:p>
      </dgm:t>
    </dgm:pt>
    <dgm:pt modelId="{C6BBA589-A82A-41B6-8F6B-B703D685EB37}" type="pres">
      <dgm:prSet presAssocID="{4D068213-40F4-4484-A4A1-382224BD8E37}" presName="pillarX" presStyleLbl="node1" presStyleIdx="2" presStyleCnt="3">
        <dgm:presLayoutVars>
          <dgm:bulletEnabled val="1"/>
        </dgm:presLayoutVars>
      </dgm:prSet>
      <dgm:spPr/>
      <dgm:t>
        <a:bodyPr/>
        <a:lstStyle/>
        <a:p>
          <a:endParaRPr lang="zh-CN" altLang="en-US"/>
        </a:p>
      </dgm:t>
    </dgm:pt>
    <dgm:pt modelId="{DBDFB2FB-A238-4EA0-9077-97192EE9316D}" type="pres">
      <dgm:prSet presAssocID="{32F28EB8-2399-431D-8798-D727F48E32F4}" presName="base" presStyleLbl="dkBgShp" presStyleIdx="1" presStyleCnt="2"/>
      <dgm:spPr/>
    </dgm:pt>
  </dgm:ptLst>
  <dgm:cxnLst>
    <dgm:cxn modelId="{4343328C-EE77-4E61-B165-5C947125EA9D}" srcId="{F8AF12E9-F328-4936-94F2-CD55F446AB2D}" destId="{32F28EB8-2399-431D-8798-D727F48E32F4}" srcOrd="0" destOrd="0" parTransId="{6633FC2C-D1AB-4D58-9B77-CE3CFF477315}" sibTransId="{31D2767C-6A7D-46BE-B953-CEBD210B41BD}"/>
    <dgm:cxn modelId="{6720C444-41C2-4C6E-B7A4-D1D523F005DB}" srcId="{32F28EB8-2399-431D-8798-D727F48E32F4}" destId="{C7B664D6-6B61-4860-9573-DA13BEF6F425}" srcOrd="0" destOrd="0" parTransId="{F17FA23F-5793-48C9-A395-94E677B545A3}" sibTransId="{B8914791-600E-4497-AD48-6A3D46325869}"/>
    <dgm:cxn modelId="{1C15032A-E5BD-495A-A2E8-AB803A9D538D}" type="presOf" srcId="{4D068213-40F4-4484-A4A1-382224BD8E37}" destId="{C6BBA589-A82A-41B6-8F6B-B703D685EB37}" srcOrd="0" destOrd="0" presId="urn:microsoft.com/office/officeart/2005/8/layout/hList3"/>
    <dgm:cxn modelId="{77CFD3F0-E4B4-4CA0-9757-79A752FB0F75}" srcId="{32F28EB8-2399-431D-8798-D727F48E32F4}" destId="{97A9C1A0-4786-4B71-80F4-05F92B0A505A}" srcOrd="1" destOrd="0" parTransId="{89E7B531-FCC9-42E0-BECC-A72ECE4E0DCC}" sibTransId="{1D3377F0-7FAB-455B-8027-385AECC828F0}"/>
    <dgm:cxn modelId="{76651D56-091C-4C44-BE3E-171F76F52C89}" type="presOf" srcId="{F8AF12E9-F328-4936-94F2-CD55F446AB2D}" destId="{05D3C85D-3FD8-4810-994B-7C7157141A29}" srcOrd="0" destOrd="0" presId="urn:microsoft.com/office/officeart/2005/8/layout/hList3"/>
    <dgm:cxn modelId="{6AE4C794-85F6-405C-AFF8-7C5E301767DB}" type="presOf" srcId="{32F28EB8-2399-431D-8798-D727F48E32F4}" destId="{177F5E48-E8BF-40A4-AD56-0AF59261E9EE}" srcOrd="0" destOrd="0" presId="urn:microsoft.com/office/officeart/2005/8/layout/hList3"/>
    <dgm:cxn modelId="{B92A4F2D-4BBC-4B30-A23C-F1E433063803}" type="presOf" srcId="{C7B664D6-6B61-4860-9573-DA13BEF6F425}" destId="{77A56447-01C0-484D-B1DE-3FE4F51482B0}" srcOrd="0" destOrd="0" presId="urn:microsoft.com/office/officeart/2005/8/layout/hList3"/>
    <dgm:cxn modelId="{D46F0702-BC69-444E-AF9F-D3DA6B8E6F9F}" type="presOf" srcId="{97A9C1A0-4786-4B71-80F4-05F92B0A505A}" destId="{F06E2B7B-38A1-4835-9870-F0921B233B33}" srcOrd="0" destOrd="0" presId="urn:microsoft.com/office/officeart/2005/8/layout/hList3"/>
    <dgm:cxn modelId="{0D8BCD80-4B87-43D7-9DBA-AAE6D6788EB6}" srcId="{32F28EB8-2399-431D-8798-D727F48E32F4}" destId="{4D068213-40F4-4484-A4A1-382224BD8E37}" srcOrd="2" destOrd="0" parTransId="{F3680007-784A-4BF7-B80D-5D19B6BD5BE7}" sibTransId="{3CBBF493-E2D0-4C91-8086-FDB0D49E8791}"/>
    <dgm:cxn modelId="{59181DAE-A327-4402-A398-C360A1D71D97}" type="presParOf" srcId="{05D3C85D-3FD8-4810-994B-7C7157141A29}" destId="{177F5E48-E8BF-40A4-AD56-0AF59261E9EE}" srcOrd="0" destOrd="0" presId="urn:microsoft.com/office/officeart/2005/8/layout/hList3"/>
    <dgm:cxn modelId="{3EFBD587-B2BE-45CA-BD3C-D8C2065864A6}" type="presParOf" srcId="{05D3C85D-3FD8-4810-994B-7C7157141A29}" destId="{ABB284FB-05AB-493C-BC82-E8DB2DF0F857}" srcOrd="1" destOrd="0" presId="urn:microsoft.com/office/officeart/2005/8/layout/hList3"/>
    <dgm:cxn modelId="{1124A8EB-2F86-48A6-A6A7-E4ACEDAF9D8C}" type="presParOf" srcId="{ABB284FB-05AB-493C-BC82-E8DB2DF0F857}" destId="{77A56447-01C0-484D-B1DE-3FE4F51482B0}" srcOrd="0" destOrd="0" presId="urn:microsoft.com/office/officeart/2005/8/layout/hList3"/>
    <dgm:cxn modelId="{954009D9-3911-496E-8D04-338C21E3192F}" type="presParOf" srcId="{ABB284FB-05AB-493C-BC82-E8DB2DF0F857}" destId="{F06E2B7B-38A1-4835-9870-F0921B233B33}" srcOrd="1" destOrd="0" presId="urn:microsoft.com/office/officeart/2005/8/layout/hList3"/>
    <dgm:cxn modelId="{01FA1B8C-6E4B-4ED4-8100-688F3DB5CEC6}" type="presParOf" srcId="{ABB284FB-05AB-493C-BC82-E8DB2DF0F857}" destId="{C6BBA589-A82A-41B6-8F6B-B703D685EB37}" srcOrd="2" destOrd="0" presId="urn:microsoft.com/office/officeart/2005/8/layout/hList3"/>
    <dgm:cxn modelId="{B16F4C70-851B-42A0-9CC5-A91F53DDC219}" type="presParOf" srcId="{05D3C85D-3FD8-4810-994B-7C7157141A29}" destId="{DBDFB2FB-A238-4EA0-9077-97192EE9316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D893A7-F2CA-4F6C-8618-2A573B194449}" type="doc">
      <dgm:prSet loTypeId="urn:microsoft.com/office/officeart/2005/8/layout/venn3#1" loCatId="relationship" qsTypeId="urn:microsoft.com/office/officeart/2005/8/quickstyle/simple1#7" qsCatId="simple" csTypeId="urn:microsoft.com/office/officeart/2005/8/colors/colorful1#1" csCatId="colorful" phldr="1"/>
      <dgm:spPr/>
      <dgm:t>
        <a:bodyPr/>
        <a:lstStyle/>
        <a:p>
          <a:endParaRPr lang="zh-CN" altLang="en-US"/>
        </a:p>
      </dgm:t>
    </dgm:pt>
    <dgm:pt modelId="{8B5EE14A-4BB3-40E6-AD5F-C4C2C1D85AAA}">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安全性</a:t>
          </a:r>
          <a:r>
            <a:rPr lang="en-US" altLang="zh-CN" b="1" dirty="0">
              <a:latin typeface="微软雅黑" panose="020B0503020204020204" charset="-122"/>
              <a:ea typeface="微软雅黑" panose="020B0503020204020204" charset="-122"/>
            </a:rPr>
            <a:t>77.55%</a:t>
          </a:r>
          <a:endParaRPr lang="zh-CN" altLang="en-US" b="1" dirty="0">
            <a:latin typeface="微软雅黑" panose="020B0503020204020204" charset="-122"/>
            <a:ea typeface="微软雅黑" panose="020B0503020204020204" charset="-122"/>
          </a:endParaRPr>
        </a:p>
      </dgm:t>
    </dgm:pt>
    <dgm:pt modelId="{C0E7BEB3-6FAC-454A-B547-170A6EFF393D}" type="parTrans" cxnId="{BF95AB08-686A-4281-9581-ECA4BE2FC32E}">
      <dgm:prSet/>
      <dgm:spPr/>
      <dgm:t>
        <a:bodyPr/>
        <a:lstStyle/>
        <a:p>
          <a:endParaRPr lang="zh-CN" altLang="en-US" b="1">
            <a:latin typeface="微软雅黑" panose="020B0503020204020204" charset="-122"/>
            <a:ea typeface="微软雅黑" panose="020B0503020204020204" charset="-122"/>
          </a:endParaRPr>
        </a:p>
      </dgm:t>
    </dgm:pt>
    <dgm:pt modelId="{D06E0502-405C-4419-AB30-B044927F308B}" type="sibTrans" cxnId="{BF95AB08-686A-4281-9581-ECA4BE2FC32E}">
      <dgm:prSet/>
      <dgm:spPr/>
      <dgm:t>
        <a:bodyPr/>
        <a:lstStyle/>
        <a:p>
          <a:endParaRPr lang="zh-CN" altLang="en-US" b="1">
            <a:latin typeface="微软雅黑" panose="020B0503020204020204" charset="-122"/>
            <a:ea typeface="微软雅黑" panose="020B0503020204020204" charset="-122"/>
          </a:endParaRPr>
        </a:p>
      </dgm:t>
    </dgm:pt>
    <dgm:pt modelId="{534A0D14-9B87-4DC7-BFE7-065D3E5B9E60}">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便利性</a:t>
          </a:r>
          <a:r>
            <a:rPr lang="en-US" altLang="zh-CN" b="1" dirty="0">
              <a:latin typeface="微软雅黑" panose="020B0503020204020204" charset="-122"/>
              <a:ea typeface="微软雅黑" panose="020B0503020204020204" charset="-122"/>
            </a:rPr>
            <a:t>71.36%</a:t>
          </a:r>
          <a:endParaRPr lang="zh-CN" altLang="en-US" b="1" dirty="0">
            <a:latin typeface="微软雅黑" panose="020B0503020204020204" charset="-122"/>
            <a:ea typeface="微软雅黑" panose="020B0503020204020204" charset="-122"/>
          </a:endParaRPr>
        </a:p>
      </dgm:t>
    </dgm:pt>
    <dgm:pt modelId="{DC1356ED-64EB-465D-BB42-6D699ADEFE70}" type="parTrans" cxnId="{38471878-DF52-42F1-818E-7B58B5DEC8F4}">
      <dgm:prSet/>
      <dgm:spPr/>
      <dgm:t>
        <a:bodyPr/>
        <a:lstStyle/>
        <a:p>
          <a:endParaRPr lang="zh-CN" altLang="en-US" b="1">
            <a:latin typeface="微软雅黑" panose="020B0503020204020204" charset="-122"/>
            <a:ea typeface="微软雅黑" panose="020B0503020204020204" charset="-122"/>
          </a:endParaRPr>
        </a:p>
      </dgm:t>
    </dgm:pt>
    <dgm:pt modelId="{8ADE05EB-F9C0-4F69-9CAF-5765D2442ED3}" type="sibTrans" cxnId="{38471878-DF52-42F1-818E-7B58B5DEC8F4}">
      <dgm:prSet/>
      <dgm:spPr/>
      <dgm:t>
        <a:bodyPr/>
        <a:lstStyle/>
        <a:p>
          <a:endParaRPr lang="zh-CN" altLang="en-US" b="1">
            <a:latin typeface="微软雅黑" panose="020B0503020204020204" charset="-122"/>
            <a:ea typeface="微软雅黑" panose="020B0503020204020204" charset="-122"/>
          </a:endParaRPr>
        </a:p>
      </dgm:t>
    </dgm:pt>
    <dgm:pt modelId="{C80447F5-9103-4F8C-BDD8-EF817791885D}">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线上受理</a:t>
          </a:r>
          <a:r>
            <a:rPr lang="en-US" altLang="zh-CN" b="1" dirty="0">
              <a:latin typeface="微软雅黑" panose="020B0503020204020204" charset="-122"/>
              <a:ea typeface="微软雅黑" panose="020B0503020204020204" charset="-122"/>
            </a:rPr>
            <a:t>61.27%</a:t>
          </a:r>
          <a:endParaRPr lang="zh-CN" altLang="en-US" b="1" dirty="0">
            <a:latin typeface="微软雅黑" panose="020B0503020204020204" charset="-122"/>
            <a:ea typeface="微软雅黑" panose="020B0503020204020204" charset="-122"/>
          </a:endParaRPr>
        </a:p>
      </dgm:t>
    </dgm:pt>
    <dgm:pt modelId="{EB8D17BF-210C-46E5-B9F1-3AD15C0A3A02}" type="parTrans" cxnId="{F887F250-2E8C-4D29-BB57-C4760C4A0D72}">
      <dgm:prSet/>
      <dgm:spPr/>
      <dgm:t>
        <a:bodyPr/>
        <a:lstStyle/>
        <a:p>
          <a:endParaRPr lang="zh-CN" altLang="en-US" b="1">
            <a:latin typeface="微软雅黑" panose="020B0503020204020204" charset="-122"/>
            <a:ea typeface="微软雅黑" panose="020B0503020204020204" charset="-122"/>
          </a:endParaRPr>
        </a:p>
      </dgm:t>
    </dgm:pt>
    <dgm:pt modelId="{D0E55E2E-8BCF-4559-B590-A00AB166C9BC}" type="sibTrans" cxnId="{F887F250-2E8C-4D29-BB57-C4760C4A0D72}">
      <dgm:prSet/>
      <dgm:spPr/>
      <dgm:t>
        <a:bodyPr/>
        <a:lstStyle/>
        <a:p>
          <a:endParaRPr lang="zh-CN" altLang="en-US" b="1">
            <a:latin typeface="微软雅黑" panose="020B0503020204020204" charset="-122"/>
            <a:ea typeface="微软雅黑" panose="020B0503020204020204" charset="-122"/>
          </a:endParaRPr>
        </a:p>
      </dgm:t>
    </dgm:pt>
    <dgm:pt modelId="{32350178-5E0A-48D3-9988-AB3E8438D349}" type="pres">
      <dgm:prSet presAssocID="{7FD893A7-F2CA-4F6C-8618-2A573B194449}" presName="Name0" presStyleCnt="0">
        <dgm:presLayoutVars>
          <dgm:dir/>
          <dgm:resizeHandles val="exact"/>
        </dgm:presLayoutVars>
      </dgm:prSet>
      <dgm:spPr/>
      <dgm:t>
        <a:bodyPr/>
        <a:lstStyle/>
        <a:p>
          <a:endParaRPr lang="zh-CN" altLang="en-US"/>
        </a:p>
      </dgm:t>
    </dgm:pt>
    <dgm:pt modelId="{33E75E3F-305A-465F-AEAF-D960CCACAC1B}" type="pres">
      <dgm:prSet presAssocID="{8B5EE14A-4BB3-40E6-AD5F-C4C2C1D85AAA}" presName="Name5" presStyleLbl="vennNode1" presStyleIdx="0" presStyleCnt="3">
        <dgm:presLayoutVars>
          <dgm:bulletEnabled val="1"/>
        </dgm:presLayoutVars>
      </dgm:prSet>
      <dgm:spPr/>
      <dgm:t>
        <a:bodyPr/>
        <a:lstStyle/>
        <a:p>
          <a:endParaRPr lang="zh-CN" altLang="en-US"/>
        </a:p>
      </dgm:t>
    </dgm:pt>
    <dgm:pt modelId="{E6769377-5D84-4C62-B251-E8AEF528EC36}" type="pres">
      <dgm:prSet presAssocID="{D06E0502-405C-4419-AB30-B044927F308B}" presName="space" presStyleCnt="0"/>
      <dgm:spPr/>
    </dgm:pt>
    <dgm:pt modelId="{48EDDD0B-7F5B-4BA9-B6E2-93280AE56873}" type="pres">
      <dgm:prSet presAssocID="{534A0D14-9B87-4DC7-BFE7-065D3E5B9E60}" presName="Name5" presStyleLbl="vennNode1" presStyleIdx="1" presStyleCnt="3">
        <dgm:presLayoutVars>
          <dgm:bulletEnabled val="1"/>
        </dgm:presLayoutVars>
      </dgm:prSet>
      <dgm:spPr/>
      <dgm:t>
        <a:bodyPr/>
        <a:lstStyle/>
        <a:p>
          <a:endParaRPr lang="zh-CN" altLang="en-US"/>
        </a:p>
      </dgm:t>
    </dgm:pt>
    <dgm:pt modelId="{F18339C3-CA1A-4302-BC2C-A5FD9BE1F769}" type="pres">
      <dgm:prSet presAssocID="{8ADE05EB-F9C0-4F69-9CAF-5765D2442ED3}" presName="space" presStyleCnt="0"/>
      <dgm:spPr/>
    </dgm:pt>
    <dgm:pt modelId="{0494FACF-5D3A-45CD-A9BC-DF8390C4A56D}" type="pres">
      <dgm:prSet presAssocID="{C80447F5-9103-4F8C-BDD8-EF817791885D}" presName="Name5" presStyleLbl="vennNode1" presStyleIdx="2" presStyleCnt="3">
        <dgm:presLayoutVars>
          <dgm:bulletEnabled val="1"/>
        </dgm:presLayoutVars>
      </dgm:prSet>
      <dgm:spPr/>
      <dgm:t>
        <a:bodyPr/>
        <a:lstStyle/>
        <a:p>
          <a:endParaRPr lang="zh-CN" altLang="en-US"/>
        </a:p>
      </dgm:t>
    </dgm:pt>
  </dgm:ptLst>
  <dgm:cxnLst>
    <dgm:cxn modelId="{9BAF57A0-1BB5-4779-890D-DCCC2EF83D06}" type="presOf" srcId="{534A0D14-9B87-4DC7-BFE7-065D3E5B9E60}" destId="{48EDDD0B-7F5B-4BA9-B6E2-93280AE56873}" srcOrd="0" destOrd="0" presId="urn:microsoft.com/office/officeart/2005/8/layout/venn3#1"/>
    <dgm:cxn modelId="{F887F250-2E8C-4D29-BB57-C4760C4A0D72}" srcId="{7FD893A7-F2CA-4F6C-8618-2A573B194449}" destId="{C80447F5-9103-4F8C-BDD8-EF817791885D}" srcOrd="2" destOrd="0" parTransId="{EB8D17BF-210C-46E5-B9F1-3AD15C0A3A02}" sibTransId="{D0E55E2E-8BCF-4559-B590-A00AB166C9BC}"/>
    <dgm:cxn modelId="{8E898D8E-1D7D-4D80-8D30-E830BF8DA02C}" type="presOf" srcId="{8B5EE14A-4BB3-40E6-AD5F-C4C2C1D85AAA}" destId="{33E75E3F-305A-465F-AEAF-D960CCACAC1B}" srcOrd="0" destOrd="0" presId="urn:microsoft.com/office/officeart/2005/8/layout/venn3#1"/>
    <dgm:cxn modelId="{38471878-DF52-42F1-818E-7B58B5DEC8F4}" srcId="{7FD893A7-F2CA-4F6C-8618-2A573B194449}" destId="{534A0D14-9B87-4DC7-BFE7-065D3E5B9E60}" srcOrd="1" destOrd="0" parTransId="{DC1356ED-64EB-465D-BB42-6D699ADEFE70}" sibTransId="{8ADE05EB-F9C0-4F69-9CAF-5765D2442ED3}"/>
    <dgm:cxn modelId="{C8433FAF-21DD-4EED-86A5-DC417C581AC0}" type="presOf" srcId="{7FD893A7-F2CA-4F6C-8618-2A573B194449}" destId="{32350178-5E0A-48D3-9988-AB3E8438D349}" srcOrd="0" destOrd="0" presId="urn:microsoft.com/office/officeart/2005/8/layout/venn3#1"/>
    <dgm:cxn modelId="{CD14C1BF-F4E4-4614-9843-04E592F4C0D7}" type="presOf" srcId="{C80447F5-9103-4F8C-BDD8-EF817791885D}" destId="{0494FACF-5D3A-45CD-A9BC-DF8390C4A56D}" srcOrd="0" destOrd="0" presId="urn:microsoft.com/office/officeart/2005/8/layout/venn3#1"/>
    <dgm:cxn modelId="{BF95AB08-686A-4281-9581-ECA4BE2FC32E}" srcId="{7FD893A7-F2CA-4F6C-8618-2A573B194449}" destId="{8B5EE14A-4BB3-40E6-AD5F-C4C2C1D85AAA}" srcOrd="0" destOrd="0" parTransId="{C0E7BEB3-6FAC-454A-B547-170A6EFF393D}" sibTransId="{D06E0502-405C-4419-AB30-B044927F308B}"/>
    <dgm:cxn modelId="{56A68017-BCD3-4907-9980-1A1BF629AF5F}" type="presParOf" srcId="{32350178-5E0A-48D3-9988-AB3E8438D349}" destId="{33E75E3F-305A-465F-AEAF-D960CCACAC1B}" srcOrd="0" destOrd="0" presId="urn:microsoft.com/office/officeart/2005/8/layout/venn3#1"/>
    <dgm:cxn modelId="{2146AD2C-4C94-4792-A141-88D42B576E6A}" type="presParOf" srcId="{32350178-5E0A-48D3-9988-AB3E8438D349}" destId="{E6769377-5D84-4C62-B251-E8AEF528EC36}" srcOrd="1" destOrd="0" presId="urn:microsoft.com/office/officeart/2005/8/layout/venn3#1"/>
    <dgm:cxn modelId="{46754839-A8A8-424C-8395-2E3AF95533FF}" type="presParOf" srcId="{32350178-5E0A-48D3-9988-AB3E8438D349}" destId="{48EDDD0B-7F5B-4BA9-B6E2-93280AE56873}" srcOrd="2" destOrd="0" presId="urn:microsoft.com/office/officeart/2005/8/layout/venn3#1"/>
    <dgm:cxn modelId="{BD73B0B9-E7F3-4D89-945D-AD7B5699A2C8}" type="presParOf" srcId="{32350178-5E0A-48D3-9988-AB3E8438D349}" destId="{F18339C3-CA1A-4302-BC2C-A5FD9BE1F769}" srcOrd="3" destOrd="0" presId="urn:microsoft.com/office/officeart/2005/8/layout/venn3#1"/>
    <dgm:cxn modelId="{9C0665B3-5F7F-44A4-942F-3D9E20C5D5B4}" type="presParOf" srcId="{32350178-5E0A-48D3-9988-AB3E8438D349}" destId="{0494FACF-5D3A-45CD-A9BC-DF8390C4A56D}" srcOrd="4" destOrd="0" presId="urn:microsoft.com/office/officeart/2005/8/layout/venn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CBFA3A-95D5-4269-BB54-3308118AF68B}" type="doc">
      <dgm:prSet loTypeId="urn:microsoft.com/office/officeart/2005/8/layout/hList6" loCatId="list" qsTypeId="urn:microsoft.com/office/officeart/2005/8/quickstyle/simple1#8" qsCatId="simple" csTypeId="urn:microsoft.com/office/officeart/2005/8/colors/accent1_3#2" csCatId="accent1" phldr="1"/>
      <dgm:spPr/>
      <dgm:t>
        <a:bodyPr/>
        <a:lstStyle/>
        <a:p>
          <a:endParaRPr lang="zh-CN" altLang="en-US"/>
        </a:p>
      </dgm:t>
    </dgm:pt>
    <dgm:pt modelId="{2C9BE550-3049-4CD5-9941-4E8EC4A0CEEA}">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办理时效</a:t>
          </a:r>
          <a:r>
            <a:rPr lang="en-US" altLang="zh-CN" sz="1800" b="1" dirty="0">
              <a:latin typeface="微软雅黑" panose="020B0503020204020204" charset="-122"/>
              <a:ea typeface="微软雅黑" panose="020B0503020204020204" charset="-122"/>
            </a:rPr>
            <a:t>64.54</a:t>
          </a:r>
          <a:r>
            <a:rPr lang="en-US" altLang="zh-CN" sz="1400" b="1" dirty="0">
              <a:latin typeface="微软雅黑" panose="020B0503020204020204" charset="-122"/>
              <a:ea typeface="微软雅黑" panose="020B0503020204020204" charset="-122"/>
            </a:rPr>
            <a:t>%</a:t>
          </a:r>
          <a:endParaRPr lang="zh-CN" altLang="en-US" sz="1800" b="1" dirty="0">
            <a:latin typeface="微软雅黑" panose="020B0503020204020204" charset="-122"/>
            <a:ea typeface="微软雅黑" panose="020B0503020204020204" charset="-122"/>
          </a:endParaRPr>
        </a:p>
      </dgm:t>
    </dgm:pt>
    <dgm:pt modelId="{7F3BAC5E-7B16-4F89-B453-3B2D789895C6}" type="parTrans" cxnId="{B93A7483-4127-4ADF-9863-DAFE8DE94BE7}">
      <dgm:prSet/>
      <dgm:spPr/>
      <dgm:t>
        <a:bodyPr/>
        <a:lstStyle/>
        <a:p>
          <a:endParaRPr lang="zh-CN" altLang="en-US" sz="2000" b="1">
            <a:latin typeface="微软雅黑" panose="020B0503020204020204" charset="-122"/>
            <a:ea typeface="微软雅黑" panose="020B0503020204020204" charset="-122"/>
          </a:endParaRPr>
        </a:p>
      </dgm:t>
    </dgm:pt>
    <dgm:pt modelId="{03A6389A-93F6-44FF-9B3F-47FEDFBE24B5}" type="sibTrans" cxnId="{B93A7483-4127-4ADF-9863-DAFE8DE94BE7}">
      <dgm:prSet/>
      <dgm:spPr/>
      <dgm:t>
        <a:bodyPr/>
        <a:lstStyle/>
        <a:p>
          <a:endParaRPr lang="zh-CN" altLang="en-US" sz="2000" b="1">
            <a:latin typeface="微软雅黑" panose="020B0503020204020204" charset="-122"/>
            <a:ea typeface="微软雅黑" panose="020B0503020204020204" charset="-122"/>
          </a:endParaRPr>
        </a:p>
      </dgm:t>
    </dgm:pt>
    <dgm:pt modelId="{A4418AB7-27D9-45E4-BDF0-3F1D81C11A52}">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资料提交</a:t>
          </a:r>
          <a:r>
            <a:rPr lang="en-US" altLang="zh-CN" sz="1400" b="1" dirty="0">
              <a:latin typeface="微软雅黑" panose="020B0503020204020204" charset="-122"/>
              <a:ea typeface="微软雅黑" panose="020B0503020204020204" charset="-122"/>
            </a:rPr>
            <a:t>57.99%</a:t>
          </a:r>
          <a:endParaRPr lang="zh-CN" altLang="en-US" sz="1800" b="1" dirty="0">
            <a:latin typeface="微软雅黑" panose="020B0503020204020204" charset="-122"/>
            <a:ea typeface="微软雅黑" panose="020B0503020204020204" charset="-122"/>
          </a:endParaRPr>
        </a:p>
      </dgm:t>
    </dgm:pt>
    <dgm:pt modelId="{F95A4F23-475F-45C5-A08E-4761F7A1E69F}" type="parTrans" cxnId="{51DBD7AB-5A10-404E-A33B-9FFFB237FF8B}">
      <dgm:prSet/>
      <dgm:spPr/>
      <dgm:t>
        <a:bodyPr/>
        <a:lstStyle/>
        <a:p>
          <a:endParaRPr lang="zh-CN" altLang="en-US" sz="2000" b="1">
            <a:latin typeface="微软雅黑" panose="020B0503020204020204" charset="-122"/>
            <a:ea typeface="微软雅黑" panose="020B0503020204020204" charset="-122"/>
          </a:endParaRPr>
        </a:p>
      </dgm:t>
    </dgm:pt>
    <dgm:pt modelId="{9AD8A019-DE43-4F3F-84ED-2DD9FCDAEB83}" type="sibTrans" cxnId="{51DBD7AB-5A10-404E-A33B-9FFFB237FF8B}">
      <dgm:prSet/>
      <dgm:spPr/>
      <dgm:t>
        <a:bodyPr/>
        <a:lstStyle/>
        <a:p>
          <a:endParaRPr lang="zh-CN" altLang="en-US" sz="2000" b="1">
            <a:latin typeface="微软雅黑" panose="020B0503020204020204" charset="-122"/>
            <a:ea typeface="微软雅黑" panose="020B0503020204020204" charset="-122"/>
          </a:endParaRPr>
        </a:p>
      </dgm:t>
    </dgm:pt>
    <dgm:pt modelId="{36C7375B-F0DC-4510-8CCC-DA62724A333A}">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结果反馈</a:t>
          </a:r>
          <a:r>
            <a:rPr lang="en-US" altLang="zh-CN" sz="1400" b="1" dirty="0">
              <a:latin typeface="微软雅黑" panose="020B0503020204020204" charset="-122"/>
              <a:ea typeface="微软雅黑" panose="020B0503020204020204" charset="-122"/>
            </a:rPr>
            <a:t>55.25%</a:t>
          </a:r>
          <a:endParaRPr lang="zh-CN" altLang="en-US" sz="1800" b="1" dirty="0">
            <a:latin typeface="微软雅黑" panose="020B0503020204020204" charset="-122"/>
            <a:ea typeface="微软雅黑" panose="020B0503020204020204" charset="-122"/>
          </a:endParaRPr>
        </a:p>
      </dgm:t>
    </dgm:pt>
    <dgm:pt modelId="{753B2C7B-37A3-450F-A0BF-E13DCE0FE3A8}" type="parTrans" cxnId="{04C0275F-876E-48D1-A691-4467F9D63B7C}">
      <dgm:prSet/>
      <dgm:spPr/>
      <dgm:t>
        <a:bodyPr/>
        <a:lstStyle/>
        <a:p>
          <a:endParaRPr lang="zh-CN" altLang="en-US" sz="2000" b="1">
            <a:latin typeface="微软雅黑" panose="020B0503020204020204" charset="-122"/>
            <a:ea typeface="微软雅黑" panose="020B0503020204020204" charset="-122"/>
          </a:endParaRPr>
        </a:p>
      </dgm:t>
    </dgm:pt>
    <dgm:pt modelId="{32CE2BE7-A35B-4925-9D0D-CF3BC50162C6}" type="sibTrans" cxnId="{04C0275F-876E-48D1-A691-4467F9D63B7C}">
      <dgm:prSet/>
      <dgm:spPr/>
      <dgm:t>
        <a:bodyPr/>
        <a:lstStyle/>
        <a:p>
          <a:endParaRPr lang="zh-CN" altLang="en-US" sz="2000" b="1">
            <a:latin typeface="微软雅黑" panose="020B0503020204020204" charset="-122"/>
            <a:ea typeface="微软雅黑" panose="020B0503020204020204" charset="-122"/>
          </a:endParaRPr>
        </a:p>
      </dgm:t>
    </dgm:pt>
    <dgm:pt modelId="{C770D085-B050-48B2-B539-9B737BD5CA13}">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信息公开</a:t>
          </a:r>
          <a:r>
            <a:rPr lang="en-US" altLang="zh-CN" sz="1400" b="1" dirty="0">
              <a:latin typeface="微软雅黑" panose="020B0503020204020204" charset="-122"/>
              <a:ea typeface="微软雅黑" panose="020B0503020204020204" charset="-122"/>
            </a:rPr>
            <a:t>50.23%</a:t>
          </a:r>
          <a:endParaRPr lang="zh-CN" altLang="en-US" sz="1800" b="1" dirty="0">
            <a:latin typeface="微软雅黑" panose="020B0503020204020204" charset="-122"/>
            <a:ea typeface="微软雅黑" panose="020B0503020204020204" charset="-122"/>
          </a:endParaRPr>
        </a:p>
      </dgm:t>
    </dgm:pt>
    <dgm:pt modelId="{AE437D64-E6B8-4BC9-BE6E-828DA4589856}" type="parTrans" cxnId="{92A16063-2A1E-4C2A-8D0F-91413F1DDD28}">
      <dgm:prSet/>
      <dgm:spPr/>
      <dgm:t>
        <a:bodyPr/>
        <a:lstStyle/>
        <a:p>
          <a:endParaRPr lang="zh-CN" altLang="en-US" sz="2000" b="1">
            <a:latin typeface="微软雅黑" panose="020B0503020204020204" charset="-122"/>
            <a:ea typeface="微软雅黑" panose="020B0503020204020204" charset="-122"/>
          </a:endParaRPr>
        </a:p>
      </dgm:t>
    </dgm:pt>
    <dgm:pt modelId="{36A9ECA9-2AED-44C4-9FAA-099538FBF935}" type="sibTrans" cxnId="{92A16063-2A1E-4C2A-8D0F-91413F1DDD28}">
      <dgm:prSet/>
      <dgm:spPr/>
      <dgm:t>
        <a:bodyPr/>
        <a:lstStyle/>
        <a:p>
          <a:endParaRPr lang="zh-CN" altLang="en-US" sz="2000" b="1">
            <a:latin typeface="微软雅黑" panose="020B0503020204020204" charset="-122"/>
            <a:ea typeface="微软雅黑" panose="020B0503020204020204" charset="-122"/>
          </a:endParaRPr>
        </a:p>
      </dgm:t>
    </dgm:pt>
    <dgm:pt modelId="{093093EA-C441-4A4F-93D6-FEDB3FCD1853}">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信息关联</a:t>
          </a:r>
          <a:r>
            <a:rPr lang="en-US" altLang="zh-CN" sz="1400" b="1" dirty="0">
              <a:latin typeface="微软雅黑" panose="020B0503020204020204" charset="-122"/>
              <a:ea typeface="微软雅黑" panose="020B0503020204020204" charset="-122"/>
            </a:rPr>
            <a:t>44.44%</a:t>
          </a:r>
          <a:endParaRPr lang="zh-CN" altLang="en-US" sz="1800" b="1" dirty="0">
            <a:latin typeface="微软雅黑" panose="020B0503020204020204" charset="-122"/>
            <a:ea typeface="微软雅黑" panose="020B0503020204020204" charset="-122"/>
          </a:endParaRPr>
        </a:p>
      </dgm:t>
    </dgm:pt>
    <dgm:pt modelId="{768A325D-7298-421D-A9B4-369D1C869284}" type="parTrans" cxnId="{2BB04855-438D-4B8C-8844-813690CE8C7A}">
      <dgm:prSet/>
      <dgm:spPr/>
      <dgm:t>
        <a:bodyPr/>
        <a:lstStyle/>
        <a:p>
          <a:endParaRPr lang="zh-CN" altLang="en-US" sz="2000" b="1">
            <a:latin typeface="微软雅黑" panose="020B0503020204020204" charset="-122"/>
            <a:ea typeface="微软雅黑" panose="020B0503020204020204" charset="-122"/>
          </a:endParaRPr>
        </a:p>
      </dgm:t>
    </dgm:pt>
    <dgm:pt modelId="{087A79A6-D1C9-4866-BB16-6CF4388E1726}" type="sibTrans" cxnId="{2BB04855-438D-4B8C-8844-813690CE8C7A}">
      <dgm:prSet/>
      <dgm:spPr/>
      <dgm:t>
        <a:bodyPr/>
        <a:lstStyle/>
        <a:p>
          <a:endParaRPr lang="zh-CN" altLang="en-US" sz="2000" b="1">
            <a:latin typeface="微软雅黑" panose="020B0503020204020204" charset="-122"/>
            <a:ea typeface="微软雅黑" panose="020B0503020204020204" charset="-122"/>
          </a:endParaRPr>
        </a:p>
      </dgm:t>
    </dgm:pt>
    <dgm:pt modelId="{4446EDBE-0344-4D6D-BA66-DB419775457F}" type="pres">
      <dgm:prSet presAssocID="{51CBFA3A-95D5-4269-BB54-3308118AF68B}" presName="Name0" presStyleCnt="0">
        <dgm:presLayoutVars>
          <dgm:dir/>
          <dgm:resizeHandles val="exact"/>
        </dgm:presLayoutVars>
      </dgm:prSet>
      <dgm:spPr/>
      <dgm:t>
        <a:bodyPr/>
        <a:lstStyle/>
        <a:p>
          <a:endParaRPr lang="zh-CN" altLang="en-US"/>
        </a:p>
      </dgm:t>
    </dgm:pt>
    <dgm:pt modelId="{6E120B57-1440-4B09-B616-42DBB92A19A0}" type="pres">
      <dgm:prSet presAssocID="{2C9BE550-3049-4CD5-9941-4E8EC4A0CEEA}" presName="node" presStyleLbl="node1" presStyleIdx="0" presStyleCnt="5">
        <dgm:presLayoutVars>
          <dgm:bulletEnabled val="1"/>
        </dgm:presLayoutVars>
      </dgm:prSet>
      <dgm:spPr/>
      <dgm:t>
        <a:bodyPr/>
        <a:lstStyle/>
        <a:p>
          <a:endParaRPr lang="zh-CN" altLang="en-US"/>
        </a:p>
      </dgm:t>
    </dgm:pt>
    <dgm:pt modelId="{48CA2B4F-C285-4C8F-B6BA-5E3E7B31EEAF}" type="pres">
      <dgm:prSet presAssocID="{03A6389A-93F6-44FF-9B3F-47FEDFBE24B5}" presName="sibTrans" presStyleCnt="0"/>
      <dgm:spPr/>
    </dgm:pt>
    <dgm:pt modelId="{8AFE1660-6292-4597-B36C-5F495EC9EA27}" type="pres">
      <dgm:prSet presAssocID="{A4418AB7-27D9-45E4-BDF0-3F1D81C11A52}" presName="node" presStyleLbl="node1" presStyleIdx="1" presStyleCnt="5">
        <dgm:presLayoutVars>
          <dgm:bulletEnabled val="1"/>
        </dgm:presLayoutVars>
      </dgm:prSet>
      <dgm:spPr/>
      <dgm:t>
        <a:bodyPr/>
        <a:lstStyle/>
        <a:p>
          <a:endParaRPr lang="zh-CN" altLang="en-US"/>
        </a:p>
      </dgm:t>
    </dgm:pt>
    <dgm:pt modelId="{961494F9-CA2C-43E5-BEA1-38307644ADCA}" type="pres">
      <dgm:prSet presAssocID="{9AD8A019-DE43-4F3F-84ED-2DD9FCDAEB83}" presName="sibTrans" presStyleCnt="0"/>
      <dgm:spPr/>
    </dgm:pt>
    <dgm:pt modelId="{CA39B0F0-09B0-40E6-BEA6-2B3D75CF19EC}" type="pres">
      <dgm:prSet presAssocID="{36C7375B-F0DC-4510-8CCC-DA62724A333A}" presName="node" presStyleLbl="node1" presStyleIdx="2" presStyleCnt="5">
        <dgm:presLayoutVars>
          <dgm:bulletEnabled val="1"/>
        </dgm:presLayoutVars>
      </dgm:prSet>
      <dgm:spPr/>
      <dgm:t>
        <a:bodyPr/>
        <a:lstStyle/>
        <a:p>
          <a:endParaRPr lang="zh-CN" altLang="en-US"/>
        </a:p>
      </dgm:t>
    </dgm:pt>
    <dgm:pt modelId="{E4063399-DE28-4427-BB5C-0ABDFCFD3C6F}" type="pres">
      <dgm:prSet presAssocID="{32CE2BE7-A35B-4925-9D0D-CF3BC50162C6}" presName="sibTrans" presStyleCnt="0"/>
      <dgm:spPr/>
    </dgm:pt>
    <dgm:pt modelId="{AB1B24B4-1829-4D61-A4B1-26FD1C8F9D14}" type="pres">
      <dgm:prSet presAssocID="{C770D085-B050-48B2-B539-9B737BD5CA13}" presName="node" presStyleLbl="node1" presStyleIdx="3" presStyleCnt="5">
        <dgm:presLayoutVars>
          <dgm:bulletEnabled val="1"/>
        </dgm:presLayoutVars>
      </dgm:prSet>
      <dgm:spPr/>
      <dgm:t>
        <a:bodyPr/>
        <a:lstStyle/>
        <a:p>
          <a:endParaRPr lang="zh-CN" altLang="en-US"/>
        </a:p>
      </dgm:t>
    </dgm:pt>
    <dgm:pt modelId="{B5613461-0243-43C7-AD18-E9B5BC3B98B0}" type="pres">
      <dgm:prSet presAssocID="{36A9ECA9-2AED-44C4-9FAA-099538FBF935}" presName="sibTrans" presStyleCnt="0"/>
      <dgm:spPr/>
    </dgm:pt>
    <dgm:pt modelId="{5C79324B-8AFF-42B4-8315-C42C2EAB3367}" type="pres">
      <dgm:prSet presAssocID="{093093EA-C441-4A4F-93D6-FEDB3FCD1853}" presName="node" presStyleLbl="node1" presStyleIdx="4" presStyleCnt="5" custLinFactX="16493" custLinFactNeighborX="100000" custLinFactNeighborY="4228">
        <dgm:presLayoutVars>
          <dgm:bulletEnabled val="1"/>
        </dgm:presLayoutVars>
      </dgm:prSet>
      <dgm:spPr/>
      <dgm:t>
        <a:bodyPr/>
        <a:lstStyle/>
        <a:p>
          <a:endParaRPr lang="zh-CN" altLang="en-US"/>
        </a:p>
      </dgm:t>
    </dgm:pt>
  </dgm:ptLst>
  <dgm:cxnLst>
    <dgm:cxn modelId="{2BB04855-438D-4B8C-8844-813690CE8C7A}" srcId="{51CBFA3A-95D5-4269-BB54-3308118AF68B}" destId="{093093EA-C441-4A4F-93D6-FEDB3FCD1853}" srcOrd="4" destOrd="0" parTransId="{768A325D-7298-421D-A9B4-369D1C869284}" sibTransId="{087A79A6-D1C9-4866-BB16-6CF4388E1726}"/>
    <dgm:cxn modelId="{AA8F4340-1A54-4D4B-B8AA-7ECB03119273}" type="presOf" srcId="{51CBFA3A-95D5-4269-BB54-3308118AF68B}" destId="{4446EDBE-0344-4D6D-BA66-DB419775457F}" srcOrd="0" destOrd="0" presId="urn:microsoft.com/office/officeart/2005/8/layout/hList6"/>
    <dgm:cxn modelId="{51DBD7AB-5A10-404E-A33B-9FFFB237FF8B}" srcId="{51CBFA3A-95D5-4269-BB54-3308118AF68B}" destId="{A4418AB7-27D9-45E4-BDF0-3F1D81C11A52}" srcOrd="1" destOrd="0" parTransId="{F95A4F23-475F-45C5-A08E-4761F7A1E69F}" sibTransId="{9AD8A019-DE43-4F3F-84ED-2DD9FCDAEB83}"/>
    <dgm:cxn modelId="{04C0275F-876E-48D1-A691-4467F9D63B7C}" srcId="{51CBFA3A-95D5-4269-BB54-3308118AF68B}" destId="{36C7375B-F0DC-4510-8CCC-DA62724A333A}" srcOrd="2" destOrd="0" parTransId="{753B2C7B-37A3-450F-A0BF-E13DCE0FE3A8}" sibTransId="{32CE2BE7-A35B-4925-9D0D-CF3BC50162C6}"/>
    <dgm:cxn modelId="{9355697E-DE7C-4BE7-A99E-E27988FFD754}" type="presOf" srcId="{2C9BE550-3049-4CD5-9941-4E8EC4A0CEEA}" destId="{6E120B57-1440-4B09-B616-42DBB92A19A0}" srcOrd="0" destOrd="0" presId="urn:microsoft.com/office/officeart/2005/8/layout/hList6"/>
    <dgm:cxn modelId="{F5BAA7C8-F113-4A57-858A-AD1E7CC0D367}" type="presOf" srcId="{A4418AB7-27D9-45E4-BDF0-3F1D81C11A52}" destId="{8AFE1660-6292-4597-B36C-5F495EC9EA27}" srcOrd="0" destOrd="0" presId="urn:microsoft.com/office/officeart/2005/8/layout/hList6"/>
    <dgm:cxn modelId="{B93A7483-4127-4ADF-9863-DAFE8DE94BE7}" srcId="{51CBFA3A-95D5-4269-BB54-3308118AF68B}" destId="{2C9BE550-3049-4CD5-9941-4E8EC4A0CEEA}" srcOrd="0" destOrd="0" parTransId="{7F3BAC5E-7B16-4F89-B453-3B2D789895C6}" sibTransId="{03A6389A-93F6-44FF-9B3F-47FEDFBE24B5}"/>
    <dgm:cxn modelId="{49F66603-EF88-4B1F-8D52-2E7C295C9358}" type="presOf" srcId="{36C7375B-F0DC-4510-8CCC-DA62724A333A}" destId="{CA39B0F0-09B0-40E6-BEA6-2B3D75CF19EC}" srcOrd="0" destOrd="0" presId="urn:microsoft.com/office/officeart/2005/8/layout/hList6"/>
    <dgm:cxn modelId="{92A16063-2A1E-4C2A-8D0F-91413F1DDD28}" srcId="{51CBFA3A-95D5-4269-BB54-3308118AF68B}" destId="{C770D085-B050-48B2-B539-9B737BD5CA13}" srcOrd="3" destOrd="0" parTransId="{AE437D64-E6B8-4BC9-BE6E-828DA4589856}" sibTransId="{36A9ECA9-2AED-44C4-9FAA-099538FBF935}"/>
    <dgm:cxn modelId="{E6D64E61-5A08-427B-A9F9-83CB2BC8BB96}" type="presOf" srcId="{093093EA-C441-4A4F-93D6-FEDB3FCD1853}" destId="{5C79324B-8AFF-42B4-8315-C42C2EAB3367}" srcOrd="0" destOrd="0" presId="urn:microsoft.com/office/officeart/2005/8/layout/hList6"/>
    <dgm:cxn modelId="{28062034-024F-4558-9F25-3B5E19FA0A78}" type="presOf" srcId="{C770D085-B050-48B2-B539-9B737BD5CA13}" destId="{AB1B24B4-1829-4D61-A4B1-26FD1C8F9D14}" srcOrd="0" destOrd="0" presId="urn:microsoft.com/office/officeart/2005/8/layout/hList6"/>
    <dgm:cxn modelId="{576E7C6C-79DC-4D05-9935-459BE480BA46}" type="presParOf" srcId="{4446EDBE-0344-4D6D-BA66-DB419775457F}" destId="{6E120B57-1440-4B09-B616-42DBB92A19A0}" srcOrd="0" destOrd="0" presId="urn:microsoft.com/office/officeart/2005/8/layout/hList6"/>
    <dgm:cxn modelId="{7ADB0C6D-91F6-44F9-9488-EA560186B028}" type="presParOf" srcId="{4446EDBE-0344-4D6D-BA66-DB419775457F}" destId="{48CA2B4F-C285-4C8F-B6BA-5E3E7B31EEAF}" srcOrd="1" destOrd="0" presId="urn:microsoft.com/office/officeart/2005/8/layout/hList6"/>
    <dgm:cxn modelId="{DDBAD004-EFF6-4EB4-99A3-7B89F4F3CFB6}" type="presParOf" srcId="{4446EDBE-0344-4D6D-BA66-DB419775457F}" destId="{8AFE1660-6292-4597-B36C-5F495EC9EA27}" srcOrd="2" destOrd="0" presId="urn:microsoft.com/office/officeart/2005/8/layout/hList6"/>
    <dgm:cxn modelId="{6021159E-4110-4313-8A2C-42CBC3FD7B3D}" type="presParOf" srcId="{4446EDBE-0344-4D6D-BA66-DB419775457F}" destId="{961494F9-CA2C-43E5-BEA1-38307644ADCA}" srcOrd="3" destOrd="0" presId="urn:microsoft.com/office/officeart/2005/8/layout/hList6"/>
    <dgm:cxn modelId="{F780E2A2-9551-4466-92A8-6034048DAA8B}" type="presParOf" srcId="{4446EDBE-0344-4D6D-BA66-DB419775457F}" destId="{CA39B0F0-09B0-40E6-BEA6-2B3D75CF19EC}" srcOrd="4" destOrd="0" presId="urn:microsoft.com/office/officeart/2005/8/layout/hList6"/>
    <dgm:cxn modelId="{DBE1575C-4B09-4C61-B539-FBC0202E58A1}" type="presParOf" srcId="{4446EDBE-0344-4D6D-BA66-DB419775457F}" destId="{E4063399-DE28-4427-BB5C-0ABDFCFD3C6F}" srcOrd="5" destOrd="0" presId="urn:microsoft.com/office/officeart/2005/8/layout/hList6"/>
    <dgm:cxn modelId="{4E10D797-90C3-4252-AFEF-BB566510FD2D}" type="presParOf" srcId="{4446EDBE-0344-4D6D-BA66-DB419775457F}" destId="{AB1B24B4-1829-4D61-A4B1-26FD1C8F9D14}" srcOrd="6" destOrd="0" presId="urn:microsoft.com/office/officeart/2005/8/layout/hList6"/>
    <dgm:cxn modelId="{E1FEE574-6A84-402B-80D1-584595151471}" type="presParOf" srcId="{4446EDBE-0344-4D6D-BA66-DB419775457F}" destId="{B5613461-0243-43C7-AD18-E9B5BC3B98B0}" srcOrd="7" destOrd="0" presId="urn:microsoft.com/office/officeart/2005/8/layout/hList6"/>
    <dgm:cxn modelId="{154CAB4B-B5DB-4445-880B-308256187AFB}" type="presParOf" srcId="{4446EDBE-0344-4D6D-BA66-DB419775457F}" destId="{5C79324B-8AFF-42B4-8315-C42C2EAB3367}"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7D3404-7642-4886-8753-93480E0AE879}" type="doc">
      <dgm:prSet loTypeId="urn:microsoft.com/office/officeart/2005/8/layout/venn3#2" loCatId="relationship" qsTypeId="urn:microsoft.com/office/officeart/2005/8/quickstyle/simple2#1" qsCatId="simple" csTypeId="urn:microsoft.com/office/officeart/2005/8/colors/colorful5#3" csCatId="colorful" phldr="1"/>
      <dgm:spPr/>
      <dgm:t>
        <a:bodyPr/>
        <a:lstStyle/>
        <a:p>
          <a:endParaRPr lang="zh-CN" altLang="en-US"/>
        </a:p>
      </dgm:t>
    </dgm:pt>
    <dgm:pt modelId="{E92617C3-01DA-4487-9FA6-2AF9FC94DD78}">
      <dgm:prSet phldrT="[文本]" phldr="0" custT="1"/>
      <dgm:spPr/>
      <dgm:t>
        <a:bodyPr vert="horz" wrap="square"/>
        <a:lstStyle/>
        <a:p>
          <a:pPr>
            <a:lnSpc>
              <a:spcPct val="100000"/>
            </a:lnSpc>
            <a:spcBef>
              <a:spcPct val="0"/>
            </a:spcBef>
            <a:spcAft>
              <a:spcPct val="35000"/>
            </a:spcAft>
          </a:pPr>
          <a:r>
            <a:rPr lang="zh-CN" sz="1800" b="1" dirty="0">
              <a:latin typeface="微软雅黑" panose="020B0503020204020204" charset="-122"/>
              <a:ea typeface="微软雅黑" panose="020B0503020204020204" charset="-122"/>
            </a:rPr>
            <a:t>信息查询</a:t>
          </a:r>
          <a:r>
            <a:rPr lang="en-US" altLang="en-US" sz="1800" b="1" dirty="0">
              <a:latin typeface="微软雅黑" panose="020B0503020204020204" charset="-122"/>
              <a:ea typeface="微软雅黑" panose="020B0503020204020204" charset="-122"/>
            </a:rPr>
            <a:t>63.08%</a:t>
          </a:r>
          <a:endParaRPr lang="zh-CN" altLang="en-US" sz="1800" b="1" dirty="0">
            <a:latin typeface="微软雅黑" panose="020B0503020204020204" charset="-122"/>
            <a:ea typeface="微软雅黑" panose="020B0503020204020204" charset="-122"/>
          </a:endParaRPr>
        </a:p>
      </dgm:t>
    </dgm:pt>
    <dgm:pt modelId="{7F5C478E-1924-4A68-9EC8-B3AA1BF5C5CC}" type="parTrans" cxnId="{DCF6C063-D007-41B9-BFB6-FCCC9FBA0D06}">
      <dgm:prSet/>
      <dgm:spPr/>
      <dgm:t>
        <a:bodyPr/>
        <a:lstStyle/>
        <a:p>
          <a:endParaRPr lang="zh-CN" altLang="en-US" sz="2000" b="1">
            <a:latin typeface="微软雅黑" panose="020B0503020204020204" charset="-122"/>
            <a:ea typeface="微软雅黑" panose="020B0503020204020204" charset="-122"/>
          </a:endParaRPr>
        </a:p>
      </dgm:t>
    </dgm:pt>
    <dgm:pt modelId="{5E289DEC-60A8-49E0-B549-90A82BB6B22F}" type="sibTrans" cxnId="{DCF6C063-D007-41B9-BFB6-FCCC9FBA0D06}">
      <dgm:prSet/>
      <dgm:spPr/>
      <dgm:t>
        <a:bodyPr/>
        <a:lstStyle/>
        <a:p>
          <a:endParaRPr lang="zh-CN" altLang="en-US" sz="2000" b="1">
            <a:latin typeface="微软雅黑" panose="020B0503020204020204" charset="-122"/>
            <a:ea typeface="微软雅黑" panose="020B0503020204020204" charset="-122"/>
          </a:endParaRPr>
        </a:p>
      </dgm:t>
    </dgm:pt>
    <dgm:pt modelId="{E3080D9F-3C95-42C7-BE81-97C7654662A0}">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知识普及</a:t>
          </a:r>
          <a:r>
            <a:rPr lang="en-US" altLang="en-US" sz="1800" b="1" dirty="0">
              <a:latin typeface="微软雅黑" panose="020B0503020204020204" charset="-122"/>
              <a:ea typeface="微软雅黑" panose="020B0503020204020204" charset="-122"/>
            </a:rPr>
            <a:t>51.71%</a:t>
          </a:r>
          <a:endParaRPr lang="zh-CN" altLang="en-US" sz="1800" b="1" dirty="0">
            <a:latin typeface="微软雅黑" panose="020B0503020204020204" charset="-122"/>
            <a:ea typeface="微软雅黑" panose="020B0503020204020204" charset="-122"/>
          </a:endParaRPr>
        </a:p>
      </dgm:t>
    </dgm:pt>
    <dgm:pt modelId="{E404F630-EAD1-4CB9-A4C6-8A58E95A81D5}" type="parTrans" cxnId="{526476A4-1D23-4EFA-B242-0730C3CFFBA8}">
      <dgm:prSet/>
      <dgm:spPr/>
      <dgm:t>
        <a:bodyPr/>
        <a:lstStyle/>
        <a:p>
          <a:endParaRPr lang="zh-CN" altLang="en-US" sz="2000" b="1">
            <a:latin typeface="微软雅黑" panose="020B0503020204020204" charset="-122"/>
            <a:ea typeface="微软雅黑" panose="020B0503020204020204" charset="-122"/>
          </a:endParaRPr>
        </a:p>
      </dgm:t>
    </dgm:pt>
    <dgm:pt modelId="{E03EDC09-8D46-4917-995F-69611A5604DB}" type="sibTrans" cxnId="{526476A4-1D23-4EFA-B242-0730C3CFFBA8}">
      <dgm:prSet/>
      <dgm:spPr/>
      <dgm:t>
        <a:bodyPr/>
        <a:lstStyle/>
        <a:p>
          <a:endParaRPr lang="zh-CN" altLang="en-US" sz="2000" b="1">
            <a:latin typeface="微软雅黑" panose="020B0503020204020204" charset="-122"/>
            <a:ea typeface="微软雅黑" panose="020B0503020204020204" charset="-122"/>
          </a:endParaRPr>
        </a:p>
      </dgm:t>
    </dgm:pt>
    <dgm:pt modelId="{1836452A-3116-4B17-BCAB-D9F9F2195681}">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投诉举报</a:t>
          </a:r>
          <a:r>
            <a:rPr lang="en-US" altLang="en-US" sz="1800" b="1" dirty="0">
              <a:latin typeface="微软雅黑" panose="020B0503020204020204" charset="-122"/>
              <a:ea typeface="微软雅黑" panose="020B0503020204020204" charset="-122"/>
            </a:rPr>
            <a:t>32.36%</a:t>
          </a:r>
          <a:endParaRPr lang="zh-CN" altLang="en-US" sz="1800" b="1" dirty="0">
            <a:latin typeface="微软雅黑" panose="020B0503020204020204" charset="-122"/>
            <a:ea typeface="微软雅黑" panose="020B0503020204020204" charset="-122"/>
          </a:endParaRPr>
        </a:p>
      </dgm:t>
    </dgm:pt>
    <dgm:pt modelId="{E41FF5C9-1D6B-4056-BC4B-C81299D56BF1}" type="parTrans" cxnId="{C73CF696-F8B8-4B4E-9835-209A80A8DE9F}">
      <dgm:prSet/>
      <dgm:spPr/>
      <dgm:t>
        <a:bodyPr/>
        <a:lstStyle/>
        <a:p>
          <a:endParaRPr lang="zh-CN" altLang="en-US" sz="2000" b="1">
            <a:latin typeface="微软雅黑" panose="020B0503020204020204" charset="-122"/>
            <a:ea typeface="微软雅黑" panose="020B0503020204020204" charset="-122"/>
          </a:endParaRPr>
        </a:p>
      </dgm:t>
    </dgm:pt>
    <dgm:pt modelId="{EB17FFBA-05F3-4439-BE9A-DF32F0E91D08}" type="sibTrans" cxnId="{C73CF696-F8B8-4B4E-9835-209A80A8DE9F}">
      <dgm:prSet/>
      <dgm:spPr/>
      <dgm:t>
        <a:bodyPr/>
        <a:lstStyle/>
        <a:p>
          <a:endParaRPr lang="zh-CN" altLang="en-US" sz="2000" b="1">
            <a:latin typeface="微软雅黑" panose="020B0503020204020204" charset="-122"/>
            <a:ea typeface="微软雅黑" panose="020B0503020204020204" charset="-122"/>
          </a:endParaRPr>
        </a:p>
      </dgm:t>
    </dgm:pt>
    <dgm:pt modelId="{A7823A31-AE96-4E12-9437-FA123D4F268A}">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教育培训</a:t>
          </a:r>
          <a:r>
            <a:rPr lang="en-US" altLang="en-US" sz="1800" b="1" dirty="0">
              <a:latin typeface="微软雅黑" panose="020B0503020204020204" charset="-122"/>
              <a:ea typeface="微软雅黑" panose="020B0503020204020204" charset="-122"/>
            </a:rPr>
            <a:t>30.85%</a:t>
          </a:r>
          <a:endParaRPr lang="zh-CN" altLang="en-US" sz="1800" b="1" dirty="0">
            <a:latin typeface="微软雅黑" panose="020B0503020204020204" charset="-122"/>
            <a:ea typeface="微软雅黑" panose="020B0503020204020204" charset="-122"/>
          </a:endParaRPr>
        </a:p>
      </dgm:t>
    </dgm:pt>
    <dgm:pt modelId="{D34854C7-94CB-46B8-B68D-4A756A415FFC}" type="parTrans" cxnId="{099A12FC-6579-48F0-91E5-7D7D46A8147C}">
      <dgm:prSet/>
      <dgm:spPr/>
      <dgm:t>
        <a:bodyPr/>
        <a:lstStyle/>
        <a:p>
          <a:endParaRPr lang="zh-CN" altLang="en-US" sz="2000" b="1">
            <a:latin typeface="微软雅黑" panose="020B0503020204020204" charset="-122"/>
            <a:ea typeface="微软雅黑" panose="020B0503020204020204" charset="-122"/>
          </a:endParaRPr>
        </a:p>
      </dgm:t>
    </dgm:pt>
    <dgm:pt modelId="{2AB886F8-C096-4105-A43E-E93B0B35264F}" type="sibTrans" cxnId="{099A12FC-6579-48F0-91E5-7D7D46A8147C}">
      <dgm:prSet/>
      <dgm:spPr/>
      <dgm:t>
        <a:bodyPr/>
        <a:lstStyle/>
        <a:p>
          <a:endParaRPr lang="zh-CN" altLang="en-US" sz="2000" b="1">
            <a:latin typeface="微软雅黑" panose="020B0503020204020204" charset="-122"/>
            <a:ea typeface="微软雅黑" panose="020B0503020204020204" charset="-122"/>
          </a:endParaRPr>
        </a:p>
      </dgm:t>
    </dgm:pt>
    <dgm:pt modelId="{5A353020-6D0C-47B5-B824-FD879DF6E17B}">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监督检查</a:t>
          </a:r>
          <a:r>
            <a:rPr lang="en-US" altLang="zh-CN" sz="1800" b="1" dirty="0">
              <a:latin typeface="微软雅黑" panose="020B0503020204020204" charset="-122"/>
              <a:ea typeface="微软雅黑" panose="020B0503020204020204" charset="-122"/>
            </a:rPr>
            <a:t>27.98</a:t>
          </a:r>
          <a:r>
            <a:rPr lang="en-US" altLang="en-US" sz="1800" b="1" dirty="0">
              <a:latin typeface="微软雅黑" panose="020B0503020204020204" charset="-122"/>
              <a:ea typeface="微软雅黑" panose="020B0503020204020204" charset="-122"/>
            </a:rPr>
            <a:t>%</a:t>
          </a:r>
          <a:endParaRPr lang="zh-CN" altLang="en-US" sz="1800" b="1" dirty="0">
            <a:latin typeface="微软雅黑" panose="020B0503020204020204" charset="-122"/>
            <a:ea typeface="微软雅黑" panose="020B0503020204020204" charset="-122"/>
          </a:endParaRPr>
        </a:p>
      </dgm:t>
    </dgm:pt>
    <dgm:pt modelId="{38F1AD89-4B21-448B-860F-3C4FB7C4DC49}" type="parTrans" cxnId="{451D2C07-4371-44D4-94BE-0421C3F6F44A}">
      <dgm:prSet/>
      <dgm:spPr/>
      <dgm:t>
        <a:bodyPr/>
        <a:lstStyle/>
        <a:p>
          <a:endParaRPr lang="zh-CN" altLang="en-US" sz="2000" b="1">
            <a:latin typeface="微软雅黑" panose="020B0503020204020204" charset="-122"/>
            <a:ea typeface="微软雅黑" panose="020B0503020204020204" charset="-122"/>
          </a:endParaRPr>
        </a:p>
      </dgm:t>
    </dgm:pt>
    <dgm:pt modelId="{43891E56-1DD8-401C-B523-430EE8C0F812}" type="sibTrans" cxnId="{451D2C07-4371-44D4-94BE-0421C3F6F44A}">
      <dgm:prSet/>
      <dgm:spPr/>
      <dgm:t>
        <a:bodyPr/>
        <a:lstStyle/>
        <a:p>
          <a:endParaRPr lang="zh-CN" altLang="en-US" sz="2000" b="1">
            <a:latin typeface="微软雅黑" panose="020B0503020204020204" charset="-122"/>
            <a:ea typeface="微软雅黑" panose="020B0503020204020204" charset="-122"/>
          </a:endParaRPr>
        </a:p>
      </dgm:t>
    </dgm:pt>
    <dgm:pt modelId="{243AF922-758C-44A7-B33E-6C5A19756FE5}" type="pres">
      <dgm:prSet presAssocID="{B67D3404-7642-4886-8753-93480E0AE879}" presName="Name0" presStyleCnt="0">
        <dgm:presLayoutVars>
          <dgm:dir/>
          <dgm:resizeHandles val="exact"/>
        </dgm:presLayoutVars>
      </dgm:prSet>
      <dgm:spPr/>
      <dgm:t>
        <a:bodyPr/>
        <a:lstStyle/>
        <a:p>
          <a:endParaRPr lang="zh-CN" altLang="en-US"/>
        </a:p>
      </dgm:t>
    </dgm:pt>
    <dgm:pt modelId="{6194C6C3-71B2-4C45-B0B3-8663EC040F75}" type="pres">
      <dgm:prSet presAssocID="{E92617C3-01DA-4487-9FA6-2AF9FC94DD78}" presName="Name5" presStyleLbl="vennNode1" presStyleIdx="0" presStyleCnt="5">
        <dgm:presLayoutVars>
          <dgm:bulletEnabled val="1"/>
        </dgm:presLayoutVars>
      </dgm:prSet>
      <dgm:spPr/>
      <dgm:t>
        <a:bodyPr/>
        <a:lstStyle/>
        <a:p>
          <a:endParaRPr lang="zh-CN" altLang="en-US"/>
        </a:p>
      </dgm:t>
    </dgm:pt>
    <dgm:pt modelId="{3DBAD0AF-FA41-4636-846A-8E268E95F60F}" type="pres">
      <dgm:prSet presAssocID="{5E289DEC-60A8-49E0-B549-90A82BB6B22F}" presName="space" presStyleCnt="0"/>
      <dgm:spPr/>
    </dgm:pt>
    <dgm:pt modelId="{6B6DADBC-CFBC-4355-A643-A19A2B375211}" type="pres">
      <dgm:prSet presAssocID="{E3080D9F-3C95-42C7-BE81-97C7654662A0}" presName="Name5" presStyleLbl="vennNode1" presStyleIdx="1" presStyleCnt="5">
        <dgm:presLayoutVars>
          <dgm:bulletEnabled val="1"/>
        </dgm:presLayoutVars>
      </dgm:prSet>
      <dgm:spPr/>
      <dgm:t>
        <a:bodyPr/>
        <a:lstStyle/>
        <a:p>
          <a:endParaRPr lang="zh-CN" altLang="en-US"/>
        </a:p>
      </dgm:t>
    </dgm:pt>
    <dgm:pt modelId="{8268D914-0261-47B3-B04E-D0F3811B1401}" type="pres">
      <dgm:prSet presAssocID="{E03EDC09-8D46-4917-995F-69611A5604DB}" presName="space" presStyleCnt="0"/>
      <dgm:spPr/>
    </dgm:pt>
    <dgm:pt modelId="{08E0FCDB-C952-499E-924A-B81774732B63}" type="pres">
      <dgm:prSet presAssocID="{1836452A-3116-4B17-BCAB-D9F9F2195681}" presName="Name5" presStyleLbl="vennNode1" presStyleIdx="2" presStyleCnt="5">
        <dgm:presLayoutVars>
          <dgm:bulletEnabled val="1"/>
        </dgm:presLayoutVars>
      </dgm:prSet>
      <dgm:spPr/>
      <dgm:t>
        <a:bodyPr/>
        <a:lstStyle/>
        <a:p>
          <a:endParaRPr lang="zh-CN" altLang="en-US"/>
        </a:p>
      </dgm:t>
    </dgm:pt>
    <dgm:pt modelId="{C8BF1980-5C0F-4A13-9547-18C5942114B8}" type="pres">
      <dgm:prSet presAssocID="{EB17FFBA-05F3-4439-BE9A-DF32F0E91D08}" presName="space" presStyleCnt="0"/>
      <dgm:spPr/>
    </dgm:pt>
    <dgm:pt modelId="{EAFF315A-D330-4072-BA75-C061D9035D80}" type="pres">
      <dgm:prSet presAssocID="{A7823A31-AE96-4E12-9437-FA123D4F268A}" presName="Name5" presStyleLbl="vennNode1" presStyleIdx="3" presStyleCnt="5" custLinFactNeighborX="-12308">
        <dgm:presLayoutVars>
          <dgm:bulletEnabled val="1"/>
        </dgm:presLayoutVars>
      </dgm:prSet>
      <dgm:spPr/>
      <dgm:t>
        <a:bodyPr/>
        <a:lstStyle/>
        <a:p>
          <a:endParaRPr lang="zh-CN" altLang="en-US"/>
        </a:p>
      </dgm:t>
    </dgm:pt>
    <dgm:pt modelId="{63DA5812-D569-46B6-8518-CEA429D46839}" type="pres">
      <dgm:prSet presAssocID="{2AB886F8-C096-4105-A43E-E93B0B35264F}" presName="space" presStyleCnt="0"/>
      <dgm:spPr/>
    </dgm:pt>
    <dgm:pt modelId="{D7397249-5923-4019-8FF6-FC77179A3EA5}" type="pres">
      <dgm:prSet presAssocID="{5A353020-6D0C-47B5-B824-FD879DF6E17B}" presName="Name5" presStyleLbl="vennNode1" presStyleIdx="4" presStyleCnt="5">
        <dgm:presLayoutVars>
          <dgm:bulletEnabled val="1"/>
        </dgm:presLayoutVars>
      </dgm:prSet>
      <dgm:spPr/>
      <dgm:t>
        <a:bodyPr/>
        <a:lstStyle/>
        <a:p>
          <a:endParaRPr lang="zh-CN" altLang="en-US"/>
        </a:p>
      </dgm:t>
    </dgm:pt>
  </dgm:ptLst>
  <dgm:cxnLst>
    <dgm:cxn modelId="{E11C7249-A8DD-4AE1-ACB8-4B4C7417CE45}" type="presOf" srcId="{5A353020-6D0C-47B5-B824-FD879DF6E17B}" destId="{D7397249-5923-4019-8FF6-FC77179A3EA5}" srcOrd="0" destOrd="0" presId="urn:microsoft.com/office/officeart/2005/8/layout/venn3#2"/>
    <dgm:cxn modelId="{DCF6C063-D007-41B9-BFB6-FCCC9FBA0D06}" srcId="{B67D3404-7642-4886-8753-93480E0AE879}" destId="{E92617C3-01DA-4487-9FA6-2AF9FC94DD78}" srcOrd="0" destOrd="0" parTransId="{7F5C478E-1924-4A68-9EC8-B3AA1BF5C5CC}" sibTransId="{5E289DEC-60A8-49E0-B549-90A82BB6B22F}"/>
    <dgm:cxn modelId="{4D9D9EBE-E7B4-4238-A08B-D5A9BF1B02F3}" type="presOf" srcId="{B67D3404-7642-4886-8753-93480E0AE879}" destId="{243AF922-758C-44A7-B33E-6C5A19756FE5}" srcOrd="0" destOrd="0" presId="urn:microsoft.com/office/officeart/2005/8/layout/venn3#2"/>
    <dgm:cxn modelId="{526476A4-1D23-4EFA-B242-0730C3CFFBA8}" srcId="{B67D3404-7642-4886-8753-93480E0AE879}" destId="{E3080D9F-3C95-42C7-BE81-97C7654662A0}" srcOrd="1" destOrd="0" parTransId="{E404F630-EAD1-4CB9-A4C6-8A58E95A81D5}" sibTransId="{E03EDC09-8D46-4917-995F-69611A5604DB}"/>
    <dgm:cxn modelId="{791322F6-2454-491D-B0DD-055447F885AA}" type="presOf" srcId="{1836452A-3116-4B17-BCAB-D9F9F2195681}" destId="{08E0FCDB-C952-499E-924A-B81774732B63}" srcOrd="0" destOrd="0" presId="urn:microsoft.com/office/officeart/2005/8/layout/venn3#2"/>
    <dgm:cxn modelId="{1E60440E-1F04-42C1-B17A-FD046C2ADB36}" type="presOf" srcId="{E92617C3-01DA-4487-9FA6-2AF9FC94DD78}" destId="{6194C6C3-71B2-4C45-B0B3-8663EC040F75}" srcOrd="0" destOrd="0" presId="urn:microsoft.com/office/officeart/2005/8/layout/venn3#2"/>
    <dgm:cxn modelId="{C73CF696-F8B8-4B4E-9835-209A80A8DE9F}" srcId="{B67D3404-7642-4886-8753-93480E0AE879}" destId="{1836452A-3116-4B17-BCAB-D9F9F2195681}" srcOrd="2" destOrd="0" parTransId="{E41FF5C9-1D6B-4056-BC4B-C81299D56BF1}" sibTransId="{EB17FFBA-05F3-4439-BE9A-DF32F0E91D08}"/>
    <dgm:cxn modelId="{6894B13D-371C-4DEA-9075-85BE0EE1CB8C}" type="presOf" srcId="{A7823A31-AE96-4E12-9437-FA123D4F268A}" destId="{EAFF315A-D330-4072-BA75-C061D9035D80}" srcOrd="0" destOrd="0" presId="urn:microsoft.com/office/officeart/2005/8/layout/venn3#2"/>
    <dgm:cxn modelId="{099A12FC-6579-48F0-91E5-7D7D46A8147C}" srcId="{B67D3404-7642-4886-8753-93480E0AE879}" destId="{A7823A31-AE96-4E12-9437-FA123D4F268A}" srcOrd="3" destOrd="0" parTransId="{D34854C7-94CB-46B8-B68D-4A756A415FFC}" sibTransId="{2AB886F8-C096-4105-A43E-E93B0B35264F}"/>
    <dgm:cxn modelId="{87AECD61-0436-4FB2-A7F4-3A61E9BA9789}" type="presOf" srcId="{E3080D9F-3C95-42C7-BE81-97C7654662A0}" destId="{6B6DADBC-CFBC-4355-A643-A19A2B375211}" srcOrd="0" destOrd="0" presId="urn:microsoft.com/office/officeart/2005/8/layout/venn3#2"/>
    <dgm:cxn modelId="{451D2C07-4371-44D4-94BE-0421C3F6F44A}" srcId="{B67D3404-7642-4886-8753-93480E0AE879}" destId="{5A353020-6D0C-47B5-B824-FD879DF6E17B}" srcOrd="4" destOrd="0" parTransId="{38F1AD89-4B21-448B-860F-3C4FB7C4DC49}" sibTransId="{43891E56-1DD8-401C-B523-430EE8C0F812}"/>
    <dgm:cxn modelId="{56C605C1-EEB4-4AD2-88B2-17B5DD63BEA1}" type="presParOf" srcId="{243AF922-758C-44A7-B33E-6C5A19756FE5}" destId="{6194C6C3-71B2-4C45-B0B3-8663EC040F75}" srcOrd="0" destOrd="0" presId="urn:microsoft.com/office/officeart/2005/8/layout/venn3#2"/>
    <dgm:cxn modelId="{D799F2FC-4A2D-4C26-B117-3D2826941AE3}" type="presParOf" srcId="{243AF922-758C-44A7-B33E-6C5A19756FE5}" destId="{3DBAD0AF-FA41-4636-846A-8E268E95F60F}" srcOrd="1" destOrd="0" presId="urn:microsoft.com/office/officeart/2005/8/layout/venn3#2"/>
    <dgm:cxn modelId="{7A06DCF5-192D-4488-B9F4-364F278ADC10}" type="presParOf" srcId="{243AF922-758C-44A7-B33E-6C5A19756FE5}" destId="{6B6DADBC-CFBC-4355-A643-A19A2B375211}" srcOrd="2" destOrd="0" presId="urn:microsoft.com/office/officeart/2005/8/layout/venn3#2"/>
    <dgm:cxn modelId="{FC8FEF61-46FE-427A-B268-EFC2037D5CD9}" type="presParOf" srcId="{243AF922-758C-44A7-B33E-6C5A19756FE5}" destId="{8268D914-0261-47B3-B04E-D0F3811B1401}" srcOrd="3" destOrd="0" presId="urn:microsoft.com/office/officeart/2005/8/layout/venn3#2"/>
    <dgm:cxn modelId="{35E13EBA-EC1E-4CE4-BD20-8BCB50C639A9}" type="presParOf" srcId="{243AF922-758C-44A7-B33E-6C5A19756FE5}" destId="{08E0FCDB-C952-499E-924A-B81774732B63}" srcOrd="4" destOrd="0" presId="urn:microsoft.com/office/officeart/2005/8/layout/venn3#2"/>
    <dgm:cxn modelId="{EB75171E-E65A-4D71-992B-6B83DB6D122C}" type="presParOf" srcId="{243AF922-758C-44A7-B33E-6C5A19756FE5}" destId="{C8BF1980-5C0F-4A13-9547-18C5942114B8}" srcOrd="5" destOrd="0" presId="urn:microsoft.com/office/officeart/2005/8/layout/venn3#2"/>
    <dgm:cxn modelId="{33E1DB93-F9D2-43D6-BEDD-62C53ABAFFB1}" type="presParOf" srcId="{243AF922-758C-44A7-B33E-6C5A19756FE5}" destId="{EAFF315A-D330-4072-BA75-C061D9035D80}" srcOrd="6" destOrd="0" presId="urn:microsoft.com/office/officeart/2005/8/layout/venn3#2"/>
    <dgm:cxn modelId="{0FDE1A0B-07EB-48BC-BDCE-A2B78DE0E687}" type="presParOf" srcId="{243AF922-758C-44A7-B33E-6C5A19756FE5}" destId="{63DA5812-D569-46B6-8518-CEA429D46839}" srcOrd="7" destOrd="0" presId="urn:microsoft.com/office/officeart/2005/8/layout/venn3#2"/>
    <dgm:cxn modelId="{64628F2B-DFA1-4203-8870-2E2388578322}" type="presParOf" srcId="{243AF922-758C-44A7-B33E-6C5A19756FE5}" destId="{D7397249-5923-4019-8FF6-FC77179A3EA5}" srcOrd="8" destOrd="0" presId="urn:microsoft.com/office/officeart/2005/8/layout/venn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1#3" qsCatId="simple" csTypeId="urn:microsoft.com/office/officeart/2005/8/colors/colorful3#1"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网络诈骗</a:t>
          </a:r>
          <a:r>
            <a:rPr lang="en-US" altLang="zh-CN" sz="2000" b="1" dirty="0">
              <a:latin typeface="微软雅黑" panose="020B0503020204020204" charset="-122"/>
              <a:ea typeface="微软雅黑" panose="020B0503020204020204" charset="-122"/>
            </a:rPr>
            <a:t>83.77%</a:t>
          </a:r>
          <a:endParaRPr lang="zh-CN" altLang="en-US" sz="2000" b="1" dirty="0">
            <a:latin typeface="微软雅黑" panose="020B0503020204020204" charset="-122"/>
            <a:ea typeface="微软雅黑" panose="020B0503020204020204" charset="-122"/>
          </a:endParaRPr>
        </a:p>
      </dgm:t>
    </dgm:pt>
    <dgm:pt modelId="{CDC87439-457C-4F4A-83BF-96B6AA6FA9DD}" type="parTrans" cxnId="{39698402-7161-49B0-BFBC-B24B4DBB821D}">
      <dgm:prSet/>
      <dgm:spPr/>
      <dgm:t>
        <a:bodyPr/>
        <a:lstStyle/>
        <a:p>
          <a:endParaRPr lang="zh-CN" altLang="en-US" sz="2000" b="1">
            <a:latin typeface="微软雅黑" panose="020B0503020204020204" charset="-122"/>
            <a:ea typeface="微软雅黑" panose="020B0503020204020204" charset="-122"/>
          </a:endParaRPr>
        </a:p>
      </dgm:t>
    </dgm:pt>
    <dgm:pt modelId="{C6933977-7101-47E2-97B2-9D647AAD7799}" type="sibTrans" cxnId="{39698402-7161-49B0-BFBC-B24B4DBB821D}">
      <dgm:prSet/>
      <dgm:spPr/>
      <dgm:t>
        <a:bodyPr/>
        <a:lstStyle/>
        <a:p>
          <a:endParaRPr lang="zh-CN" altLang="en-US" sz="2000" b="1">
            <a:latin typeface="微软雅黑" panose="020B0503020204020204" charset="-122"/>
            <a:ea typeface="微软雅黑" panose="020B050302020402020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网络赌博</a:t>
          </a:r>
          <a:r>
            <a:rPr lang="en-US" altLang="zh-CN" sz="2000" b="1" dirty="0">
              <a:latin typeface="微软雅黑" panose="020B0503020204020204" charset="-122"/>
              <a:ea typeface="微软雅黑" panose="020B0503020204020204" charset="-122"/>
            </a:rPr>
            <a:t>68.49%</a:t>
          </a:r>
          <a:endParaRPr lang="zh-CN" altLang="en-US" sz="2000" b="1" dirty="0">
            <a:latin typeface="微软雅黑" panose="020B0503020204020204" charset="-122"/>
            <a:ea typeface="微软雅黑" panose="020B0503020204020204" charset="-122"/>
          </a:endParaRPr>
        </a:p>
      </dgm:t>
    </dgm:pt>
    <dgm:pt modelId="{B5514D39-0272-43B2-90B7-D7E7E4ECBC33}" type="parTrans" cxnId="{9A6FF349-3191-4DF6-BE4F-28CA711C3D76}">
      <dgm:prSet/>
      <dgm:spPr/>
      <dgm:t>
        <a:bodyPr/>
        <a:lstStyle/>
        <a:p>
          <a:endParaRPr lang="zh-CN" altLang="en-US" sz="2000" b="1">
            <a:latin typeface="微软雅黑" panose="020B0503020204020204" charset="-122"/>
            <a:ea typeface="微软雅黑" panose="020B0503020204020204" charset="-122"/>
          </a:endParaRPr>
        </a:p>
      </dgm:t>
    </dgm:pt>
    <dgm:pt modelId="{C715601F-7D4A-4468-968C-09C79077FC7F}" type="sibTrans" cxnId="{9A6FF349-3191-4DF6-BE4F-28CA711C3D76}">
      <dgm:prSet/>
      <dgm:spPr/>
      <dgm:t>
        <a:bodyPr/>
        <a:lstStyle/>
        <a:p>
          <a:endParaRPr lang="zh-CN" altLang="en-US" sz="2000" b="1">
            <a:latin typeface="微软雅黑" panose="020B0503020204020204" charset="-122"/>
            <a:ea typeface="微软雅黑" panose="020B050302020402020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网络色情</a:t>
          </a:r>
          <a:r>
            <a:rPr lang="en-US" altLang="en-US" sz="2000" b="1" dirty="0">
              <a:latin typeface="微软雅黑" panose="020B0503020204020204" charset="-122"/>
              <a:ea typeface="微软雅黑" panose="020B0503020204020204" charset="-122"/>
            </a:rPr>
            <a:t>47.83%</a:t>
          </a:r>
          <a:endParaRPr lang="zh-CN" altLang="en-US" sz="2000" b="1" dirty="0">
            <a:latin typeface="微软雅黑" panose="020B0503020204020204" charset="-122"/>
            <a:ea typeface="微软雅黑" panose="020B0503020204020204" charset="-122"/>
          </a:endParaRPr>
        </a:p>
      </dgm:t>
    </dgm:pt>
    <dgm:pt modelId="{006A9808-CFFB-4B1B-B8D4-EC50F16E690D}" type="parTrans" cxnId="{89730666-66B7-4972-BFD6-2E8207DC4FC6}">
      <dgm:prSet/>
      <dgm:spPr/>
      <dgm:t>
        <a:bodyPr/>
        <a:lstStyle/>
        <a:p>
          <a:endParaRPr lang="zh-CN" altLang="en-US" sz="2000" b="1">
            <a:latin typeface="微软雅黑" panose="020B0503020204020204" charset="-122"/>
            <a:ea typeface="微软雅黑" panose="020B0503020204020204" charset="-122"/>
          </a:endParaRPr>
        </a:p>
      </dgm:t>
    </dgm:pt>
    <dgm:pt modelId="{AC722914-DF5F-4C35-96CB-64FCA64A617B}" type="sibTrans" cxnId="{89730666-66B7-4972-BFD6-2E8207DC4FC6}">
      <dgm:prSet/>
      <dgm:spPr/>
      <dgm:t>
        <a:bodyPr/>
        <a:lstStyle/>
        <a:p>
          <a:endParaRPr lang="zh-CN" altLang="en-US" sz="2000" b="1">
            <a:latin typeface="微软雅黑" panose="020B0503020204020204" charset="-122"/>
            <a:ea typeface="微软雅黑" panose="020B0503020204020204" charset="-122"/>
          </a:endParaRPr>
        </a:p>
      </dgm:t>
    </dgm:pt>
    <dgm:pt modelId="{32C2BCD1-C403-418B-A181-D0930EEC2865}">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网络毒品</a:t>
          </a:r>
          <a:r>
            <a:rPr lang="en-US" altLang="zh-CN" sz="2000" b="1" dirty="0">
              <a:latin typeface="微软雅黑" panose="020B0503020204020204" charset="-122"/>
              <a:ea typeface="微软雅黑" panose="020B0503020204020204" charset="-122"/>
            </a:rPr>
            <a:t>43.64</a:t>
          </a:r>
          <a:r>
            <a:rPr lang="en-US" altLang="en-US" sz="2000" b="1" dirty="0">
              <a:latin typeface="微软雅黑" panose="020B0503020204020204" charset="-122"/>
              <a:ea typeface="微软雅黑" panose="020B0503020204020204" charset="-122"/>
            </a:rPr>
            <a:t>%</a:t>
          </a:r>
          <a:endParaRPr lang="zh-CN" altLang="en-US" sz="2000" b="1" dirty="0">
            <a:latin typeface="微软雅黑" panose="020B0503020204020204" charset="-122"/>
            <a:ea typeface="微软雅黑" panose="020B0503020204020204" charset="-122"/>
          </a:endParaRPr>
        </a:p>
      </dgm:t>
    </dgm:pt>
    <dgm:pt modelId="{49DEBCBF-BC06-44A5-BABA-26245CFED999}" type="parTrans" cxnId="{AD2787B4-EBDB-48DB-881C-3BA7B0847F21}">
      <dgm:prSet/>
      <dgm:spPr/>
      <dgm:t>
        <a:bodyPr/>
        <a:lstStyle/>
        <a:p>
          <a:endParaRPr lang="zh-CN" altLang="en-US" sz="2000" b="1">
            <a:latin typeface="微软雅黑" panose="020B0503020204020204" charset="-122"/>
            <a:ea typeface="微软雅黑" panose="020B0503020204020204" charset="-122"/>
          </a:endParaRPr>
        </a:p>
      </dgm:t>
    </dgm:pt>
    <dgm:pt modelId="{0376523A-749D-4253-AF4A-452225A1C31B}" type="sibTrans" cxnId="{AD2787B4-EBDB-48DB-881C-3BA7B0847F21}">
      <dgm:prSet/>
      <dgm:spPr/>
      <dgm:t>
        <a:bodyPr/>
        <a:lstStyle/>
        <a:p>
          <a:endParaRPr lang="zh-CN" altLang="en-US" sz="2000" b="1">
            <a:latin typeface="微软雅黑" panose="020B0503020204020204" charset="-122"/>
            <a:ea typeface="微软雅黑" panose="020B050302020402020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4">
        <dgm:presLayoutVars>
          <dgm:chMax val="0"/>
          <dgm:chPref val="0"/>
          <dgm:bulletEnabled val="1"/>
        </dgm:presLayoutVars>
      </dgm:prSet>
      <dgm:spPr/>
      <dgm:t>
        <a:bodyPr/>
        <a:lstStyle/>
        <a:p>
          <a:endParaRPr lang="zh-CN" altLang="en-US"/>
        </a:p>
      </dgm:t>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4">
        <dgm:presLayoutVars>
          <dgm:chMax val="0"/>
          <dgm:chPref val="0"/>
          <dgm:bulletEnabled val="1"/>
        </dgm:presLayoutVars>
      </dgm:prSet>
      <dgm:spPr/>
      <dgm:t>
        <a:bodyPr/>
        <a:lstStyle/>
        <a:p>
          <a:endParaRPr lang="zh-CN" altLang="en-US"/>
        </a:p>
      </dgm:t>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4">
        <dgm:presLayoutVars>
          <dgm:chMax val="0"/>
          <dgm:chPref val="0"/>
          <dgm:bulletEnabled val="1"/>
        </dgm:presLayoutVars>
      </dgm:prSet>
      <dgm:spPr/>
      <dgm:t>
        <a:bodyPr/>
        <a:lstStyle/>
        <a:p>
          <a:endParaRPr lang="zh-CN" altLang="en-US"/>
        </a:p>
      </dgm:t>
    </dgm:pt>
    <dgm:pt modelId="{ED7C5A42-0265-43A4-9EA6-D8E3A9D224E6}" type="pres">
      <dgm:prSet presAssocID="{AC722914-DF5F-4C35-96CB-64FCA64A617B}" presName="parTxOnlySpace" presStyleCnt="0"/>
      <dgm:spPr/>
    </dgm:pt>
    <dgm:pt modelId="{3390F867-9B28-443C-82A7-BFCFBEB3FDE0}" type="pres">
      <dgm:prSet presAssocID="{32C2BCD1-C403-418B-A181-D0930EEC2865}" presName="parTxOnly" presStyleLbl="node1" presStyleIdx="3" presStyleCnt="4">
        <dgm:presLayoutVars>
          <dgm:chMax val="0"/>
          <dgm:chPref val="0"/>
          <dgm:bulletEnabled val="1"/>
        </dgm:presLayoutVars>
      </dgm:prSet>
      <dgm:spPr/>
      <dgm:t>
        <a:bodyPr/>
        <a:lstStyle/>
        <a:p>
          <a:endParaRPr lang="zh-CN" altLang="en-US"/>
        </a:p>
      </dgm:t>
    </dgm:pt>
  </dgm:ptLst>
  <dgm:cxnLst>
    <dgm:cxn modelId="{89730666-66B7-4972-BFD6-2E8207DC4FC6}" srcId="{26CA4798-3CB0-40B9-A037-86F2859A3F94}" destId="{E6EF2189-3947-4A87-9A2A-F2FB5BC1F1BA}" srcOrd="2" destOrd="0" parTransId="{006A9808-CFFB-4B1B-B8D4-EC50F16E690D}" sibTransId="{AC722914-DF5F-4C35-96CB-64FCA64A617B}"/>
    <dgm:cxn modelId="{4B77C4C0-8E57-4086-A541-1E8BBB14481F}" type="presOf" srcId="{563A0440-6588-49DC-A933-54A16354F9CA}" destId="{2C65BCA7-1150-48C3-AFE5-637BA7EEB1F9}" srcOrd="0" destOrd="0" presId="urn:microsoft.com/office/officeart/2005/8/layout/chevron1"/>
    <dgm:cxn modelId="{39698402-7161-49B0-BFBC-B24B4DBB821D}" srcId="{26CA4798-3CB0-40B9-A037-86F2859A3F94}" destId="{66713A7E-A8FD-46AA-B3C3-8E475647811E}" srcOrd="0" destOrd="0" parTransId="{CDC87439-457C-4F4A-83BF-96B6AA6FA9DD}" sibTransId="{C6933977-7101-47E2-97B2-9D647AAD7799}"/>
    <dgm:cxn modelId="{C6CAB29F-437C-4C1A-BC93-4D8885C51C42}" type="presOf" srcId="{66713A7E-A8FD-46AA-B3C3-8E475647811E}" destId="{5D5D255E-F0A6-410D-B4C1-F43F49B61B72}" srcOrd="0" destOrd="0" presId="urn:microsoft.com/office/officeart/2005/8/layout/chevron1"/>
    <dgm:cxn modelId="{9A6FF349-3191-4DF6-BE4F-28CA711C3D76}" srcId="{26CA4798-3CB0-40B9-A037-86F2859A3F94}" destId="{563A0440-6588-49DC-A933-54A16354F9CA}" srcOrd="1" destOrd="0" parTransId="{B5514D39-0272-43B2-90B7-D7E7E4ECBC33}" sibTransId="{C715601F-7D4A-4468-968C-09C79077FC7F}"/>
    <dgm:cxn modelId="{DEF786C1-A64A-4606-B44E-B0A2F899FDDC}" type="presOf" srcId="{26CA4798-3CB0-40B9-A037-86F2859A3F94}" destId="{FD435509-35FB-4127-B88B-D54C111F7D14}" srcOrd="0" destOrd="0" presId="urn:microsoft.com/office/officeart/2005/8/layout/chevron1"/>
    <dgm:cxn modelId="{41BBA210-1FDB-4E70-B0CB-1AB33C777524}" type="presOf" srcId="{32C2BCD1-C403-418B-A181-D0930EEC2865}" destId="{3390F867-9B28-443C-82A7-BFCFBEB3FDE0}" srcOrd="0" destOrd="0" presId="urn:microsoft.com/office/officeart/2005/8/layout/chevron1"/>
    <dgm:cxn modelId="{841EC75D-3DD6-440B-9584-82729A6AC51F}" type="presOf" srcId="{E6EF2189-3947-4A87-9A2A-F2FB5BC1F1BA}" destId="{591A1676-047A-49F6-BD31-C1F4032796A1}" srcOrd="0" destOrd="0" presId="urn:microsoft.com/office/officeart/2005/8/layout/chevron1"/>
    <dgm:cxn modelId="{AD2787B4-EBDB-48DB-881C-3BA7B0847F21}" srcId="{26CA4798-3CB0-40B9-A037-86F2859A3F94}" destId="{32C2BCD1-C403-418B-A181-D0930EEC2865}" srcOrd="3" destOrd="0" parTransId="{49DEBCBF-BC06-44A5-BABA-26245CFED999}" sibTransId="{0376523A-749D-4253-AF4A-452225A1C31B}"/>
    <dgm:cxn modelId="{C5615333-E438-4822-8294-4D7653C4F10F}" type="presParOf" srcId="{FD435509-35FB-4127-B88B-D54C111F7D14}" destId="{5D5D255E-F0A6-410D-B4C1-F43F49B61B72}" srcOrd="0" destOrd="0" presId="urn:microsoft.com/office/officeart/2005/8/layout/chevron1"/>
    <dgm:cxn modelId="{F45EA3C2-2AA6-422D-9562-D6C4929D7246}" type="presParOf" srcId="{FD435509-35FB-4127-B88B-D54C111F7D14}" destId="{D9C94D43-5F51-48F1-ADD7-D4441BEA05D8}" srcOrd="1" destOrd="0" presId="urn:microsoft.com/office/officeart/2005/8/layout/chevron1"/>
    <dgm:cxn modelId="{15BAE681-2206-4E57-8140-C9777698519F}" type="presParOf" srcId="{FD435509-35FB-4127-B88B-D54C111F7D14}" destId="{2C65BCA7-1150-48C3-AFE5-637BA7EEB1F9}" srcOrd="2" destOrd="0" presId="urn:microsoft.com/office/officeart/2005/8/layout/chevron1"/>
    <dgm:cxn modelId="{CC63A811-1A79-47AC-A78F-3F5043D71072}" type="presParOf" srcId="{FD435509-35FB-4127-B88B-D54C111F7D14}" destId="{ACEE6221-47B6-471E-822E-6E7CAB10CA45}" srcOrd="3" destOrd="0" presId="urn:microsoft.com/office/officeart/2005/8/layout/chevron1"/>
    <dgm:cxn modelId="{4A6C4D19-58EE-40FE-B03E-31B123A69A05}" type="presParOf" srcId="{FD435509-35FB-4127-B88B-D54C111F7D14}" destId="{591A1676-047A-49F6-BD31-C1F4032796A1}" srcOrd="4" destOrd="0" presId="urn:microsoft.com/office/officeart/2005/8/layout/chevron1"/>
    <dgm:cxn modelId="{31E32C5E-CBA9-400A-9CB4-F3EE410A2DA8}" type="presParOf" srcId="{FD435509-35FB-4127-B88B-D54C111F7D14}" destId="{ED7C5A42-0265-43A4-9EA6-D8E3A9D224E6}" srcOrd="5" destOrd="0" presId="urn:microsoft.com/office/officeart/2005/8/layout/chevron1"/>
    <dgm:cxn modelId="{C7CD1AE5-F188-4EF7-9DA3-1663F9D5E3FA}" type="presParOf" srcId="{FD435509-35FB-4127-B88B-D54C111F7D14}" destId="{3390F867-9B28-443C-82A7-BFCFBEB3FDE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C91C8D-92AB-45D0-8DB8-22CCEA59165A}" type="doc">
      <dgm:prSet loTypeId="urn:microsoft.com/office/officeart/2005/8/layout/process5#3" loCatId="process" qsTypeId="urn:microsoft.com/office/officeart/2005/8/quickstyle/simple1#12" qsCatId="simple" csTypeId="urn:microsoft.com/office/officeart/2005/8/colors/colorful2#3" csCatId="colorful" phldr="1"/>
      <dgm:spPr/>
      <dgm:t>
        <a:bodyPr/>
        <a:lstStyle/>
        <a:p>
          <a:endParaRPr lang="zh-CN" altLang="en-US"/>
        </a:p>
      </dgm:t>
    </dgm:pt>
    <dgm:pt modelId="{BA5741EE-CDD8-493C-8706-F596A6A45F4C}">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社交平台</a:t>
          </a:r>
          <a:r>
            <a:rPr lang="en-US" altLang="zh-CN" b="1" dirty="0">
              <a:latin typeface="微软雅黑" panose="020B0503020204020204" charset="-122"/>
              <a:ea typeface="微软雅黑" panose="020B0503020204020204" charset="-122"/>
            </a:rPr>
            <a:t>87%</a:t>
          </a:r>
          <a:endParaRPr lang="zh-CN" altLang="en-US" b="1" dirty="0">
            <a:latin typeface="微软雅黑" panose="020B0503020204020204" charset="-122"/>
            <a:ea typeface="微软雅黑" panose="020B0503020204020204" charset="-122"/>
          </a:endParaRPr>
        </a:p>
      </dgm:t>
    </dgm:pt>
    <dgm:pt modelId="{CC5E52A7-09AB-4D99-9804-6F8E7CBBC48C}" type="parTrans" cxnId="{BE779714-A5C8-411C-BD51-92F6E8535D0D}">
      <dgm:prSet/>
      <dgm:spPr/>
      <dgm:t>
        <a:bodyPr/>
        <a:lstStyle/>
        <a:p>
          <a:endParaRPr lang="zh-CN" altLang="en-US" b="1">
            <a:latin typeface="微软雅黑" panose="020B0503020204020204" charset="-122"/>
            <a:ea typeface="微软雅黑" panose="020B0503020204020204" charset="-122"/>
          </a:endParaRPr>
        </a:p>
      </dgm:t>
    </dgm:pt>
    <dgm:pt modelId="{6EEAE262-658A-4487-A980-BFE194F760DE}" type="sibTrans" cxnId="{BE779714-A5C8-411C-BD51-92F6E8535D0D}">
      <dgm:prSet/>
      <dgm:spPr/>
      <dgm:t>
        <a:bodyPr/>
        <a:lstStyle/>
        <a:p>
          <a:endParaRPr lang="zh-CN" altLang="en-US" b="1">
            <a:latin typeface="微软雅黑" panose="020B0503020204020204" charset="-122"/>
            <a:ea typeface="微软雅黑" panose="020B0503020204020204" charset="-122"/>
          </a:endParaRPr>
        </a:p>
      </dgm:t>
    </dgm:pt>
    <dgm:pt modelId="{731A9D49-EA97-44CA-86C1-B724EAB139C1}">
      <dgm:prSet phldrT="[文本]" phldr="0" custT="0"/>
      <dgm:spPr/>
      <dgm:t>
        <a:bodyPr vert="horz" wrap="square"/>
        <a:lstStyle/>
        <a:p>
          <a:pPr>
            <a:lnSpc>
              <a:spcPct val="100000"/>
            </a:lnSpc>
            <a:spcBef>
              <a:spcPct val="0"/>
            </a:spcBef>
            <a:spcAft>
              <a:spcPct val="35000"/>
            </a:spcAft>
          </a:pPr>
          <a:r>
            <a:rPr lang="zh-CN" b="1" dirty="0">
              <a:latin typeface="微软雅黑" panose="020B0503020204020204" charset="-122"/>
              <a:ea typeface="微软雅黑" panose="020B0503020204020204" charset="-122"/>
            </a:rPr>
            <a:t>电商平台</a:t>
          </a:r>
          <a:r>
            <a:rPr lang="en-US" altLang="zh-CN" b="1" dirty="0">
              <a:latin typeface="微软雅黑" panose="020B0503020204020204" charset="-122"/>
              <a:ea typeface="微软雅黑" panose="020B0503020204020204" charset="-122"/>
            </a:rPr>
            <a:t> 60.69%</a:t>
          </a:r>
          <a:endParaRPr lang="zh-CN" altLang="en-US" b="1" dirty="0">
            <a:latin typeface="微软雅黑" panose="020B0503020204020204" charset="-122"/>
            <a:ea typeface="微软雅黑" panose="020B0503020204020204" charset="-122"/>
          </a:endParaRPr>
        </a:p>
      </dgm:t>
    </dgm:pt>
    <dgm:pt modelId="{01B42D68-DB5D-47A3-B616-EEB28D43BB65}" type="parTrans" cxnId="{2DEC5074-0D27-4C11-A570-A19C0B2E1F43}">
      <dgm:prSet/>
      <dgm:spPr/>
      <dgm:t>
        <a:bodyPr/>
        <a:lstStyle/>
        <a:p>
          <a:endParaRPr lang="zh-CN" altLang="en-US" b="1">
            <a:latin typeface="微软雅黑" panose="020B0503020204020204" charset="-122"/>
            <a:ea typeface="微软雅黑" panose="020B0503020204020204" charset="-122"/>
          </a:endParaRPr>
        </a:p>
      </dgm:t>
    </dgm:pt>
    <dgm:pt modelId="{7567A090-380B-40A8-94AC-C6B84F563F47}" type="sibTrans" cxnId="{2DEC5074-0D27-4C11-A570-A19C0B2E1F43}">
      <dgm:prSet/>
      <dgm:spPr/>
      <dgm:t>
        <a:bodyPr/>
        <a:lstStyle/>
        <a:p>
          <a:endParaRPr lang="zh-CN" altLang="en-US" b="1">
            <a:latin typeface="微软雅黑" panose="020B0503020204020204" charset="-122"/>
            <a:ea typeface="微软雅黑" panose="020B0503020204020204" charset="-122"/>
          </a:endParaRPr>
        </a:p>
      </dgm:t>
    </dgm:pt>
    <dgm:pt modelId="{D6C6948A-D8D8-490F-9DCD-6E7FA6A2A4AE}">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直播平台</a:t>
          </a:r>
          <a:r>
            <a:rPr lang="en-US" altLang="zh-CN" b="1" dirty="0">
              <a:latin typeface="微软雅黑" panose="020B0503020204020204" charset="-122"/>
              <a:ea typeface="微软雅黑" panose="020B0503020204020204" charset="-122"/>
            </a:rPr>
            <a:t>53.17%</a:t>
          </a:r>
          <a:endParaRPr lang="zh-CN" altLang="en-US" b="1" dirty="0">
            <a:latin typeface="微软雅黑" panose="020B0503020204020204" charset="-122"/>
            <a:ea typeface="微软雅黑" panose="020B0503020204020204" charset="-122"/>
          </a:endParaRPr>
        </a:p>
      </dgm:t>
    </dgm:pt>
    <dgm:pt modelId="{3A1C6D93-A42E-4183-BCFD-0EB5EBF2C6C1}" type="parTrans" cxnId="{E77D33C7-40A7-4237-932A-C569084112D6}">
      <dgm:prSet/>
      <dgm:spPr/>
      <dgm:t>
        <a:bodyPr/>
        <a:lstStyle/>
        <a:p>
          <a:endParaRPr lang="zh-CN" altLang="en-US" b="1">
            <a:latin typeface="微软雅黑" panose="020B0503020204020204" charset="-122"/>
            <a:ea typeface="微软雅黑" panose="020B0503020204020204" charset="-122"/>
          </a:endParaRPr>
        </a:p>
      </dgm:t>
    </dgm:pt>
    <dgm:pt modelId="{96474E79-0584-4DE6-BF9C-48CB2BFF27EE}" type="sibTrans" cxnId="{E77D33C7-40A7-4237-932A-C569084112D6}">
      <dgm:prSet/>
      <dgm:spPr/>
      <dgm:t>
        <a:bodyPr/>
        <a:lstStyle/>
        <a:p>
          <a:endParaRPr lang="zh-CN" altLang="en-US" b="1">
            <a:latin typeface="微软雅黑" panose="020B0503020204020204" charset="-122"/>
            <a:ea typeface="微软雅黑" panose="020B0503020204020204" charset="-122"/>
          </a:endParaRPr>
        </a:p>
      </dgm:t>
    </dgm:pt>
    <dgm:pt modelId="{F472F7B0-CDE8-4A07-889B-150587478D5F}">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视频平台</a:t>
          </a:r>
          <a:r>
            <a:rPr lang="en-US" altLang="zh-CN" b="1" dirty="0">
              <a:latin typeface="微软雅黑" panose="020B0503020204020204" charset="-122"/>
              <a:ea typeface="微软雅黑" panose="020B0503020204020204" charset="-122"/>
            </a:rPr>
            <a:t>50.86%</a:t>
          </a:r>
          <a:endParaRPr lang="zh-CN" altLang="en-US" b="1" dirty="0">
            <a:latin typeface="微软雅黑" panose="020B0503020204020204" charset="-122"/>
            <a:ea typeface="微软雅黑" panose="020B0503020204020204" charset="-122"/>
          </a:endParaRPr>
        </a:p>
      </dgm:t>
    </dgm:pt>
    <dgm:pt modelId="{1D0D32D3-063A-4214-940D-3C576E946315}" type="parTrans" cxnId="{49F0D8BA-8BCC-4115-82C6-0D814794A679}">
      <dgm:prSet/>
      <dgm:spPr/>
      <dgm:t>
        <a:bodyPr/>
        <a:lstStyle/>
        <a:p>
          <a:endParaRPr lang="zh-CN" altLang="en-US" b="1">
            <a:latin typeface="微软雅黑" panose="020B0503020204020204" charset="-122"/>
            <a:ea typeface="微软雅黑" panose="020B0503020204020204" charset="-122"/>
          </a:endParaRPr>
        </a:p>
      </dgm:t>
    </dgm:pt>
    <dgm:pt modelId="{E7A189CC-EE12-4EDD-94FB-378D0B5615BF}" type="sibTrans" cxnId="{49F0D8BA-8BCC-4115-82C6-0D814794A679}">
      <dgm:prSet/>
      <dgm:spPr/>
      <dgm:t>
        <a:bodyPr/>
        <a:lstStyle/>
        <a:p>
          <a:endParaRPr lang="zh-CN" altLang="en-US" b="1">
            <a:latin typeface="微软雅黑" panose="020B0503020204020204" charset="-122"/>
            <a:ea typeface="微软雅黑" panose="020B0503020204020204" charset="-122"/>
          </a:endParaRPr>
        </a:p>
      </dgm:t>
    </dgm:pt>
    <dgm:pt modelId="{31748317-221B-4233-8DCE-B57C87331310}">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新闻平台</a:t>
          </a:r>
          <a:r>
            <a:rPr lang="en-US" altLang="zh-CN" b="1" dirty="0">
              <a:latin typeface="微软雅黑" panose="020B0503020204020204" charset="-122"/>
              <a:ea typeface="微软雅黑" panose="020B0503020204020204" charset="-122"/>
            </a:rPr>
            <a:t>40.13%</a:t>
          </a:r>
          <a:endParaRPr lang="zh-CN" altLang="en-US" b="1" dirty="0">
            <a:latin typeface="微软雅黑" panose="020B0503020204020204" charset="-122"/>
            <a:ea typeface="微软雅黑" panose="020B0503020204020204" charset="-122"/>
          </a:endParaRPr>
        </a:p>
      </dgm:t>
    </dgm:pt>
    <dgm:pt modelId="{6B06137A-962F-40DD-A801-B74CD8AA6106}" type="parTrans" cxnId="{791DA675-549C-4026-94FD-15AE31E3309D}">
      <dgm:prSet/>
      <dgm:spPr/>
      <dgm:t>
        <a:bodyPr/>
        <a:lstStyle/>
        <a:p>
          <a:endParaRPr lang="zh-CN" altLang="en-US" b="1">
            <a:latin typeface="微软雅黑" panose="020B0503020204020204" charset="-122"/>
            <a:ea typeface="微软雅黑" panose="020B0503020204020204" charset="-122"/>
          </a:endParaRPr>
        </a:p>
      </dgm:t>
    </dgm:pt>
    <dgm:pt modelId="{CFD21BBE-3870-4D60-A2BC-205C05901E71}" type="sibTrans" cxnId="{791DA675-549C-4026-94FD-15AE31E3309D}">
      <dgm:prSet/>
      <dgm:spPr/>
      <dgm:t>
        <a:bodyPr/>
        <a:lstStyle/>
        <a:p>
          <a:endParaRPr lang="zh-CN" altLang="en-US" b="1">
            <a:latin typeface="微软雅黑" panose="020B0503020204020204" charset="-122"/>
            <a:ea typeface="微软雅黑" panose="020B0503020204020204" charset="-122"/>
          </a:endParaRPr>
        </a:p>
      </dgm:t>
    </dgm:pt>
    <dgm:pt modelId="{2C83D07F-5F19-471C-BCB3-D6ADCBC38B41}" type="pres">
      <dgm:prSet presAssocID="{EBC91C8D-92AB-45D0-8DB8-22CCEA59165A}" presName="diagram" presStyleCnt="0">
        <dgm:presLayoutVars>
          <dgm:dir/>
          <dgm:resizeHandles val="exact"/>
        </dgm:presLayoutVars>
      </dgm:prSet>
      <dgm:spPr/>
      <dgm:t>
        <a:bodyPr/>
        <a:lstStyle/>
        <a:p>
          <a:endParaRPr lang="zh-CN" altLang="en-US"/>
        </a:p>
      </dgm:t>
    </dgm:pt>
    <dgm:pt modelId="{206F16EA-B353-4F60-973E-482BA3E9F479}" type="pres">
      <dgm:prSet presAssocID="{BA5741EE-CDD8-493C-8706-F596A6A45F4C}" presName="node" presStyleLbl="node1" presStyleIdx="0" presStyleCnt="5">
        <dgm:presLayoutVars>
          <dgm:bulletEnabled val="1"/>
        </dgm:presLayoutVars>
      </dgm:prSet>
      <dgm:spPr/>
      <dgm:t>
        <a:bodyPr/>
        <a:lstStyle/>
        <a:p>
          <a:endParaRPr lang="zh-CN" altLang="en-US"/>
        </a:p>
      </dgm:t>
    </dgm:pt>
    <dgm:pt modelId="{978BCF7D-B809-4806-8577-088295DF82A5}" type="pres">
      <dgm:prSet presAssocID="{6EEAE262-658A-4487-A980-BFE194F760DE}" presName="sibTrans" presStyleLbl="sibTrans2D1" presStyleIdx="0" presStyleCnt="4"/>
      <dgm:spPr/>
      <dgm:t>
        <a:bodyPr/>
        <a:lstStyle/>
        <a:p>
          <a:endParaRPr lang="zh-CN" altLang="en-US"/>
        </a:p>
      </dgm:t>
    </dgm:pt>
    <dgm:pt modelId="{791CFEB3-334F-439B-A731-0596590C2CEF}" type="pres">
      <dgm:prSet presAssocID="{6EEAE262-658A-4487-A980-BFE194F760DE}" presName="connectorText" presStyleLbl="sibTrans2D1" presStyleIdx="0" presStyleCnt="4"/>
      <dgm:spPr/>
      <dgm:t>
        <a:bodyPr/>
        <a:lstStyle/>
        <a:p>
          <a:endParaRPr lang="zh-CN" altLang="en-US"/>
        </a:p>
      </dgm:t>
    </dgm:pt>
    <dgm:pt modelId="{53B2A51F-B235-4B7A-A2AE-4946ADA26C5D}" type="pres">
      <dgm:prSet presAssocID="{731A9D49-EA97-44CA-86C1-B724EAB139C1}" presName="node" presStyleLbl="node1" presStyleIdx="1" presStyleCnt="5">
        <dgm:presLayoutVars>
          <dgm:bulletEnabled val="1"/>
        </dgm:presLayoutVars>
      </dgm:prSet>
      <dgm:spPr/>
      <dgm:t>
        <a:bodyPr/>
        <a:lstStyle/>
        <a:p>
          <a:endParaRPr lang="zh-CN" altLang="en-US"/>
        </a:p>
      </dgm:t>
    </dgm:pt>
    <dgm:pt modelId="{9F9F8ED5-DF62-4151-90DE-FC8762B6CC02}" type="pres">
      <dgm:prSet presAssocID="{7567A090-380B-40A8-94AC-C6B84F563F47}" presName="sibTrans" presStyleLbl="sibTrans2D1" presStyleIdx="1" presStyleCnt="4"/>
      <dgm:spPr/>
      <dgm:t>
        <a:bodyPr/>
        <a:lstStyle/>
        <a:p>
          <a:endParaRPr lang="zh-CN" altLang="en-US"/>
        </a:p>
      </dgm:t>
    </dgm:pt>
    <dgm:pt modelId="{6C6ADB37-BCEA-471E-8181-DBA7DDA1F140}" type="pres">
      <dgm:prSet presAssocID="{7567A090-380B-40A8-94AC-C6B84F563F47}" presName="connectorText" presStyleLbl="sibTrans2D1" presStyleIdx="1" presStyleCnt="4"/>
      <dgm:spPr/>
      <dgm:t>
        <a:bodyPr/>
        <a:lstStyle/>
        <a:p>
          <a:endParaRPr lang="zh-CN" altLang="en-US"/>
        </a:p>
      </dgm:t>
    </dgm:pt>
    <dgm:pt modelId="{ABCFD98A-606C-4B0D-A449-9A6F81CC1F4D}" type="pres">
      <dgm:prSet presAssocID="{D6C6948A-D8D8-490F-9DCD-6E7FA6A2A4AE}" presName="node" presStyleLbl="node1" presStyleIdx="2" presStyleCnt="5">
        <dgm:presLayoutVars>
          <dgm:bulletEnabled val="1"/>
        </dgm:presLayoutVars>
      </dgm:prSet>
      <dgm:spPr/>
      <dgm:t>
        <a:bodyPr/>
        <a:lstStyle/>
        <a:p>
          <a:endParaRPr lang="zh-CN" altLang="en-US"/>
        </a:p>
      </dgm:t>
    </dgm:pt>
    <dgm:pt modelId="{F898DA8B-2CEF-4CDE-8712-A4A974C936D6}" type="pres">
      <dgm:prSet presAssocID="{96474E79-0584-4DE6-BF9C-48CB2BFF27EE}" presName="sibTrans" presStyleLbl="sibTrans2D1" presStyleIdx="2" presStyleCnt="4"/>
      <dgm:spPr/>
      <dgm:t>
        <a:bodyPr/>
        <a:lstStyle/>
        <a:p>
          <a:endParaRPr lang="zh-CN" altLang="en-US"/>
        </a:p>
      </dgm:t>
    </dgm:pt>
    <dgm:pt modelId="{836E006E-E236-4449-8B1A-D2B0B02DE8CF}" type="pres">
      <dgm:prSet presAssocID="{96474E79-0584-4DE6-BF9C-48CB2BFF27EE}" presName="connectorText" presStyleLbl="sibTrans2D1" presStyleIdx="2" presStyleCnt="4"/>
      <dgm:spPr/>
      <dgm:t>
        <a:bodyPr/>
        <a:lstStyle/>
        <a:p>
          <a:endParaRPr lang="zh-CN" altLang="en-US"/>
        </a:p>
      </dgm:t>
    </dgm:pt>
    <dgm:pt modelId="{B5A232E8-BFBC-4EF6-BF37-74575BD7E927}" type="pres">
      <dgm:prSet presAssocID="{F472F7B0-CDE8-4A07-889B-150587478D5F}" presName="node" presStyleLbl="node1" presStyleIdx="3" presStyleCnt="5">
        <dgm:presLayoutVars>
          <dgm:bulletEnabled val="1"/>
        </dgm:presLayoutVars>
      </dgm:prSet>
      <dgm:spPr/>
      <dgm:t>
        <a:bodyPr/>
        <a:lstStyle/>
        <a:p>
          <a:endParaRPr lang="zh-CN" altLang="en-US"/>
        </a:p>
      </dgm:t>
    </dgm:pt>
    <dgm:pt modelId="{7B21FC33-8C4D-4BA4-810C-92D83D2354F7}" type="pres">
      <dgm:prSet presAssocID="{E7A189CC-EE12-4EDD-94FB-378D0B5615BF}" presName="sibTrans" presStyleLbl="sibTrans2D1" presStyleIdx="3" presStyleCnt="4"/>
      <dgm:spPr/>
      <dgm:t>
        <a:bodyPr/>
        <a:lstStyle/>
        <a:p>
          <a:endParaRPr lang="zh-CN" altLang="en-US"/>
        </a:p>
      </dgm:t>
    </dgm:pt>
    <dgm:pt modelId="{E879CB5C-79B5-420E-AF9B-EADFA82B622A}" type="pres">
      <dgm:prSet presAssocID="{E7A189CC-EE12-4EDD-94FB-378D0B5615BF}" presName="connectorText" presStyleLbl="sibTrans2D1" presStyleIdx="3" presStyleCnt="4"/>
      <dgm:spPr/>
      <dgm:t>
        <a:bodyPr/>
        <a:lstStyle/>
        <a:p>
          <a:endParaRPr lang="zh-CN" altLang="en-US"/>
        </a:p>
      </dgm:t>
    </dgm:pt>
    <dgm:pt modelId="{FA83C88E-DE9C-4ADF-A42A-36BAE17DB65C}" type="pres">
      <dgm:prSet presAssocID="{31748317-221B-4233-8DCE-B57C87331310}" presName="node" presStyleLbl="node1" presStyleIdx="4" presStyleCnt="5">
        <dgm:presLayoutVars>
          <dgm:bulletEnabled val="1"/>
        </dgm:presLayoutVars>
      </dgm:prSet>
      <dgm:spPr/>
      <dgm:t>
        <a:bodyPr/>
        <a:lstStyle/>
        <a:p>
          <a:endParaRPr lang="zh-CN" altLang="en-US"/>
        </a:p>
      </dgm:t>
    </dgm:pt>
  </dgm:ptLst>
  <dgm:cxnLst>
    <dgm:cxn modelId="{4661050A-0F57-439B-B518-976C1039E435}" type="presOf" srcId="{EBC91C8D-92AB-45D0-8DB8-22CCEA59165A}" destId="{2C83D07F-5F19-471C-BCB3-D6ADCBC38B41}" srcOrd="0" destOrd="0" presId="urn:microsoft.com/office/officeart/2005/8/layout/process5#3"/>
    <dgm:cxn modelId="{49F0D8BA-8BCC-4115-82C6-0D814794A679}" srcId="{EBC91C8D-92AB-45D0-8DB8-22CCEA59165A}" destId="{F472F7B0-CDE8-4A07-889B-150587478D5F}" srcOrd="3" destOrd="0" parTransId="{1D0D32D3-063A-4214-940D-3C576E946315}" sibTransId="{E7A189CC-EE12-4EDD-94FB-378D0B5615BF}"/>
    <dgm:cxn modelId="{A399A11B-7037-4F7B-B53B-51DA2768F009}" type="presOf" srcId="{731A9D49-EA97-44CA-86C1-B724EAB139C1}" destId="{53B2A51F-B235-4B7A-A2AE-4946ADA26C5D}" srcOrd="0" destOrd="0" presId="urn:microsoft.com/office/officeart/2005/8/layout/process5#3"/>
    <dgm:cxn modelId="{A840DE74-A928-433C-8A89-0BB57BAE5481}" type="presOf" srcId="{96474E79-0584-4DE6-BF9C-48CB2BFF27EE}" destId="{836E006E-E236-4449-8B1A-D2B0B02DE8CF}" srcOrd="1" destOrd="0" presId="urn:microsoft.com/office/officeart/2005/8/layout/process5#3"/>
    <dgm:cxn modelId="{BE779714-A5C8-411C-BD51-92F6E8535D0D}" srcId="{EBC91C8D-92AB-45D0-8DB8-22CCEA59165A}" destId="{BA5741EE-CDD8-493C-8706-F596A6A45F4C}" srcOrd="0" destOrd="0" parTransId="{CC5E52A7-09AB-4D99-9804-6F8E7CBBC48C}" sibTransId="{6EEAE262-658A-4487-A980-BFE194F760DE}"/>
    <dgm:cxn modelId="{791DA675-549C-4026-94FD-15AE31E3309D}" srcId="{EBC91C8D-92AB-45D0-8DB8-22CCEA59165A}" destId="{31748317-221B-4233-8DCE-B57C87331310}" srcOrd="4" destOrd="0" parTransId="{6B06137A-962F-40DD-A801-B74CD8AA6106}" sibTransId="{CFD21BBE-3870-4D60-A2BC-205C05901E71}"/>
    <dgm:cxn modelId="{0D9715C4-2319-49EF-B072-4235629B2F52}" type="presOf" srcId="{E7A189CC-EE12-4EDD-94FB-378D0B5615BF}" destId="{7B21FC33-8C4D-4BA4-810C-92D83D2354F7}" srcOrd="0" destOrd="0" presId="urn:microsoft.com/office/officeart/2005/8/layout/process5#3"/>
    <dgm:cxn modelId="{C25965A1-9553-4049-AB76-CFB98FEE202B}" type="presOf" srcId="{6EEAE262-658A-4487-A980-BFE194F760DE}" destId="{978BCF7D-B809-4806-8577-088295DF82A5}" srcOrd="0" destOrd="0" presId="urn:microsoft.com/office/officeart/2005/8/layout/process5#3"/>
    <dgm:cxn modelId="{DA507AB1-BC21-4DEE-84C4-EAB6E4E99C8F}" type="presOf" srcId="{E7A189CC-EE12-4EDD-94FB-378D0B5615BF}" destId="{E879CB5C-79B5-420E-AF9B-EADFA82B622A}" srcOrd="1" destOrd="0" presId="urn:microsoft.com/office/officeart/2005/8/layout/process5#3"/>
    <dgm:cxn modelId="{41E19975-F9E1-477B-BFC6-4D58CFEE09F6}" type="presOf" srcId="{31748317-221B-4233-8DCE-B57C87331310}" destId="{FA83C88E-DE9C-4ADF-A42A-36BAE17DB65C}" srcOrd="0" destOrd="0" presId="urn:microsoft.com/office/officeart/2005/8/layout/process5#3"/>
    <dgm:cxn modelId="{2DEC5074-0D27-4C11-A570-A19C0B2E1F43}" srcId="{EBC91C8D-92AB-45D0-8DB8-22CCEA59165A}" destId="{731A9D49-EA97-44CA-86C1-B724EAB139C1}" srcOrd="1" destOrd="0" parTransId="{01B42D68-DB5D-47A3-B616-EEB28D43BB65}" sibTransId="{7567A090-380B-40A8-94AC-C6B84F563F47}"/>
    <dgm:cxn modelId="{BDFF7ACA-F45E-458C-B95A-21FE4E8B700F}" type="presOf" srcId="{7567A090-380B-40A8-94AC-C6B84F563F47}" destId="{6C6ADB37-BCEA-471E-8181-DBA7DDA1F140}" srcOrd="1" destOrd="0" presId="urn:microsoft.com/office/officeart/2005/8/layout/process5#3"/>
    <dgm:cxn modelId="{9616A98F-812B-4466-97D9-924FE9CDFAB6}" type="presOf" srcId="{D6C6948A-D8D8-490F-9DCD-6E7FA6A2A4AE}" destId="{ABCFD98A-606C-4B0D-A449-9A6F81CC1F4D}" srcOrd="0" destOrd="0" presId="urn:microsoft.com/office/officeart/2005/8/layout/process5#3"/>
    <dgm:cxn modelId="{4C3B1DF2-2304-41A9-8C38-A5B22CC37B4E}" type="presOf" srcId="{96474E79-0584-4DE6-BF9C-48CB2BFF27EE}" destId="{F898DA8B-2CEF-4CDE-8712-A4A974C936D6}" srcOrd="0" destOrd="0" presId="urn:microsoft.com/office/officeart/2005/8/layout/process5#3"/>
    <dgm:cxn modelId="{CDDF8E9E-B30E-4BE3-8919-0FC80FBABADC}" type="presOf" srcId="{BA5741EE-CDD8-493C-8706-F596A6A45F4C}" destId="{206F16EA-B353-4F60-973E-482BA3E9F479}" srcOrd="0" destOrd="0" presId="urn:microsoft.com/office/officeart/2005/8/layout/process5#3"/>
    <dgm:cxn modelId="{58F4C573-015D-4F6A-A747-C69524446C33}" type="presOf" srcId="{6EEAE262-658A-4487-A980-BFE194F760DE}" destId="{791CFEB3-334F-439B-A731-0596590C2CEF}" srcOrd="1" destOrd="0" presId="urn:microsoft.com/office/officeart/2005/8/layout/process5#3"/>
    <dgm:cxn modelId="{CDF0E4E3-402A-4A44-AA34-64C668DF28E6}" type="presOf" srcId="{7567A090-380B-40A8-94AC-C6B84F563F47}" destId="{9F9F8ED5-DF62-4151-90DE-FC8762B6CC02}" srcOrd="0" destOrd="0" presId="urn:microsoft.com/office/officeart/2005/8/layout/process5#3"/>
    <dgm:cxn modelId="{E77D33C7-40A7-4237-932A-C569084112D6}" srcId="{EBC91C8D-92AB-45D0-8DB8-22CCEA59165A}" destId="{D6C6948A-D8D8-490F-9DCD-6E7FA6A2A4AE}" srcOrd="2" destOrd="0" parTransId="{3A1C6D93-A42E-4183-BCFD-0EB5EBF2C6C1}" sibTransId="{96474E79-0584-4DE6-BF9C-48CB2BFF27EE}"/>
    <dgm:cxn modelId="{F565965B-0599-437F-8DAE-68AC2ACDE2C4}" type="presOf" srcId="{F472F7B0-CDE8-4A07-889B-150587478D5F}" destId="{B5A232E8-BFBC-4EF6-BF37-74575BD7E927}" srcOrd="0" destOrd="0" presId="urn:microsoft.com/office/officeart/2005/8/layout/process5#3"/>
    <dgm:cxn modelId="{EDEB2527-7768-4775-AA95-AC1FC842537B}" type="presParOf" srcId="{2C83D07F-5F19-471C-BCB3-D6ADCBC38B41}" destId="{206F16EA-B353-4F60-973E-482BA3E9F479}" srcOrd="0" destOrd="0" presId="urn:microsoft.com/office/officeart/2005/8/layout/process5#3"/>
    <dgm:cxn modelId="{1F3CEEF9-5A7B-484E-98C7-39370EB4E54E}" type="presParOf" srcId="{2C83D07F-5F19-471C-BCB3-D6ADCBC38B41}" destId="{978BCF7D-B809-4806-8577-088295DF82A5}" srcOrd="1" destOrd="0" presId="urn:microsoft.com/office/officeart/2005/8/layout/process5#3"/>
    <dgm:cxn modelId="{8C8CFD4E-0D68-42BA-859D-2633F5F2C259}" type="presParOf" srcId="{978BCF7D-B809-4806-8577-088295DF82A5}" destId="{791CFEB3-334F-439B-A731-0596590C2CEF}" srcOrd="0" destOrd="0" presId="urn:microsoft.com/office/officeart/2005/8/layout/process5#3"/>
    <dgm:cxn modelId="{8BBF3C73-AFAF-4E9E-A436-5E84D0698FA0}" type="presParOf" srcId="{2C83D07F-5F19-471C-BCB3-D6ADCBC38B41}" destId="{53B2A51F-B235-4B7A-A2AE-4946ADA26C5D}" srcOrd="2" destOrd="0" presId="urn:microsoft.com/office/officeart/2005/8/layout/process5#3"/>
    <dgm:cxn modelId="{D7E17B46-5157-4A34-AF77-D9E6C6C40A08}" type="presParOf" srcId="{2C83D07F-5F19-471C-BCB3-D6ADCBC38B41}" destId="{9F9F8ED5-DF62-4151-90DE-FC8762B6CC02}" srcOrd="3" destOrd="0" presId="urn:microsoft.com/office/officeart/2005/8/layout/process5#3"/>
    <dgm:cxn modelId="{762EDCA2-9A8B-46AE-866E-5B2A23C6E322}" type="presParOf" srcId="{9F9F8ED5-DF62-4151-90DE-FC8762B6CC02}" destId="{6C6ADB37-BCEA-471E-8181-DBA7DDA1F140}" srcOrd="0" destOrd="0" presId="urn:microsoft.com/office/officeart/2005/8/layout/process5#3"/>
    <dgm:cxn modelId="{6B55AADD-1953-4BD5-B1A4-282FEED766EF}" type="presParOf" srcId="{2C83D07F-5F19-471C-BCB3-D6ADCBC38B41}" destId="{ABCFD98A-606C-4B0D-A449-9A6F81CC1F4D}" srcOrd="4" destOrd="0" presId="urn:microsoft.com/office/officeart/2005/8/layout/process5#3"/>
    <dgm:cxn modelId="{3B2DAEE0-4A38-49E2-A801-03640A67A68E}" type="presParOf" srcId="{2C83D07F-5F19-471C-BCB3-D6ADCBC38B41}" destId="{F898DA8B-2CEF-4CDE-8712-A4A974C936D6}" srcOrd="5" destOrd="0" presId="urn:microsoft.com/office/officeart/2005/8/layout/process5#3"/>
    <dgm:cxn modelId="{9458BEC8-3093-4E65-BD06-99EDEB11A54E}" type="presParOf" srcId="{F898DA8B-2CEF-4CDE-8712-A4A974C936D6}" destId="{836E006E-E236-4449-8B1A-D2B0B02DE8CF}" srcOrd="0" destOrd="0" presId="urn:microsoft.com/office/officeart/2005/8/layout/process5#3"/>
    <dgm:cxn modelId="{F3C0C0FA-88D6-45CE-920B-B0D9815610CB}" type="presParOf" srcId="{2C83D07F-5F19-471C-BCB3-D6ADCBC38B41}" destId="{B5A232E8-BFBC-4EF6-BF37-74575BD7E927}" srcOrd="6" destOrd="0" presId="urn:microsoft.com/office/officeart/2005/8/layout/process5#3"/>
    <dgm:cxn modelId="{8A80D595-B702-4ABD-90CC-97692D2949C0}" type="presParOf" srcId="{2C83D07F-5F19-471C-BCB3-D6ADCBC38B41}" destId="{7B21FC33-8C4D-4BA4-810C-92D83D2354F7}" srcOrd="7" destOrd="0" presId="urn:microsoft.com/office/officeart/2005/8/layout/process5#3"/>
    <dgm:cxn modelId="{801C0470-4B72-4712-8DDB-969D509BDB8A}" type="presParOf" srcId="{7B21FC33-8C4D-4BA4-810C-92D83D2354F7}" destId="{E879CB5C-79B5-420E-AF9B-EADFA82B622A}" srcOrd="0" destOrd="0" presId="urn:microsoft.com/office/officeart/2005/8/layout/process5#3"/>
    <dgm:cxn modelId="{B8F03A77-5770-46EA-B4F3-2CC32AE4F900}" type="presParOf" srcId="{2C83D07F-5F19-471C-BCB3-D6ADCBC38B41}" destId="{FA83C88E-DE9C-4ADF-A42A-36BAE17DB65C}" srcOrd="8" destOrd="0" presId="urn:microsoft.com/office/officeart/2005/8/layout/process5#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7D3404-7642-4886-8753-93480E0AE879}" type="doc">
      <dgm:prSet loTypeId="urn:microsoft.com/office/officeart/2005/8/layout/venn3#2" loCatId="relationship" qsTypeId="urn:microsoft.com/office/officeart/2005/8/quickstyle/simple2#1" qsCatId="simple" csTypeId="urn:microsoft.com/office/officeart/2005/8/colors/colorful5#3" csCatId="colorful" phldr="1"/>
      <dgm:spPr/>
      <dgm:t>
        <a:bodyPr/>
        <a:lstStyle/>
        <a:p>
          <a:endParaRPr lang="zh-CN" altLang="en-US"/>
        </a:p>
      </dgm:t>
    </dgm:pt>
    <dgm:pt modelId="{E92617C3-01DA-4487-9FA6-2AF9FC94DD78}">
      <dgm:prSet phldrT="[文本]" phldr="0" custT="1"/>
      <dgm:spPr/>
      <dgm:t>
        <a:bodyPr vert="horz" wrap="square"/>
        <a:lstStyle/>
        <a:p>
          <a:pPr algn="ctr">
            <a:lnSpc>
              <a:spcPct val="100000"/>
            </a:lnSpc>
            <a:spcBef>
              <a:spcPct val="0"/>
            </a:spcBef>
            <a:spcAft>
              <a:spcPct val="35000"/>
            </a:spcAft>
          </a:pPr>
          <a:r>
            <a:rPr lang="en-US" altLang="zh-CN" sz="1800" b="1" dirty="0">
              <a:latin typeface="微软雅黑" panose="020B0503020204020204" charset="-122"/>
              <a:ea typeface="微软雅黑" panose="020B0503020204020204" charset="-122"/>
            </a:rPr>
            <a:t>5G</a:t>
          </a:r>
          <a:r>
            <a:rPr lang="zh-CN" altLang="en-US" sz="1800" b="1" dirty="0">
              <a:latin typeface="微软雅黑" panose="020B0503020204020204" charset="-122"/>
              <a:ea typeface="微软雅黑" panose="020B0503020204020204" charset="-122"/>
            </a:rPr>
            <a:t>移动</a:t>
          </a:r>
        </a:p>
        <a:p>
          <a:pPr algn="ct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网络</a:t>
          </a:r>
          <a:r>
            <a:rPr lang="en-US" altLang="en-US" sz="1800" b="1" dirty="0">
              <a:latin typeface="微软雅黑" panose="020B0503020204020204" charset="-122"/>
              <a:ea typeface="微软雅黑" panose="020B0503020204020204" charset="-122"/>
            </a:rPr>
            <a:t>72.69%</a:t>
          </a:r>
          <a:endParaRPr lang="zh-CN" altLang="en-US" sz="1800" b="1" dirty="0">
            <a:latin typeface="微软雅黑" panose="020B0503020204020204" charset="-122"/>
            <a:ea typeface="微软雅黑" panose="020B0503020204020204" charset="-122"/>
          </a:endParaRPr>
        </a:p>
      </dgm:t>
    </dgm:pt>
    <dgm:pt modelId="{7F5C478E-1924-4A68-9EC8-B3AA1BF5C5CC}" type="parTrans" cxnId="{F7D58B22-9A38-4A29-AE5F-40D3C6BA20B3}">
      <dgm:prSet/>
      <dgm:spPr/>
      <dgm:t>
        <a:bodyPr/>
        <a:lstStyle/>
        <a:p>
          <a:endParaRPr lang="zh-CN" altLang="en-US" sz="2000" b="1">
            <a:latin typeface="微软雅黑" panose="020B0503020204020204" charset="-122"/>
            <a:ea typeface="微软雅黑" panose="020B0503020204020204" charset="-122"/>
          </a:endParaRPr>
        </a:p>
      </dgm:t>
    </dgm:pt>
    <dgm:pt modelId="{5E289DEC-60A8-49E0-B549-90A82BB6B22F}" type="sibTrans" cxnId="{F7D58B22-9A38-4A29-AE5F-40D3C6BA20B3}">
      <dgm:prSet/>
      <dgm:spPr/>
      <dgm:t>
        <a:bodyPr/>
        <a:lstStyle/>
        <a:p>
          <a:endParaRPr lang="zh-CN" altLang="en-US" sz="2000" b="1">
            <a:latin typeface="微软雅黑" panose="020B0503020204020204" charset="-122"/>
            <a:ea typeface="微软雅黑" panose="020B0503020204020204" charset="-122"/>
          </a:endParaRPr>
        </a:p>
      </dgm:t>
    </dgm:pt>
    <dgm:pt modelId="{E3080D9F-3C95-42C7-BE81-97C7654662A0}">
      <dgm:prSet phldrT="[文本]" phldr="0" custT="1"/>
      <dgm:spPr/>
      <dgm:t>
        <a:bodyPr vert="horz" wrap="square"/>
        <a:lstStyle/>
        <a:p>
          <a:pPr algn="ct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大数据</a:t>
          </a:r>
        </a:p>
        <a:p>
          <a:pPr algn="ctr">
            <a:lnSpc>
              <a:spcPct val="100000"/>
            </a:lnSpc>
            <a:spcBef>
              <a:spcPct val="0"/>
            </a:spcBef>
            <a:spcAft>
              <a:spcPct val="35000"/>
            </a:spcAft>
          </a:pPr>
          <a:r>
            <a:rPr lang="en-US" altLang="en-US" sz="1800" b="1" dirty="0">
              <a:latin typeface="微软雅黑" panose="020B0503020204020204" charset="-122"/>
              <a:ea typeface="微软雅黑" panose="020B0503020204020204" charset="-122"/>
            </a:rPr>
            <a:t>64.83%</a:t>
          </a:r>
          <a:endParaRPr lang="zh-CN" altLang="en-US" sz="1800" b="1" dirty="0">
            <a:latin typeface="微软雅黑" panose="020B0503020204020204" charset="-122"/>
            <a:ea typeface="微软雅黑" panose="020B0503020204020204" charset="-122"/>
          </a:endParaRPr>
        </a:p>
      </dgm:t>
    </dgm:pt>
    <dgm:pt modelId="{E404F630-EAD1-4CB9-A4C6-8A58E95A81D5}" type="parTrans" cxnId="{E014BDC4-8411-4CA6-9F74-59E81ABEF011}">
      <dgm:prSet/>
      <dgm:spPr/>
      <dgm:t>
        <a:bodyPr/>
        <a:lstStyle/>
        <a:p>
          <a:endParaRPr lang="zh-CN" altLang="en-US" sz="2000" b="1">
            <a:latin typeface="微软雅黑" panose="020B0503020204020204" charset="-122"/>
            <a:ea typeface="微软雅黑" panose="020B0503020204020204" charset="-122"/>
          </a:endParaRPr>
        </a:p>
      </dgm:t>
    </dgm:pt>
    <dgm:pt modelId="{E03EDC09-8D46-4917-995F-69611A5604DB}" type="sibTrans" cxnId="{E014BDC4-8411-4CA6-9F74-59E81ABEF011}">
      <dgm:prSet/>
      <dgm:spPr/>
      <dgm:t>
        <a:bodyPr/>
        <a:lstStyle/>
        <a:p>
          <a:endParaRPr lang="zh-CN" altLang="en-US" sz="2000" b="1">
            <a:latin typeface="微软雅黑" panose="020B0503020204020204" charset="-122"/>
            <a:ea typeface="微软雅黑" panose="020B0503020204020204" charset="-122"/>
          </a:endParaRPr>
        </a:p>
      </dgm:t>
    </dgm:pt>
    <dgm:pt modelId="{1836452A-3116-4B17-BCAB-D9F9F2195681}">
      <dgm:prSet phldrT="[文本]" phldr="0" custT="1"/>
      <dgm:spPr/>
      <dgm:t>
        <a:bodyPr vert="horz" wrap="square"/>
        <a:lstStyle/>
        <a:p>
          <a:pPr algn="ct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人工智能</a:t>
          </a:r>
        </a:p>
        <a:p>
          <a:pPr algn="ctr">
            <a:lnSpc>
              <a:spcPct val="100000"/>
            </a:lnSpc>
            <a:spcBef>
              <a:spcPct val="0"/>
            </a:spcBef>
            <a:spcAft>
              <a:spcPct val="35000"/>
            </a:spcAft>
          </a:pPr>
          <a:r>
            <a:rPr lang="en-US" altLang="en-US" sz="1800" b="1" dirty="0">
              <a:latin typeface="微软雅黑" panose="020B0503020204020204" charset="-122"/>
              <a:ea typeface="微软雅黑" panose="020B0503020204020204" charset="-122"/>
            </a:rPr>
            <a:t>55.45%</a:t>
          </a:r>
          <a:endParaRPr lang="zh-CN" altLang="en-US" sz="1800" b="1" dirty="0">
            <a:latin typeface="微软雅黑" panose="020B0503020204020204" charset="-122"/>
            <a:ea typeface="微软雅黑" panose="020B0503020204020204" charset="-122"/>
          </a:endParaRPr>
        </a:p>
      </dgm:t>
    </dgm:pt>
    <dgm:pt modelId="{E41FF5C9-1D6B-4056-BC4B-C81299D56BF1}" type="parTrans" cxnId="{692D8D39-2DEE-49A1-B9AC-7CCCB8BAD536}">
      <dgm:prSet/>
      <dgm:spPr/>
      <dgm:t>
        <a:bodyPr/>
        <a:lstStyle/>
        <a:p>
          <a:endParaRPr lang="zh-CN" altLang="en-US" sz="2000" b="1">
            <a:latin typeface="微软雅黑" panose="020B0503020204020204" charset="-122"/>
            <a:ea typeface="微软雅黑" panose="020B0503020204020204" charset="-122"/>
          </a:endParaRPr>
        </a:p>
      </dgm:t>
    </dgm:pt>
    <dgm:pt modelId="{EB17FFBA-05F3-4439-BE9A-DF32F0E91D08}" type="sibTrans" cxnId="{692D8D39-2DEE-49A1-B9AC-7CCCB8BAD536}">
      <dgm:prSet/>
      <dgm:spPr/>
      <dgm:t>
        <a:bodyPr/>
        <a:lstStyle/>
        <a:p>
          <a:endParaRPr lang="zh-CN" altLang="en-US" sz="2000" b="1">
            <a:latin typeface="微软雅黑" panose="020B0503020204020204" charset="-122"/>
            <a:ea typeface="微软雅黑" panose="020B0503020204020204" charset="-122"/>
          </a:endParaRPr>
        </a:p>
      </dgm:t>
    </dgm:pt>
    <dgm:pt modelId="{A7823A31-AE96-4E12-9437-FA123D4F268A}">
      <dgm:prSet phldrT="[文本]" phldr="0" custT="1"/>
      <dgm:spPr/>
      <dgm:t>
        <a:bodyPr vert="horz" wrap="square"/>
        <a:lstStyle/>
        <a:p>
          <a:pPr algn="ct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物联网</a:t>
          </a:r>
        </a:p>
        <a:p>
          <a:pPr algn="ctr">
            <a:lnSpc>
              <a:spcPct val="100000"/>
            </a:lnSpc>
            <a:spcBef>
              <a:spcPct val="0"/>
            </a:spcBef>
            <a:spcAft>
              <a:spcPct val="35000"/>
            </a:spcAft>
          </a:pPr>
          <a:r>
            <a:rPr lang="en-US" altLang="en-US" sz="1800" b="1" dirty="0">
              <a:latin typeface="微软雅黑" panose="020B0503020204020204" charset="-122"/>
              <a:ea typeface="微软雅黑" panose="020B0503020204020204" charset="-122"/>
            </a:rPr>
            <a:t>44.21%</a:t>
          </a:r>
          <a:endParaRPr lang="zh-CN" altLang="en-US" sz="1800" b="1" dirty="0">
            <a:latin typeface="微软雅黑" panose="020B0503020204020204" charset="-122"/>
            <a:ea typeface="微软雅黑" panose="020B0503020204020204" charset="-122"/>
          </a:endParaRPr>
        </a:p>
      </dgm:t>
    </dgm:pt>
    <dgm:pt modelId="{D34854C7-94CB-46B8-B68D-4A756A415FFC}" type="parTrans" cxnId="{C1419BA8-6A00-48ED-B10C-641C931B32B6}">
      <dgm:prSet/>
      <dgm:spPr/>
      <dgm:t>
        <a:bodyPr/>
        <a:lstStyle/>
        <a:p>
          <a:endParaRPr lang="zh-CN" altLang="en-US" sz="2000" b="1">
            <a:latin typeface="微软雅黑" panose="020B0503020204020204" charset="-122"/>
            <a:ea typeface="微软雅黑" panose="020B0503020204020204" charset="-122"/>
          </a:endParaRPr>
        </a:p>
      </dgm:t>
    </dgm:pt>
    <dgm:pt modelId="{2AB886F8-C096-4105-A43E-E93B0B35264F}" type="sibTrans" cxnId="{C1419BA8-6A00-48ED-B10C-641C931B32B6}">
      <dgm:prSet/>
      <dgm:spPr/>
      <dgm:t>
        <a:bodyPr/>
        <a:lstStyle/>
        <a:p>
          <a:endParaRPr lang="zh-CN" altLang="en-US" sz="2000" b="1">
            <a:latin typeface="微软雅黑" panose="020B0503020204020204" charset="-122"/>
            <a:ea typeface="微软雅黑" panose="020B0503020204020204" charset="-122"/>
          </a:endParaRPr>
        </a:p>
      </dgm:t>
    </dgm:pt>
    <dgm:pt modelId="{5A353020-6D0C-47B5-B824-FD879DF6E17B}">
      <dgm:prSet phldrT="[文本]" phldr="0" custT="1"/>
      <dgm:spPr/>
      <dgm:t>
        <a:bodyPr vert="horz" wrap="square"/>
        <a:lstStyle/>
        <a:p>
          <a:pPr algn="ctr">
            <a:lnSpc>
              <a:spcPct val="100000"/>
            </a:lnSpc>
            <a:spcBef>
              <a:spcPct val="0"/>
            </a:spcBef>
            <a:spcAft>
              <a:spcPct val="35000"/>
            </a:spcAft>
          </a:pPr>
          <a:r>
            <a:rPr lang="zh-CN" altLang="en-US" sz="1800" b="1" dirty="0">
              <a:latin typeface="微软雅黑" panose="020B0503020204020204" charset="-122"/>
              <a:ea typeface="微软雅黑" panose="020B0503020204020204" charset="-122"/>
            </a:rPr>
            <a:t>云计算</a:t>
          </a:r>
        </a:p>
        <a:p>
          <a:pPr algn="ctr">
            <a:lnSpc>
              <a:spcPct val="100000"/>
            </a:lnSpc>
            <a:spcBef>
              <a:spcPct val="0"/>
            </a:spcBef>
            <a:spcAft>
              <a:spcPct val="35000"/>
            </a:spcAft>
          </a:pPr>
          <a:r>
            <a:rPr lang="en-US" altLang="zh-CN" sz="1800" b="1" dirty="0">
              <a:latin typeface="微软雅黑" panose="020B0503020204020204" charset="-122"/>
              <a:ea typeface="微软雅黑" panose="020B0503020204020204" charset="-122"/>
            </a:rPr>
            <a:t>42.55</a:t>
          </a:r>
          <a:r>
            <a:rPr lang="en-US" altLang="en-US" sz="1800" b="1" dirty="0">
              <a:latin typeface="微软雅黑" panose="020B0503020204020204" charset="-122"/>
              <a:ea typeface="微软雅黑" panose="020B0503020204020204" charset="-122"/>
            </a:rPr>
            <a:t>%</a:t>
          </a:r>
          <a:endParaRPr lang="zh-CN" altLang="en-US" sz="1800" b="1" dirty="0">
            <a:latin typeface="微软雅黑" panose="020B0503020204020204" charset="-122"/>
            <a:ea typeface="微软雅黑" panose="020B0503020204020204" charset="-122"/>
          </a:endParaRPr>
        </a:p>
      </dgm:t>
    </dgm:pt>
    <dgm:pt modelId="{38F1AD89-4B21-448B-860F-3C4FB7C4DC49}" type="parTrans" cxnId="{C83A4047-5967-4B3D-B17A-F4D375A8A21A}">
      <dgm:prSet/>
      <dgm:spPr/>
      <dgm:t>
        <a:bodyPr/>
        <a:lstStyle/>
        <a:p>
          <a:endParaRPr lang="zh-CN" altLang="en-US" sz="2000" b="1">
            <a:latin typeface="微软雅黑" panose="020B0503020204020204" charset="-122"/>
            <a:ea typeface="微软雅黑" panose="020B0503020204020204" charset="-122"/>
          </a:endParaRPr>
        </a:p>
      </dgm:t>
    </dgm:pt>
    <dgm:pt modelId="{43891E56-1DD8-401C-B523-430EE8C0F812}" type="sibTrans" cxnId="{C83A4047-5967-4B3D-B17A-F4D375A8A21A}">
      <dgm:prSet/>
      <dgm:spPr/>
      <dgm:t>
        <a:bodyPr/>
        <a:lstStyle/>
        <a:p>
          <a:endParaRPr lang="zh-CN" altLang="en-US" sz="2000" b="1">
            <a:latin typeface="微软雅黑" panose="020B0503020204020204" charset="-122"/>
            <a:ea typeface="微软雅黑" panose="020B0503020204020204" charset="-122"/>
          </a:endParaRPr>
        </a:p>
      </dgm:t>
    </dgm:pt>
    <dgm:pt modelId="{243AF922-758C-44A7-B33E-6C5A19756FE5}" type="pres">
      <dgm:prSet presAssocID="{B67D3404-7642-4886-8753-93480E0AE879}" presName="Name0" presStyleCnt="0">
        <dgm:presLayoutVars>
          <dgm:dir/>
          <dgm:resizeHandles val="exact"/>
        </dgm:presLayoutVars>
      </dgm:prSet>
      <dgm:spPr/>
      <dgm:t>
        <a:bodyPr/>
        <a:lstStyle/>
        <a:p>
          <a:endParaRPr lang="zh-CN" altLang="en-US"/>
        </a:p>
      </dgm:t>
    </dgm:pt>
    <dgm:pt modelId="{6194C6C3-71B2-4C45-B0B3-8663EC040F75}" type="pres">
      <dgm:prSet presAssocID="{E92617C3-01DA-4487-9FA6-2AF9FC94DD78}" presName="Name5" presStyleLbl="vennNode1" presStyleIdx="0" presStyleCnt="5">
        <dgm:presLayoutVars>
          <dgm:bulletEnabled val="1"/>
        </dgm:presLayoutVars>
      </dgm:prSet>
      <dgm:spPr/>
      <dgm:t>
        <a:bodyPr/>
        <a:lstStyle/>
        <a:p>
          <a:endParaRPr lang="zh-CN" altLang="en-US"/>
        </a:p>
      </dgm:t>
    </dgm:pt>
    <dgm:pt modelId="{3DBAD0AF-FA41-4636-846A-8E268E95F60F}" type="pres">
      <dgm:prSet presAssocID="{5E289DEC-60A8-49E0-B549-90A82BB6B22F}" presName="space" presStyleCnt="0"/>
      <dgm:spPr/>
    </dgm:pt>
    <dgm:pt modelId="{6B6DADBC-CFBC-4355-A643-A19A2B375211}" type="pres">
      <dgm:prSet presAssocID="{E3080D9F-3C95-42C7-BE81-97C7654662A0}" presName="Name5" presStyleLbl="vennNode1" presStyleIdx="1" presStyleCnt="5">
        <dgm:presLayoutVars>
          <dgm:bulletEnabled val="1"/>
        </dgm:presLayoutVars>
      </dgm:prSet>
      <dgm:spPr/>
      <dgm:t>
        <a:bodyPr/>
        <a:lstStyle/>
        <a:p>
          <a:endParaRPr lang="zh-CN" altLang="en-US"/>
        </a:p>
      </dgm:t>
    </dgm:pt>
    <dgm:pt modelId="{8268D914-0261-47B3-B04E-D0F3811B1401}" type="pres">
      <dgm:prSet presAssocID="{E03EDC09-8D46-4917-995F-69611A5604DB}" presName="space" presStyleCnt="0"/>
      <dgm:spPr/>
    </dgm:pt>
    <dgm:pt modelId="{08E0FCDB-C952-499E-924A-B81774732B63}" type="pres">
      <dgm:prSet presAssocID="{1836452A-3116-4B17-BCAB-D9F9F2195681}" presName="Name5" presStyleLbl="vennNode1" presStyleIdx="2" presStyleCnt="5">
        <dgm:presLayoutVars>
          <dgm:bulletEnabled val="1"/>
        </dgm:presLayoutVars>
      </dgm:prSet>
      <dgm:spPr/>
      <dgm:t>
        <a:bodyPr/>
        <a:lstStyle/>
        <a:p>
          <a:endParaRPr lang="zh-CN" altLang="en-US"/>
        </a:p>
      </dgm:t>
    </dgm:pt>
    <dgm:pt modelId="{C8BF1980-5C0F-4A13-9547-18C5942114B8}" type="pres">
      <dgm:prSet presAssocID="{EB17FFBA-05F3-4439-BE9A-DF32F0E91D08}" presName="space" presStyleCnt="0"/>
      <dgm:spPr/>
    </dgm:pt>
    <dgm:pt modelId="{EAFF315A-D330-4072-BA75-C061D9035D80}" type="pres">
      <dgm:prSet presAssocID="{A7823A31-AE96-4E12-9437-FA123D4F268A}" presName="Name5" presStyleLbl="vennNode1" presStyleIdx="3" presStyleCnt="5" custLinFactNeighborX="-12308">
        <dgm:presLayoutVars>
          <dgm:bulletEnabled val="1"/>
        </dgm:presLayoutVars>
      </dgm:prSet>
      <dgm:spPr/>
      <dgm:t>
        <a:bodyPr/>
        <a:lstStyle/>
        <a:p>
          <a:endParaRPr lang="zh-CN" altLang="en-US"/>
        </a:p>
      </dgm:t>
    </dgm:pt>
    <dgm:pt modelId="{63DA5812-D569-46B6-8518-CEA429D46839}" type="pres">
      <dgm:prSet presAssocID="{2AB886F8-C096-4105-A43E-E93B0B35264F}" presName="space" presStyleCnt="0"/>
      <dgm:spPr/>
    </dgm:pt>
    <dgm:pt modelId="{D7397249-5923-4019-8FF6-FC77179A3EA5}" type="pres">
      <dgm:prSet presAssocID="{5A353020-6D0C-47B5-B824-FD879DF6E17B}" presName="Name5" presStyleLbl="vennNode1" presStyleIdx="4" presStyleCnt="5">
        <dgm:presLayoutVars>
          <dgm:bulletEnabled val="1"/>
        </dgm:presLayoutVars>
      </dgm:prSet>
      <dgm:spPr/>
      <dgm:t>
        <a:bodyPr/>
        <a:lstStyle/>
        <a:p>
          <a:endParaRPr lang="zh-CN" altLang="en-US"/>
        </a:p>
      </dgm:t>
    </dgm:pt>
  </dgm:ptLst>
  <dgm:cxnLst>
    <dgm:cxn modelId="{F7D58B22-9A38-4A29-AE5F-40D3C6BA20B3}" srcId="{B67D3404-7642-4886-8753-93480E0AE879}" destId="{E92617C3-01DA-4487-9FA6-2AF9FC94DD78}" srcOrd="0" destOrd="0" parTransId="{7F5C478E-1924-4A68-9EC8-B3AA1BF5C5CC}" sibTransId="{5E289DEC-60A8-49E0-B549-90A82BB6B22F}"/>
    <dgm:cxn modelId="{C1419BA8-6A00-48ED-B10C-641C931B32B6}" srcId="{B67D3404-7642-4886-8753-93480E0AE879}" destId="{A7823A31-AE96-4E12-9437-FA123D4F268A}" srcOrd="3" destOrd="0" parTransId="{D34854C7-94CB-46B8-B68D-4A756A415FFC}" sibTransId="{2AB886F8-C096-4105-A43E-E93B0B35264F}"/>
    <dgm:cxn modelId="{CEB7EF6C-1322-4096-9805-3C477C65DA27}" type="presOf" srcId="{1836452A-3116-4B17-BCAB-D9F9F2195681}" destId="{08E0FCDB-C952-499E-924A-B81774732B63}" srcOrd="0" destOrd="0" presId="urn:microsoft.com/office/officeart/2005/8/layout/venn3#2"/>
    <dgm:cxn modelId="{C83A4047-5967-4B3D-B17A-F4D375A8A21A}" srcId="{B67D3404-7642-4886-8753-93480E0AE879}" destId="{5A353020-6D0C-47B5-B824-FD879DF6E17B}" srcOrd="4" destOrd="0" parTransId="{38F1AD89-4B21-448B-860F-3C4FB7C4DC49}" sibTransId="{43891E56-1DD8-401C-B523-430EE8C0F812}"/>
    <dgm:cxn modelId="{D9F9E97B-83C3-4BB3-BC50-0E6B99DA7670}" type="presOf" srcId="{E92617C3-01DA-4487-9FA6-2AF9FC94DD78}" destId="{6194C6C3-71B2-4C45-B0B3-8663EC040F75}" srcOrd="0" destOrd="0" presId="urn:microsoft.com/office/officeart/2005/8/layout/venn3#2"/>
    <dgm:cxn modelId="{CE6BD262-2907-4340-B546-4A398B9E3871}" type="presOf" srcId="{A7823A31-AE96-4E12-9437-FA123D4F268A}" destId="{EAFF315A-D330-4072-BA75-C061D9035D80}" srcOrd="0" destOrd="0" presId="urn:microsoft.com/office/officeart/2005/8/layout/venn3#2"/>
    <dgm:cxn modelId="{8B0E2620-45DE-4A28-8625-76EA0AA855E7}" type="presOf" srcId="{E3080D9F-3C95-42C7-BE81-97C7654662A0}" destId="{6B6DADBC-CFBC-4355-A643-A19A2B375211}" srcOrd="0" destOrd="0" presId="urn:microsoft.com/office/officeart/2005/8/layout/venn3#2"/>
    <dgm:cxn modelId="{2CB49417-6678-40E0-BDAB-AA8FF678B525}" type="presOf" srcId="{B67D3404-7642-4886-8753-93480E0AE879}" destId="{243AF922-758C-44A7-B33E-6C5A19756FE5}" srcOrd="0" destOrd="0" presId="urn:microsoft.com/office/officeart/2005/8/layout/venn3#2"/>
    <dgm:cxn modelId="{45B7C891-0780-4D99-B45B-73637297F1FF}" type="presOf" srcId="{5A353020-6D0C-47B5-B824-FD879DF6E17B}" destId="{D7397249-5923-4019-8FF6-FC77179A3EA5}" srcOrd="0" destOrd="0" presId="urn:microsoft.com/office/officeart/2005/8/layout/venn3#2"/>
    <dgm:cxn modelId="{692D8D39-2DEE-49A1-B9AC-7CCCB8BAD536}" srcId="{B67D3404-7642-4886-8753-93480E0AE879}" destId="{1836452A-3116-4B17-BCAB-D9F9F2195681}" srcOrd="2" destOrd="0" parTransId="{E41FF5C9-1D6B-4056-BC4B-C81299D56BF1}" sibTransId="{EB17FFBA-05F3-4439-BE9A-DF32F0E91D08}"/>
    <dgm:cxn modelId="{E014BDC4-8411-4CA6-9F74-59E81ABEF011}" srcId="{B67D3404-7642-4886-8753-93480E0AE879}" destId="{E3080D9F-3C95-42C7-BE81-97C7654662A0}" srcOrd="1" destOrd="0" parTransId="{E404F630-EAD1-4CB9-A4C6-8A58E95A81D5}" sibTransId="{E03EDC09-8D46-4917-995F-69611A5604DB}"/>
    <dgm:cxn modelId="{23D57A99-ADB4-4577-9F62-BA3783441252}" type="presParOf" srcId="{243AF922-758C-44A7-B33E-6C5A19756FE5}" destId="{6194C6C3-71B2-4C45-B0B3-8663EC040F75}" srcOrd="0" destOrd="0" presId="urn:microsoft.com/office/officeart/2005/8/layout/venn3#2"/>
    <dgm:cxn modelId="{9A367F3C-147B-4EC9-8E9E-9C89E69FF97E}" type="presParOf" srcId="{243AF922-758C-44A7-B33E-6C5A19756FE5}" destId="{3DBAD0AF-FA41-4636-846A-8E268E95F60F}" srcOrd="1" destOrd="0" presId="urn:microsoft.com/office/officeart/2005/8/layout/venn3#2"/>
    <dgm:cxn modelId="{A56CAD6E-F007-432D-AB5D-1CFD3E3D7D9C}" type="presParOf" srcId="{243AF922-758C-44A7-B33E-6C5A19756FE5}" destId="{6B6DADBC-CFBC-4355-A643-A19A2B375211}" srcOrd="2" destOrd="0" presId="urn:microsoft.com/office/officeart/2005/8/layout/venn3#2"/>
    <dgm:cxn modelId="{C30438FC-9891-4DDD-B4E7-8872AD859CD1}" type="presParOf" srcId="{243AF922-758C-44A7-B33E-6C5A19756FE5}" destId="{8268D914-0261-47B3-B04E-D0F3811B1401}" srcOrd="3" destOrd="0" presId="urn:microsoft.com/office/officeart/2005/8/layout/venn3#2"/>
    <dgm:cxn modelId="{43FC1084-584C-426A-B519-F0B585A2BA8E}" type="presParOf" srcId="{243AF922-758C-44A7-B33E-6C5A19756FE5}" destId="{08E0FCDB-C952-499E-924A-B81774732B63}" srcOrd="4" destOrd="0" presId="urn:microsoft.com/office/officeart/2005/8/layout/venn3#2"/>
    <dgm:cxn modelId="{1363F55D-C9D7-45BF-A610-44F2C587FD94}" type="presParOf" srcId="{243AF922-758C-44A7-B33E-6C5A19756FE5}" destId="{C8BF1980-5C0F-4A13-9547-18C5942114B8}" srcOrd="5" destOrd="0" presId="urn:microsoft.com/office/officeart/2005/8/layout/venn3#2"/>
    <dgm:cxn modelId="{F70EB24E-2D83-4B5B-A13A-B7372F5C54A2}" type="presParOf" srcId="{243AF922-758C-44A7-B33E-6C5A19756FE5}" destId="{EAFF315A-D330-4072-BA75-C061D9035D80}" srcOrd="6" destOrd="0" presId="urn:microsoft.com/office/officeart/2005/8/layout/venn3#2"/>
    <dgm:cxn modelId="{CC366699-21AA-4ED7-8984-DF45A7B377F1}" type="presParOf" srcId="{243AF922-758C-44A7-B33E-6C5A19756FE5}" destId="{63DA5812-D569-46B6-8518-CEA429D46839}" srcOrd="7" destOrd="0" presId="urn:microsoft.com/office/officeart/2005/8/layout/venn3#2"/>
    <dgm:cxn modelId="{5D282D25-3102-4557-88BB-8943B757911F}" type="presParOf" srcId="{243AF922-758C-44A7-B33E-6C5A19756FE5}" destId="{D7397249-5923-4019-8FF6-FC77179A3EA5}" srcOrd="8" destOrd="0" presId="urn:microsoft.com/office/officeart/2005/8/layout/venn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D0FC5-F4BC-478B-B848-D2C031A479E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zh-CN" altLang="en-US"/>
        </a:p>
      </dgm:t>
    </dgm:pt>
    <dgm:pt modelId="{F2346E49-CEFC-45EF-A751-512263FED8F1}">
      <dgm:prSet phldrT="[文本]"/>
      <dgm:spPr/>
      <dgm:t>
        <a:bodyPr/>
        <a:lstStyle/>
        <a:p>
          <a:r>
            <a:rPr lang="zh-CN" altLang="en-US" dirty="0" smtClean="0"/>
            <a:t>网络安全态势虽有改善，但依然严峻</a:t>
          </a:r>
          <a:endParaRPr lang="zh-CN" altLang="en-US" dirty="0"/>
        </a:p>
      </dgm:t>
    </dgm:pt>
    <dgm:pt modelId="{1D32E342-C8FB-4642-A303-E195CC2B63EF}" type="parTrans" cxnId="{A7F80880-66CB-4408-90D9-E4619811B513}">
      <dgm:prSet/>
      <dgm:spPr/>
      <dgm:t>
        <a:bodyPr/>
        <a:lstStyle/>
        <a:p>
          <a:endParaRPr lang="zh-CN" altLang="en-US"/>
        </a:p>
      </dgm:t>
    </dgm:pt>
    <dgm:pt modelId="{1F9AC881-46FE-428B-8A10-6101A7E27D75}" type="sibTrans" cxnId="{A7F80880-66CB-4408-90D9-E4619811B513}">
      <dgm:prSet/>
      <dgm:spPr/>
      <dgm:t>
        <a:bodyPr/>
        <a:lstStyle/>
        <a:p>
          <a:endParaRPr lang="zh-CN" altLang="en-US"/>
        </a:p>
      </dgm:t>
    </dgm:pt>
    <dgm:pt modelId="{CBFBCC7B-C424-4134-8137-1FF824B0D140}">
      <dgm:prSet phldrT="[文本]"/>
      <dgm:spPr/>
      <dgm:t>
        <a:bodyPr/>
        <a:lstStyle/>
        <a:p>
          <a:pPr>
            <a:lnSpc>
              <a:spcPct val="150000"/>
            </a:lnSpc>
          </a:pPr>
          <a:r>
            <a:rPr lang="en-US" dirty="0" smtClean="0"/>
            <a:t>64.15%</a:t>
          </a:r>
          <a:r>
            <a:rPr lang="zh-CN" dirty="0" smtClean="0"/>
            <a:t>网民</a:t>
          </a:r>
          <a:r>
            <a:rPr lang="zh-CN" altLang="en-US" dirty="0" smtClean="0"/>
            <a:t>表示</a:t>
          </a:r>
          <a:r>
            <a:rPr lang="zh-CN" dirty="0" smtClean="0"/>
            <a:t>常遇到网络骚扰行为</a:t>
          </a:r>
          <a:r>
            <a:rPr lang="zh-CN" altLang="en-US" dirty="0" smtClean="0"/>
            <a:t>：</a:t>
          </a:r>
          <a:r>
            <a:rPr lang="zh-CN" dirty="0" smtClean="0"/>
            <a:t>垃圾邮件、垃圾短信、骚扰电话、弹窗广告、捆绑下载、霸王条款</a:t>
          </a:r>
          <a:r>
            <a:rPr lang="zh-CN" altLang="en-US" dirty="0" smtClean="0"/>
            <a:t>；</a:t>
          </a:r>
          <a:endParaRPr lang="zh-CN" altLang="en-US" dirty="0"/>
        </a:p>
      </dgm:t>
    </dgm:pt>
    <dgm:pt modelId="{2904AFA0-9B2A-4133-A8BF-C06C2A993612}" type="parTrans" cxnId="{75637074-1157-4C1D-A613-706C84891956}">
      <dgm:prSet/>
      <dgm:spPr/>
      <dgm:t>
        <a:bodyPr/>
        <a:lstStyle/>
        <a:p>
          <a:endParaRPr lang="zh-CN" altLang="en-US"/>
        </a:p>
      </dgm:t>
    </dgm:pt>
    <dgm:pt modelId="{172C6EA4-B6AF-49B1-8B20-5530B2B674DB}" type="sibTrans" cxnId="{75637074-1157-4C1D-A613-706C84891956}">
      <dgm:prSet/>
      <dgm:spPr/>
      <dgm:t>
        <a:bodyPr/>
        <a:lstStyle/>
        <a:p>
          <a:endParaRPr lang="zh-CN" altLang="en-US"/>
        </a:p>
      </dgm:t>
    </dgm:pt>
    <dgm:pt modelId="{FB964DD5-CA70-4AFE-AF9A-C28284A3E17B}">
      <dgm:prSet phldrT="[文本]"/>
      <dgm:spPr/>
      <dgm:t>
        <a:bodyPr/>
        <a:lstStyle/>
        <a:p>
          <a:pPr>
            <a:lnSpc>
              <a:spcPct val="150000"/>
            </a:lnSpc>
          </a:pPr>
          <a:r>
            <a:rPr lang="en-US" dirty="0" smtClean="0"/>
            <a:t>54.39%</a:t>
          </a:r>
          <a:r>
            <a:rPr lang="zh-CN" dirty="0" smtClean="0"/>
            <a:t>网民</a:t>
          </a:r>
          <a:r>
            <a:rPr lang="zh-CN" altLang="en-US" dirty="0" smtClean="0"/>
            <a:t>表示</a:t>
          </a:r>
          <a:r>
            <a:rPr lang="zh-CN" dirty="0" smtClean="0"/>
            <a:t>曾遇到违法有害信息</a:t>
          </a:r>
          <a:r>
            <a:rPr lang="zh-CN" altLang="en-US" dirty="0" smtClean="0"/>
            <a:t>：</a:t>
          </a:r>
          <a:r>
            <a:rPr lang="zh-CN" dirty="0" smtClean="0"/>
            <a:t>淫秽色情、网络赌博、网络谣言、侮辱诽谤、违禁物品信息、暴恐音视频、虚假广告</a:t>
          </a:r>
          <a:endParaRPr lang="zh-CN" altLang="en-US" dirty="0"/>
        </a:p>
      </dgm:t>
    </dgm:pt>
    <dgm:pt modelId="{428BDD32-3875-4C2E-9F6A-659EE26DD81C}" type="parTrans" cxnId="{00F6DF70-4C09-464A-B132-8A70D4903AF0}">
      <dgm:prSet/>
      <dgm:spPr/>
      <dgm:t>
        <a:bodyPr/>
        <a:lstStyle/>
        <a:p>
          <a:endParaRPr lang="zh-CN" altLang="en-US"/>
        </a:p>
      </dgm:t>
    </dgm:pt>
    <dgm:pt modelId="{C8B5A8F6-4945-4F45-8278-9C1D98FC92DF}" type="sibTrans" cxnId="{00F6DF70-4C09-464A-B132-8A70D4903AF0}">
      <dgm:prSet/>
      <dgm:spPr/>
      <dgm:t>
        <a:bodyPr/>
        <a:lstStyle/>
        <a:p>
          <a:endParaRPr lang="zh-CN" altLang="en-US"/>
        </a:p>
      </dgm:t>
    </dgm:pt>
    <dgm:pt modelId="{D0FD8961-6071-490D-9750-718692001E11}">
      <dgm:prSet phldrT="[文本]"/>
      <dgm:spPr/>
      <dgm:t>
        <a:bodyPr/>
        <a:lstStyle/>
        <a:p>
          <a:pPr>
            <a:lnSpc>
              <a:spcPct val="150000"/>
            </a:lnSpc>
          </a:pPr>
          <a:r>
            <a:rPr lang="en-US" dirty="0" smtClean="0"/>
            <a:t>30.72%</a:t>
          </a:r>
          <a:r>
            <a:rPr lang="zh-CN" dirty="0" smtClean="0"/>
            <a:t>网民</a:t>
          </a:r>
          <a:r>
            <a:rPr lang="zh-CN" altLang="en-US" dirty="0" smtClean="0"/>
            <a:t>表示</a:t>
          </a:r>
          <a:r>
            <a:rPr lang="zh-CN" dirty="0" smtClean="0"/>
            <a:t>曾遇到网络入侵攻击</a:t>
          </a:r>
          <a:r>
            <a:rPr lang="zh-CN" altLang="en-US" dirty="0" smtClean="0"/>
            <a:t>：</a:t>
          </a:r>
          <a:r>
            <a:rPr lang="zh-CN" dirty="0" smtClean="0"/>
            <a:t>病毒木马、</a:t>
          </a:r>
          <a:r>
            <a:rPr lang="en-US" dirty="0" smtClean="0"/>
            <a:t>Wi-Fi</a:t>
          </a:r>
          <a:r>
            <a:rPr lang="zh-CN" dirty="0" smtClean="0"/>
            <a:t>蹭网、账号被盗</a:t>
          </a:r>
          <a:endParaRPr lang="zh-CN" altLang="en-US" dirty="0"/>
        </a:p>
      </dgm:t>
    </dgm:pt>
    <dgm:pt modelId="{8DDBA2AB-2B43-43CF-80C6-B860203149CB}" type="parTrans" cxnId="{B3226DCD-AC34-4031-8CBB-5092DA1DED36}">
      <dgm:prSet/>
      <dgm:spPr/>
      <dgm:t>
        <a:bodyPr/>
        <a:lstStyle/>
        <a:p>
          <a:endParaRPr lang="zh-CN" altLang="en-US"/>
        </a:p>
      </dgm:t>
    </dgm:pt>
    <dgm:pt modelId="{FFFBB96D-BD1C-4DA1-A464-63AEF02D134E}" type="sibTrans" cxnId="{B3226DCD-AC34-4031-8CBB-5092DA1DED36}">
      <dgm:prSet/>
      <dgm:spPr/>
      <dgm:t>
        <a:bodyPr/>
        <a:lstStyle/>
        <a:p>
          <a:endParaRPr lang="zh-CN" altLang="en-US"/>
        </a:p>
      </dgm:t>
    </dgm:pt>
    <dgm:pt modelId="{A256F045-3B92-409C-A067-1E6085291111}">
      <dgm:prSet phldrT="[文本]"/>
      <dgm:spPr/>
      <dgm:t>
        <a:bodyPr/>
        <a:lstStyle/>
        <a:p>
          <a:pPr>
            <a:lnSpc>
              <a:spcPct val="150000"/>
            </a:lnSpc>
          </a:pPr>
          <a:r>
            <a:rPr lang="en-US" dirty="0" smtClean="0"/>
            <a:t>49.27%</a:t>
          </a:r>
          <a:r>
            <a:rPr lang="zh-CN" dirty="0" smtClean="0"/>
            <a:t>网民</a:t>
          </a:r>
          <a:r>
            <a:rPr lang="zh-CN" altLang="en-US" dirty="0" smtClean="0"/>
            <a:t>表示</a:t>
          </a:r>
          <a:r>
            <a:rPr lang="zh-CN" dirty="0" smtClean="0"/>
            <a:t>曾遇到侵犯个人信息</a:t>
          </a:r>
          <a:r>
            <a:rPr lang="zh-CN" altLang="en-US" dirty="0" smtClean="0"/>
            <a:t>：</a:t>
          </a:r>
          <a:r>
            <a:rPr lang="zh-CN" dirty="0" smtClean="0"/>
            <a:t>采集规则不规范、过度采集、个人信息泄露、个人信息滥用、注销规则不完善</a:t>
          </a:r>
          <a:endParaRPr lang="zh-CN" altLang="en-US" dirty="0"/>
        </a:p>
      </dgm:t>
    </dgm:pt>
    <dgm:pt modelId="{8BFB0448-B474-4DCB-88B0-D540CCF8CD44}" type="parTrans" cxnId="{BECD7D99-68DD-4A27-8CC8-65D5D4E15FF5}">
      <dgm:prSet/>
      <dgm:spPr/>
      <dgm:t>
        <a:bodyPr/>
        <a:lstStyle/>
        <a:p>
          <a:endParaRPr lang="zh-CN" altLang="en-US"/>
        </a:p>
      </dgm:t>
    </dgm:pt>
    <dgm:pt modelId="{7E638B1B-0FC2-4350-B663-DF8CD0EB50AD}" type="sibTrans" cxnId="{BECD7D99-68DD-4A27-8CC8-65D5D4E15FF5}">
      <dgm:prSet/>
      <dgm:spPr/>
      <dgm:t>
        <a:bodyPr/>
        <a:lstStyle/>
        <a:p>
          <a:endParaRPr lang="zh-CN" altLang="en-US"/>
        </a:p>
      </dgm:t>
    </dgm:pt>
    <dgm:pt modelId="{8441A8B3-E603-4DAB-B8E9-93489D645882}" type="pres">
      <dgm:prSet presAssocID="{F1DD0FC5-F4BC-478B-B848-D2C031A479E8}" presName="layout" presStyleCnt="0">
        <dgm:presLayoutVars>
          <dgm:chMax/>
          <dgm:chPref/>
          <dgm:dir/>
          <dgm:animOne val="branch"/>
          <dgm:animLvl val="lvl"/>
          <dgm:resizeHandles/>
        </dgm:presLayoutVars>
      </dgm:prSet>
      <dgm:spPr/>
    </dgm:pt>
    <dgm:pt modelId="{125DC30F-963E-4C4D-B869-92100AF2D8AA}" type="pres">
      <dgm:prSet presAssocID="{F2346E49-CEFC-45EF-A751-512263FED8F1}" presName="root" presStyleCnt="0">
        <dgm:presLayoutVars>
          <dgm:chMax/>
          <dgm:chPref val="4"/>
        </dgm:presLayoutVars>
      </dgm:prSet>
      <dgm:spPr/>
    </dgm:pt>
    <dgm:pt modelId="{B2B9FDEA-DC5E-4EFA-83D9-83BB1707DE31}" type="pres">
      <dgm:prSet presAssocID="{F2346E49-CEFC-45EF-A751-512263FED8F1}" presName="rootComposite" presStyleCnt="0">
        <dgm:presLayoutVars/>
      </dgm:prSet>
      <dgm:spPr/>
    </dgm:pt>
    <dgm:pt modelId="{DE4E011C-9183-403C-A78C-0B6D21DEB467}" type="pres">
      <dgm:prSet presAssocID="{F2346E49-CEFC-45EF-A751-512263FED8F1}" presName="rootText" presStyleLbl="node0" presStyleIdx="0" presStyleCnt="1">
        <dgm:presLayoutVars>
          <dgm:chMax/>
          <dgm:chPref val="4"/>
        </dgm:presLayoutVars>
      </dgm:prSet>
      <dgm:spPr/>
      <dgm:t>
        <a:bodyPr/>
        <a:lstStyle/>
        <a:p>
          <a:endParaRPr lang="zh-CN" altLang="en-US"/>
        </a:p>
      </dgm:t>
    </dgm:pt>
    <dgm:pt modelId="{FB8FE897-168C-406D-B9B5-258729387D83}" type="pres">
      <dgm:prSet presAssocID="{F2346E49-CEFC-45EF-A751-512263FED8F1}" presName="childShape" presStyleCnt="0">
        <dgm:presLayoutVars>
          <dgm:chMax val="0"/>
          <dgm:chPref val="0"/>
        </dgm:presLayoutVars>
      </dgm:prSet>
      <dgm:spPr/>
    </dgm:pt>
    <dgm:pt modelId="{022AFE93-2E06-4EDF-A2B2-0F8CF78EE34C}" type="pres">
      <dgm:prSet presAssocID="{CBFBCC7B-C424-4134-8137-1FF824B0D140}" presName="childComposite" presStyleCnt="0">
        <dgm:presLayoutVars>
          <dgm:chMax val="0"/>
          <dgm:chPref val="0"/>
        </dgm:presLayoutVars>
      </dgm:prSet>
      <dgm:spPr/>
    </dgm:pt>
    <dgm:pt modelId="{3AC30758-BDC1-4805-8B7C-ECA488731839}" type="pres">
      <dgm:prSet presAssocID="{CBFBCC7B-C424-4134-8137-1FF824B0D140}" presName="Image" presStyleLbl="node1" presStyleIdx="0" presStyleCnt="4"/>
      <dgm:spPr/>
    </dgm:pt>
    <dgm:pt modelId="{392DE907-5CD5-42EF-BC54-34F96EA34044}" type="pres">
      <dgm:prSet presAssocID="{CBFBCC7B-C424-4134-8137-1FF824B0D140}" presName="childText" presStyleLbl="lnNode1" presStyleIdx="0" presStyleCnt="4">
        <dgm:presLayoutVars>
          <dgm:chMax val="0"/>
          <dgm:chPref val="0"/>
          <dgm:bulletEnabled val="1"/>
        </dgm:presLayoutVars>
      </dgm:prSet>
      <dgm:spPr/>
      <dgm:t>
        <a:bodyPr/>
        <a:lstStyle/>
        <a:p>
          <a:endParaRPr lang="zh-CN" altLang="en-US"/>
        </a:p>
      </dgm:t>
    </dgm:pt>
    <dgm:pt modelId="{A2BE731B-2569-4B2B-B07B-0E8E988D1DA4}" type="pres">
      <dgm:prSet presAssocID="{FB964DD5-CA70-4AFE-AF9A-C28284A3E17B}" presName="childComposite" presStyleCnt="0">
        <dgm:presLayoutVars>
          <dgm:chMax val="0"/>
          <dgm:chPref val="0"/>
        </dgm:presLayoutVars>
      </dgm:prSet>
      <dgm:spPr/>
    </dgm:pt>
    <dgm:pt modelId="{34C3C14A-084A-4241-BA5F-F4AFD6E0E9F0}" type="pres">
      <dgm:prSet presAssocID="{FB964DD5-CA70-4AFE-AF9A-C28284A3E17B}" presName="Image" presStyleLbl="node1" presStyleIdx="1" presStyleCnt="4"/>
      <dgm:spPr/>
    </dgm:pt>
    <dgm:pt modelId="{AF699E83-AFED-4664-ADB2-022C17D444AD}" type="pres">
      <dgm:prSet presAssocID="{FB964DD5-CA70-4AFE-AF9A-C28284A3E17B}" presName="childText" presStyleLbl="lnNode1" presStyleIdx="1" presStyleCnt="4">
        <dgm:presLayoutVars>
          <dgm:chMax val="0"/>
          <dgm:chPref val="0"/>
          <dgm:bulletEnabled val="1"/>
        </dgm:presLayoutVars>
      </dgm:prSet>
      <dgm:spPr/>
      <dgm:t>
        <a:bodyPr/>
        <a:lstStyle/>
        <a:p>
          <a:endParaRPr lang="zh-CN" altLang="en-US"/>
        </a:p>
      </dgm:t>
    </dgm:pt>
    <dgm:pt modelId="{CB778083-9390-4C51-9486-5F4E7A417D5C}" type="pres">
      <dgm:prSet presAssocID="{A256F045-3B92-409C-A067-1E6085291111}" presName="childComposite" presStyleCnt="0">
        <dgm:presLayoutVars>
          <dgm:chMax val="0"/>
          <dgm:chPref val="0"/>
        </dgm:presLayoutVars>
      </dgm:prSet>
      <dgm:spPr/>
    </dgm:pt>
    <dgm:pt modelId="{08B74FBA-314B-4118-ADD4-C9F24759985C}" type="pres">
      <dgm:prSet presAssocID="{A256F045-3B92-409C-A067-1E6085291111}" presName="Image" presStyleLbl="node1" presStyleIdx="2" presStyleCnt="4"/>
      <dgm:spPr/>
    </dgm:pt>
    <dgm:pt modelId="{7BE58489-38A0-493A-8F13-7A06C8A189EF}" type="pres">
      <dgm:prSet presAssocID="{A256F045-3B92-409C-A067-1E6085291111}" presName="childText" presStyleLbl="lnNode1" presStyleIdx="2" presStyleCnt="4">
        <dgm:presLayoutVars>
          <dgm:chMax val="0"/>
          <dgm:chPref val="0"/>
          <dgm:bulletEnabled val="1"/>
        </dgm:presLayoutVars>
      </dgm:prSet>
      <dgm:spPr/>
      <dgm:t>
        <a:bodyPr/>
        <a:lstStyle/>
        <a:p>
          <a:endParaRPr lang="zh-CN" altLang="en-US"/>
        </a:p>
      </dgm:t>
    </dgm:pt>
    <dgm:pt modelId="{57E66DA8-F71F-4CC8-B840-CD22F4E44A96}" type="pres">
      <dgm:prSet presAssocID="{D0FD8961-6071-490D-9750-718692001E11}" presName="childComposite" presStyleCnt="0">
        <dgm:presLayoutVars>
          <dgm:chMax val="0"/>
          <dgm:chPref val="0"/>
        </dgm:presLayoutVars>
      </dgm:prSet>
      <dgm:spPr/>
    </dgm:pt>
    <dgm:pt modelId="{3F8A9063-021F-4900-8181-36B8985876AA}" type="pres">
      <dgm:prSet presAssocID="{D0FD8961-6071-490D-9750-718692001E11}" presName="Image" presStyleLbl="node1" presStyleIdx="3" presStyleCnt="4"/>
      <dgm:spPr/>
    </dgm:pt>
    <dgm:pt modelId="{87C5E6AD-0BDC-44A7-80E2-0BF0F7ACB457}" type="pres">
      <dgm:prSet presAssocID="{D0FD8961-6071-490D-9750-718692001E11}" presName="childText" presStyleLbl="lnNode1" presStyleIdx="3" presStyleCnt="4">
        <dgm:presLayoutVars>
          <dgm:chMax val="0"/>
          <dgm:chPref val="0"/>
          <dgm:bulletEnabled val="1"/>
        </dgm:presLayoutVars>
      </dgm:prSet>
      <dgm:spPr/>
      <dgm:t>
        <a:bodyPr/>
        <a:lstStyle/>
        <a:p>
          <a:endParaRPr lang="zh-CN" altLang="en-US"/>
        </a:p>
      </dgm:t>
    </dgm:pt>
  </dgm:ptLst>
  <dgm:cxnLst>
    <dgm:cxn modelId="{00F6DF70-4C09-464A-B132-8A70D4903AF0}" srcId="{F2346E49-CEFC-45EF-A751-512263FED8F1}" destId="{FB964DD5-CA70-4AFE-AF9A-C28284A3E17B}" srcOrd="1" destOrd="0" parTransId="{428BDD32-3875-4C2E-9F6A-659EE26DD81C}" sibTransId="{C8B5A8F6-4945-4F45-8278-9C1D98FC92DF}"/>
    <dgm:cxn modelId="{A5455A46-B466-47DD-B58F-A2571FA5A95D}" type="presOf" srcId="{D0FD8961-6071-490D-9750-718692001E11}" destId="{87C5E6AD-0BDC-44A7-80E2-0BF0F7ACB457}" srcOrd="0" destOrd="0" presId="urn:microsoft.com/office/officeart/2008/layout/PictureAccentList"/>
    <dgm:cxn modelId="{25CD93A6-290C-41E5-AA18-47D8456DDEE1}" type="presOf" srcId="{F1DD0FC5-F4BC-478B-B848-D2C031A479E8}" destId="{8441A8B3-E603-4DAB-B8E9-93489D645882}" srcOrd="0" destOrd="0" presId="urn:microsoft.com/office/officeart/2008/layout/PictureAccentList"/>
    <dgm:cxn modelId="{85F4EFED-9028-48DE-B41F-488A608AA005}" type="presOf" srcId="{A256F045-3B92-409C-A067-1E6085291111}" destId="{7BE58489-38A0-493A-8F13-7A06C8A189EF}" srcOrd="0" destOrd="0" presId="urn:microsoft.com/office/officeart/2008/layout/PictureAccentList"/>
    <dgm:cxn modelId="{BECD7D99-68DD-4A27-8CC8-65D5D4E15FF5}" srcId="{F2346E49-CEFC-45EF-A751-512263FED8F1}" destId="{A256F045-3B92-409C-A067-1E6085291111}" srcOrd="2" destOrd="0" parTransId="{8BFB0448-B474-4DCB-88B0-D540CCF8CD44}" sibTransId="{7E638B1B-0FC2-4350-B663-DF8CD0EB50AD}"/>
    <dgm:cxn modelId="{C13A9E92-F8A3-4792-BE48-CEBF2979043D}" type="presOf" srcId="{FB964DD5-CA70-4AFE-AF9A-C28284A3E17B}" destId="{AF699E83-AFED-4664-ADB2-022C17D444AD}" srcOrd="0" destOrd="0" presId="urn:microsoft.com/office/officeart/2008/layout/PictureAccentList"/>
    <dgm:cxn modelId="{B3226DCD-AC34-4031-8CBB-5092DA1DED36}" srcId="{F2346E49-CEFC-45EF-A751-512263FED8F1}" destId="{D0FD8961-6071-490D-9750-718692001E11}" srcOrd="3" destOrd="0" parTransId="{8DDBA2AB-2B43-43CF-80C6-B860203149CB}" sibTransId="{FFFBB96D-BD1C-4DA1-A464-63AEF02D134E}"/>
    <dgm:cxn modelId="{A7F80880-66CB-4408-90D9-E4619811B513}" srcId="{F1DD0FC5-F4BC-478B-B848-D2C031A479E8}" destId="{F2346E49-CEFC-45EF-A751-512263FED8F1}" srcOrd="0" destOrd="0" parTransId="{1D32E342-C8FB-4642-A303-E195CC2B63EF}" sibTransId="{1F9AC881-46FE-428B-8A10-6101A7E27D75}"/>
    <dgm:cxn modelId="{F3863F95-EEDC-42DB-B135-4E8C1593983E}" type="presOf" srcId="{F2346E49-CEFC-45EF-A751-512263FED8F1}" destId="{DE4E011C-9183-403C-A78C-0B6D21DEB467}" srcOrd="0" destOrd="0" presId="urn:microsoft.com/office/officeart/2008/layout/PictureAccentList"/>
    <dgm:cxn modelId="{85BB1A40-931F-49C1-BE22-58617EC4370E}" type="presOf" srcId="{CBFBCC7B-C424-4134-8137-1FF824B0D140}" destId="{392DE907-5CD5-42EF-BC54-34F96EA34044}" srcOrd="0" destOrd="0" presId="urn:microsoft.com/office/officeart/2008/layout/PictureAccentList"/>
    <dgm:cxn modelId="{75637074-1157-4C1D-A613-706C84891956}" srcId="{F2346E49-CEFC-45EF-A751-512263FED8F1}" destId="{CBFBCC7B-C424-4134-8137-1FF824B0D140}" srcOrd="0" destOrd="0" parTransId="{2904AFA0-9B2A-4133-A8BF-C06C2A993612}" sibTransId="{172C6EA4-B6AF-49B1-8B20-5530B2B674DB}"/>
    <dgm:cxn modelId="{6C74604D-39A6-4CB8-B137-D15531F6E183}" type="presParOf" srcId="{8441A8B3-E603-4DAB-B8E9-93489D645882}" destId="{125DC30F-963E-4C4D-B869-92100AF2D8AA}" srcOrd="0" destOrd="0" presId="urn:microsoft.com/office/officeart/2008/layout/PictureAccentList"/>
    <dgm:cxn modelId="{B3CA6786-C0E5-48D4-8F31-75CC87C0205C}" type="presParOf" srcId="{125DC30F-963E-4C4D-B869-92100AF2D8AA}" destId="{B2B9FDEA-DC5E-4EFA-83D9-83BB1707DE31}" srcOrd="0" destOrd="0" presId="urn:microsoft.com/office/officeart/2008/layout/PictureAccentList"/>
    <dgm:cxn modelId="{17FB9F0F-1767-41EB-B731-3FA7A33B1E05}" type="presParOf" srcId="{B2B9FDEA-DC5E-4EFA-83D9-83BB1707DE31}" destId="{DE4E011C-9183-403C-A78C-0B6D21DEB467}" srcOrd="0" destOrd="0" presId="urn:microsoft.com/office/officeart/2008/layout/PictureAccentList"/>
    <dgm:cxn modelId="{8C4B3962-384A-4742-B4D9-2ECC9D4E7CF7}" type="presParOf" srcId="{125DC30F-963E-4C4D-B869-92100AF2D8AA}" destId="{FB8FE897-168C-406D-B9B5-258729387D83}" srcOrd="1" destOrd="0" presId="urn:microsoft.com/office/officeart/2008/layout/PictureAccentList"/>
    <dgm:cxn modelId="{F92149D0-7F9D-4BF0-9A51-C2DBD55C8A07}" type="presParOf" srcId="{FB8FE897-168C-406D-B9B5-258729387D83}" destId="{022AFE93-2E06-4EDF-A2B2-0F8CF78EE34C}" srcOrd="0" destOrd="0" presId="urn:microsoft.com/office/officeart/2008/layout/PictureAccentList"/>
    <dgm:cxn modelId="{7AFE9034-1A94-4089-8C58-362AA95CE097}" type="presParOf" srcId="{022AFE93-2E06-4EDF-A2B2-0F8CF78EE34C}" destId="{3AC30758-BDC1-4805-8B7C-ECA488731839}" srcOrd="0" destOrd="0" presId="urn:microsoft.com/office/officeart/2008/layout/PictureAccentList"/>
    <dgm:cxn modelId="{C3F131BB-3347-4620-AFE2-3FCD222F78B5}" type="presParOf" srcId="{022AFE93-2E06-4EDF-A2B2-0F8CF78EE34C}" destId="{392DE907-5CD5-42EF-BC54-34F96EA34044}" srcOrd="1" destOrd="0" presId="urn:microsoft.com/office/officeart/2008/layout/PictureAccentList"/>
    <dgm:cxn modelId="{1098F87C-3F7B-44C9-9647-5DB5E6915C88}" type="presParOf" srcId="{FB8FE897-168C-406D-B9B5-258729387D83}" destId="{A2BE731B-2569-4B2B-B07B-0E8E988D1DA4}" srcOrd="1" destOrd="0" presId="urn:microsoft.com/office/officeart/2008/layout/PictureAccentList"/>
    <dgm:cxn modelId="{45627054-7796-40EC-B97A-4BDCC0A0A513}" type="presParOf" srcId="{A2BE731B-2569-4B2B-B07B-0E8E988D1DA4}" destId="{34C3C14A-084A-4241-BA5F-F4AFD6E0E9F0}" srcOrd="0" destOrd="0" presId="urn:microsoft.com/office/officeart/2008/layout/PictureAccentList"/>
    <dgm:cxn modelId="{60E6235E-B5C6-4A19-BDEA-FBA702D9AFB9}" type="presParOf" srcId="{A2BE731B-2569-4B2B-B07B-0E8E988D1DA4}" destId="{AF699E83-AFED-4664-ADB2-022C17D444AD}" srcOrd="1" destOrd="0" presId="urn:microsoft.com/office/officeart/2008/layout/PictureAccentList"/>
    <dgm:cxn modelId="{6B350DE7-2082-47F4-81E7-F551C582A9DC}" type="presParOf" srcId="{FB8FE897-168C-406D-B9B5-258729387D83}" destId="{CB778083-9390-4C51-9486-5F4E7A417D5C}" srcOrd="2" destOrd="0" presId="urn:microsoft.com/office/officeart/2008/layout/PictureAccentList"/>
    <dgm:cxn modelId="{2B3062A7-73B1-4B1C-AA5C-87B3718E2342}" type="presParOf" srcId="{CB778083-9390-4C51-9486-5F4E7A417D5C}" destId="{08B74FBA-314B-4118-ADD4-C9F24759985C}" srcOrd="0" destOrd="0" presId="urn:microsoft.com/office/officeart/2008/layout/PictureAccentList"/>
    <dgm:cxn modelId="{66D8E2FD-508E-48B7-B89F-8EC7AD49AE04}" type="presParOf" srcId="{CB778083-9390-4C51-9486-5F4E7A417D5C}" destId="{7BE58489-38A0-493A-8F13-7A06C8A189EF}" srcOrd="1" destOrd="0" presId="urn:microsoft.com/office/officeart/2008/layout/PictureAccentList"/>
    <dgm:cxn modelId="{4D1368FE-4FCE-4D6E-ACCA-764E4BC5AB8E}" type="presParOf" srcId="{FB8FE897-168C-406D-B9B5-258729387D83}" destId="{57E66DA8-F71F-4CC8-B840-CD22F4E44A96}" srcOrd="3" destOrd="0" presId="urn:microsoft.com/office/officeart/2008/layout/PictureAccentList"/>
    <dgm:cxn modelId="{ACF4E1DD-48C9-4D2E-AEAA-0E4A135C34E0}" type="presParOf" srcId="{57E66DA8-F71F-4CC8-B840-CD22F4E44A96}" destId="{3F8A9063-021F-4900-8181-36B8985876AA}" srcOrd="0" destOrd="0" presId="urn:microsoft.com/office/officeart/2008/layout/PictureAccentList"/>
    <dgm:cxn modelId="{482358EF-8B3B-4125-8553-E71A9A2FE88D}" type="presParOf" srcId="{57E66DA8-F71F-4CC8-B840-CD22F4E44A96}" destId="{87C5E6AD-0BDC-44A7-80E2-0BF0F7ACB45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1#3" qsCatId="simple" csTypeId="urn:microsoft.com/office/officeart/2005/8/colors/colorful3#1"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安全隐患</a:t>
          </a:r>
          <a:r>
            <a:rPr lang="en-US" altLang="zh-CN" sz="2000" b="1" dirty="0">
              <a:latin typeface="微软雅黑" panose="020B0503020204020204" charset="-122"/>
              <a:ea typeface="微软雅黑" panose="020B0503020204020204" charset="-122"/>
            </a:rPr>
            <a:t>47.35%</a:t>
          </a:r>
          <a:endParaRPr lang="zh-CN" altLang="en-US" sz="2000" b="1" dirty="0">
            <a:latin typeface="微软雅黑" panose="020B0503020204020204" charset="-122"/>
            <a:ea typeface="微软雅黑" panose="020B0503020204020204" charset="-122"/>
          </a:endParaRPr>
        </a:p>
      </dgm:t>
    </dgm:pt>
    <dgm:pt modelId="{CDC87439-457C-4F4A-83BF-96B6AA6FA9DD}" type="parTrans" cxnId="{39957FCC-217F-4D48-A2DE-31B7892100C9}">
      <dgm:prSet/>
      <dgm:spPr/>
      <dgm:t>
        <a:bodyPr/>
        <a:lstStyle/>
        <a:p>
          <a:endParaRPr lang="zh-CN" altLang="en-US" sz="2000" b="1">
            <a:latin typeface="微软雅黑" panose="020B0503020204020204" charset="-122"/>
            <a:ea typeface="微软雅黑" panose="020B0503020204020204" charset="-122"/>
          </a:endParaRPr>
        </a:p>
      </dgm:t>
    </dgm:pt>
    <dgm:pt modelId="{C6933977-7101-47E2-97B2-9D647AAD7799}" type="sibTrans" cxnId="{39957FCC-217F-4D48-A2DE-31B7892100C9}">
      <dgm:prSet/>
      <dgm:spPr/>
      <dgm:t>
        <a:bodyPr/>
        <a:lstStyle/>
        <a:p>
          <a:endParaRPr lang="zh-CN" altLang="en-US" sz="2000" b="1">
            <a:latin typeface="微软雅黑" panose="020B0503020204020204" charset="-122"/>
            <a:ea typeface="微软雅黑" panose="020B050302020402020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安全事件</a:t>
          </a:r>
          <a:r>
            <a:rPr lang="en-US" altLang="zh-CN" sz="2000" b="1" dirty="0">
              <a:latin typeface="微软雅黑" panose="020B0503020204020204" charset="-122"/>
              <a:ea typeface="微软雅黑" panose="020B0503020204020204" charset="-122"/>
            </a:rPr>
            <a:t>41.1%</a:t>
          </a:r>
          <a:endParaRPr lang="zh-CN" altLang="en-US" sz="2000" b="1" dirty="0">
            <a:latin typeface="微软雅黑" panose="020B0503020204020204" charset="-122"/>
            <a:ea typeface="微软雅黑" panose="020B0503020204020204" charset="-122"/>
          </a:endParaRPr>
        </a:p>
      </dgm:t>
    </dgm:pt>
    <dgm:pt modelId="{B5514D39-0272-43B2-90B7-D7E7E4ECBC33}" type="parTrans" cxnId="{B0351C66-F223-459F-8709-9DA0720AEBCF}">
      <dgm:prSet/>
      <dgm:spPr/>
      <dgm:t>
        <a:bodyPr/>
        <a:lstStyle/>
        <a:p>
          <a:endParaRPr lang="zh-CN" altLang="en-US" sz="2000" b="1">
            <a:latin typeface="微软雅黑" panose="020B0503020204020204" charset="-122"/>
            <a:ea typeface="微软雅黑" panose="020B0503020204020204" charset="-122"/>
          </a:endParaRPr>
        </a:p>
      </dgm:t>
    </dgm:pt>
    <dgm:pt modelId="{C715601F-7D4A-4468-968C-09C79077FC7F}" type="sibTrans" cxnId="{B0351C66-F223-459F-8709-9DA0720AEBCF}">
      <dgm:prSet/>
      <dgm:spPr/>
      <dgm:t>
        <a:bodyPr/>
        <a:lstStyle/>
        <a:p>
          <a:endParaRPr lang="zh-CN" altLang="en-US" sz="2000" b="1">
            <a:latin typeface="微软雅黑" panose="020B0503020204020204" charset="-122"/>
            <a:ea typeface="微软雅黑" panose="020B050302020402020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恶意程序</a:t>
          </a:r>
          <a:r>
            <a:rPr lang="en-US" altLang="en-US" sz="2000" b="1" dirty="0">
              <a:latin typeface="微软雅黑" panose="020B0503020204020204" charset="-122"/>
              <a:ea typeface="微软雅黑" panose="020B0503020204020204" charset="-122"/>
            </a:rPr>
            <a:t>41.08%</a:t>
          </a:r>
          <a:endParaRPr lang="zh-CN" altLang="en-US" sz="2000" b="1" dirty="0">
            <a:latin typeface="微软雅黑" panose="020B0503020204020204" charset="-122"/>
            <a:ea typeface="微软雅黑" panose="020B0503020204020204" charset="-122"/>
          </a:endParaRPr>
        </a:p>
      </dgm:t>
    </dgm:pt>
    <dgm:pt modelId="{006A9808-CFFB-4B1B-B8D4-EC50F16E690D}" type="parTrans" cxnId="{AD1F0BB0-6DAF-4B9B-8872-893AB3B108F1}">
      <dgm:prSet/>
      <dgm:spPr/>
      <dgm:t>
        <a:bodyPr/>
        <a:lstStyle/>
        <a:p>
          <a:endParaRPr lang="zh-CN" altLang="en-US" sz="2000" b="1">
            <a:latin typeface="微软雅黑" panose="020B0503020204020204" charset="-122"/>
            <a:ea typeface="微软雅黑" panose="020B0503020204020204" charset="-122"/>
          </a:endParaRPr>
        </a:p>
      </dgm:t>
    </dgm:pt>
    <dgm:pt modelId="{AC722914-DF5F-4C35-96CB-64FCA64A617B}" type="sibTrans" cxnId="{AD1F0BB0-6DAF-4B9B-8872-893AB3B108F1}">
      <dgm:prSet/>
      <dgm:spPr/>
      <dgm:t>
        <a:bodyPr/>
        <a:lstStyle/>
        <a:p>
          <a:endParaRPr lang="zh-CN" altLang="en-US" sz="2000" b="1">
            <a:latin typeface="微软雅黑" panose="020B0503020204020204" charset="-122"/>
            <a:ea typeface="微软雅黑" panose="020B0503020204020204" charset="-122"/>
          </a:endParaRPr>
        </a:p>
      </dgm:t>
    </dgm:pt>
    <dgm:pt modelId="{32C2BCD1-C403-418B-A181-D0930EEC2865}">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恶意网络资源</a:t>
          </a:r>
          <a:r>
            <a:rPr lang="en-US" altLang="en-US" sz="2000" b="1" dirty="0">
              <a:latin typeface="微软雅黑" panose="020B0503020204020204" charset="-122"/>
              <a:ea typeface="微软雅黑" panose="020B0503020204020204" charset="-122"/>
            </a:rPr>
            <a:t>36.42%</a:t>
          </a:r>
          <a:endParaRPr lang="zh-CN" altLang="en-US" sz="2000" b="1" dirty="0">
            <a:latin typeface="微软雅黑" panose="020B0503020204020204" charset="-122"/>
            <a:ea typeface="微软雅黑" panose="020B0503020204020204" charset="-122"/>
          </a:endParaRPr>
        </a:p>
      </dgm:t>
    </dgm:pt>
    <dgm:pt modelId="{49DEBCBF-BC06-44A5-BABA-26245CFED999}" type="parTrans" cxnId="{8D04FC29-E45C-4BEB-B01E-8C621233761D}">
      <dgm:prSet/>
      <dgm:spPr/>
      <dgm:t>
        <a:bodyPr/>
        <a:lstStyle/>
        <a:p>
          <a:endParaRPr lang="zh-CN" altLang="en-US" sz="2000" b="1">
            <a:latin typeface="微软雅黑" panose="020B0503020204020204" charset="-122"/>
            <a:ea typeface="微软雅黑" panose="020B0503020204020204" charset="-122"/>
          </a:endParaRPr>
        </a:p>
      </dgm:t>
    </dgm:pt>
    <dgm:pt modelId="{0376523A-749D-4253-AF4A-452225A1C31B}" type="sibTrans" cxnId="{8D04FC29-E45C-4BEB-B01E-8C621233761D}">
      <dgm:prSet/>
      <dgm:spPr/>
      <dgm:t>
        <a:bodyPr/>
        <a:lstStyle/>
        <a:p>
          <a:endParaRPr lang="zh-CN" altLang="en-US" sz="2000" b="1">
            <a:latin typeface="微软雅黑" panose="020B0503020204020204" charset="-122"/>
            <a:ea typeface="微软雅黑" panose="020B050302020402020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4">
        <dgm:presLayoutVars>
          <dgm:chMax val="0"/>
          <dgm:chPref val="0"/>
          <dgm:bulletEnabled val="1"/>
        </dgm:presLayoutVars>
      </dgm:prSet>
      <dgm:spPr/>
      <dgm:t>
        <a:bodyPr/>
        <a:lstStyle/>
        <a:p>
          <a:endParaRPr lang="zh-CN" altLang="en-US"/>
        </a:p>
      </dgm:t>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4">
        <dgm:presLayoutVars>
          <dgm:chMax val="0"/>
          <dgm:chPref val="0"/>
          <dgm:bulletEnabled val="1"/>
        </dgm:presLayoutVars>
      </dgm:prSet>
      <dgm:spPr/>
      <dgm:t>
        <a:bodyPr/>
        <a:lstStyle/>
        <a:p>
          <a:endParaRPr lang="zh-CN" altLang="en-US"/>
        </a:p>
      </dgm:t>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4">
        <dgm:presLayoutVars>
          <dgm:chMax val="0"/>
          <dgm:chPref val="0"/>
          <dgm:bulletEnabled val="1"/>
        </dgm:presLayoutVars>
      </dgm:prSet>
      <dgm:spPr/>
      <dgm:t>
        <a:bodyPr/>
        <a:lstStyle/>
        <a:p>
          <a:endParaRPr lang="zh-CN" altLang="en-US"/>
        </a:p>
      </dgm:t>
    </dgm:pt>
    <dgm:pt modelId="{ED7C5A42-0265-43A4-9EA6-D8E3A9D224E6}" type="pres">
      <dgm:prSet presAssocID="{AC722914-DF5F-4C35-96CB-64FCA64A617B}" presName="parTxOnlySpace" presStyleCnt="0"/>
      <dgm:spPr/>
    </dgm:pt>
    <dgm:pt modelId="{3390F867-9B28-443C-82A7-BFCFBEB3FDE0}" type="pres">
      <dgm:prSet presAssocID="{32C2BCD1-C403-418B-A181-D0930EEC2865}" presName="parTxOnly" presStyleLbl="node1" presStyleIdx="3" presStyleCnt="4">
        <dgm:presLayoutVars>
          <dgm:chMax val="0"/>
          <dgm:chPref val="0"/>
          <dgm:bulletEnabled val="1"/>
        </dgm:presLayoutVars>
      </dgm:prSet>
      <dgm:spPr/>
      <dgm:t>
        <a:bodyPr/>
        <a:lstStyle/>
        <a:p>
          <a:endParaRPr lang="zh-CN" altLang="en-US"/>
        </a:p>
      </dgm:t>
    </dgm:pt>
  </dgm:ptLst>
  <dgm:cxnLst>
    <dgm:cxn modelId="{994C118E-F98A-44B8-9439-F59AC92FAC32}" type="presOf" srcId="{66713A7E-A8FD-46AA-B3C3-8E475647811E}" destId="{5D5D255E-F0A6-410D-B4C1-F43F49B61B72}" srcOrd="0" destOrd="0" presId="urn:microsoft.com/office/officeart/2005/8/layout/chevron1"/>
    <dgm:cxn modelId="{AD1F0BB0-6DAF-4B9B-8872-893AB3B108F1}" srcId="{26CA4798-3CB0-40B9-A037-86F2859A3F94}" destId="{E6EF2189-3947-4A87-9A2A-F2FB5BC1F1BA}" srcOrd="2" destOrd="0" parTransId="{006A9808-CFFB-4B1B-B8D4-EC50F16E690D}" sibTransId="{AC722914-DF5F-4C35-96CB-64FCA64A617B}"/>
    <dgm:cxn modelId="{8DC975AB-EC9F-494F-BB4D-5E4DD8BA2637}" type="presOf" srcId="{E6EF2189-3947-4A87-9A2A-F2FB5BC1F1BA}" destId="{591A1676-047A-49F6-BD31-C1F4032796A1}" srcOrd="0" destOrd="0" presId="urn:microsoft.com/office/officeart/2005/8/layout/chevron1"/>
    <dgm:cxn modelId="{535CA1FA-B8B7-4362-AFE1-F4B35FA89450}" type="presOf" srcId="{32C2BCD1-C403-418B-A181-D0930EEC2865}" destId="{3390F867-9B28-443C-82A7-BFCFBEB3FDE0}" srcOrd="0" destOrd="0" presId="urn:microsoft.com/office/officeart/2005/8/layout/chevron1"/>
    <dgm:cxn modelId="{73087255-C48F-430B-8212-E0AF8B096787}" type="presOf" srcId="{563A0440-6588-49DC-A933-54A16354F9CA}" destId="{2C65BCA7-1150-48C3-AFE5-637BA7EEB1F9}" srcOrd="0" destOrd="0" presId="urn:microsoft.com/office/officeart/2005/8/layout/chevron1"/>
    <dgm:cxn modelId="{BA0E831A-1100-44D8-B700-188C4A7BEC44}" type="presOf" srcId="{26CA4798-3CB0-40B9-A037-86F2859A3F94}" destId="{FD435509-35FB-4127-B88B-D54C111F7D14}" srcOrd="0" destOrd="0" presId="urn:microsoft.com/office/officeart/2005/8/layout/chevron1"/>
    <dgm:cxn modelId="{8D04FC29-E45C-4BEB-B01E-8C621233761D}" srcId="{26CA4798-3CB0-40B9-A037-86F2859A3F94}" destId="{32C2BCD1-C403-418B-A181-D0930EEC2865}" srcOrd="3" destOrd="0" parTransId="{49DEBCBF-BC06-44A5-BABA-26245CFED999}" sibTransId="{0376523A-749D-4253-AF4A-452225A1C31B}"/>
    <dgm:cxn modelId="{B0351C66-F223-459F-8709-9DA0720AEBCF}" srcId="{26CA4798-3CB0-40B9-A037-86F2859A3F94}" destId="{563A0440-6588-49DC-A933-54A16354F9CA}" srcOrd="1" destOrd="0" parTransId="{B5514D39-0272-43B2-90B7-D7E7E4ECBC33}" sibTransId="{C715601F-7D4A-4468-968C-09C79077FC7F}"/>
    <dgm:cxn modelId="{39957FCC-217F-4D48-A2DE-31B7892100C9}" srcId="{26CA4798-3CB0-40B9-A037-86F2859A3F94}" destId="{66713A7E-A8FD-46AA-B3C3-8E475647811E}" srcOrd="0" destOrd="0" parTransId="{CDC87439-457C-4F4A-83BF-96B6AA6FA9DD}" sibTransId="{C6933977-7101-47E2-97B2-9D647AAD7799}"/>
    <dgm:cxn modelId="{BA083E3F-B411-42DD-AB55-1AC03DF1194E}" type="presParOf" srcId="{FD435509-35FB-4127-B88B-D54C111F7D14}" destId="{5D5D255E-F0A6-410D-B4C1-F43F49B61B72}" srcOrd="0" destOrd="0" presId="urn:microsoft.com/office/officeart/2005/8/layout/chevron1"/>
    <dgm:cxn modelId="{27F897FF-706C-4914-809C-B900EB5D574C}" type="presParOf" srcId="{FD435509-35FB-4127-B88B-D54C111F7D14}" destId="{D9C94D43-5F51-48F1-ADD7-D4441BEA05D8}" srcOrd="1" destOrd="0" presId="urn:microsoft.com/office/officeart/2005/8/layout/chevron1"/>
    <dgm:cxn modelId="{19DDCF85-F570-4CAE-AFB2-DD8BC14471BF}" type="presParOf" srcId="{FD435509-35FB-4127-B88B-D54C111F7D14}" destId="{2C65BCA7-1150-48C3-AFE5-637BA7EEB1F9}" srcOrd="2" destOrd="0" presId="urn:microsoft.com/office/officeart/2005/8/layout/chevron1"/>
    <dgm:cxn modelId="{BAFE4518-AE2E-4A88-9FA3-A914991B104B}" type="presParOf" srcId="{FD435509-35FB-4127-B88B-D54C111F7D14}" destId="{ACEE6221-47B6-471E-822E-6E7CAB10CA45}" srcOrd="3" destOrd="0" presId="urn:microsoft.com/office/officeart/2005/8/layout/chevron1"/>
    <dgm:cxn modelId="{C0C7E38A-87D0-43C1-BAD1-06DD210CEB82}" type="presParOf" srcId="{FD435509-35FB-4127-B88B-D54C111F7D14}" destId="{591A1676-047A-49F6-BD31-C1F4032796A1}" srcOrd="4" destOrd="0" presId="urn:microsoft.com/office/officeart/2005/8/layout/chevron1"/>
    <dgm:cxn modelId="{A8702291-CE2A-4132-920C-75D5857A5A3F}" type="presParOf" srcId="{FD435509-35FB-4127-B88B-D54C111F7D14}" destId="{ED7C5A42-0265-43A4-9EA6-D8E3A9D224E6}" srcOrd="5" destOrd="0" presId="urn:microsoft.com/office/officeart/2005/8/layout/chevron1"/>
    <dgm:cxn modelId="{78BCC1A7-42D3-4AFD-ADA1-466C08884B80}" type="presParOf" srcId="{FD435509-35FB-4127-B88B-D54C111F7D14}" destId="{3390F867-9B28-443C-82A7-BFCFBEB3FDE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78D121-9858-407C-9F81-C9FBBD61C6AC}" type="doc">
      <dgm:prSet loTypeId="urn:microsoft.com/office/officeart/2005/8/layout/radial4#1" loCatId="relationship" qsTypeId="urn:microsoft.com/office/officeart/2005/8/quickstyle/simple1#6" qsCatId="simple" csTypeId="urn:microsoft.com/office/officeart/2005/8/colors/accent1_3#1" csCatId="accent1" phldr="1"/>
      <dgm:spPr/>
      <dgm:t>
        <a:bodyPr/>
        <a:lstStyle/>
        <a:p>
          <a:endParaRPr lang="zh-CN" altLang="en-US"/>
        </a:p>
      </dgm:t>
    </dgm:pt>
    <dgm:pt modelId="{13451906-2D0B-4017-87E5-7FDF3F48BE4A}">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网络安全</a:t>
          </a:r>
          <a:endParaRPr/>
        </a:p>
      </dgm:t>
    </dgm:pt>
    <dgm:pt modelId="{8470995B-EF2E-4389-8B95-9B936BFA1CFB}" type="parTrans" cxnId="{B19026E4-2A11-403A-83A7-CF218B7C8DD9}">
      <dgm:prSet/>
      <dgm:spPr/>
      <dgm:t>
        <a:bodyPr/>
        <a:lstStyle/>
        <a:p>
          <a:endParaRPr lang="zh-CN" altLang="en-US" b="1">
            <a:latin typeface="微软雅黑" panose="020B0503020204020204" charset="-122"/>
            <a:ea typeface="微软雅黑" panose="020B0503020204020204" charset="-122"/>
          </a:endParaRPr>
        </a:p>
      </dgm:t>
    </dgm:pt>
    <dgm:pt modelId="{0D999D5A-88D6-41F6-B17A-947800893C93}" type="sibTrans" cxnId="{B19026E4-2A11-403A-83A7-CF218B7C8DD9}">
      <dgm:prSet/>
      <dgm:spPr/>
      <dgm:t>
        <a:bodyPr/>
        <a:lstStyle/>
        <a:p>
          <a:endParaRPr lang="zh-CN" altLang="en-US" b="1">
            <a:latin typeface="微软雅黑" panose="020B0503020204020204" charset="-122"/>
            <a:ea typeface="微软雅黑" panose="020B0503020204020204" charset="-122"/>
          </a:endParaRPr>
        </a:p>
      </dgm:t>
    </dgm:pt>
    <dgm:pt modelId="{F9757A4D-8C2D-4697-AD2C-E62C731DE0A1}">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数据泄露</a:t>
          </a:r>
          <a:r>
            <a:rPr lang="en-US" altLang="zh-CN" b="1" dirty="0">
              <a:latin typeface="微软雅黑" panose="020B0503020204020204" charset="-122"/>
              <a:ea typeface="微软雅黑" panose="020B0503020204020204" charset="-122"/>
            </a:rPr>
            <a:t>65.05%</a:t>
          </a:r>
          <a:endParaRPr lang="zh-CN" altLang="en-US" b="1" dirty="0">
            <a:latin typeface="微软雅黑" panose="020B0503020204020204" charset="-122"/>
            <a:ea typeface="微软雅黑" panose="020B0503020204020204" charset="-122"/>
          </a:endParaRPr>
        </a:p>
      </dgm:t>
    </dgm:pt>
    <dgm:pt modelId="{4EBFDE84-9A49-42E0-808A-13486BADED6A}" type="parTrans" cxnId="{95793D13-5BB4-479C-BDD6-9693EDB125E0}">
      <dgm:prSet/>
      <dgm:spPr/>
      <dgm:t>
        <a:bodyPr/>
        <a:lstStyle/>
        <a:p>
          <a:endParaRPr lang="zh-CN" altLang="en-US" b="1">
            <a:latin typeface="微软雅黑" panose="020B0503020204020204" charset="-122"/>
            <a:ea typeface="微软雅黑" panose="020B0503020204020204" charset="-122"/>
          </a:endParaRPr>
        </a:p>
      </dgm:t>
    </dgm:pt>
    <dgm:pt modelId="{2AA75FB5-A94E-450A-8F5A-0ADE5D68A801}" type="sibTrans" cxnId="{95793D13-5BB4-479C-BDD6-9693EDB125E0}">
      <dgm:prSet/>
      <dgm:spPr/>
      <dgm:t>
        <a:bodyPr/>
        <a:lstStyle/>
        <a:p>
          <a:endParaRPr lang="zh-CN" altLang="en-US" b="1">
            <a:latin typeface="微软雅黑" panose="020B0503020204020204" charset="-122"/>
            <a:ea typeface="微软雅黑" panose="020B0503020204020204" charset="-122"/>
          </a:endParaRPr>
        </a:p>
      </dgm:t>
    </dgm:pt>
    <dgm:pt modelId="{EA03D24D-6938-44A8-B4D4-A9FE13E33363}">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网络诈骗</a:t>
          </a:r>
          <a:r>
            <a:rPr lang="en-US" altLang="zh-CN" b="1" dirty="0">
              <a:latin typeface="微软雅黑" panose="020B0503020204020204" charset="-122"/>
              <a:ea typeface="微软雅黑" panose="020B0503020204020204" charset="-122"/>
            </a:rPr>
            <a:t>62.92%</a:t>
          </a:r>
          <a:endParaRPr lang="zh-CN" altLang="en-US" b="1" dirty="0">
            <a:latin typeface="微软雅黑" panose="020B0503020204020204" charset="-122"/>
            <a:ea typeface="微软雅黑" panose="020B0503020204020204" charset="-122"/>
          </a:endParaRPr>
        </a:p>
      </dgm:t>
    </dgm:pt>
    <dgm:pt modelId="{200B3C25-F0FB-49FE-A974-55198B313343}" type="parTrans" cxnId="{E19DC883-84DF-4504-988E-62857D2E0CFD}">
      <dgm:prSet/>
      <dgm:spPr/>
      <dgm:t>
        <a:bodyPr/>
        <a:lstStyle/>
        <a:p>
          <a:endParaRPr lang="zh-CN" altLang="en-US" b="1">
            <a:latin typeface="微软雅黑" panose="020B0503020204020204" charset="-122"/>
            <a:ea typeface="微软雅黑" panose="020B0503020204020204" charset="-122"/>
          </a:endParaRPr>
        </a:p>
      </dgm:t>
    </dgm:pt>
    <dgm:pt modelId="{43E86BE6-8945-42C9-B8F3-2FE02D0B197A}" type="sibTrans" cxnId="{E19DC883-84DF-4504-988E-62857D2E0CFD}">
      <dgm:prSet/>
      <dgm:spPr/>
      <dgm:t>
        <a:bodyPr/>
        <a:lstStyle/>
        <a:p>
          <a:endParaRPr lang="zh-CN" altLang="en-US" b="1">
            <a:latin typeface="微软雅黑" panose="020B0503020204020204" charset="-122"/>
            <a:ea typeface="微软雅黑" panose="020B0503020204020204" charset="-122"/>
          </a:endParaRPr>
        </a:p>
      </dgm:t>
    </dgm:pt>
    <dgm:pt modelId="{826F2A53-8F18-448C-B42E-835F9612CAA9}">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数据非法交易</a:t>
          </a:r>
          <a:r>
            <a:rPr lang="en-US" altLang="zh-CN" b="1" dirty="0">
              <a:latin typeface="微软雅黑" panose="020B0503020204020204" charset="-122"/>
              <a:ea typeface="微软雅黑" panose="020B0503020204020204" charset="-122"/>
            </a:rPr>
            <a:t>49%</a:t>
          </a:r>
          <a:endParaRPr lang="zh-CN" altLang="en-US" b="1" dirty="0">
            <a:latin typeface="微软雅黑" panose="020B0503020204020204" charset="-122"/>
            <a:ea typeface="微软雅黑" panose="020B0503020204020204" charset="-122"/>
          </a:endParaRPr>
        </a:p>
      </dgm:t>
    </dgm:pt>
    <dgm:pt modelId="{2DC3181F-DCFB-4256-803F-7126BDC9AC4A}" type="parTrans" cxnId="{C79A8EE9-C75C-4E00-B2F6-6ADFF714D220}">
      <dgm:prSet/>
      <dgm:spPr/>
      <dgm:t>
        <a:bodyPr/>
        <a:lstStyle/>
        <a:p>
          <a:endParaRPr lang="zh-CN" altLang="en-US" b="1">
            <a:latin typeface="微软雅黑" panose="020B0503020204020204" charset="-122"/>
            <a:ea typeface="微软雅黑" panose="020B0503020204020204" charset="-122"/>
          </a:endParaRPr>
        </a:p>
      </dgm:t>
    </dgm:pt>
    <dgm:pt modelId="{80E1CE4A-204D-4299-BF55-4412F2127D69}" type="sibTrans" cxnId="{C79A8EE9-C75C-4E00-B2F6-6ADFF714D220}">
      <dgm:prSet/>
      <dgm:spPr/>
      <dgm:t>
        <a:bodyPr/>
        <a:lstStyle/>
        <a:p>
          <a:endParaRPr lang="zh-CN" altLang="en-US" b="1">
            <a:latin typeface="微软雅黑" panose="020B0503020204020204" charset="-122"/>
            <a:ea typeface="微软雅黑" panose="020B0503020204020204" charset="-122"/>
          </a:endParaRPr>
        </a:p>
      </dgm:t>
    </dgm:pt>
    <dgm:pt modelId="{CB4A612E-8BC5-4262-9732-A04592333FAE}">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网络谣言与诽谤</a:t>
          </a:r>
          <a:r>
            <a:rPr lang="en-US" altLang="zh-CN" b="1" dirty="0">
              <a:latin typeface="微软雅黑" panose="020B0503020204020204" charset="-122"/>
              <a:ea typeface="微软雅黑" panose="020B0503020204020204" charset="-122"/>
            </a:rPr>
            <a:t>45.28%</a:t>
          </a:r>
          <a:endParaRPr lang="zh-CN" altLang="en-US" b="1" dirty="0">
            <a:latin typeface="微软雅黑" panose="020B0503020204020204" charset="-122"/>
            <a:ea typeface="微软雅黑" panose="020B0503020204020204" charset="-122"/>
          </a:endParaRPr>
        </a:p>
      </dgm:t>
    </dgm:pt>
    <dgm:pt modelId="{A4205E54-4AC8-4CD3-A166-45558132F0A7}" type="parTrans" cxnId="{EF22D4C8-5F87-4353-A71F-85B9BCB7F89A}">
      <dgm:prSet/>
      <dgm:spPr/>
      <dgm:t>
        <a:bodyPr/>
        <a:lstStyle/>
        <a:p>
          <a:endParaRPr lang="zh-CN" altLang="en-US" b="1">
            <a:latin typeface="微软雅黑" panose="020B0503020204020204" charset="-122"/>
            <a:ea typeface="微软雅黑" panose="020B0503020204020204" charset="-122"/>
          </a:endParaRPr>
        </a:p>
      </dgm:t>
    </dgm:pt>
    <dgm:pt modelId="{3880BE58-3633-4231-B226-6288E643EE7B}" type="sibTrans" cxnId="{EF22D4C8-5F87-4353-A71F-85B9BCB7F89A}">
      <dgm:prSet/>
      <dgm:spPr/>
      <dgm:t>
        <a:bodyPr/>
        <a:lstStyle/>
        <a:p>
          <a:endParaRPr lang="zh-CN" altLang="en-US" b="1">
            <a:latin typeface="微软雅黑" panose="020B0503020204020204" charset="-122"/>
            <a:ea typeface="微软雅黑" panose="020B0503020204020204" charset="-122"/>
          </a:endParaRPr>
        </a:p>
      </dgm:t>
    </dgm:pt>
    <dgm:pt modelId="{79344383-F0A7-47F8-89BC-979362A55BC0}" type="pres">
      <dgm:prSet presAssocID="{2778D121-9858-407C-9F81-C9FBBD61C6AC}" presName="cycle" presStyleCnt="0">
        <dgm:presLayoutVars>
          <dgm:chMax val="1"/>
          <dgm:dir/>
          <dgm:animLvl val="ctr"/>
          <dgm:resizeHandles val="exact"/>
        </dgm:presLayoutVars>
      </dgm:prSet>
      <dgm:spPr/>
      <dgm:t>
        <a:bodyPr/>
        <a:lstStyle/>
        <a:p>
          <a:endParaRPr lang="zh-CN" altLang="en-US"/>
        </a:p>
      </dgm:t>
    </dgm:pt>
    <dgm:pt modelId="{5E7F099A-5DD6-48A0-9266-AFA166F6708C}" type="pres">
      <dgm:prSet presAssocID="{13451906-2D0B-4017-87E5-7FDF3F48BE4A}" presName="centerShape" presStyleLbl="node0" presStyleIdx="0" presStyleCnt="1"/>
      <dgm:spPr/>
      <dgm:t>
        <a:bodyPr/>
        <a:lstStyle/>
        <a:p>
          <a:endParaRPr lang="zh-CN" altLang="en-US"/>
        </a:p>
      </dgm:t>
    </dgm:pt>
    <dgm:pt modelId="{AFA486A9-056B-4D83-A6C6-E467362D5F3A}" type="pres">
      <dgm:prSet presAssocID="{4EBFDE84-9A49-42E0-808A-13486BADED6A}" presName="parTrans" presStyleLbl="bgSibTrans2D1" presStyleIdx="0" presStyleCnt="4"/>
      <dgm:spPr/>
      <dgm:t>
        <a:bodyPr/>
        <a:lstStyle/>
        <a:p>
          <a:endParaRPr lang="zh-CN" altLang="en-US"/>
        </a:p>
      </dgm:t>
    </dgm:pt>
    <dgm:pt modelId="{5903DFAA-3E71-4654-B6AC-24DB13CA9ACD}" type="pres">
      <dgm:prSet presAssocID="{F9757A4D-8C2D-4697-AD2C-E62C731DE0A1}" presName="node" presStyleLbl="node1" presStyleIdx="0" presStyleCnt="4">
        <dgm:presLayoutVars>
          <dgm:bulletEnabled val="1"/>
        </dgm:presLayoutVars>
      </dgm:prSet>
      <dgm:spPr/>
      <dgm:t>
        <a:bodyPr/>
        <a:lstStyle/>
        <a:p>
          <a:endParaRPr lang="zh-CN" altLang="en-US"/>
        </a:p>
      </dgm:t>
    </dgm:pt>
    <dgm:pt modelId="{7DC41A95-6AC3-4A10-9638-9A1C02980BB4}" type="pres">
      <dgm:prSet presAssocID="{200B3C25-F0FB-49FE-A974-55198B313343}" presName="parTrans" presStyleLbl="bgSibTrans2D1" presStyleIdx="1" presStyleCnt="4"/>
      <dgm:spPr/>
      <dgm:t>
        <a:bodyPr/>
        <a:lstStyle/>
        <a:p>
          <a:endParaRPr lang="zh-CN" altLang="en-US"/>
        </a:p>
      </dgm:t>
    </dgm:pt>
    <dgm:pt modelId="{4A8DEAB5-27E2-47F5-AB5E-ADAC7D381B91}" type="pres">
      <dgm:prSet presAssocID="{EA03D24D-6938-44A8-B4D4-A9FE13E33363}" presName="node" presStyleLbl="node1" presStyleIdx="1" presStyleCnt="4">
        <dgm:presLayoutVars>
          <dgm:bulletEnabled val="1"/>
        </dgm:presLayoutVars>
      </dgm:prSet>
      <dgm:spPr/>
      <dgm:t>
        <a:bodyPr/>
        <a:lstStyle/>
        <a:p>
          <a:endParaRPr lang="zh-CN" altLang="en-US"/>
        </a:p>
      </dgm:t>
    </dgm:pt>
    <dgm:pt modelId="{B8D91005-6449-4F83-9A63-1E4255F367B9}" type="pres">
      <dgm:prSet presAssocID="{2DC3181F-DCFB-4256-803F-7126BDC9AC4A}" presName="parTrans" presStyleLbl="bgSibTrans2D1" presStyleIdx="2" presStyleCnt="4"/>
      <dgm:spPr/>
      <dgm:t>
        <a:bodyPr/>
        <a:lstStyle/>
        <a:p>
          <a:endParaRPr lang="zh-CN" altLang="en-US"/>
        </a:p>
      </dgm:t>
    </dgm:pt>
    <dgm:pt modelId="{6D60BDF5-39D1-47D5-896D-A9D5411B61E3}" type="pres">
      <dgm:prSet presAssocID="{826F2A53-8F18-448C-B42E-835F9612CAA9}" presName="node" presStyleLbl="node1" presStyleIdx="2" presStyleCnt="4">
        <dgm:presLayoutVars>
          <dgm:bulletEnabled val="1"/>
        </dgm:presLayoutVars>
      </dgm:prSet>
      <dgm:spPr/>
      <dgm:t>
        <a:bodyPr/>
        <a:lstStyle/>
        <a:p>
          <a:endParaRPr lang="zh-CN" altLang="en-US"/>
        </a:p>
      </dgm:t>
    </dgm:pt>
    <dgm:pt modelId="{D4D12CFC-8AD7-4885-BBF6-1EB3247E7FFB}" type="pres">
      <dgm:prSet presAssocID="{A4205E54-4AC8-4CD3-A166-45558132F0A7}" presName="parTrans" presStyleLbl="bgSibTrans2D1" presStyleIdx="3" presStyleCnt="4"/>
      <dgm:spPr/>
      <dgm:t>
        <a:bodyPr/>
        <a:lstStyle/>
        <a:p>
          <a:endParaRPr lang="zh-CN" altLang="en-US"/>
        </a:p>
      </dgm:t>
    </dgm:pt>
    <dgm:pt modelId="{F45401AE-4888-4AB4-A759-0EBB1DE9DFA2}" type="pres">
      <dgm:prSet presAssocID="{CB4A612E-8BC5-4262-9732-A04592333FAE}" presName="node" presStyleLbl="node1" presStyleIdx="3" presStyleCnt="4">
        <dgm:presLayoutVars>
          <dgm:bulletEnabled val="1"/>
        </dgm:presLayoutVars>
      </dgm:prSet>
      <dgm:spPr/>
      <dgm:t>
        <a:bodyPr/>
        <a:lstStyle/>
        <a:p>
          <a:endParaRPr lang="zh-CN" altLang="en-US"/>
        </a:p>
      </dgm:t>
    </dgm:pt>
  </dgm:ptLst>
  <dgm:cxnLst>
    <dgm:cxn modelId="{9C64AD76-69DB-4CE9-A5BB-CC2973972D42}" type="presOf" srcId="{A4205E54-4AC8-4CD3-A166-45558132F0A7}" destId="{D4D12CFC-8AD7-4885-BBF6-1EB3247E7FFB}" srcOrd="0" destOrd="0" presId="urn:microsoft.com/office/officeart/2005/8/layout/radial4#1"/>
    <dgm:cxn modelId="{95793D13-5BB4-479C-BDD6-9693EDB125E0}" srcId="{13451906-2D0B-4017-87E5-7FDF3F48BE4A}" destId="{F9757A4D-8C2D-4697-AD2C-E62C731DE0A1}" srcOrd="0" destOrd="0" parTransId="{4EBFDE84-9A49-42E0-808A-13486BADED6A}" sibTransId="{2AA75FB5-A94E-450A-8F5A-0ADE5D68A801}"/>
    <dgm:cxn modelId="{CDA8FC2F-BAA7-462C-ADD7-7D06243F7782}" type="presOf" srcId="{200B3C25-F0FB-49FE-A974-55198B313343}" destId="{7DC41A95-6AC3-4A10-9638-9A1C02980BB4}" srcOrd="0" destOrd="0" presId="urn:microsoft.com/office/officeart/2005/8/layout/radial4#1"/>
    <dgm:cxn modelId="{EF22D4C8-5F87-4353-A71F-85B9BCB7F89A}" srcId="{13451906-2D0B-4017-87E5-7FDF3F48BE4A}" destId="{CB4A612E-8BC5-4262-9732-A04592333FAE}" srcOrd="3" destOrd="0" parTransId="{A4205E54-4AC8-4CD3-A166-45558132F0A7}" sibTransId="{3880BE58-3633-4231-B226-6288E643EE7B}"/>
    <dgm:cxn modelId="{B19026E4-2A11-403A-83A7-CF218B7C8DD9}" srcId="{2778D121-9858-407C-9F81-C9FBBD61C6AC}" destId="{13451906-2D0B-4017-87E5-7FDF3F48BE4A}" srcOrd="0" destOrd="0" parTransId="{8470995B-EF2E-4389-8B95-9B936BFA1CFB}" sibTransId="{0D999D5A-88D6-41F6-B17A-947800893C93}"/>
    <dgm:cxn modelId="{E19DC883-84DF-4504-988E-62857D2E0CFD}" srcId="{13451906-2D0B-4017-87E5-7FDF3F48BE4A}" destId="{EA03D24D-6938-44A8-B4D4-A9FE13E33363}" srcOrd="1" destOrd="0" parTransId="{200B3C25-F0FB-49FE-A974-55198B313343}" sibTransId="{43E86BE6-8945-42C9-B8F3-2FE02D0B197A}"/>
    <dgm:cxn modelId="{C79A8EE9-C75C-4E00-B2F6-6ADFF714D220}" srcId="{13451906-2D0B-4017-87E5-7FDF3F48BE4A}" destId="{826F2A53-8F18-448C-B42E-835F9612CAA9}" srcOrd="2" destOrd="0" parTransId="{2DC3181F-DCFB-4256-803F-7126BDC9AC4A}" sibTransId="{80E1CE4A-204D-4299-BF55-4412F2127D69}"/>
    <dgm:cxn modelId="{CCFF228E-266D-420D-8D8D-4CDF5932DEBF}" type="presOf" srcId="{F9757A4D-8C2D-4697-AD2C-E62C731DE0A1}" destId="{5903DFAA-3E71-4654-B6AC-24DB13CA9ACD}" srcOrd="0" destOrd="0" presId="urn:microsoft.com/office/officeart/2005/8/layout/radial4#1"/>
    <dgm:cxn modelId="{DEA8FDB8-6CD0-481E-AD7F-589D5FD972FD}" type="presOf" srcId="{826F2A53-8F18-448C-B42E-835F9612CAA9}" destId="{6D60BDF5-39D1-47D5-896D-A9D5411B61E3}" srcOrd="0" destOrd="0" presId="urn:microsoft.com/office/officeart/2005/8/layout/radial4#1"/>
    <dgm:cxn modelId="{2D47F5DF-CA1A-48E6-A81D-A16B81E029D5}" type="presOf" srcId="{2DC3181F-DCFB-4256-803F-7126BDC9AC4A}" destId="{B8D91005-6449-4F83-9A63-1E4255F367B9}" srcOrd="0" destOrd="0" presId="urn:microsoft.com/office/officeart/2005/8/layout/radial4#1"/>
    <dgm:cxn modelId="{CC2D4970-4B34-4F73-AC9A-53530B631F0C}" type="presOf" srcId="{EA03D24D-6938-44A8-B4D4-A9FE13E33363}" destId="{4A8DEAB5-27E2-47F5-AB5E-ADAC7D381B91}" srcOrd="0" destOrd="0" presId="urn:microsoft.com/office/officeart/2005/8/layout/radial4#1"/>
    <dgm:cxn modelId="{28D2424A-3643-4F31-B67E-26C70C52A09B}" type="presOf" srcId="{2778D121-9858-407C-9F81-C9FBBD61C6AC}" destId="{79344383-F0A7-47F8-89BC-979362A55BC0}" srcOrd="0" destOrd="0" presId="urn:microsoft.com/office/officeart/2005/8/layout/radial4#1"/>
    <dgm:cxn modelId="{7E5D3386-6465-4587-8B32-FC95A984E1C4}" type="presOf" srcId="{4EBFDE84-9A49-42E0-808A-13486BADED6A}" destId="{AFA486A9-056B-4D83-A6C6-E467362D5F3A}" srcOrd="0" destOrd="0" presId="urn:microsoft.com/office/officeart/2005/8/layout/radial4#1"/>
    <dgm:cxn modelId="{32DC9B84-1B88-4836-9B55-56E7BB81FE7F}" type="presOf" srcId="{CB4A612E-8BC5-4262-9732-A04592333FAE}" destId="{F45401AE-4888-4AB4-A759-0EBB1DE9DFA2}" srcOrd="0" destOrd="0" presId="urn:microsoft.com/office/officeart/2005/8/layout/radial4#1"/>
    <dgm:cxn modelId="{D345DE07-85DB-4312-B3E5-B1D27FC79F37}" type="presOf" srcId="{13451906-2D0B-4017-87E5-7FDF3F48BE4A}" destId="{5E7F099A-5DD6-48A0-9266-AFA166F6708C}" srcOrd="0" destOrd="0" presId="urn:microsoft.com/office/officeart/2005/8/layout/radial4#1"/>
    <dgm:cxn modelId="{DFE94CDA-AED5-4A2A-B735-2C59A66DBBC8}" type="presParOf" srcId="{79344383-F0A7-47F8-89BC-979362A55BC0}" destId="{5E7F099A-5DD6-48A0-9266-AFA166F6708C}" srcOrd="0" destOrd="0" presId="urn:microsoft.com/office/officeart/2005/8/layout/radial4#1"/>
    <dgm:cxn modelId="{BBACE136-DB1F-4DD9-B4F8-7675E65E8A4F}" type="presParOf" srcId="{79344383-F0A7-47F8-89BC-979362A55BC0}" destId="{AFA486A9-056B-4D83-A6C6-E467362D5F3A}" srcOrd="1" destOrd="0" presId="urn:microsoft.com/office/officeart/2005/8/layout/radial4#1"/>
    <dgm:cxn modelId="{1ECCE361-7840-4604-B7A9-B9B9E51E24C6}" type="presParOf" srcId="{79344383-F0A7-47F8-89BC-979362A55BC0}" destId="{5903DFAA-3E71-4654-B6AC-24DB13CA9ACD}" srcOrd="2" destOrd="0" presId="urn:microsoft.com/office/officeart/2005/8/layout/radial4#1"/>
    <dgm:cxn modelId="{6FFCA51F-21BA-422A-9333-61A17C1C4C19}" type="presParOf" srcId="{79344383-F0A7-47F8-89BC-979362A55BC0}" destId="{7DC41A95-6AC3-4A10-9638-9A1C02980BB4}" srcOrd="3" destOrd="0" presId="urn:microsoft.com/office/officeart/2005/8/layout/radial4#1"/>
    <dgm:cxn modelId="{BDDD064C-9AEC-44DD-9910-2A8CC1EAC18E}" type="presParOf" srcId="{79344383-F0A7-47F8-89BC-979362A55BC0}" destId="{4A8DEAB5-27E2-47F5-AB5E-ADAC7D381B91}" srcOrd="4" destOrd="0" presId="urn:microsoft.com/office/officeart/2005/8/layout/radial4#1"/>
    <dgm:cxn modelId="{B1429BF5-FC79-4EF8-8D11-E93EB9194FE5}" type="presParOf" srcId="{79344383-F0A7-47F8-89BC-979362A55BC0}" destId="{B8D91005-6449-4F83-9A63-1E4255F367B9}" srcOrd="5" destOrd="0" presId="urn:microsoft.com/office/officeart/2005/8/layout/radial4#1"/>
    <dgm:cxn modelId="{ED880B47-3150-4781-8ABB-29FC44EBB7A9}" type="presParOf" srcId="{79344383-F0A7-47F8-89BC-979362A55BC0}" destId="{6D60BDF5-39D1-47D5-896D-A9D5411B61E3}" srcOrd="6" destOrd="0" presId="urn:microsoft.com/office/officeart/2005/8/layout/radial4#1"/>
    <dgm:cxn modelId="{8B6C99D3-5DB6-4ED0-B50C-B75890771160}" type="presParOf" srcId="{79344383-F0A7-47F8-89BC-979362A55BC0}" destId="{D4D12CFC-8AD7-4885-BBF6-1EB3247E7FFB}" srcOrd="7" destOrd="0" presId="urn:microsoft.com/office/officeart/2005/8/layout/radial4#1"/>
    <dgm:cxn modelId="{5379BAAC-CC6C-425A-B82B-A2D56E939C1F}" type="presParOf" srcId="{79344383-F0A7-47F8-89BC-979362A55BC0}" destId="{F45401AE-4888-4AB4-A759-0EBB1DE9DFA2}" srcOrd="8"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D796A8-B501-4B7C-AE28-4B521BE1C0F5}" type="doc">
      <dgm:prSet loTypeId="urn:microsoft.com/office/officeart/2005/8/layout/bProcess3#1" loCatId="process" qsTypeId="urn:microsoft.com/office/officeart/2005/8/quickstyle/simple1#9" qsCatId="simple" csTypeId="urn:microsoft.com/office/officeart/2005/8/colors/accent1_3#3" csCatId="accent1" phldr="1"/>
      <dgm:spPr/>
      <dgm:t>
        <a:bodyPr/>
        <a:lstStyle/>
        <a:p>
          <a:endParaRPr lang="zh-CN" altLang="en-US"/>
        </a:p>
      </dgm:t>
    </dgm:pt>
    <dgm:pt modelId="{63C29E9F-AA7D-4EB1-B633-429DB0C2AF41}">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网贷使用率</a:t>
          </a:r>
          <a:r>
            <a:rPr lang="en-US" altLang="zh-CN" b="1" dirty="0">
              <a:latin typeface="微软雅黑" panose="020B0503020204020204" charset="-122"/>
              <a:ea typeface="微软雅黑" panose="020B0503020204020204" charset="-122"/>
            </a:rPr>
            <a:t>19.46%</a:t>
          </a:r>
          <a:endParaRPr lang="zh-CN" altLang="en-US" b="1" dirty="0">
            <a:latin typeface="微软雅黑" panose="020B0503020204020204" charset="-122"/>
            <a:ea typeface="微软雅黑" panose="020B0503020204020204" charset="-122"/>
          </a:endParaRPr>
        </a:p>
      </dgm:t>
    </dgm:pt>
    <dgm:pt modelId="{C597B16D-DCED-45DC-BB71-6D1242D6C60F}" type="parTrans" cxnId="{042FD810-E6EB-4FA2-9B1D-B7EECDB3794C}">
      <dgm:prSet/>
      <dgm:spPr/>
      <dgm:t>
        <a:bodyPr/>
        <a:lstStyle/>
        <a:p>
          <a:endParaRPr lang="zh-CN" altLang="en-US" b="1">
            <a:latin typeface="微软雅黑" panose="020B0503020204020204" charset="-122"/>
            <a:ea typeface="微软雅黑" panose="020B0503020204020204" charset="-122"/>
          </a:endParaRPr>
        </a:p>
      </dgm:t>
    </dgm:pt>
    <dgm:pt modelId="{11EF36EF-7FE6-4894-8234-2ACBA1CB71CD}" type="sibTrans" cxnId="{042FD810-E6EB-4FA2-9B1D-B7EECDB3794C}">
      <dgm:prSet/>
      <dgm:spPr/>
      <dgm:t>
        <a:bodyPr/>
        <a:lstStyle/>
        <a:p>
          <a:endParaRPr lang="zh-CN" altLang="en-US" b="1">
            <a:latin typeface="微软雅黑" panose="020B0503020204020204" charset="-122"/>
            <a:ea typeface="微软雅黑" panose="020B0503020204020204" charset="-122"/>
          </a:endParaRPr>
        </a:p>
      </dgm:t>
    </dgm:pt>
    <dgm:pt modelId="{A6595AB9-3F3E-4931-8F3F-08D119EA4A21}">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网贷无法按时还款</a:t>
          </a:r>
        </a:p>
        <a:p>
          <a:pPr>
            <a:lnSpc>
              <a:spcPct val="100000"/>
            </a:lnSpc>
            <a:spcBef>
              <a:spcPct val="0"/>
            </a:spcBef>
            <a:spcAft>
              <a:spcPct val="35000"/>
            </a:spcAft>
          </a:pPr>
          <a:r>
            <a:rPr lang="en-US" altLang="zh-CN" b="1" dirty="0">
              <a:latin typeface="微软雅黑" panose="020B0503020204020204" charset="-122"/>
              <a:ea typeface="微软雅黑" panose="020B0503020204020204" charset="-122"/>
            </a:rPr>
            <a:t>22.47%</a:t>
          </a:r>
          <a:endParaRPr lang="zh-CN" altLang="en-US" b="1" dirty="0">
            <a:latin typeface="微软雅黑" panose="020B0503020204020204" charset="-122"/>
            <a:ea typeface="微软雅黑" panose="020B0503020204020204" charset="-122"/>
          </a:endParaRPr>
        </a:p>
      </dgm:t>
    </dgm:pt>
    <dgm:pt modelId="{2E742D77-5260-4F80-8356-9F97B97A8204}" type="parTrans" cxnId="{190094B0-CD3C-4D22-8589-D83D07F1B9DB}">
      <dgm:prSet/>
      <dgm:spPr/>
      <dgm:t>
        <a:bodyPr/>
        <a:lstStyle/>
        <a:p>
          <a:endParaRPr lang="zh-CN" altLang="en-US" b="1">
            <a:latin typeface="微软雅黑" panose="020B0503020204020204" charset="-122"/>
            <a:ea typeface="微软雅黑" panose="020B0503020204020204" charset="-122"/>
          </a:endParaRPr>
        </a:p>
      </dgm:t>
    </dgm:pt>
    <dgm:pt modelId="{DA215F0F-276A-4A5B-B4E4-8270569B481D}" type="sibTrans" cxnId="{190094B0-CD3C-4D22-8589-D83D07F1B9DB}">
      <dgm:prSet/>
      <dgm:spPr/>
      <dgm:t>
        <a:bodyPr/>
        <a:lstStyle/>
        <a:p>
          <a:endParaRPr lang="zh-CN" altLang="en-US" b="1">
            <a:latin typeface="微软雅黑" panose="020B0503020204020204" charset="-122"/>
            <a:ea typeface="微软雅黑" panose="020B0503020204020204" charset="-122"/>
          </a:endParaRPr>
        </a:p>
      </dgm:t>
    </dgm:pt>
    <dgm:pt modelId="{0567DF1D-87A9-4B14-A954-9705463142D7}" type="pres">
      <dgm:prSet presAssocID="{2AD796A8-B501-4B7C-AE28-4B521BE1C0F5}" presName="Name0" presStyleCnt="0">
        <dgm:presLayoutVars>
          <dgm:dir/>
          <dgm:resizeHandles val="exact"/>
        </dgm:presLayoutVars>
      </dgm:prSet>
      <dgm:spPr/>
      <dgm:t>
        <a:bodyPr/>
        <a:lstStyle/>
        <a:p>
          <a:endParaRPr lang="zh-CN" altLang="en-US"/>
        </a:p>
      </dgm:t>
    </dgm:pt>
    <dgm:pt modelId="{117A588C-270D-4AEC-89B3-6C02408E73C7}" type="pres">
      <dgm:prSet presAssocID="{63C29E9F-AA7D-4EB1-B633-429DB0C2AF41}" presName="node" presStyleLbl="node1" presStyleIdx="0" presStyleCnt="2">
        <dgm:presLayoutVars>
          <dgm:bulletEnabled val="1"/>
        </dgm:presLayoutVars>
      </dgm:prSet>
      <dgm:spPr/>
      <dgm:t>
        <a:bodyPr/>
        <a:lstStyle/>
        <a:p>
          <a:endParaRPr lang="zh-CN" altLang="en-US"/>
        </a:p>
      </dgm:t>
    </dgm:pt>
    <dgm:pt modelId="{71C04F54-D84D-4522-8AD8-F41187D268A2}" type="pres">
      <dgm:prSet presAssocID="{11EF36EF-7FE6-4894-8234-2ACBA1CB71CD}" presName="sibTrans" presStyleLbl="sibTrans1D1" presStyleIdx="0" presStyleCnt="1"/>
      <dgm:spPr/>
      <dgm:t>
        <a:bodyPr/>
        <a:lstStyle/>
        <a:p>
          <a:endParaRPr lang="zh-CN" altLang="en-US"/>
        </a:p>
      </dgm:t>
    </dgm:pt>
    <dgm:pt modelId="{C985076E-F122-41BC-996E-73CECEFA9217}" type="pres">
      <dgm:prSet presAssocID="{11EF36EF-7FE6-4894-8234-2ACBA1CB71CD}" presName="connectorText" presStyleLbl="sibTrans1D1" presStyleIdx="0" presStyleCnt="1"/>
      <dgm:spPr/>
      <dgm:t>
        <a:bodyPr/>
        <a:lstStyle/>
        <a:p>
          <a:endParaRPr lang="zh-CN" altLang="en-US"/>
        </a:p>
      </dgm:t>
    </dgm:pt>
    <dgm:pt modelId="{CB87F928-9680-4F6E-A309-E7C5098C371B}" type="pres">
      <dgm:prSet presAssocID="{A6595AB9-3F3E-4931-8F3F-08D119EA4A21}" presName="node" presStyleLbl="node1" presStyleIdx="1" presStyleCnt="2">
        <dgm:presLayoutVars>
          <dgm:bulletEnabled val="1"/>
        </dgm:presLayoutVars>
      </dgm:prSet>
      <dgm:spPr/>
      <dgm:t>
        <a:bodyPr/>
        <a:lstStyle/>
        <a:p>
          <a:endParaRPr lang="zh-CN" altLang="en-US"/>
        </a:p>
      </dgm:t>
    </dgm:pt>
  </dgm:ptLst>
  <dgm:cxnLst>
    <dgm:cxn modelId="{190094B0-CD3C-4D22-8589-D83D07F1B9DB}" srcId="{2AD796A8-B501-4B7C-AE28-4B521BE1C0F5}" destId="{A6595AB9-3F3E-4931-8F3F-08D119EA4A21}" srcOrd="1" destOrd="0" parTransId="{2E742D77-5260-4F80-8356-9F97B97A8204}" sibTransId="{DA215F0F-276A-4A5B-B4E4-8270569B481D}"/>
    <dgm:cxn modelId="{E271D833-05F3-4556-8A9F-1B51380E5175}" type="presOf" srcId="{63C29E9F-AA7D-4EB1-B633-429DB0C2AF41}" destId="{117A588C-270D-4AEC-89B3-6C02408E73C7}" srcOrd="0" destOrd="0" presId="urn:microsoft.com/office/officeart/2005/8/layout/bProcess3#1"/>
    <dgm:cxn modelId="{979BCBAB-5F37-4CF8-A164-31529CAFB592}" type="presOf" srcId="{11EF36EF-7FE6-4894-8234-2ACBA1CB71CD}" destId="{71C04F54-D84D-4522-8AD8-F41187D268A2}" srcOrd="0" destOrd="0" presId="urn:microsoft.com/office/officeart/2005/8/layout/bProcess3#1"/>
    <dgm:cxn modelId="{CE179619-5362-469D-8E88-F83F3F7D7000}" type="presOf" srcId="{11EF36EF-7FE6-4894-8234-2ACBA1CB71CD}" destId="{C985076E-F122-41BC-996E-73CECEFA9217}" srcOrd="1" destOrd="0" presId="urn:microsoft.com/office/officeart/2005/8/layout/bProcess3#1"/>
    <dgm:cxn modelId="{D7E7A75E-C34E-408E-BA16-B9F9B073C018}" type="presOf" srcId="{A6595AB9-3F3E-4931-8F3F-08D119EA4A21}" destId="{CB87F928-9680-4F6E-A309-E7C5098C371B}" srcOrd="0" destOrd="0" presId="urn:microsoft.com/office/officeart/2005/8/layout/bProcess3#1"/>
    <dgm:cxn modelId="{042FD810-E6EB-4FA2-9B1D-B7EECDB3794C}" srcId="{2AD796A8-B501-4B7C-AE28-4B521BE1C0F5}" destId="{63C29E9F-AA7D-4EB1-B633-429DB0C2AF41}" srcOrd="0" destOrd="0" parTransId="{C597B16D-DCED-45DC-BB71-6D1242D6C60F}" sibTransId="{11EF36EF-7FE6-4894-8234-2ACBA1CB71CD}"/>
    <dgm:cxn modelId="{F7E39956-E038-466D-95A5-32A71EC5B7D7}" type="presOf" srcId="{2AD796A8-B501-4B7C-AE28-4B521BE1C0F5}" destId="{0567DF1D-87A9-4B14-A954-9705463142D7}" srcOrd="0" destOrd="0" presId="urn:microsoft.com/office/officeart/2005/8/layout/bProcess3#1"/>
    <dgm:cxn modelId="{88067E5D-2E01-480E-A169-3C3F3FB05AA6}" type="presParOf" srcId="{0567DF1D-87A9-4B14-A954-9705463142D7}" destId="{117A588C-270D-4AEC-89B3-6C02408E73C7}" srcOrd="0" destOrd="0" presId="urn:microsoft.com/office/officeart/2005/8/layout/bProcess3#1"/>
    <dgm:cxn modelId="{D215FF03-17D1-482F-9634-67576574CA43}" type="presParOf" srcId="{0567DF1D-87A9-4B14-A954-9705463142D7}" destId="{71C04F54-D84D-4522-8AD8-F41187D268A2}" srcOrd="1" destOrd="0" presId="urn:microsoft.com/office/officeart/2005/8/layout/bProcess3#1"/>
    <dgm:cxn modelId="{3253DDD1-CE54-440B-A1F9-61CEDA9F8B0A}" type="presParOf" srcId="{71C04F54-D84D-4522-8AD8-F41187D268A2}" destId="{C985076E-F122-41BC-996E-73CECEFA9217}" srcOrd="0" destOrd="0" presId="urn:microsoft.com/office/officeart/2005/8/layout/bProcess3#1"/>
    <dgm:cxn modelId="{4A34C29E-3828-4069-911C-43D758C4AA3A}" type="presParOf" srcId="{0567DF1D-87A9-4B14-A954-9705463142D7}" destId="{CB87F928-9680-4F6E-A309-E7C5098C371B}" srcOrd="2" destOrd="0" presId="urn:microsoft.com/office/officeart/2005/8/layout/b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1#3" qsCatId="simple" csTypeId="urn:microsoft.com/office/officeart/2005/8/colors/colorful3#1"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网络游戏</a:t>
          </a:r>
          <a:r>
            <a:rPr lang="en-US" altLang="zh-CN" sz="2000" b="1" dirty="0">
              <a:latin typeface="微软雅黑" panose="020B0503020204020204" charset="-122"/>
              <a:ea typeface="微软雅黑" panose="020B0503020204020204" charset="-122"/>
            </a:rPr>
            <a:t>47.35%</a:t>
          </a:r>
          <a:r>
            <a:rPr lang="zh-CN" altLang="en-US" sz="2000" b="1" dirty="0">
              <a:latin typeface="微软雅黑" panose="020B0503020204020204" charset="-122"/>
              <a:ea typeface="微软雅黑" panose="020B0503020204020204" charset="-122"/>
            </a:rPr>
            <a:t>         </a:t>
          </a:r>
        </a:p>
      </dgm:t>
    </dgm:pt>
    <dgm:pt modelId="{CDC87439-457C-4F4A-83BF-96B6AA6FA9DD}" type="parTrans" cxnId="{CA847079-82C5-45F8-A43E-3647BF949198}">
      <dgm:prSet/>
      <dgm:spPr/>
      <dgm:t>
        <a:bodyPr/>
        <a:lstStyle/>
        <a:p>
          <a:endParaRPr lang="zh-CN" altLang="en-US" sz="2000" b="1">
            <a:latin typeface="微软雅黑" panose="020B0503020204020204" charset="-122"/>
            <a:ea typeface="微软雅黑" panose="020B0503020204020204" charset="-122"/>
          </a:endParaRPr>
        </a:p>
      </dgm:t>
    </dgm:pt>
    <dgm:pt modelId="{C6933977-7101-47E2-97B2-9D647AAD7799}" type="sibTrans" cxnId="{CA847079-82C5-45F8-A43E-3647BF949198}">
      <dgm:prSet/>
      <dgm:spPr/>
      <dgm:t>
        <a:bodyPr/>
        <a:lstStyle/>
        <a:p>
          <a:endParaRPr lang="zh-CN" altLang="en-US" sz="2000" b="1">
            <a:latin typeface="微软雅黑" panose="020B0503020204020204" charset="-122"/>
            <a:ea typeface="微软雅黑" panose="020B050302020402020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网络视频</a:t>
          </a:r>
          <a:r>
            <a:rPr lang="en-US" altLang="zh-CN" sz="2000" b="1" dirty="0">
              <a:latin typeface="微软雅黑" panose="020B0503020204020204" charset="-122"/>
              <a:ea typeface="微软雅黑" panose="020B0503020204020204" charset="-122"/>
            </a:rPr>
            <a:t>59.58%</a:t>
          </a:r>
          <a:endParaRPr lang="zh-CN" altLang="en-US" sz="2000" b="1" dirty="0">
            <a:latin typeface="微软雅黑" panose="020B0503020204020204" charset="-122"/>
            <a:ea typeface="微软雅黑" panose="020B0503020204020204" charset="-122"/>
          </a:endParaRPr>
        </a:p>
      </dgm:t>
    </dgm:pt>
    <dgm:pt modelId="{B5514D39-0272-43B2-90B7-D7E7E4ECBC33}" type="parTrans" cxnId="{66B30AE2-0A7E-4424-82DD-08211B7EC898}">
      <dgm:prSet/>
      <dgm:spPr/>
      <dgm:t>
        <a:bodyPr/>
        <a:lstStyle/>
        <a:p>
          <a:endParaRPr lang="zh-CN" altLang="en-US" sz="2000" b="1">
            <a:latin typeface="微软雅黑" panose="020B0503020204020204" charset="-122"/>
            <a:ea typeface="微软雅黑" panose="020B0503020204020204" charset="-122"/>
          </a:endParaRPr>
        </a:p>
      </dgm:t>
    </dgm:pt>
    <dgm:pt modelId="{C715601F-7D4A-4468-968C-09C79077FC7F}" type="sibTrans" cxnId="{66B30AE2-0A7E-4424-82DD-08211B7EC898}">
      <dgm:prSet/>
      <dgm:spPr/>
      <dgm:t>
        <a:bodyPr/>
        <a:lstStyle/>
        <a:p>
          <a:endParaRPr lang="zh-CN" altLang="en-US" sz="2000" b="1">
            <a:latin typeface="微软雅黑" panose="020B0503020204020204" charset="-122"/>
            <a:ea typeface="微软雅黑" panose="020B050302020402020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在线教育</a:t>
          </a:r>
          <a:r>
            <a:rPr lang="en-US" altLang="en-US" sz="2000" b="1" dirty="0">
              <a:latin typeface="微软雅黑" panose="020B0503020204020204" charset="-122"/>
              <a:ea typeface="微软雅黑" panose="020B0503020204020204" charset="-122"/>
            </a:rPr>
            <a:t>52.02%</a:t>
          </a:r>
          <a:endParaRPr lang="zh-CN" altLang="en-US" sz="2000" b="1" dirty="0">
            <a:latin typeface="微软雅黑" panose="020B0503020204020204" charset="-122"/>
            <a:ea typeface="微软雅黑" panose="020B0503020204020204" charset="-122"/>
          </a:endParaRPr>
        </a:p>
      </dgm:t>
    </dgm:pt>
    <dgm:pt modelId="{006A9808-CFFB-4B1B-B8D4-EC50F16E690D}" type="parTrans" cxnId="{D82C832F-FD38-4F61-A845-5B01E5AB3627}">
      <dgm:prSet/>
      <dgm:spPr/>
      <dgm:t>
        <a:bodyPr/>
        <a:lstStyle/>
        <a:p>
          <a:endParaRPr lang="zh-CN" altLang="en-US" sz="2000" b="1">
            <a:latin typeface="微软雅黑" panose="020B0503020204020204" charset="-122"/>
            <a:ea typeface="微软雅黑" panose="020B0503020204020204" charset="-122"/>
          </a:endParaRPr>
        </a:p>
      </dgm:t>
    </dgm:pt>
    <dgm:pt modelId="{AC722914-DF5F-4C35-96CB-64FCA64A617B}" type="sibTrans" cxnId="{D82C832F-FD38-4F61-A845-5B01E5AB3627}">
      <dgm:prSet/>
      <dgm:spPr/>
      <dgm:t>
        <a:bodyPr/>
        <a:lstStyle/>
        <a:p>
          <a:endParaRPr lang="zh-CN" altLang="en-US" sz="2000" b="1">
            <a:latin typeface="微软雅黑" panose="020B0503020204020204" charset="-122"/>
            <a:ea typeface="微软雅黑" panose="020B050302020402020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3">
        <dgm:presLayoutVars>
          <dgm:chMax val="0"/>
          <dgm:chPref val="0"/>
          <dgm:bulletEnabled val="1"/>
        </dgm:presLayoutVars>
      </dgm:prSet>
      <dgm:spPr/>
      <dgm:t>
        <a:bodyPr/>
        <a:lstStyle/>
        <a:p>
          <a:endParaRPr lang="zh-CN" altLang="en-US"/>
        </a:p>
      </dgm:t>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3">
        <dgm:presLayoutVars>
          <dgm:chMax val="0"/>
          <dgm:chPref val="0"/>
          <dgm:bulletEnabled val="1"/>
        </dgm:presLayoutVars>
      </dgm:prSet>
      <dgm:spPr/>
      <dgm:t>
        <a:bodyPr/>
        <a:lstStyle/>
        <a:p>
          <a:endParaRPr lang="zh-CN" altLang="en-US"/>
        </a:p>
      </dgm:t>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3">
        <dgm:presLayoutVars>
          <dgm:chMax val="0"/>
          <dgm:chPref val="0"/>
          <dgm:bulletEnabled val="1"/>
        </dgm:presLayoutVars>
      </dgm:prSet>
      <dgm:spPr/>
      <dgm:t>
        <a:bodyPr/>
        <a:lstStyle/>
        <a:p>
          <a:endParaRPr lang="zh-CN" altLang="en-US"/>
        </a:p>
      </dgm:t>
    </dgm:pt>
  </dgm:ptLst>
  <dgm:cxnLst>
    <dgm:cxn modelId="{74859B5E-5C3B-48CA-AB65-13101E9420A3}" type="presOf" srcId="{563A0440-6588-49DC-A933-54A16354F9CA}" destId="{2C65BCA7-1150-48C3-AFE5-637BA7EEB1F9}" srcOrd="0" destOrd="0" presId="urn:microsoft.com/office/officeart/2005/8/layout/chevron1"/>
    <dgm:cxn modelId="{A181ED06-BAC3-43B3-8C7D-AE3EF0F2360C}" type="presOf" srcId="{E6EF2189-3947-4A87-9A2A-F2FB5BC1F1BA}" destId="{591A1676-047A-49F6-BD31-C1F4032796A1}" srcOrd="0" destOrd="0" presId="urn:microsoft.com/office/officeart/2005/8/layout/chevron1"/>
    <dgm:cxn modelId="{66B30AE2-0A7E-4424-82DD-08211B7EC898}" srcId="{26CA4798-3CB0-40B9-A037-86F2859A3F94}" destId="{563A0440-6588-49DC-A933-54A16354F9CA}" srcOrd="1" destOrd="0" parTransId="{B5514D39-0272-43B2-90B7-D7E7E4ECBC33}" sibTransId="{C715601F-7D4A-4468-968C-09C79077FC7F}"/>
    <dgm:cxn modelId="{A991E174-F0A2-4620-8720-044BAD288A13}" type="presOf" srcId="{66713A7E-A8FD-46AA-B3C3-8E475647811E}" destId="{5D5D255E-F0A6-410D-B4C1-F43F49B61B72}" srcOrd="0" destOrd="0" presId="urn:microsoft.com/office/officeart/2005/8/layout/chevron1"/>
    <dgm:cxn modelId="{FC50F5B6-C75E-450A-88C1-9A3C7F99E07F}" type="presOf" srcId="{26CA4798-3CB0-40B9-A037-86F2859A3F94}" destId="{FD435509-35FB-4127-B88B-D54C111F7D14}" srcOrd="0" destOrd="0" presId="urn:microsoft.com/office/officeart/2005/8/layout/chevron1"/>
    <dgm:cxn modelId="{D82C832F-FD38-4F61-A845-5B01E5AB3627}" srcId="{26CA4798-3CB0-40B9-A037-86F2859A3F94}" destId="{E6EF2189-3947-4A87-9A2A-F2FB5BC1F1BA}" srcOrd="2" destOrd="0" parTransId="{006A9808-CFFB-4B1B-B8D4-EC50F16E690D}" sibTransId="{AC722914-DF5F-4C35-96CB-64FCA64A617B}"/>
    <dgm:cxn modelId="{CA847079-82C5-45F8-A43E-3647BF949198}" srcId="{26CA4798-3CB0-40B9-A037-86F2859A3F94}" destId="{66713A7E-A8FD-46AA-B3C3-8E475647811E}" srcOrd="0" destOrd="0" parTransId="{CDC87439-457C-4F4A-83BF-96B6AA6FA9DD}" sibTransId="{C6933977-7101-47E2-97B2-9D647AAD7799}"/>
    <dgm:cxn modelId="{A89F28B3-E1F5-492E-8D14-6A16AD08FFA0}" type="presParOf" srcId="{FD435509-35FB-4127-B88B-D54C111F7D14}" destId="{5D5D255E-F0A6-410D-B4C1-F43F49B61B72}" srcOrd="0" destOrd="0" presId="urn:microsoft.com/office/officeart/2005/8/layout/chevron1"/>
    <dgm:cxn modelId="{46496712-18A4-4D54-A801-0D520D516493}" type="presParOf" srcId="{FD435509-35FB-4127-B88B-D54C111F7D14}" destId="{D9C94D43-5F51-48F1-ADD7-D4441BEA05D8}" srcOrd="1" destOrd="0" presId="urn:microsoft.com/office/officeart/2005/8/layout/chevron1"/>
    <dgm:cxn modelId="{207F2AA0-3CBE-493E-95EE-F676D2250828}" type="presParOf" srcId="{FD435509-35FB-4127-B88B-D54C111F7D14}" destId="{2C65BCA7-1150-48C3-AFE5-637BA7EEB1F9}" srcOrd="2" destOrd="0" presId="urn:microsoft.com/office/officeart/2005/8/layout/chevron1"/>
    <dgm:cxn modelId="{20E5B4CC-AA1F-4983-B836-EE539356748B}" type="presParOf" srcId="{FD435509-35FB-4127-B88B-D54C111F7D14}" destId="{ACEE6221-47B6-471E-822E-6E7CAB10CA45}" srcOrd="3" destOrd="0" presId="urn:microsoft.com/office/officeart/2005/8/layout/chevron1"/>
    <dgm:cxn modelId="{1A44CC4E-FDEC-4228-9A90-4368EC7E3DA2}" type="presParOf" srcId="{FD435509-35FB-4127-B88B-D54C111F7D14}" destId="{591A1676-047A-49F6-BD31-C1F4032796A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A478C-26C3-4F60-822F-732991398D9D}" type="doc">
      <dgm:prSet loTypeId="urn:microsoft.com/office/officeart/2005/8/layout/process5#2" loCatId="process" qsTypeId="urn:microsoft.com/office/officeart/2005/8/quickstyle/simple1#5" qsCatId="simple" csTypeId="urn:microsoft.com/office/officeart/2005/8/colors/colorful3#3" csCatId="colorful" phldr="1"/>
      <dgm:spPr/>
      <dgm:t>
        <a:bodyPr/>
        <a:lstStyle/>
        <a:p>
          <a:endParaRPr lang="zh-CN" altLang="en-US"/>
        </a:p>
      </dgm:t>
    </dgm:pt>
    <dgm:pt modelId="{D9F322D8-FE8C-4A14-8FAF-315D5C281180}">
      <dgm:prSet phldrT="[文本]" phldr="0" custT="1"/>
      <dgm:spPr/>
      <dgm:t>
        <a:bodyPr vert="horz" wrap="square"/>
        <a:lstStyle/>
        <a:p>
          <a:pPr algn="ct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家庭</a:t>
          </a:r>
        </a:p>
      </dgm:t>
    </dgm:pt>
    <dgm:pt modelId="{B55046CF-1A2D-416A-AF12-38A6FD5B83B5}" type="parTrans" cxnId="{9B494EF9-F085-452C-8676-1F65B1B0A918}">
      <dgm:prSet/>
      <dgm:spPr/>
      <dgm:t>
        <a:bodyPr/>
        <a:lstStyle/>
        <a:p>
          <a:endParaRPr lang="zh-CN" altLang="en-US" sz="2000" b="1">
            <a:latin typeface="微软雅黑" panose="020B0503020204020204" charset="-122"/>
            <a:ea typeface="微软雅黑" panose="020B0503020204020204" charset="-122"/>
          </a:endParaRPr>
        </a:p>
      </dgm:t>
    </dgm:pt>
    <dgm:pt modelId="{8B462658-6336-4553-BFF0-B33AB3A58B6C}" type="sibTrans" cxnId="{9B494EF9-F085-452C-8676-1F65B1B0A918}">
      <dgm:prSet custT="1"/>
      <dgm:spPr/>
      <dgm:t>
        <a:bodyPr/>
        <a:lstStyle/>
        <a:p>
          <a:endParaRPr lang="zh-CN" altLang="en-US" sz="1600" b="1">
            <a:latin typeface="微软雅黑" panose="020B0503020204020204" charset="-122"/>
            <a:ea typeface="微软雅黑" panose="020B0503020204020204" charset="-122"/>
          </a:endParaRPr>
        </a:p>
      </dgm:t>
    </dgm:pt>
    <dgm:pt modelId="{A43D1B78-9517-4393-ACE8-867F66E179DA}">
      <dgm:prSet phldr="0" custT="1"/>
      <dgm:spPr/>
      <dgm:t>
        <a:bodyPr vert="horz" wrap="square"/>
        <a:lstStyle/>
        <a:p>
          <a:pPr>
            <a:lnSpc>
              <a:spcPct val="100000"/>
            </a:lnSpc>
            <a:spcBef>
              <a:spcPct val="0"/>
            </a:spcBef>
            <a:spcAft>
              <a:spcPct val="15000"/>
            </a:spcAft>
          </a:pPr>
          <a:r>
            <a:rPr lang="zh-CN" altLang="en-US" sz="1600" b="1" dirty="0">
              <a:latin typeface="微软雅黑" panose="020B0503020204020204" charset="-122"/>
              <a:ea typeface="微软雅黑" panose="020B0503020204020204" charset="-122"/>
            </a:rPr>
            <a:t>选择率</a:t>
          </a:r>
          <a:r>
            <a:rPr lang="en-US" altLang="zh-CN" sz="1600" b="1" dirty="0">
              <a:latin typeface="微软雅黑" panose="020B0503020204020204" charset="-122"/>
              <a:ea typeface="微软雅黑" panose="020B0503020204020204" charset="-122"/>
            </a:rPr>
            <a:t>83.54%</a:t>
          </a:r>
          <a:endParaRPr lang="zh-CN" altLang="en-US" sz="1600" b="1" dirty="0">
            <a:latin typeface="微软雅黑" panose="020B0503020204020204" charset="-122"/>
            <a:ea typeface="微软雅黑" panose="020B0503020204020204" charset="-122"/>
          </a:endParaRPr>
        </a:p>
      </dgm:t>
    </dgm:pt>
    <dgm:pt modelId="{145E01AF-64B5-4068-A2F5-2C6F422FECF9}" type="parTrans" cxnId="{73EBA996-32A9-454D-BCFC-84A0E8821F23}">
      <dgm:prSet/>
      <dgm:spPr/>
    </dgm:pt>
    <dgm:pt modelId="{152CE611-D9B8-4B3B-8A55-F2A18CC7B472}" type="sibTrans" cxnId="{73EBA996-32A9-454D-BCFC-84A0E8821F23}">
      <dgm:prSet/>
      <dgm:spPr/>
    </dgm:pt>
    <dgm:pt modelId="{04A26C56-EE75-4DD2-8B34-B736A28358D2}">
      <dgm:prSet phldr="0" custT="1"/>
      <dgm:spPr/>
      <dgm:t>
        <a:bodyPr vert="horz" wrap="square"/>
        <a:lstStyle/>
        <a:p>
          <a:pPr algn="ct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学校</a:t>
          </a:r>
        </a:p>
      </dgm:t>
    </dgm:pt>
    <dgm:pt modelId="{AE2CB8B8-205C-47D4-934C-0E99E080A2BB}" type="parTrans" cxnId="{23B55D93-319D-4126-AE98-80A1D7FCE2FB}">
      <dgm:prSet/>
      <dgm:spPr/>
      <dgm:t>
        <a:bodyPr/>
        <a:lstStyle/>
        <a:p>
          <a:endParaRPr lang="zh-CN" altLang="en-US" sz="2000" b="1">
            <a:latin typeface="微软雅黑" panose="020B0503020204020204" charset="-122"/>
            <a:ea typeface="微软雅黑" panose="020B0503020204020204" charset="-122"/>
          </a:endParaRPr>
        </a:p>
      </dgm:t>
    </dgm:pt>
    <dgm:pt modelId="{2D33FCA8-8C6C-4FB5-8EF6-900B3479B904}" type="sibTrans" cxnId="{23B55D93-319D-4126-AE98-80A1D7FCE2FB}">
      <dgm:prSet custT="1"/>
      <dgm:spPr/>
      <dgm:t>
        <a:bodyPr/>
        <a:lstStyle/>
        <a:p>
          <a:endParaRPr lang="zh-CN" altLang="en-US" sz="1600" b="1">
            <a:latin typeface="微软雅黑" panose="020B0503020204020204" charset="-122"/>
            <a:ea typeface="微软雅黑" panose="020B0503020204020204" charset="-122"/>
          </a:endParaRPr>
        </a:p>
      </dgm:t>
    </dgm:pt>
    <dgm:pt modelId="{4274AAD8-2098-4B86-94C0-504BB33C491A}">
      <dgm:prSet phldr="0" custT="1"/>
      <dgm:spPr/>
      <dgm:t>
        <a:bodyPr vert="horz" wrap="square"/>
        <a:lstStyle/>
        <a:p>
          <a:pPr>
            <a:lnSpc>
              <a:spcPct val="100000"/>
            </a:lnSpc>
            <a:spcBef>
              <a:spcPct val="0"/>
            </a:spcBef>
            <a:spcAft>
              <a:spcPct val="15000"/>
            </a:spcAft>
          </a:pPr>
          <a:r>
            <a:rPr lang="zh-CN" altLang="en-US" sz="1600" b="1" dirty="0">
              <a:latin typeface="微软雅黑" panose="020B0503020204020204" charset="-122"/>
              <a:ea typeface="微软雅黑" panose="020B0503020204020204" charset="-122"/>
            </a:rPr>
            <a:t>选择率</a:t>
          </a:r>
          <a:r>
            <a:rPr lang="en-US" altLang="zh-CN" sz="1600" b="1" dirty="0">
              <a:latin typeface="微软雅黑" panose="020B0503020204020204" charset="-122"/>
              <a:ea typeface="微软雅黑" panose="020B0503020204020204" charset="-122"/>
            </a:rPr>
            <a:t>71.74%</a:t>
          </a:r>
          <a:endParaRPr lang="zh-CN" altLang="en-US" sz="1600" b="1" dirty="0">
            <a:latin typeface="微软雅黑" panose="020B0503020204020204" charset="-122"/>
            <a:ea typeface="微软雅黑" panose="020B0503020204020204" charset="-122"/>
          </a:endParaRPr>
        </a:p>
      </dgm:t>
    </dgm:pt>
    <dgm:pt modelId="{34A43982-CDFA-489C-9365-F5A270560B03}" type="parTrans" cxnId="{979837F6-CE15-4D43-A19F-E5F94C3031F8}">
      <dgm:prSet/>
      <dgm:spPr/>
    </dgm:pt>
    <dgm:pt modelId="{0170E270-600C-441A-AD2A-F124DB6AC79D}" type="sibTrans" cxnId="{979837F6-CE15-4D43-A19F-E5F94C3031F8}">
      <dgm:prSet/>
      <dgm:spPr/>
    </dgm:pt>
    <dgm:pt modelId="{7F0374EB-D616-400D-BD41-B454C1F22437}">
      <dgm:prSet phldrT="[文本]" phldr="0" custT="1"/>
      <dgm:spPr/>
      <dgm:t>
        <a:bodyPr vert="horz" wrap="square"/>
        <a:lstStyle/>
        <a:p>
          <a:pPr algn="ct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互联网平台</a:t>
          </a:r>
        </a:p>
      </dgm:t>
    </dgm:pt>
    <dgm:pt modelId="{4A837270-5F57-43A4-9353-8979123E207C}" type="parTrans" cxnId="{8E0A6D39-110A-4706-BB21-858B4D4387D7}">
      <dgm:prSet/>
      <dgm:spPr/>
      <dgm:t>
        <a:bodyPr/>
        <a:lstStyle/>
        <a:p>
          <a:endParaRPr lang="zh-CN" altLang="en-US" sz="2000" b="1">
            <a:latin typeface="微软雅黑" panose="020B0503020204020204" charset="-122"/>
            <a:ea typeface="微软雅黑" panose="020B0503020204020204" charset="-122"/>
          </a:endParaRPr>
        </a:p>
      </dgm:t>
    </dgm:pt>
    <dgm:pt modelId="{0C92D3CE-3DC0-43D5-AD3A-1D129F3BDD7F}" type="sibTrans" cxnId="{8E0A6D39-110A-4706-BB21-858B4D4387D7}">
      <dgm:prSet custT="1"/>
      <dgm:spPr/>
      <dgm:t>
        <a:bodyPr/>
        <a:lstStyle/>
        <a:p>
          <a:endParaRPr lang="zh-CN" altLang="en-US" sz="1600" b="1">
            <a:latin typeface="微软雅黑" panose="020B0503020204020204" charset="-122"/>
            <a:ea typeface="微软雅黑" panose="020B0503020204020204" charset="-122"/>
          </a:endParaRPr>
        </a:p>
      </dgm:t>
    </dgm:pt>
    <dgm:pt modelId="{D9015BA6-AF82-4896-B64E-6BF3BAC332D4}">
      <dgm:prSet phldr="0" custT="1"/>
      <dgm:spPr/>
      <dgm:t>
        <a:bodyPr vert="horz" wrap="square"/>
        <a:lstStyle/>
        <a:p>
          <a:pPr>
            <a:lnSpc>
              <a:spcPct val="100000"/>
            </a:lnSpc>
            <a:spcBef>
              <a:spcPct val="0"/>
            </a:spcBef>
            <a:spcAft>
              <a:spcPct val="15000"/>
            </a:spcAft>
          </a:pPr>
          <a:r>
            <a:rPr lang="zh-CN" altLang="en-US" sz="1600" b="1" dirty="0">
              <a:latin typeface="微软雅黑" panose="020B0503020204020204" charset="-122"/>
              <a:ea typeface="微软雅黑" panose="020B0503020204020204" charset="-122"/>
            </a:rPr>
            <a:t>选择率</a:t>
          </a:r>
          <a:r>
            <a:rPr lang="en-US" altLang="zh-CN" sz="1600" b="1" dirty="0">
              <a:latin typeface="微软雅黑" panose="020B0503020204020204" charset="-122"/>
              <a:ea typeface="微软雅黑" panose="020B0503020204020204" charset="-122"/>
            </a:rPr>
            <a:t>58.3%</a:t>
          </a:r>
          <a:endParaRPr lang="zh-CN" altLang="en-US" sz="1600" b="1" dirty="0">
            <a:latin typeface="微软雅黑" panose="020B0503020204020204" charset="-122"/>
            <a:ea typeface="微软雅黑" panose="020B0503020204020204" charset="-122"/>
          </a:endParaRPr>
        </a:p>
      </dgm:t>
    </dgm:pt>
    <dgm:pt modelId="{409BD8BA-572A-4BB7-9BA9-FEFA9ABF9FF9}" type="parTrans" cxnId="{42258B11-03C9-4FD6-A7E9-86CDE6DE52CC}">
      <dgm:prSet/>
      <dgm:spPr/>
    </dgm:pt>
    <dgm:pt modelId="{715DA96C-7756-4244-AC2B-B2AF1AEBE636}" type="sibTrans" cxnId="{42258B11-03C9-4FD6-A7E9-86CDE6DE52CC}">
      <dgm:prSet/>
      <dgm:spPr/>
    </dgm:pt>
    <dgm:pt modelId="{59A220B1-4A81-427B-84D1-7604C4ACC77D}">
      <dgm:prSet phldrT="[文本]" phldr="0" custT="1"/>
      <dgm:spPr/>
      <dgm:t>
        <a:bodyPr vert="horz" wrap="square"/>
        <a:lstStyle/>
        <a:p>
          <a:pP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未成年人自己</a:t>
          </a:r>
        </a:p>
      </dgm:t>
    </dgm:pt>
    <dgm:pt modelId="{825EE08C-4303-4545-9171-FD2BE04D6E95}" type="parTrans" cxnId="{48EA175F-A7EC-4E8B-B306-E29220936778}">
      <dgm:prSet/>
      <dgm:spPr/>
      <dgm:t>
        <a:bodyPr/>
        <a:lstStyle/>
        <a:p>
          <a:endParaRPr lang="zh-CN" altLang="en-US" sz="2000" b="1">
            <a:latin typeface="微软雅黑" panose="020B0503020204020204" charset="-122"/>
            <a:ea typeface="微软雅黑" panose="020B0503020204020204" charset="-122"/>
          </a:endParaRPr>
        </a:p>
      </dgm:t>
    </dgm:pt>
    <dgm:pt modelId="{3D5FBA3E-1005-4B54-806D-9A3BBBB8BF6D}" type="sibTrans" cxnId="{48EA175F-A7EC-4E8B-B306-E29220936778}">
      <dgm:prSet custT="1"/>
      <dgm:spPr/>
      <dgm:t>
        <a:bodyPr/>
        <a:lstStyle/>
        <a:p>
          <a:endParaRPr lang="zh-CN" altLang="en-US" sz="1600" b="1">
            <a:latin typeface="微软雅黑" panose="020B0503020204020204" charset="-122"/>
            <a:ea typeface="微软雅黑" panose="020B0503020204020204" charset="-122"/>
          </a:endParaRPr>
        </a:p>
      </dgm:t>
    </dgm:pt>
    <dgm:pt modelId="{9421D6AB-1674-434E-A7CF-F238EA743AC4}">
      <dgm:prSet phldr="0" custT="1"/>
      <dgm:spPr/>
      <dgm:t>
        <a:bodyPr vert="horz" wrap="square"/>
        <a:lstStyle/>
        <a:p>
          <a:pPr>
            <a:lnSpc>
              <a:spcPct val="100000"/>
            </a:lnSpc>
            <a:spcBef>
              <a:spcPct val="0"/>
            </a:spcBef>
            <a:spcAft>
              <a:spcPct val="15000"/>
            </a:spcAft>
          </a:pPr>
          <a:r>
            <a:rPr lang="zh-CN" altLang="en-US" sz="1600" b="1" dirty="0">
              <a:latin typeface="微软雅黑" panose="020B0503020204020204" charset="-122"/>
              <a:ea typeface="微软雅黑" panose="020B0503020204020204" charset="-122"/>
            </a:rPr>
            <a:t>选择率</a:t>
          </a:r>
          <a:r>
            <a:rPr lang="en-US" altLang="zh-CN" sz="1600" b="1" dirty="0">
              <a:latin typeface="微软雅黑" panose="020B0503020204020204" charset="-122"/>
              <a:ea typeface="微软雅黑" panose="020B0503020204020204" charset="-122"/>
            </a:rPr>
            <a:t>54.62%</a:t>
          </a:r>
          <a:endParaRPr lang="zh-CN" altLang="en-US" sz="1600" b="1" dirty="0">
            <a:latin typeface="微软雅黑" panose="020B0503020204020204" charset="-122"/>
            <a:ea typeface="微软雅黑" panose="020B0503020204020204" charset="-122"/>
          </a:endParaRPr>
        </a:p>
      </dgm:t>
    </dgm:pt>
    <dgm:pt modelId="{37493964-283C-49D1-BE2C-F1A912002F34}" type="parTrans" cxnId="{0688B3B1-EADA-4632-9138-667FF6032DF3}">
      <dgm:prSet/>
      <dgm:spPr/>
    </dgm:pt>
    <dgm:pt modelId="{6758733B-D8E3-4965-BE9B-77E944D52F73}" type="sibTrans" cxnId="{0688B3B1-EADA-4632-9138-667FF6032DF3}">
      <dgm:prSet/>
      <dgm:spPr/>
    </dgm:pt>
    <dgm:pt modelId="{09FEA61E-4B2C-45AE-993E-E0F4E32E65DB}">
      <dgm:prSet phldrT="[文本]" phldr="0" custT="1"/>
      <dgm:spPr/>
      <dgm:t>
        <a:bodyPr vert="horz" wrap="square"/>
        <a:lstStyle/>
        <a:p>
          <a:pPr algn="ctr">
            <a:lnSpc>
              <a:spcPct val="100000"/>
            </a:lnSpc>
            <a:spcBef>
              <a:spcPct val="0"/>
            </a:spcBef>
            <a:spcAft>
              <a:spcPct val="35000"/>
            </a:spcAft>
          </a:pPr>
          <a:r>
            <a:rPr lang="zh-CN" altLang="en-US" sz="2000" b="1" dirty="0">
              <a:latin typeface="微软雅黑" panose="020B0503020204020204" charset="-122"/>
              <a:ea typeface="微软雅黑" panose="020B0503020204020204" charset="-122"/>
            </a:rPr>
            <a:t>政府</a:t>
          </a:r>
        </a:p>
      </dgm:t>
    </dgm:pt>
    <dgm:pt modelId="{341CAEE1-0DC0-4DD9-B38F-C247A2E787ED}" type="parTrans" cxnId="{491D9A33-CEE7-401C-8B09-EC364D95B3C0}">
      <dgm:prSet/>
      <dgm:spPr/>
      <dgm:t>
        <a:bodyPr/>
        <a:lstStyle/>
        <a:p>
          <a:endParaRPr lang="zh-CN" altLang="en-US" sz="2000" b="1">
            <a:latin typeface="微软雅黑" panose="020B0503020204020204" charset="-122"/>
            <a:ea typeface="微软雅黑" panose="020B0503020204020204" charset="-122"/>
          </a:endParaRPr>
        </a:p>
      </dgm:t>
    </dgm:pt>
    <dgm:pt modelId="{FEA52A2B-641F-4E53-9374-6ADC2DF26764}" type="sibTrans" cxnId="{491D9A33-CEE7-401C-8B09-EC364D95B3C0}">
      <dgm:prSet/>
      <dgm:spPr/>
      <dgm:t>
        <a:bodyPr/>
        <a:lstStyle/>
        <a:p>
          <a:endParaRPr lang="zh-CN" altLang="en-US" sz="2000" b="1">
            <a:latin typeface="微软雅黑" panose="020B0503020204020204" charset="-122"/>
            <a:ea typeface="微软雅黑" panose="020B0503020204020204" charset="-122"/>
          </a:endParaRPr>
        </a:p>
      </dgm:t>
    </dgm:pt>
    <dgm:pt modelId="{1CB970B4-4D38-49FC-B575-B9968A1272F6}">
      <dgm:prSet phldr="0" custT="1"/>
      <dgm:spPr/>
      <dgm:t>
        <a:bodyPr vert="horz" wrap="square"/>
        <a:lstStyle/>
        <a:p>
          <a:pPr>
            <a:lnSpc>
              <a:spcPct val="100000"/>
            </a:lnSpc>
            <a:spcBef>
              <a:spcPct val="0"/>
            </a:spcBef>
            <a:spcAft>
              <a:spcPct val="15000"/>
            </a:spcAft>
          </a:pPr>
          <a:r>
            <a:rPr lang="zh-CN" altLang="en-US" sz="1600" b="1" dirty="0">
              <a:latin typeface="微软雅黑" panose="020B0503020204020204" charset="-122"/>
              <a:ea typeface="微软雅黑" panose="020B0503020204020204" charset="-122"/>
            </a:rPr>
            <a:t>选择率</a:t>
          </a:r>
          <a:r>
            <a:rPr lang="en-US" altLang="zh-CN" sz="1600" b="1" dirty="0">
              <a:latin typeface="微软雅黑" panose="020B0503020204020204" charset="-122"/>
              <a:ea typeface="微软雅黑" panose="020B0503020204020204" charset="-122"/>
            </a:rPr>
            <a:t>42.91%</a:t>
          </a:r>
          <a:endParaRPr lang="zh-CN" altLang="en-US" sz="1600" b="1" dirty="0">
            <a:latin typeface="微软雅黑" panose="020B0503020204020204" charset="-122"/>
            <a:ea typeface="微软雅黑" panose="020B0503020204020204" charset="-122"/>
          </a:endParaRPr>
        </a:p>
      </dgm:t>
    </dgm:pt>
    <dgm:pt modelId="{A2CB656D-4774-450C-8393-FC1A99518B07}" type="parTrans" cxnId="{74366A9B-BECD-44F3-938E-06BDB85F89F8}">
      <dgm:prSet/>
      <dgm:spPr/>
    </dgm:pt>
    <dgm:pt modelId="{31A2CEF0-B244-4BA6-8EB5-218830B46DAA}" type="sibTrans" cxnId="{74366A9B-BECD-44F3-938E-06BDB85F89F8}">
      <dgm:prSet/>
      <dgm:spPr/>
    </dgm:pt>
    <dgm:pt modelId="{146661AB-92F6-40E7-81DF-0CAA07A90422}" type="pres">
      <dgm:prSet presAssocID="{D78A478C-26C3-4F60-822F-732991398D9D}" presName="diagram" presStyleCnt="0">
        <dgm:presLayoutVars>
          <dgm:dir/>
          <dgm:resizeHandles val="exact"/>
        </dgm:presLayoutVars>
      </dgm:prSet>
      <dgm:spPr/>
      <dgm:t>
        <a:bodyPr/>
        <a:lstStyle/>
        <a:p>
          <a:endParaRPr lang="zh-CN" altLang="en-US"/>
        </a:p>
      </dgm:t>
    </dgm:pt>
    <dgm:pt modelId="{83BF8D31-1EE0-4DA2-A5EF-F5FCBA571056}" type="pres">
      <dgm:prSet presAssocID="{D9F322D8-FE8C-4A14-8FAF-315D5C281180}" presName="node" presStyleLbl="node1" presStyleIdx="0" presStyleCnt="5">
        <dgm:presLayoutVars>
          <dgm:bulletEnabled val="1"/>
        </dgm:presLayoutVars>
      </dgm:prSet>
      <dgm:spPr/>
      <dgm:t>
        <a:bodyPr/>
        <a:lstStyle/>
        <a:p>
          <a:endParaRPr lang="zh-CN" altLang="en-US"/>
        </a:p>
      </dgm:t>
    </dgm:pt>
    <dgm:pt modelId="{5FF3E74F-0359-447B-94F3-6ABBAA7BDD1F}" type="pres">
      <dgm:prSet presAssocID="{8B462658-6336-4553-BFF0-B33AB3A58B6C}" presName="sibTrans" presStyleLbl="sibTrans2D1" presStyleIdx="0" presStyleCnt="4"/>
      <dgm:spPr/>
      <dgm:t>
        <a:bodyPr/>
        <a:lstStyle/>
        <a:p>
          <a:endParaRPr lang="zh-CN" altLang="en-US"/>
        </a:p>
      </dgm:t>
    </dgm:pt>
    <dgm:pt modelId="{08E37CD5-39DC-477D-9B03-B75884788632}" type="pres">
      <dgm:prSet presAssocID="{8B462658-6336-4553-BFF0-B33AB3A58B6C}" presName="connectorText" presStyleLbl="sibTrans2D1" presStyleIdx="0" presStyleCnt="4"/>
      <dgm:spPr/>
      <dgm:t>
        <a:bodyPr/>
        <a:lstStyle/>
        <a:p>
          <a:endParaRPr lang="zh-CN" altLang="en-US"/>
        </a:p>
      </dgm:t>
    </dgm:pt>
    <dgm:pt modelId="{CD943CF4-80EC-4C28-BA5C-F543E84C2629}" type="pres">
      <dgm:prSet presAssocID="{04A26C56-EE75-4DD2-8B34-B736A28358D2}" presName="node" presStyleLbl="node1" presStyleIdx="1" presStyleCnt="5">
        <dgm:presLayoutVars>
          <dgm:bulletEnabled val="1"/>
        </dgm:presLayoutVars>
      </dgm:prSet>
      <dgm:spPr/>
      <dgm:t>
        <a:bodyPr/>
        <a:lstStyle/>
        <a:p>
          <a:endParaRPr lang="zh-CN" altLang="en-US"/>
        </a:p>
      </dgm:t>
    </dgm:pt>
    <dgm:pt modelId="{78B177A5-E025-483D-94EA-FCE7A12FE480}" type="pres">
      <dgm:prSet presAssocID="{2D33FCA8-8C6C-4FB5-8EF6-900B3479B904}" presName="sibTrans" presStyleLbl="sibTrans2D1" presStyleIdx="1" presStyleCnt="4"/>
      <dgm:spPr/>
      <dgm:t>
        <a:bodyPr/>
        <a:lstStyle/>
        <a:p>
          <a:endParaRPr lang="zh-CN" altLang="en-US"/>
        </a:p>
      </dgm:t>
    </dgm:pt>
    <dgm:pt modelId="{6181CE79-AD77-437E-9F47-FD758E42B05F}" type="pres">
      <dgm:prSet presAssocID="{2D33FCA8-8C6C-4FB5-8EF6-900B3479B904}" presName="connectorText" presStyleLbl="sibTrans2D1" presStyleIdx="1" presStyleCnt="4"/>
      <dgm:spPr/>
      <dgm:t>
        <a:bodyPr/>
        <a:lstStyle/>
        <a:p>
          <a:endParaRPr lang="zh-CN" altLang="en-US"/>
        </a:p>
      </dgm:t>
    </dgm:pt>
    <dgm:pt modelId="{BE310ADF-545A-4BDF-A3AD-B749BB73BB95}" type="pres">
      <dgm:prSet presAssocID="{7F0374EB-D616-400D-BD41-B454C1F22437}" presName="node" presStyleLbl="node1" presStyleIdx="2" presStyleCnt="5">
        <dgm:presLayoutVars>
          <dgm:bulletEnabled val="1"/>
        </dgm:presLayoutVars>
      </dgm:prSet>
      <dgm:spPr/>
      <dgm:t>
        <a:bodyPr/>
        <a:lstStyle/>
        <a:p>
          <a:endParaRPr lang="zh-CN" altLang="en-US"/>
        </a:p>
      </dgm:t>
    </dgm:pt>
    <dgm:pt modelId="{1B0A23F5-C1C6-419E-8D55-4D73FD9B40BF}" type="pres">
      <dgm:prSet presAssocID="{0C92D3CE-3DC0-43D5-AD3A-1D129F3BDD7F}" presName="sibTrans" presStyleLbl="sibTrans2D1" presStyleIdx="2" presStyleCnt="4"/>
      <dgm:spPr/>
      <dgm:t>
        <a:bodyPr/>
        <a:lstStyle/>
        <a:p>
          <a:endParaRPr lang="zh-CN" altLang="en-US"/>
        </a:p>
      </dgm:t>
    </dgm:pt>
    <dgm:pt modelId="{18B06D1F-4644-4E2E-808C-380D6532C84F}" type="pres">
      <dgm:prSet presAssocID="{0C92D3CE-3DC0-43D5-AD3A-1D129F3BDD7F}" presName="connectorText" presStyleLbl="sibTrans2D1" presStyleIdx="2" presStyleCnt="4"/>
      <dgm:spPr/>
      <dgm:t>
        <a:bodyPr/>
        <a:lstStyle/>
        <a:p>
          <a:endParaRPr lang="zh-CN" altLang="en-US"/>
        </a:p>
      </dgm:t>
    </dgm:pt>
    <dgm:pt modelId="{5B008C7E-E364-4FB9-B818-155E6C8561E9}" type="pres">
      <dgm:prSet presAssocID="{59A220B1-4A81-427B-84D1-7604C4ACC77D}" presName="node" presStyleLbl="node1" presStyleIdx="3" presStyleCnt="5">
        <dgm:presLayoutVars>
          <dgm:bulletEnabled val="1"/>
        </dgm:presLayoutVars>
      </dgm:prSet>
      <dgm:spPr/>
      <dgm:t>
        <a:bodyPr/>
        <a:lstStyle/>
        <a:p>
          <a:endParaRPr lang="zh-CN" altLang="en-US"/>
        </a:p>
      </dgm:t>
    </dgm:pt>
    <dgm:pt modelId="{B8C3CFFF-061F-4999-AB45-90BDA9999218}" type="pres">
      <dgm:prSet presAssocID="{3D5FBA3E-1005-4B54-806D-9A3BBBB8BF6D}" presName="sibTrans" presStyleLbl="sibTrans2D1" presStyleIdx="3" presStyleCnt="4"/>
      <dgm:spPr/>
      <dgm:t>
        <a:bodyPr/>
        <a:lstStyle/>
        <a:p>
          <a:endParaRPr lang="zh-CN" altLang="en-US"/>
        </a:p>
      </dgm:t>
    </dgm:pt>
    <dgm:pt modelId="{5A85C68F-59CC-4280-9DC4-3F51A6DCB41A}" type="pres">
      <dgm:prSet presAssocID="{3D5FBA3E-1005-4B54-806D-9A3BBBB8BF6D}" presName="connectorText" presStyleLbl="sibTrans2D1" presStyleIdx="3" presStyleCnt="4"/>
      <dgm:spPr/>
      <dgm:t>
        <a:bodyPr/>
        <a:lstStyle/>
        <a:p>
          <a:endParaRPr lang="zh-CN" altLang="en-US"/>
        </a:p>
      </dgm:t>
    </dgm:pt>
    <dgm:pt modelId="{EC3A9D37-F344-41F4-BEE5-AE4B13959417}" type="pres">
      <dgm:prSet presAssocID="{09FEA61E-4B2C-45AE-993E-E0F4E32E65DB}" presName="node" presStyleLbl="node1" presStyleIdx="4" presStyleCnt="5">
        <dgm:presLayoutVars>
          <dgm:bulletEnabled val="1"/>
        </dgm:presLayoutVars>
      </dgm:prSet>
      <dgm:spPr/>
      <dgm:t>
        <a:bodyPr/>
        <a:lstStyle/>
        <a:p>
          <a:endParaRPr lang="zh-CN" altLang="en-US"/>
        </a:p>
      </dgm:t>
    </dgm:pt>
  </dgm:ptLst>
  <dgm:cxnLst>
    <dgm:cxn modelId="{47686D73-7125-4F9A-AEE5-66C79E4BCCFE}" type="presOf" srcId="{9421D6AB-1674-434E-A7CF-F238EA743AC4}" destId="{5B008C7E-E364-4FB9-B818-155E6C8561E9}" srcOrd="0" destOrd="1" presId="urn:microsoft.com/office/officeart/2005/8/layout/process5#2"/>
    <dgm:cxn modelId="{2D47BD81-8D7C-4F3E-B5B7-CD9DC597A724}" type="presOf" srcId="{1CB970B4-4D38-49FC-B575-B9968A1272F6}" destId="{EC3A9D37-F344-41F4-BEE5-AE4B13959417}" srcOrd="0" destOrd="1" presId="urn:microsoft.com/office/officeart/2005/8/layout/process5#2"/>
    <dgm:cxn modelId="{8C19A2FB-C472-4337-BDBE-6F7E02C452C1}" type="presOf" srcId="{D9F322D8-FE8C-4A14-8FAF-315D5C281180}" destId="{83BF8D31-1EE0-4DA2-A5EF-F5FCBA571056}" srcOrd="0" destOrd="0" presId="urn:microsoft.com/office/officeart/2005/8/layout/process5#2"/>
    <dgm:cxn modelId="{77DFD44D-2022-4F06-B902-47CB11D42A90}" type="presOf" srcId="{2D33FCA8-8C6C-4FB5-8EF6-900B3479B904}" destId="{6181CE79-AD77-437E-9F47-FD758E42B05F}" srcOrd="1" destOrd="0" presId="urn:microsoft.com/office/officeart/2005/8/layout/process5#2"/>
    <dgm:cxn modelId="{48398F5E-0B77-44FF-B0C4-4B1BD483026A}" type="presOf" srcId="{09FEA61E-4B2C-45AE-993E-E0F4E32E65DB}" destId="{EC3A9D37-F344-41F4-BEE5-AE4B13959417}" srcOrd="0" destOrd="0" presId="urn:microsoft.com/office/officeart/2005/8/layout/process5#2"/>
    <dgm:cxn modelId="{71BA5951-53ED-4261-BFD4-B66B44FBFDBF}" type="presOf" srcId="{A43D1B78-9517-4393-ACE8-867F66E179DA}" destId="{83BF8D31-1EE0-4DA2-A5EF-F5FCBA571056}" srcOrd="0" destOrd="1" presId="urn:microsoft.com/office/officeart/2005/8/layout/process5#2"/>
    <dgm:cxn modelId="{8E0A6D39-110A-4706-BB21-858B4D4387D7}" srcId="{D78A478C-26C3-4F60-822F-732991398D9D}" destId="{7F0374EB-D616-400D-BD41-B454C1F22437}" srcOrd="2" destOrd="0" parTransId="{4A837270-5F57-43A4-9353-8979123E207C}" sibTransId="{0C92D3CE-3DC0-43D5-AD3A-1D129F3BDD7F}"/>
    <dgm:cxn modelId="{1F5BDF04-0A47-4389-91EB-18E5F5D7CD31}" type="presOf" srcId="{0C92D3CE-3DC0-43D5-AD3A-1D129F3BDD7F}" destId="{1B0A23F5-C1C6-419E-8D55-4D73FD9B40BF}" srcOrd="0" destOrd="0" presId="urn:microsoft.com/office/officeart/2005/8/layout/process5#2"/>
    <dgm:cxn modelId="{73EBA996-32A9-454D-BCFC-84A0E8821F23}" srcId="{D9F322D8-FE8C-4A14-8FAF-315D5C281180}" destId="{A43D1B78-9517-4393-ACE8-867F66E179DA}" srcOrd="0" destOrd="0" parTransId="{145E01AF-64B5-4068-A2F5-2C6F422FECF9}" sibTransId="{152CE611-D9B8-4B3B-8A55-F2A18CC7B472}"/>
    <dgm:cxn modelId="{F0D999B0-B323-4B67-8606-3F27E69CD43A}" type="presOf" srcId="{59A220B1-4A81-427B-84D1-7604C4ACC77D}" destId="{5B008C7E-E364-4FB9-B818-155E6C8561E9}" srcOrd="0" destOrd="0" presId="urn:microsoft.com/office/officeart/2005/8/layout/process5#2"/>
    <dgm:cxn modelId="{5DB3003D-A820-4A5B-A5D6-A9B189D5632D}" type="presOf" srcId="{8B462658-6336-4553-BFF0-B33AB3A58B6C}" destId="{08E37CD5-39DC-477D-9B03-B75884788632}" srcOrd="1" destOrd="0" presId="urn:microsoft.com/office/officeart/2005/8/layout/process5#2"/>
    <dgm:cxn modelId="{74366A9B-BECD-44F3-938E-06BDB85F89F8}" srcId="{09FEA61E-4B2C-45AE-993E-E0F4E32E65DB}" destId="{1CB970B4-4D38-49FC-B575-B9968A1272F6}" srcOrd="0" destOrd="0" parTransId="{A2CB656D-4774-450C-8393-FC1A99518B07}" sibTransId="{31A2CEF0-B244-4BA6-8EB5-218830B46DAA}"/>
    <dgm:cxn modelId="{9B494EF9-F085-452C-8676-1F65B1B0A918}" srcId="{D78A478C-26C3-4F60-822F-732991398D9D}" destId="{D9F322D8-FE8C-4A14-8FAF-315D5C281180}" srcOrd="0" destOrd="0" parTransId="{B55046CF-1A2D-416A-AF12-38A6FD5B83B5}" sibTransId="{8B462658-6336-4553-BFF0-B33AB3A58B6C}"/>
    <dgm:cxn modelId="{698AF2EA-A5C5-40BA-8A73-8EA7EF629468}" type="presOf" srcId="{8B462658-6336-4553-BFF0-B33AB3A58B6C}" destId="{5FF3E74F-0359-447B-94F3-6ABBAA7BDD1F}" srcOrd="0" destOrd="0" presId="urn:microsoft.com/office/officeart/2005/8/layout/process5#2"/>
    <dgm:cxn modelId="{61E905A9-063E-4D8E-B181-EE66A70CEFC2}" type="presOf" srcId="{2D33FCA8-8C6C-4FB5-8EF6-900B3479B904}" destId="{78B177A5-E025-483D-94EA-FCE7A12FE480}" srcOrd="0" destOrd="0" presId="urn:microsoft.com/office/officeart/2005/8/layout/process5#2"/>
    <dgm:cxn modelId="{41965570-CBD1-4024-8348-326911CD3BD7}" type="presOf" srcId="{7F0374EB-D616-400D-BD41-B454C1F22437}" destId="{BE310ADF-545A-4BDF-A3AD-B749BB73BB95}" srcOrd="0" destOrd="0" presId="urn:microsoft.com/office/officeart/2005/8/layout/process5#2"/>
    <dgm:cxn modelId="{979837F6-CE15-4D43-A19F-E5F94C3031F8}" srcId="{04A26C56-EE75-4DD2-8B34-B736A28358D2}" destId="{4274AAD8-2098-4B86-94C0-504BB33C491A}" srcOrd="0" destOrd="0" parTransId="{34A43982-CDFA-489C-9365-F5A270560B03}" sibTransId="{0170E270-600C-441A-AD2A-F124DB6AC79D}"/>
    <dgm:cxn modelId="{0688B3B1-EADA-4632-9138-667FF6032DF3}" srcId="{59A220B1-4A81-427B-84D1-7604C4ACC77D}" destId="{9421D6AB-1674-434E-A7CF-F238EA743AC4}" srcOrd="0" destOrd="0" parTransId="{37493964-283C-49D1-BE2C-F1A912002F34}" sibTransId="{6758733B-D8E3-4965-BE9B-77E944D52F73}"/>
    <dgm:cxn modelId="{610A6F78-3A9C-4206-BD23-2DA821C948E0}" type="presOf" srcId="{D78A478C-26C3-4F60-822F-732991398D9D}" destId="{146661AB-92F6-40E7-81DF-0CAA07A90422}" srcOrd="0" destOrd="0" presId="urn:microsoft.com/office/officeart/2005/8/layout/process5#2"/>
    <dgm:cxn modelId="{23B55D93-319D-4126-AE98-80A1D7FCE2FB}" srcId="{D78A478C-26C3-4F60-822F-732991398D9D}" destId="{04A26C56-EE75-4DD2-8B34-B736A28358D2}" srcOrd="1" destOrd="0" parTransId="{AE2CB8B8-205C-47D4-934C-0E99E080A2BB}" sibTransId="{2D33FCA8-8C6C-4FB5-8EF6-900B3479B904}"/>
    <dgm:cxn modelId="{E3FAD4A3-D0FA-4BF3-B816-CB36EFC7588C}" type="presOf" srcId="{3D5FBA3E-1005-4B54-806D-9A3BBBB8BF6D}" destId="{B8C3CFFF-061F-4999-AB45-90BDA9999218}" srcOrd="0" destOrd="0" presId="urn:microsoft.com/office/officeart/2005/8/layout/process5#2"/>
    <dgm:cxn modelId="{F7F99F9D-9DA2-41E9-A6CA-61AA0D5C8358}" type="presOf" srcId="{4274AAD8-2098-4B86-94C0-504BB33C491A}" destId="{CD943CF4-80EC-4C28-BA5C-F543E84C2629}" srcOrd="0" destOrd="1" presId="urn:microsoft.com/office/officeart/2005/8/layout/process5#2"/>
    <dgm:cxn modelId="{491D9A33-CEE7-401C-8B09-EC364D95B3C0}" srcId="{D78A478C-26C3-4F60-822F-732991398D9D}" destId="{09FEA61E-4B2C-45AE-993E-E0F4E32E65DB}" srcOrd="4" destOrd="0" parTransId="{341CAEE1-0DC0-4DD9-B38F-C247A2E787ED}" sibTransId="{FEA52A2B-641F-4E53-9374-6ADC2DF26764}"/>
    <dgm:cxn modelId="{42258B11-03C9-4FD6-A7E9-86CDE6DE52CC}" srcId="{7F0374EB-D616-400D-BD41-B454C1F22437}" destId="{D9015BA6-AF82-4896-B64E-6BF3BAC332D4}" srcOrd="0" destOrd="0" parTransId="{409BD8BA-572A-4BB7-9BA9-FEFA9ABF9FF9}" sibTransId="{715DA96C-7756-4244-AC2B-B2AF1AEBE636}"/>
    <dgm:cxn modelId="{43DD60C3-A55C-4051-B88D-0497DD71DAEC}" type="presOf" srcId="{D9015BA6-AF82-4896-B64E-6BF3BAC332D4}" destId="{BE310ADF-545A-4BDF-A3AD-B749BB73BB95}" srcOrd="0" destOrd="1" presId="urn:microsoft.com/office/officeart/2005/8/layout/process5#2"/>
    <dgm:cxn modelId="{83EE7311-A693-4437-9A12-AABC7948E0DF}" type="presOf" srcId="{0C92D3CE-3DC0-43D5-AD3A-1D129F3BDD7F}" destId="{18B06D1F-4644-4E2E-808C-380D6532C84F}" srcOrd="1" destOrd="0" presId="urn:microsoft.com/office/officeart/2005/8/layout/process5#2"/>
    <dgm:cxn modelId="{D819EBDE-4B8C-4464-894A-3ECFEB65F738}" type="presOf" srcId="{3D5FBA3E-1005-4B54-806D-9A3BBBB8BF6D}" destId="{5A85C68F-59CC-4280-9DC4-3F51A6DCB41A}" srcOrd="1" destOrd="0" presId="urn:microsoft.com/office/officeart/2005/8/layout/process5#2"/>
    <dgm:cxn modelId="{48EA175F-A7EC-4E8B-B306-E29220936778}" srcId="{D78A478C-26C3-4F60-822F-732991398D9D}" destId="{59A220B1-4A81-427B-84D1-7604C4ACC77D}" srcOrd="3" destOrd="0" parTransId="{825EE08C-4303-4545-9171-FD2BE04D6E95}" sibTransId="{3D5FBA3E-1005-4B54-806D-9A3BBBB8BF6D}"/>
    <dgm:cxn modelId="{C0B256B4-79D5-41D8-B903-006659C424B3}" type="presOf" srcId="{04A26C56-EE75-4DD2-8B34-B736A28358D2}" destId="{CD943CF4-80EC-4C28-BA5C-F543E84C2629}" srcOrd="0" destOrd="0" presId="urn:microsoft.com/office/officeart/2005/8/layout/process5#2"/>
    <dgm:cxn modelId="{CDCE6149-481B-477E-A836-5E0AB4E916E1}" type="presParOf" srcId="{146661AB-92F6-40E7-81DF-0CAA07A90422}" destId="{83BF8D31-1EE0-4DA2-A5EF-F5FCBA571056}" srcOrd="0" destOrd="0" presId="urn:microsoft.com/office/officeart/2005/8/layout/process5#2"/>
    <dgm:cxn modelId="{39C5E115-1134-4E79-9242-959BC0F743EC}" type="presParOf" srcId="{146661AB-92F6-40E7-81DF-0CAA07A90422}" destId="{5FF3E74F-0359-447B-94F3-6ABBAA7BDD1F}" srcOrd="1" destOrd="0" presId="urn:microsoft.com/office/officeart/2005/8/layout/process5#2"/>
    <dgm:cxn modelId="{71DAB3B5-0BA3-4833-8D78-EFC084728998}" type="presParOf" srcId="{5FF3E74F-0359-447B-94F3-6ABBAA7BDD1F}" destId="{08E37CD5-39DC-477D-9B03-B75884788632}" srcOrd="0" destOrd="0" presId="urn:microsoft.com/office/officeart/2005/8/layout/process5#2"/>
    <dgm:cxn modelId="{167A6949-F729-442F-8A07-949989D9E026}" type="presParOf" srcId="{146661AB-92F6-40E7-81DF-0CAA07A90422}" destId="{CD943CF4-80EC-4C28-BA5C-F543E84C2629}" srcOrd="2" destOrd="0" presId="urn:microsoft.com/office/officeart/2005/8/layout/process5#2"/>
    <dgm:cxn modelId="{24FCB3DA-3F5D-4DD6-8904-094E9373821E}" type="presParOf" srcId="{146661AB-92F6-40E7-81DF-0CAA07A90422}" destId="{78B177A5-E025-483D-94EA-FCE7A12FE480}" srcOrd="3" destOrd="0" presId="urn:microsoft.com/office/officeart/2005/8/layout/process5#2"/>
    <dgm:cxn modelId="{B4B45B49-BD80-4221-AF16-D49D0A844134}" type="presParOf" srcId="{78B177A5-E025-483D-94EA-FCE7A12FE480}" destId="{6181CE79-AD77-437E-9F47-FD758E42B05F}" srcOrd="0" destOrd="0" presId="urn:microsoft.com/office/officeart/2005/8/layout/process5#2"/>
    <dgm:cxn modelId="{3F7D1B50-6660-477F-9A92-C27F59CF6472}" type="presParOf" srcId="{146661AB-92F6-40E7-81DF-0CAA07A90422}" destId="{BE310ADF-545A-4BDF-A3AD-B749BB73BB95}" srcOrd="4" destOrd="0" presId="urn:microsoft.com/office/officeart/2005/8/layout/process5#2"/>
    <dgm:cxn modelId="{F5767625-A710-4144-9294-C9CB5ED9BAD3}" type="presParOf" srcId="{146661AB-92F6-40E7-81DF-0CAA07A90422}" destId="{1B0A23F5-C1C6-419E-8D55-4D73FD9B40BF}" srcOrd="5" destOrd="0" presId="urn:microsoft.com/office/officeart/2005/8/layout/process5#2"/>
    <dgm:cxn modelId="{5C8EEE6D-C689-419D-8219-80DBECE9EBA7}" type="presParOf" srcId="{1B0A23F5-C1C6-419E-8D55-4D73FD9B40BF}" destId="{18B06D1F-4644-4E2E-808C-380D6532C84F}" srcOrd="0" destOrd="0" presId="urn:microsoft.com/office/officeart/2005/8/layout/process5#2"/>
    <dgm:cxn modelId="{3D74050F-EF6B-4F98-AC07-A32AC378FEB4}" type="presParOf" srcId="{146661AB-92F6-40E7-81DF-0CAA07A90422}" destId="{5B008C7E-E364-4FB9-B818-155E6C8561E9}" srcOrd="6" destOrd="0" presId="urn:microsoft.com/office/officeart/2005/8/layout/process5#2"/>
    <dgm:cxn modelId="{7DDDF4A4-4E9C-43F3-8534-28D1E03D00BC}" type="presParOf" srcId="{146661AB-92F6-40E7-81DF-0CAA07A90422}" destId="{B8C3CFFF-061F-4999-AB45-90BDA9999218}" srcOrd="7" destOrd="0" presId="urn:microsoft.com/office/officeart/2005/8/layout/process5#2"/>
    <dgm:cxn modelId="{AA47490D-B9F6-4325-B09F-1891B7132FBA}" type="presParOf" srcId="{B8C3CFFF-061F-4999-AB45-90BDA9999218}" destId="{5A85C68F-59CC-4280-9DC4-3F51A6DCB41A}" srcOrd="0" destOrd="0" presId="urn:microsoft.com/office/officeart/2005/8/layout/process5#2"/>
    <dgm:cxn modelId="{6BCD1AD6-58BB-4139-ACD2-044BA5CDCFEA}" type="presParOf" srcId="{146661AB-92F6-40E7-81DF-0CAA07A90422}" destId="{EC3A9D37-F344-41F4-BEE5-AE4B13959417}" srcOrd="8" destOrd="0" presId="urn:microsoft.com/office/officeart/2005/8/layout/process5#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796A8-B501-4B7C-AE28-4B521BE1C0F5}" type="doc">
      <dgm:prSet loTypeId="urn:microsoft.com/office/officeart/2005/8/layout/bProcess3#1" loCatId="process" qsTypeId="urn:microsoft.com/office/officeart/2005/8/quickstyle/simple1#9" qsCatId="simple" csTypeId="urn:microsoft.com/office/officeart/2005/8/colors/accent1_3#3" csCatId="accent1" phldr="1"/>
      <dgm:spPr/>
      <dgm:t>
        <a:bodyPr/>
        <a:lstStyle/>
        <a:p>
          <a:endParaRPr lang="zh-CN" altLang="en-US"/>
        </a:p>
      </dgm:t>
    </dgm:pt>
    <dgm:pt modelId="{63C29E9F-AA7D-4EB1-B633-429DB0C2AF41}">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网络信息辨别能力培养（</a:t>
          </a:r>
          <a:r>
            <a:rPr lang="en-US" altLang="zh-CN" b="1" dirty="0">
              <a:latin typeface="微软雅黑" panose="020B0503020204020204" charset="-122"/>
              <a:ea typeface="微软雅黑" panose="020B0503020204020204" charset="-122"/>
            </a:rPr>
            <a:t>84.44%</a:t>
          </a:r>
          <a:r>
            <a:rPr lang="zh-CN" altLang="en-US" b="1" dirty="0">
              <a:latin typeface="微软雅黑" panose="020B0503020204020204" charset="-122"/>
              <a:ea typeface="微软雅黑" panose="020B0503020204020204" charset="-122"/>
            </a:rPr>
            <a:t>）</a:t>
          </a:r>
        </a:p>
      </dgm:t>
    </dgm:pt>
    <dgm:pt modelId="{C597B16D-DCED-45DC-BB71-6D1242D6C60F}" type="parTrans" cxnId="{290AB04E-77AD-434F-8260-6C6DB8F0A377}">
      <dgm:prSet/>
      <dgm:spPr/>
      <dgm:t>
        <a:bodyPr/>
        <a:lstStyle/>
        <a:p>
          <a:endParaRPr lang="zh-CN" altLang="en-US" b="1">
            <a:latin typeface="微软雅黑" panose="020B0503020204020204" charset="-122"/>
            <a:ea typeface="微软雅黑" panose="020B0503020204020204" charset="-122"/>
          </a:endParaRPr>
        </a:p>
      </dgm:t>
    </dgm:pt>
    <dgm:pt modelId="{11EF36EF-7FE6-4894-8234-2ACBA1CB71CD}" type="sibTrans" cxnId="{290AB04E-77AD-434F-8260-6C6DB8F0A377}">
      <dgm:prSet/>
      <dgm:spPr/>
      <dgm:t>
        <a:bodyPr/>
        <a:lstStyle/>
        <a:p>
          <a:endParaRPr lang="zh-CN" altLang="en-US" b="1">
            <a:latin typeface="微软雅黑" panose="020B0503020204020204" charset="-122"/>
            <a:ea typeface="微软雅黑" panose="020B0503020204020204" charset="-122"/>
          </a:endParaRPr>
        </a:p>
      </dgm:t>
    </dgm:pt>
    <dgm:pt modelId="{A6595AB9-3F3E-4931-8F3F-08D119EA4A21}">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网络使用规范、道德修养培养（</a:t>
          </a:r>
          <a:r>
            <a:rPr lang="en-US" altLang="zh-CN" b="1" dirty="0">
              <a:latin typeface="微软雅黑" panose="020B0503020204020204" charset="-122"/>
              <a:ea typeface="微软雅黑" panose="020B0503020204020204" charset="-122"/>
            </a:rPr>
            <a:t>64.48%</a:t>
          </a:r>
          <a:r>
            <a:rPr lang="zh-CN" altLang="en-US" b="1" dirty="0">
              <a:latin typeface="微软雅黑" panose="020B0503020204020204" charset="-122"/>
              <a:ea typeface="微软雅黑" panose="020B0503020204020204" charset="-122"/>
            </a:rPr>
            <a:t>）</a:t>
          </a:r>
        </a:p>
      </dgm:t>
    </dgm:pt>
    <dgm:pt modelId="{2E742D77-5260-4F80-8356-9F97B97A8204}" type="parTrans" cxnId="{3ECE179C-64DD-4BCA-8571-F11557C8D1CF}">
      <dgm:prSet/>
      <dgm:spPr/>
      <dgm:t>
        <a:bodyPr/>
        <a:lstStyle/>
        <a:p>
          <a:endParaRPr lang="zh-CN" altLang="en-US" b="1">
            <a:latin typeface="微软雅黑" panose="020B0503020204020204" charset="-122"/>
            <a:ea typeface="微软雅黑" panose="020B0503020204020204" charset="-122"/>
          </a:endParaRPr>
        </a:p>
      </dgm:t>
    </dgm:pt>
    <dgm:pt modelId="{DA215F0F-276A-4A5B-B4E4-8270569B481D}" type="sibTrans" cxnId="{3ECE179C-64DD-4BCA-8571-F11557C8D1CF}">
      <dgm:prSet/>
      <dgm:spPr/>
      <dgm:t>
        <a:bodyPr/>
        <a:lstStyle/>
        <a:p>
          <a:endParaRPr lang="zh-CN" altLang="en-US" b="1">
            <a:latin typeface="微软雅黑" panose="020B0503020204020204" charset="-122"/>
            <a:ea typeface="微软雅黑" panose="020B0503020204020204" charset="-122"/>
          </a:endParaRPr>
        </a:p>
      </dgm:t>
    </dgm:pt>
    <dgm:pt modelId="{5B351109-9902-472B-B188-C56F07E5A059}">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网络安全有关法律知识（</a:t>
          </a:r>
          <a:r>
            <a:rPr lang="en-US" altLang="zh-CN" b="1" dirty="0">
              <a:latin typeface="微软雅黑" panose="020B0503020204020204" charset="-122"/>
              <a:ea typeface="微软雅黑" panose="020B0503020204020204" charset="-122"/>
            </a:rPr>
            <a:t>61.49%</a:t>
          </a:r>
          <a:r>
            <a:rPr lang="zh-CN" altLang="en-US" b="1" dirty="0">
              <a:latin typeface="微软雅黑" panose="020B0503020204020204" charset="-122"/>
              <a:ea typeface="微软雅黑" panose="020B0503020204020204" charset="-122"/>
            </a:rPr>
            <a:t>）</a:t>
          </a:r>
        </a:p>
      </dgm:t>
    </dgm:pt>
    <dgm:pt modelId="{26D542FE-BBE0-4000-A6A8-3E80B3754CE8}" type="parTrans" cxnId="{CEE860CD-7EAB-4D90-A969-F35C8E764639}">
      <dgm:prSet/>
      <dgm:spPr/>
      <dgm:t>
        <a:bodyPr/>
        <a:lstStyle/>
        <a:p>
          <a:endParaRPr lang="zh-CN" altLang="en-US" b="1">
            <a:latin typeface="微软雅黑" panose="020B0503020204020204" charset="-122"/>
            <a:ea typeface="微软雅黑" panose="020B0503020204020204" charset="-122"/>
          </a:endParaRPr>
        </a:p>
      </dgm:t>
    </dgm:pt>
    <dgm:pt modelId="{A2812D61-FB4D-45D6-B786-005E93E5DC48}" type="sibTrans" cxnId="{CEE860CD-7EAB-4D90-A969-F35C8E764639}">
      <dgm:prSet/>
      <dgm:spPr/>
      <dgm:t>
        <a:bodyPr/>
        <a:lstStyle/>
        <a:p>
          <a:endParaRPr lang="zh-CN" altLang="en-US" b="1">
            <a:latin typeface="微软雅黑" panose="020B0503020204020204" charset="-122"/>
            <a:ea typeface="微软雅黑" panose="020B0503020204020204" charset="-122"/>
          </a:endParaRPr>
        </a:p>
      </dgm:t>
    </dgm:pt>
    <dgm:pt modelId="{0567DF1D-87A9-4B14-A954-9705463142D7}" type="pres">
      <dgm:prSet presAssocID="{2AD796A8-B501-4B7C-AE28-4B521BE1C0F5}" presName="Name0" presStyleCnt="0">
        <dgm:presLayoutVars>
          <dgm:dir/>
          <dgm:resizeHandles val="exact"/>
        </dgm:presLayoutVars>
      </dgm:prSet>
      <dgm:spPr/>
      <dgm:t>
        <a:bodyPr/>
        <a:lstStyle/>
        <a:p>
          <a:endParaRPr lang="zh-CN" altLang="en-US"/>
        </a:p>
      </dgm:t>
    </dgm:pt>
    <dgm:pt modelId="{117A588C-270D-4AEC-89B3-6C02408E73C7}" type="pres">
      <dgm:prSet presAssocID="{63C29E9F-AA7D-4EB1-B633-429DB0C2AF41}" presName="node" presStyleLbl="node1" presStyleIdx="0" presStyleCnt="3">
        <dgm:presLayoutVars>
          <dgm:bulletEnabled val="1"/>
        </dgm:presLayoutVars>
      </dgm:prSet>
      <dgm:spPr/>
      <dgm:t>
        <a:bodyPr/>
        <a:lstStyle/>
        <a:p>
          <a:endParaRPr lang="zh-CN" altLang="en-US"/>
        </a:p>
      </dgm:t>
    </dgm:pt>
    <dgm:pt modelId="{71C04F54-D84D-4522-8AD8-F41187D268A2}" type="pres">
      <dgm:prSet presAssocID="{11EF36EF-7FE6-4894-8234-2ACBA1CB71CD}" presName="sibTrans" presStyleLbl="sibTrans1D1" presStyleIdx="0" presStyleCnt="2"/>
      <dgm:spPr/>
      <dgm:t>
        <a:bodyPr/>
        <a:lstStyle/>
        <a:p>
          <a:endParaRPr lang="zh-CN" altLang="en-US"/>
        </a:p>
      </dgm:t>
    </dgm:pt>
    <dgm:pt modelId="{C985076E-F122-41BC-996E-73CECEFA9217}" type="pres">
      <dgm:prSet presAssocID="{11EF36EF-7FE6-4894-8234-2ACBA1CB71CD}" presName="connectorText" presStyleLbl="sibTrans1D1" presStyleIdx="0" presStyleCnt="2"/>
      <dgm:spPr/>
      <dgm:t>
        <a:bodyPr/>
        <a:lstStyle/>
        <a:p>
          <a:endParaRPr lang="zh-CN" altLang="en-US"/>
        </a:p>
      </dgm:t>
    </dgm:pt>
    <dgm:pt modelId="{CB87F928-9680-4F6E-A309-E7C5098C371B}" type="pres">
      <dgm:prSet presAssocID="{A6595AB9-3F3E-4931-8F3F-08D119EA4A21}" presName="node" presStyleLbl="node1" presStyleIdx="1" presStyleCnt="3">
        <dgm:presLayoutVars>
          <dgm:bulletEnabled val="1"/>
        </dgm:presLayoutVars>
      </dgm:prSet>
      <dgm:spPr/>
      <dgm:t>
        <a:bodyPr/>
        <a:lstStyle/>
        <a:p>
          <a:endParaRPr lang="zh-CN" altLang="en-US"/>
        </a:p>
      </dgm:t>
    </dgm:pt>
    <dgm:pt modelId="{26F5108E-BAD6-4E74-B612-C1219B2203AB}" type="pres">
      <dgm:prSet presAssocID="{DA215F0F-276A-4A5B-B4E4-8270569B481D}" presName="sibTrans" presStyleLbl="sibTrans1D1" presStyleIdx="1" presStyleCnt="2"/>
      <dgm:spPr/>
      <dgm:t>
        <a:bodyPr/>
        <a:lstStyle/>
        <a:p>
          <a:endParaRPr lang="zh-CN" altLang="en-US"/>
        </a:p>
      </dgm:t>
    </dgm:pt>
    <dgm:pt modelId="{C403D5BD-9762-4477-A92F-5BAE9F60F957}" type="pres">
      <dgm:prSet presAssocID="{DA215F0F-276A-4A5B-B4E4-8270569B481D}" presName="connectorText" presStyleLbl="sibTrans1D1" presStyleIdx="1" presStyleCnt="2"/>
      <dgm:spPr/>
      <dgm:t>
        <a:bodyPr/>
        <a:lstStyle/>
        <a:p>
          <a:endParaRPr lang="zh-CN" altLang="en-US"/>
        </a:p>
      </dgm:t>
    </dgm:pt>
    <dgm:pt modelId="{5939D50F-FDC1-4C6E-B191-70CD140091E4}" type="pres">
      <dgm:prSet presAssocID="{5B351109-9902-472B-B188-C56F07E5A059}" presName="node" presStyleLbl="node1" presStyleIdx="2" presStyleCnt="3">
        <dgm:presLayoutVars>
          <dgm:bulletEnabled val="1"/>
        </dgm:presLayoutVars>
      </dgm:prSet>
      <dgm:spPr/>
      <dgm:t>
        <a:bodyPr/>
        <a:lstStyle/>
        <a:p>
          <a:endParaRPr lang="zh-CN" altLang="en-US"/>
        </a:p>
      </dgm:t>
    </dgm:pt>
  </dgm:ptLst>
  <dgm:cxnLst>
    <dgm:cxn modelId="{23D23AAA-1EA5-4F25-97CD-7C7B76624F38}" type="presOf" srcId="{5B351109-9902-472B-B188-C56F07E5A059}" destId="{5939D50F-FDC1-4C6E-B191-70CD140091E4}" srcOrd="0" destOrd="0" presId="urn:microsoft.com/office/officeart/2005/8/layout/bProcess3#1"/>
    <dgm:cxn modelId="{E62EBBB1-4980-47F3-8388-642728032C48}" type="presOf" srcId="{DA215F0F-276A-4A5B-B4E4-8270569B481D}" destId="{C403D5BD-9762-4477-A92F-5BAE9F60F957}" srcOrd="1" destOrd="0" presId="urn:microsoft.com/office/officeart/2005/8/layout/bProcess3#1"/>
    <dgm:cxn modelId="{290AB04E-77AD-434F-8260-6C6DB8F0A377}" srcId="{2AD796A8-B501-4B7C-AE28-4B521BE1C0F5}" destId="{63C29E9F-AA7D-4EB1-B633-429DB0C2AF41}" srcOrd="0" destOrd="0" parTransId="{C597B16D-DCED-45DC-BB71-6D1242D6C60F}" sibTransId="{11EF36EF-7FE6-4894-8234-2ACBA1CB71CD}"/>
    <dgm:cxn modelId="{23A0A550-FB76-4EDF-94B2-AF150566686E}" type="presOf" srcId="{11EF36EF-7FE6-4894-8234-2ACBA1CB71CD}" destId="{71C04F54-D84D-4522-8AD8-F41187D268A2}" srcOrd="0" destOrd="0" presId="urn:microsoft.com/office/officeart/2005/8/layout/bProcess3#1"/>
    <dgm:cxn modelId="{F14E309A-77F1-4B21-9F27-ED76F9D31291}" type="presOf" srcId="{A6595AB9-3F3E-4931-8F3F-08D119EA4A21}" destId="{CB87F928-9680-4F6E-A309-E7C5098C371B}" srcOrd="0" destOrd="0" presId="urn:microsoft.com/office/officeart/2005/8/layout/bProcess3#1"/>
    <dgm:cxn modelId="{CEE860CD-7EAB-4D90-A969-F35C8E764639}" srcId="{2AD796A8-B501-4B7C-AE28-4B521BE1C0F5}" destId="{5B351109-9902-472B-B188-C56F07E5A059}" srcOrd="2" destOrd="0" parTransId="{26D542FE-BBE0-4000-A6A8-3E80B3754CE8}" sibTransId="{A2812D61-FB4D-45D6-B786-005E93E5DC48}"/>
    <dgm:cxn modelId="{524899F5-9681-4C9A-9988-C4A295417296}" type="presOf" srcId="{2AD796A8-B501-4B7C-AE28-4B521BE1C0F5}" destId="{0567DF1D-87A9-4B14-A954-9705463142D7}" srcOrd="0" destOrd="0" presId="urn:microsoft.com/office/officeart/2005/8/layout/bProcess3#1"/>
    <dgm:cxn modelId="{9ED77015-93CB-4F16-AB2A-77D1519418D0}" type="presOf" srcId="{63C29E9F-AA7D-4EB1-B633-429DB0C2AF41}" destId="{117A588C-270D-4AEC-89B3-6C02408E73C7}" srcOrd="0" destOrd="0" presId="urn:microsoft.com/office/officeart/2005/8/layout/bProcess3#1"/>
    <dgm:cxn modelId="{3ECE179C-64DD-4BCA-8571-F11557C8D1CF}" srcId="{2AD796A8-B501-4B7C-AE28-4B521BE1C0F5}" destId="{A6595AB9-3F3E-4931-8F3F-08D119EA4A21}" srcOrd="1" destOrd="0" parTransId="{2E742D77-5260-4F80-8356-9F97B97A8204}" sibTransId="{DA215F0F-276A-4A5B-B4E4-8270569B481D}"/>
    <dgm:cxn modelId="{51D85406-C4B2-4F97-B58C-34D31DBA6BD3}" type="presOf" srcId="{11EF36EF-7FE6-4894-8234-2ACBA1CB71CD}" destId="{C985076E-F122-41BC-996E-73CECEFA9217}" srcOrd="1" destOrd="0" presId="urn:microsoft.com/office/officeart/2005/8/layout/bProcess3#1"/>
    <dgm:cxn modelId="{F183121B-51E0-4348-8274-0A70A9BED926}" type="presOf" srcId="{DA215F0F-276A-4A5B-B4E4-8270569B481D}" destId="{26F5108E-BAD6-4E74-B612-C1219B2203AB}" srcOrd="0" destOrd="0" presId="urn:microsoft.com/office/officeart/2005/8/layout/bProcess3#1"/>
    <dgm:cxn modelId="{90F05520-3302-47B8-8078-64F5D25F713A}" type="presParOf" srcId="{0567DF1D-87A9-4B14-A954-9705463142D7}" destId="{117A588C-270D-4AEC-89B3-6C02408E73C7}" srcOrd="0" destOrd="0" presId="urn:microsoft.com/office/officeart/2005/8/layout/bProcess3#1"/>
    <dgm:cxn modelId="{2EA17E69-0028-4B93-9441-A047A6AFADAC}" type="presParOf" srcId="{0567DF1D-87A9-4B14-A954-9705463142D7}" destId="{71C04F54-D84D-4522-8AD8-F41187D268A2}" srcOrd="1" destOrd="0" presId="urn:microsoft.com/office/officeart/2005/8/layout/bProcess3#1"/>
    <dgm:cxn modelId="{70043369-6EB5-444F-8443-457F9567ECB5}" type="presParOf" srcId="{71C04F54-D84D-4522-8AD8-F41187D268A2}" destId="{C985076E-F122-41BC-996E-73CECEFA9217}" srcOrd="0" destOrd="0" presId="urn:microsoft.com/office/officeart/2005/8/layout/bProcess3#1"/>
    <dgm:cxn modelId="{4F4F2ED5-BF7B-4D2B-B82A-0419FC76B8BA}" type="presParOf" srcId="{0567DF1D-87A9-4B14-A954-9705463142D7}" destId="{CB87F928-9680-4F6E-A309-E7C5098C371B}" srcOrd="2" destOrd="0" presId="urn:microsoft.com/office/officeart/2005/8/layout/bProcess3#1"/>
    <dgm:cxn modelId="{48062784-4DA5-44E8-BAB0-BC0C3F7289FF}" type="presParOf" srcId="{0567DF1D-87A9-4B14-A954-9705463142D7}" destId="{26F5108E-BAD6-4E74-B612-C1219B2203AB}" srcOrd="3" destOrd="0" presId="urn:microsoft.com/office/officeart/2005/8/layout/bProcess3#1"/>
    <dgm:cxn modelId="{5AB3E16B-5857-440D-B367-A91FCB9B5C2B}" type="presParOf" srcId="{26F5108E-BAD6-4E74-B612-C1219B2203AB}" destId="{C403D5BD-9762-4477-A92F-5BAE9F60F957}" srcOrd="0" destOrd="0" presId="urn:microsoft.com/office/officeart/2005/8/layout/bProcess3#1"/>
    <dgm:cxn modelId="{500DC59F-638A-4617-8904-F74774BB82F3}" type="presParOf" srcId="{0567DF1D-87A9-4B14-A954-9705463142D7}" destId="{5939D50F-FDC1-4C6E-B191-70CD140091E4}" srcOrd="4" destOrd="0" presId="urn:microsoft.com/office/officeart/2005/8/layout/bProcess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AD409B-5AD0-4D5C-BD83-1384A495CDBD}" type="doc">
      <dgm:prSet loTypeId="urn:microsoft.com/office/officeart/2005/8/layout/hProcess9#1" loCatId="process" qsTypeId="urn:microsoft.com/office/officeart/2005/8/quickstyle/simple1#11" qsCatId="simple" csTypeId="urn:microsoft.com/office/officeart/2005/8/colors/colorful5#1" csCatId="colorful" phldr="1"/>
      <dgm:spPr/>
    </dgm:pt>
    <dgm:pt modelId="{A07D6C8A-203B-402D-91D7-B70158D2F275}">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过度索取个人信息，谋取私利</a:t>
          </a:r>
          <a:r>
            <a:rPr lang="en-US" altLang="zh-CN" b="1" dirty="0">
              <a:latin typeface="微软雅黑" panose="020B0503020204020204" charset="-122"/>
              <a:ea typeface="微软雅黑" panose="020B0503020204020204" charset="-122"/>
            </a:rPr>
            <a:t>68.08%</a:t>
          </a:r>
          <a:endParaRPr lang="zh-CN" altLang="en-US" b="1" dirty="0">
            <a:latin typeface="微软雅黑" panose="020B0503020204020204" charset="-122"/>
            <a:ea typeface="微软雅黑" panose="020B0503020204020204" charset="-122"/>
          </a:endParaRPr>
        </a:p>
      </dgm:t>
    </dgm:pt>
    <dgm:pt modelId="{A3FD976E-1940-475C-A980-EDAEB9986EA0}" type="parTrans" cxnId="{9D7E591B-9C7D-4A27-99D6-E84E5D101D51}">
      <dgm:prSet/>
      <dgm:spPr/>
      <dgm:t>
        <a:bodyPr/>
        <a:lstStyle/>
        <a:p>
          <a:endParaRPr lang="zh-CN" altLang="en-US" b="1">
            <a:latin typeface="微软雅黑" panose="020B0503020204020204" charset="-122"/>
            <a:ea typeface="微软雅黑" panose="020B0503020204020204" charset="-122"/>
          </a:endParaRPr>
        </a:p>
      </dgm:t>
    </dgm:pt>
    <dgm:pt modelId="{0EBBE17B-2E5A-4DAA-AE90-21E3321C781F}" type="sibTrans" cxnId="{9D7E591B-9C7D-4A27-99D6-E84E5D101D51}">
      <dgm:prSet/>
      <dgm:spPr/>
      <dgm:t>
        <a:bodyPr/>
        <a:lstStyle/>
        <a:p>
          <a:endParaRPr lang="zh-CN" altLang="en-US" b="1">
            <a:latin typeface="微软雅黑" panose="020B0503020204020204" charset="-122"/>
            <a:ea typeface="微软雅黑" panose="020B0503020204020204" charset="-122"/>
          </a:endParaRPr>
        </a:p>
      </dgm:t>
    </dgm:pt>
    <dgm:pt modelId="{8A59B7CD-AB0B-4265-AD42-9C1A8EC1DB3B}">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频繁弹窗广告，强制转跳，强行推销</a:t>
          </a:r>
          <a:r>
            <a:rPr lang="en-US" altLang="zh-CN" b="1" dirty="0">
              <a:latin typeface="微软雅黑" panose="020B0503020204020204" charset="-122"/>
              <a:ea typeface="微软雅黑" panose="020B0503020204020204" charset="-122"/>
            </a:rPr>
            <a:t>63.36%</a:t>
          </a:r>
          <a:endParaRPr lang="zh-CN" altLang="en-US" b="1" dirty="0">
            <a:latin typeface="微软雅黑" panose="020B0503020204020204" charset="-122"/>
            <a:ea typeface="微软雅黑" panose="020B0503020204020204" charset="-122"/>
          </a:endParaRPr>
        </a:p>
      </dgm:t>
    </dgm:pt>
    <dgm:pt modelId="{B86E32A0-1843-4F62-B4BC-2936637CA3BF}" type="parTrans" cxnId="{F35DACC7-FE44-4CEF-BDCB-9A59C42D4B0A}">
      <dgm:prSet/>
      <dgm:spPr/>
      <dgm:t>
        <a:bodyPr/>
        <a:lstStyle/>
        <a:p>
          <a:endParaRPr lang="zh-CN" altLang="en-US" b="1">
            <a:latin typeface="微软雅黑" panose="020B0503020204020204" charset="-122"/>
            <a:ea typeface="微软雅黑" panose="020B0503020204020204" charset="-122"/>
          </a:endParaRPr>
        </a:p>
      </dgm:t>
    </dgm:pt>
    <dgm:pt modelId="{2625E4C3-1960-44C3-B333-1103AE88414E}" type="sibTrans" cxnId="{F35DACC7-FE44-4CEF-BDCB-9A59C42D4B0A}">
      <dgm:prSet/>
      <dgm:spPr/>
      <dgm:t>
        <a:bodyPr/>
        <a:lstStyle/>
        <a:p>
          <a:endParaRPr lang="zh-CN" altLang="en-US" b="1">
            <a:latin typeface="微软雅黑" panose="020B0503020204020204" charset="-122"/>
            <a:ea typeface="微软雅黑" panose="020B0503020204020204" charset="-122"/>
          </a:endParaRPr>
        </a:p>
      </dgm:t>
    </dgm:pt>
    <dgm:pt modelId="{7AFB201D-43AA-4771-9ED8-13D75B18A695}">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霸王条款，市场垄断</a:t>
          </a:r>
          <a:r>
            <a:rPr lang="en-US" altLang="zh-CN" b="1" dirty="0">
              <a:latin typeface="微软雅黑" panose="020B0503020204020204" charset="-122"/>
              <a:ea typeface="微软雅黑" panose="020B0503020204020204" charset="-122"/>
            </a:rPr>
            <a:t>60.49%</a:t>
          </a:r>
          <a:endParaRPr lang="zh-CN" altLang="en-US" b="1" dirty="0">
            <a:latin typeface="微软雅黑" panose="020B0503020204020204" charset="-122"/>
            <a:ea typeface="微软雅黑" panose="020B0503020204020204" charset="-122"/>
          </a:endParaRPr>
        </a:p>
      </dgm:t>
    </dgm:pt>
    <dgm:pt modelId="{5EB0EC22-1EC2-43CE-A21A-17FA0D6900F2}" type="parTrans" cxnId="{7D9F9AE8-332A-4A28-8311-756155D786A3}">
      <dgm:prSet/>
      <dgm:spPr/>
      <dgm:t>
        <a:bodyPr/>
        <a:lstStyle/>
        <a:p>
          <a:endParaRPr lang="zh-CN" altLang="en-US" b="1">
            <a:latin typeface="微软雅黑" panose="020B0503020204020204" charset="-122"/>
            <a:ea typeface="微软雅黑" panose="020B0503020204020204" charset="-122"/>
          </a:endParaRPr>
        </a:p>
      </dgm:t>
    </dgm:pt>
    <dgm:pt modelId="{66FE1249-65C5-4794-89C8-214C0339DF91}" type="sibTrans" cxnId="{7D9F9AE8-332A-4A28-8311-756155D786A3}">
      <dgm:prSet/>
      <dgm:spPr/>
      <dgm:t>
        <a:bodyPr/>
        <a:lstStyle/>
        <a:p>
          <a:endParaRPr lang="zh-CN" altLang="en-US" b="1">
            <a:latin typeface="微软雅黑" panose="020B0503020204020204" charset="-122"/>
            <a:ea typeface="微软雅黑" panose="020B0503020204020204" charset="-122"/>
          </a:endParaRPr>
        </a:p>
      </dgm:t>
    </dgm:pt>
    <dgm:pt modelId="{6BBD0869-EC86-475A-BDD3-1CBFD875C772}">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大数据杀熟，价格歧视</a:t>
          </a:r>
          <a:r>
            <a:rPr lang="en-US" altLang="zh-CN" b="1" dirty="0">
              <a:latin typeface="微软雅黑" panose="020B0503020204020204" charset="-122"/>
              <a:ea typeface="微软雅黑" panose="020B0503020204020204" charset="-122"/>
            </a:rPr>
            <a:t>55.89%</a:t>
          </a:r>
          <a:endParaRPr lang="zh-CN" altLang="en-US" b="1" dirty="0">
            <a:latin typeface="微软雅黑" panose="020B0503020204020204" charset="-122"/>
            <a:ea typeface="微软雅黑" panose="020B0503020204020204" charset="-122"/>
          </a:endParaRPr>
        </a:p>
      </dgm:t>
    </dgm:pt>
    <dgm:pt modelId="{C4F4AB69-92B1-4466-BF7E-CA0765867F61}" type="parTrans" cxnId="{1E5CF14B-6DB0-4517-AAD6-5F308AA0044C}">
      <dgm:prSet/>
      <dgm:spPr/>
      <dgm:t>
        <a:bodyPr/>
        <a:lstStyle/>
        <a:p>
          <a:endParaRPr lang="zh-CN" altLang="en-US" b="1">
            <a:latin typeface="微软雅黑" panose="020B0503020204020204" charset="-122"/>
            <a:ea typeface="微软雅黑" panose="020B0503020204020204" charset="-122"/>
          </a:endParaRPr>
        </a:p>
      </dgm:t>
    </dgm:pt>
    <dgm:pt modelId="{C98974CA-40B4-43FE-944B-D738D3414A7D}" type="sibTrans" cxnId="{1E5CF14B-6DB0-4517-AAD6-5F308AA0044C}">
      <dgm:prSet/>
      <dgm:spPr/>
      <dgm:t>
        <a:bodyPr/>
        <a:lstStyle/>
        <a:p>
          <a:endParaRPr lang="zh-CN" altLang="en-US" b="1">
            <a:latin typeface="微软雅黑" panose="020B0503020204020204" charset="-122"/>
            <a:ea typeface="微软雅黑" panose="020B0503020204020204" charset="-122"/>
          </a:endParaRPr>
        </a:p>
      </dgm:t>
    </dgm:pt>
    <dgm:pt modelId="{1D3EA960-044F-4313-ABBF-061EF26D9B38}">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charset="-122"/>
              <a:ea typeface="微软雅黑" panose="020B0503020204020204" charset="-122"/>
            </a:rPr>
            <a:t>平台收费高，压制小商户</a:t>
          </a:r>
          <a:r>
            <a:rPr lang="en-US" altLang="zh-CN" b="1" dirty="0">
              <a:latin typeface="微软雅黑" panose="020B0503020204020204" charset="-122"/>
              <a:ea typeface="微软雅黑" panose="020B0503020204020204" charset="-122"/>
            </a:rPr>
            <a:t>47.82%</a:t>
          </a:r>
          <a:endParaRPr lang="zh-CN" altLang="en-US" b="1" dirty="0">
            <a:latin typeface="微软雅黑" panose="020B0503020204020204" charset="-122"/>
            <a:ea typeface="微软雅黑" panose="020B0503020204020204" charset="-122"/>
          </a:endParaRPr>
        </a:p>
      </dgm:t>
    </dgm:pt>
    <dgm:pt modelId="{6EBB31E8-A6E6-4E7C-B223-7A9620185343}" type="parTrans" cxnId="{8866FCBD-A3F7-4F02-9508-F5AE95EEBA95}">
      <dgm:prSet/>
      <dgm:spPr/>
      <dgm:t>
        <a:bodyPr/>
        <a:lstStyle/>
        <a:p>
          <a:endParaRPr lang="zh-CN" altLang="en-US" b="1">
            <a:latin typeface="微软雅黑" panose="020B0503020204020204" charset="-122"/>
            <a:ea typeface="微软雅黑" panose="020B0503020204020204" charset="-122"/>
          </a:endParaRPr>
        </a:p>
      </dgm:t>
    </dgm:pt>
    <dgm:pt modelId="{D913CB4C-883C-4FE6-845D-78CAA2B31E13}" type="sibTrans" cxnId="{8866FCBD-A3F7-4F02-9508-F5AE95EEBA95}">
      <dgm:prSet/>
      <dgm:spPr/>
      <dgm:t>
        <a:bodyPr/>
        <a:lstStyle/>
        <a:p>
          <a:endParaRPr lang="zh-CN" altLang="en-US" b="1">
            <a:latin typeface="微软雅黑" panose="020B0503020204020204" charset="-122"/>
            <a:ea typeface="微软雅黑" panose="020B0503020204020204" charset="-122"/>
          </a:endParaRPr>
        </a:p>
      </dgm:t>
    </dgm:pt>
    <dgm:pt modelId="{0DD2E8DB-E488-4158-8811-00473E67BEEA}" type="pres">
      <dgm:prSet presAssocID="{53AD409B-5AD0-4D5C-BD83-1384A495CDBD}" presName="CompostProcess" presStyleCnt="0">
        <dgm:presLayoutVars>
          <dgm:dir/>
          <dgm:resizeHandles val="exact"/>
        </dgm:presLayoutVars>
      </dgm:prSet>
      <dgm:spPr/>
    </dgm:pt>
    <dgm:pt modelId="{96CA37F9-270A-45B4-9520-F54353756AFA}" type="pres">
      <dgm:prSet presAssocID="{53AD409B-5AD0-4D5C-BD83-1384A495CDBD}" presName="arrow" presStyleLbl="bgShp" presStyleIdx="0" presStyleCnt="1"/>
      <dgm:spPr/>
    </dgm:pt>
    <dgm:pt modelId="{26172213-377D-4312-AC38-4BD7E754F4DE}" type="pres">
      <dgm:prSet presAssocID="{53AD409B-5AD0-4D5C-BD83-1384A495CDBD}" presName="linearProcess" presStyleCnt="0"/>
      <dgm:spPr/>
    </dgm:pt>
    <dgm:pt modelId="{BF7F26D4-F8CD-4B86-83A4-FD13576B9854}" type="pres">
      <dgm:prSet presAssocID="{A07D6C8A-203B-402D-91D7-B70158D2F275}" presName="textNode" presStyleLbl="node1" presStyleIdx="0" presStyleCnt="5">
        <dgm:presLayoutVars>
          <dgm:bulletEnabled val="1"/>
        </dgm:presLayoutVars>
      </dgm:prSet>
      <dgm:spPr/>
      <dgm:t>
        <a:bodyPr/>
        <a:lstStyle/>
        <a:p>
          <a:endParaRPr lang="zh-CN" altLang="en-US"/>
        </a:p>
      </dgm:t>
    </dgm:pt>
    <dgm:pt modelId="{DA1F8CFB-D661-434D-8E77-52647CE35170}" type="pres">
      <dgm:prSet presAssocID="{0EBBE17B-2E5A-4DAA-AE90-21E3321C781F}" presName="sibTrans" presStyleCnt="0"/>
      <dgm:spPr/>
    </dgm:pt>
    <dgm:pt modelId="{29F4C48E-A6C9-4A16-A00C-D1362343F212}" type="pres">
      <dgm:prSet presAssocID="{8A59B7CD-AB0B-4265-AD42-9C1A8EC1DB3B}" presName="textNode" presStyleLbl="node1" presStyleIdx="1" presStyleCnt="5">
        <dgm:presLayoutVars>
          <dgm:bulletEnabled val="1"/>
        </dgm:presLayoutVars>
      </dgm:prSet>
      <dgm:spPr/>
      <dgm:t>
        <a:bodyPr/>
        <a:lstStyle/>
        <a:p>
          <a:endParaRPr lang="zh-CN" altLang="en-US"/>
        </a:p>
      </dgm:t>
    </dgm:pt>
    <dgm:pt modelId="{05CF9835-5BF6-4945-9FBF-606634478231}" type="pres">
      <dgm:prSet presAssocID="{2625E4C3-1960-44C3-B333-1103AE88414E}" presName="sibTrans" presStyleCnt="0"/>
      <dgm:spPr/>
    </dgm:pt>
    <dgm:pt modelId="{2ECA9205-0B24-48AD-B0E3-C184D63C429B}" type="pres">
      <dgm:prSet presAssocID="{7AFB201D-43AA-4771-9ED8-13D75B18A695}" presName="textNode" presStyleLbl="node1" presStyleIdx="2" presStyleCnt="5">
        <dgm:presLayoutVars>
          <dgm:bulletEnabled val="1"/>
        </dgm:presLayoutVars>
      </dgm:prSet>
      <dgm:spPr/>
      <dgm:t>
        <a:bodyPr/>
        <a:lstStyle/>
        <a:p>
          <a:endParaRPr lang="zh-CN" altLang="en-US"/>
        </a:p>
      </dgm:t>
    </dgm:pt>
    <dgm:pt modelId="{4E675392-26FF-441F-A091-95193B232F6F}" type="pres">
      <dgm:prSet presAssocID="{66FE1249-65C5-4794-89C8-214C0339DF91}" presName="sibTrans" presStyleCnt="0"/>
      <dgm:spPr/>
    </dgm:pt>
    <dgm:pt modelId="{9E3C1256-E96B-46BD-8B57-1825A6DBD542}" type="pres">
      <dgm:prSet presAssocID="{6BBD0869-EC86-475A-BDD3-1CBFD875C772}" presName="textNode" presStyleLbl="node1" presStyleIdx="3" presStyleCnt="5">
        <dgm:presLayoutVars>
          <dgm:bulletEnabled val="1"/>
        </dgm:presLayoutVars>
      </dgm:prSet>
      <dgm:spPr/>
      <dgm:t>
        <a:bodyPr/>
        <a:lstStyle/>
        <a:p>
          <a:endParaRPr lang="zh-CN" altLang="en-US"/>
        </a:p>
      </dgm:t>
    </dgm:pt>
    <dgm:pt modelId="{5F9A7A13-D07F-4ED2-89B9-83F91B90961C}" type="pres">
      <dgm:prSet presAssocID="{C98974CA-40B4-43FE-944B-D738D3414A7D}" presName="sibTrans" presStyleCnt="0"/>
      <dgm:spPr/>
    </dgm:pt>
    <dgm:pt modelId="{BAA19814-0D05-43B6-969A-64A28B244006}" type="pres">
      <dgm:prSet presAssocID="{1D3EA960-044F-4313-ABBF-061EF26D9B38}" presName="textNode" presStyleLbl="node1" presStyleIdx="4" presStyleCnt="5">
        <dgm:presLayoutVars>
          <dgm:bulletEnabled val="1"/>
        </dgm:presLayoutVars>
      </dgm:prSet>
      <dgm:spPr/>
      <dgm:t>
        <a:bodyPr/>
        <a:lstStyle/>
        <a:p>
          <a:endParaRPr lang="zh-CN" altLang="en-US"/>
        </a:p>
      </dgm:t>
    </dgm:pt>
  </dgm:ptLst>
  <dgm:cxnLst>
    <dgm:cxn modelId="{8866FCBD-A3F7-4F02-9508-F5AE95EEBA95}" srcId="{53AD409B-5AD0-4D5C-BD83-1384A495CDBD}" destId="{1D3EA960-044F-4313-ABBF-061EF26D9B38}" srcOrd="4" destOrd="0" parTransId="{6EBB31E8-A6E6-4E7C-B223-7A9620185343}" sibTransId="{D913CB4C-883C-4FE6-845D-78CAA2B31E13}"/>
    <dgm:cxn modelId="{1F911798-9A79-4A63-B2A0-E1882C722D81}" type="presOf" srcId="{6BBD0869-EC86-475A-BDD3-1CBFD875C772}" destId="{9E3C1256-E96B-46BD-8B57-1825A6DBD542}" srcOrd="0" destOrd="0" presId="urn:microsoft.com/office/officeart/2005/8/layout/hProcess9#1"/>
    <dgm:cxn modelId="{F35DACC7-FE44-4CEF-BDCB-9A59C42D4B0A}" srcId="{53AD409B-5AD0-4D5C-BD83-1384A495CDBD}" destId="{8A59B7CD-AB0B-4265-AD42-9C1A8EC1DB3B}" srcOrd="1" destOrd="0" parTransId="{B86E32A0-1843-4F62-B4BC-2936637CA3BF}" sibTransId="{2625E4C3-1960-44C3-B333-1103AE88414E}"/>
    <dgm:cxn modelId="{DEF019B0-D87D-4CCF-9C2B-6F23D1628141}" type="presOf" srcId="{1D3EA960-044F-4313-ABBF-061EF26D9B38}" destId="{BAA19814-0D05-43B6-969A-64A28B244006}" srcOrd="0" destOrd="0" presId="urn:microsoft.com/office/officeart/2005/8/layout/hProcess9#1"/>
    <dgm:cxn modelId="{01AC0255-EC0C-4680-A426-D8E8FF238FB9}" type="presOf" srcId="{53AD409B-5AD0-4D5C-BD83-1384A495CDBD}" destId="{0DD2E8DB-E488-4158-8811-00473E67BEEA}" srcOrd="0" destOrd="0" presId="urn:microsoft.com/office/officeart/2005/8/layout/hProcess9#1"/>
    <dgm:cxn modelId="{1E5CF14B-6DB0-4517-AAD6-5F308AA0044C}" srcId="{53AD409B-5AD0-4D5C-BD83-1384A495CDBD}" destId="{6BBD0869-EC86-475A-BDD3-1CBFD875C772}" srcOrd="3" destOrd="0" parTransId="{C4F4AB69-92B1-4466-BF7E-CA0765867F61}" sibTransId="{C98974CA-40B4-43FE-944B-D738D3414A7D}"/>
    <dgm:cxn modelId="{9D7E591B-9C7D-4A27-99D6-E84E5D101D51}" srcId="{53AD409B-5AD0-4D5C-BD83-1384A495CDBD}" destId="{A07D6C8A-203B-402D-91D7-B70158D2F275}" srcOrd="0" destOrd="0" parTransId="{A3FD976E-1940-475C-A980-EDAEB9986EA0}" sibTransId="{0EBBE17B-2E5A-4DAA-AE90-21E3321C781F}"/>
    <dgm:cxn modelId="{88B408BB-C5DD-4B75-B85A-740C9D9D1323}" type="presOf" srcId="{A07D6C8A-203B-402D-91D7-B70158D2F275}" destId="{BF7F26D4-F8CD-4B86-83A4-FD13576B9854}" srcOrd="0" destOrd="0" presId="urn:microsoft.com/office/officeart/2005/8/layout/hProcess9#1"/>
    <dgm:cxn modelId="{CF0BFAC6-1218-434E-BFDC-5D869E75C927}" type="presOf" srcId="{7AFB201D-43AA-4771-9ED8-13D75B18A695}" destId="{2ECA9205-0B24-48AD-B0E3-C184D63C429B}" srcOrd="0" destOrd="0" presId="urn:microsoft.com/office/officeart/2005/8/layout/hProcess9#1"/>
    <dgm:cxn modelId="{7D9F9AE8-332A-4A28-8311-756155D786A3}" srcId="{53AD409B-5AD0-4D5C-BD83-1384A495CDBD}" destId="{7AFB201D-43AA-4771-9ED8-13D75B18A695}" srcOrd="2" destOrd="0" parTransId="{5EB0EC22-1EC2-43CE-A21A-17FA0D6900F2}" sibTransId="{66FE1249-65C5-4794-89C8-214C0339DF91}"/>
    <dgm:cxn modelId="{0830807C-081B-4616-AB3B-4273315C0ED5}" type="presOf" srcId="{8A59B7CD-AB0B-4265-AD42-9C1A8EC1DB3B}" destId="{29F4C48E-A6C9-4A16-A00C-D1362343F212}" srcOrd="0" destOrd="0" presId="urn:microsoft.com/office/officeart/2005/8/layout/hProcess9#1"/>
    <dgm:cxn modelId="{A77FCD0E-C808-4B4F-9B11-21ED366F5A64}" type="presParOf" srcId="{0DD2E8DB-E488-4158-8811-00473E67BEEA}" destId="{96CA37F9-270A-45B4-9520-F54353756AFA}" srcOrd="0" destOrd="0" presId="urn:microsoft.com/office/officeart/2005/8/layout/hProcess9#1"/>
    <dgm:cxn modelId="{3464AF1D-A882-48BB-A492-375A1F8CC267}" type="presParOf" srcId="{0DD2E8DB-E488-4158-8811-00473E67BEEA}" destId="{26172213-377D-4312-AC38-4BD7E754F4DE}" srcOrd="1" destOrd="0" presId="urn:microsoft.com/office/officeart/2005/8/layout/hProcess9#1"/>
    <dgm:cxn modelId="{F0AA4D5F-6C33-45CF-A2F9-AB52BD253A16}" type="presParOf" srcId="{26172213-377D-4312-AC38-4BD7E754F4DE}" destId="{BF7F26D4-F8CD-4B86-83A4-FD13576B9854}" srcOrd="0" destOrd="0" presId="urn:microsoft.com/office/officeart/2005/8/layout/hProcess9#1"/>
    <dgm:cxn modelId="{EC8929ED-4EA3-4CFA-B342-AFBEC3E82531}" type="presParOf" srcId="{26172213-377D-4312-AC38-4BD7E754F4DE}" destId="{DA1F8CFB-D661-434D-8E77-52647CE35170}" srcOrd="1" destOrd="0" presId="urn:microsoft.com/office/officeart/2005/8/layout/hProcess9#1"/>
    <dgm:cxn modelId="{9C1406AC-05DB-4C4C-A933-FCF8BD3467FC}" type="presParOf" srcId="{26172213-377D-4312-AC38-4BD7E754F4DE}" destId="{29F4C48E-A6C9-4A16-A00C-D1362343F212}" srcOrd="2" destOrd="0" presId="urn:microsoft.com/office/officeart/2005/8/layout/hProcess9#1"/>
    <dgm:cxn modelId="{CD172A59-DA6C-4DD7-91C6-8A11BB664F96}" type="presParOf" srcId="{26172213-377D-4312-AC38-4BD7E754F4DE}" destId="{05CF9835-5BF6-4945-9FBF-606634478231}" srcOrd="3" destOrd="0" presId="urn:microsoft.com/office/officeart/2005/8/layout/hProcess9#1"/>
    <dgm:cxn modelId="{37D6AAB6-F331-44DD-913A-197941796C30}" type="presParOf" srcId="{26172213-377D-4312-AC38-4BD7E754F4DE}" destId="{2ECA9205-0B24-48AD-B0E3-C184D63C429B}" srcOrd="4" destOrd="0" presId="urn:microsoft.com/office/officeart/2005/8/layout/hProcess9#1"/>
    <dgm:cxn modelId="{6E83B3D1-576C-49D8-8A06-4773C0E9A2BC}" type="presParOf" srcId="{26172213-377D-4312-AC38-4BD7E754F4DE}" destId="{4E675392-26FF-441F-A091-95193B232F6F}" srcOrd="5" destOrd="0" presId="urn:microsoft.com/office/officeart/2005/8/layout/hProcess9#1"/>
    <dgm:cxn modelId="{8DC34184-01C2-40D2-B3E9-22973B91F42D}" type="presParOf" srcId="{26172213-377D-4312-AC38-4BD7E754F4DE}" destId="{9E3C1256-E96B-46BD-8B57-1825A6DBD542}" srcOrd="6" destOrd="0" presId="urn:microsoft.com/office/officeart/2005/8/layout/hProcess9#1"/>
    <dgm:cxn modelId="{22EC8398-AC15-4EAE-ACD0-3DED78744419}" type="presParOf" srcId="{26172213-377D-4312-AC38-4BD7E754F4DE}" destId="{5F9A7A13-D07F-4ED2-89B9-83F91B90961C}" srcOrd="7" destOrd="0" presId="urn:microsoft.com/office/officeart/2005/8/layout/hProcess9#1"/>
    <dgm:cxn modelId="{FCB84797-3D75-4759-96D7-939149E61F32}" type="presParOf" srcId="{26172213-377D-4312-AC38-4BD7E754F4DE}" destId="{BAA19814-0D05-43B6-969A-64A28B244006}" srcOrd="8"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5E48-E8BF-40A4-AD56-0AF59261E9EE}">
      <dsp:nvSpPr>
        <dsp:cNvPr id="0" name=""/>
        <dsp:cNvSpPr/>
      </dsp:nvSpPr>
      <dsp:spPr>
        <a:xfrm>
          <a:off x="0" y="0"/>
          <a:ext cx="9931400" cy="13487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黑体" panose="02010609060101010101" pitchFamily="49" charset="-122"/>
              <a:ea typeface="黑体" panose="02010609060101010101" pitchFamily="49" charset="-122"/>
            </a:rPr>
            <a:t>网民网络安全感有所提升，网民网络安全意识有所增强</a:t>
          </a:r>
          <a:endParaRPr lang="zh-CN" altLang="en-US" sz="2800" kern="1200" dirty="0">
            <a:latin typeface="黑体" panose="02010609060101010101" pitchFamily="49" charset="-122"/>
            <a:ea typeface="黑体" panose="02010609060101010101" pitchFamily="49" charset="-122"/>
          </a:endParaRPr>
        </a:p>
      </dsp:txBody>
      <dsp:txXfrm>
        <a:off x="0" y="0"/>
        <a:ext cx="9931400" cy="1348740"/>
      </dsp:txXfrm>
    </dsp:sp>
    <dsp:sp modelId="{77A56447-01C0-484D-B1DE-3FE4F51482B0}">
      <dsp:nvSpPr>
        <dsp:cNvPr id="0" name=""/>
        <dsp:cNvSpPr/>
      </dsp:nvSpPr>
      <dsp:spPr>
        <a:xfrm>
          <a:off x="4849" y="1348740"/>
          <a:ext cx="3307233" cy="283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kern="1200" dirty="0" smtClean="0"/>
            <a:t>网络安全感有所提升，认为网络安全的占</a:t>
          </a:r>
          <a:r>
            <a:rPr lang="en-US" sz="2400" kern="1200" dirty="0" smtClean="0"/>
            <a:t>51.59%</a:t>
          </a:r>
          <a:r>
            <a:rPr lang="zh-CN" altLang="en-US" sz="2400" kern="1200" dirty="0" smtClean="0"/>
            <a:t>；</a:t>
          </a:r>
          <a:endParaRPr lang="en-US" altLang="zh-CN" sz="2400" kern="1200" dirty="0" smtClean="0"/>
        </a:p>
        <a:p>
          <a:pPr lvl="0" algn="l" defTabSz="1066800">
            <a:lnSpc>
              <a:spcPct val="90000"/>
            </a:lnSpc>
            <a:spcBef>
              <a:spcPct val="0"/>
            </a:spcBef>
            <a:spcAft>
              <a:spcPct val="35000"/>
            </a:spcAft>
          </a:pPr>
          <a:r>
            <a:rPr lang="zh-CN" sz="2400" kern="1200" dirty="0" smtClean="0"/>
            <a:t>持不安全评价或非常不安全评价的占</a:t>
          </a:r>
          <a:r>
            <a:rPr lang="en-US" sz="2400" kern="1200" dirty="0" smtClean="0"/>
            <a:t>10.08%</a:t>
          </a:r>
          <a:endParaRPr lang="zh-CN" altLang="en-US" sz="2400" kern="1200" dirty="0"/>
        </a:p>
      </dsp:txBody>
      <dsp:txXfrm>
        <a:off x="4849" y="1348740"/>
        <a:ext cx="3307233" cy="2832354"/>
      </dsp:txXfrm>
    </dsp:sp>
    <dsp:sp modelId="{F06E2B7B-38A1-4835-9870-F0921B233B33}">
      <dsp:nvSpPr>
        <dsp:cNvPr id="0" name=""/>
        <dsp:cNvSpPr/>
      </dsp:nvSpPr>
      <dsp:spPr>
        <a:xfrm>
          <a:off x="3312083" y="1348740"/>
          <a:ext cx="3307233" cy="283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kern="1200" dirty="0" smtClean="0"/>
            <a:t>没有做过不安全网络行为的网民占</a:t>
          </a:r>
          <a:r>
            <a:rPr lang="en-US" sz="2400" kern="1200" dirty="0" smtClean="0"/>
            <a:t>28.05%</a:t>
          </a:r>
          <a:r>
            <a:rPr lang="zh-CN" altLang="en-US" sz="2400" kern="1200" dirty="0" smtClean="0"/>
            <a:t>；</a:t>
          </a:r>
          <a:endParaRPr lang="en-US" altLang="zh-CN" sz="2400" kern="1200" dirty="0" smtClean="0"/>
        </a:p>
        <a:p>
          <a:pPr lvl="0" algn="l" defTabSz="1066800">
            <a:lnSpc>
              <a:spcPct val="90000"/>
            </a:lnSpc>
            <a:spcBef>
              <a:spcPct val="0"/>
            </a:spcBef>
            <a:spcAft>
              <a:spcPct val="35000"/>
            </a:spcAft>
          </a:pPr>
          <a:r>
            <a:rPr lang="zh-CN" sz="2400" kern="1200" dirty="0" smtClean="0"/>
            <a:t>有</a:t>
          </a:r>
          <a:r>
            <a:rPr lang="en-US" sz="2400" kern="1200" dirty="0" smtClean="0"/>
            <a:t>44.62%</a:t>
          </a:r>
          <a:r>
            <a:rPr lang="zh-CN" sz="2400" kern="1200" dirty="0" smtClean="0"/>
            <a:t>网民曾在公共场所登录</a:t>
          </a:r>
          <a:r>
            <a:rPr lang="en-US" sz="2400" kern="1200" dirty="0" err="1" smtClean="0"/>
            <a:t>Wifi</a:t>
          </a:r>
          <a:r>
            <a:rPr lang="zh-CN" altLang="en-US" sz="2400" kern="1200" dirty="0" smtClean="0"/>
            <a:t>；</a:t>
          </a:r>
          <a:endParaRPr lang="en-US" altLang="zh-CN" sz="2400" kern="1200" dirty="0" smtClean="0"/>
        </a:p>
        <a:p>
          <a:pPr lvl="0" algn="l" defTabSz="1066800">
            <a:lnSpc>
              <a:spcPct val="90000"/>
            </a:lnSpc>
            <a:spcBef>
              <a:spcPct val="0"/>
            </a:spcBef>
            <a:spcAft>
              <a:spcPct val="35000"/>
            </a:spcAft>
          </a:pPr>
          <a:r>
            <a:rPr lang="en-US" sz="2400" kern="1200" dirty="0" smtClean="0"/>
            <a:t>39.61%</a:t>
          </a:r>
          <a:r>
            <a:rPr lang="zh-CN" sz="2400" kern="1200" dirty="0" smtClean="0"/>
            <a:t>的网民注册网络账号时使用手机号身份证号等个人信息</a:t>
          </a:r>
          <a:endParaRPr lang="zh-CN" altLang="en-US" sz="2400" kern="1200" dirty="0"/>
        </a:p>
      </dsp:txBody>
      <dsp:txXfrm>
        <a:off x="3312083" y="1348740"/>
        <a:ext cx="3307233" cy="2832354"/>
      </dsp:txXfrm>
    </dsp:sp>
    <dsp:sp modelId="{C6BBA589-A82A-41B6-8F6B-B703D685EB37}">
      <dsp:nvSpPr>
        <dsp:cNvPr id="0" name=""/>
        <dsp:cNvSpPr/>
      </dsp:nvSpPr>
      <dsp:spPr>
        <a:xfrm>
          <a:off x="6619316" y="1348740"/>
          <a:ext cx="3307233" cy="283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kern="1200" dirty="0" smtClean="0"/>
            <a:t>网民的维权意识提高</a:t>
          </a:r>
          <a:r>
            <a:rPr lang="zh-CN" altLang="en-US" sz="2400" kern="1200" dirty="0" smtClean="0"/>
            <a:t>：</a:t>
          </a:r>
          <a:endParaRPr lang="en-US" sz="2400" kern="1200" dirty="0" smtClean="0"/>
        </a:p>
        <a:p>
          <a:pPr lvl="0" algn="l" defTabSz="1066800">
            <a:lnSpc>
              <a:spcPct val="90000"/>
            </a:lnSpc>
            <a:spcBef>
              <a:spcPct val="0"/>
            </a:spcBef>
            <a:spcAft>
              <a:spcPct val="35000"/>
            </a:spcAft>
          </a:pPr>
          <a:r>
            <a:rPr lang="en-US" sz="2400" kern="1200" dirty="0" smtClean="0"/>
            <a:t>38.16%</a:t>
          </a:r>
          <a:r>
            <a:rPr lang="zh-CN" sz="2400" kern="1200" dirty="0" smtClean="0"/>
            <a:t>网民选择向互联网服务提供者投诉</a:t>
          </a:r>
          <a:r>
            <a:rPr lang="zh-CN" altLang="en-US" sz="2400" kern="1200" dirty="0" smtClean="0"/>
            <a:t>；</a:t>
          </a:r>
          <a:endParaRPr lang="en-US" altLang="zh-CN" sz="2400" kern="1200" dirty="0" smtClean="0"/>
        </a:p>
        <a:p>
          <a:pPr lvl="0" algn="l" defTabSz="1066800">
            <a:lnSpc>
              <a:spcPct val="90000"/>
            </a:lnSpc>
            <a:spcBef>
              <a:spcPct val="0"/>
            </a:spcBef>
            <a:spcAft>
              <a:spcPct val="35000"/>
            </a:spcAft>
          </a:pPr>
          <a:r>
            <a:rPr lang="en-US" sz="2400" kern="1200" dirty="0" smtClean="0"/>
            <a:t>31.32%</a:t>
          </a:r>
          <a:r>
            <a:rPr lang="zh-CN" sz="2400" kern="1200" dirty="0" smtClean="0"/>
            <a:t>的网民选择自救或向朋友求助</a:t>
          </a:r>
          <a:r>
            <a:rPr lang="zh-CN" altLang="en-US" sz="2400" kern="1200" dirty="0" smtClean="0"/>
            <a:t>；</a:t>
          </a:r>
          <a:endParaRPr lang="en-US" altLang="zh-CN" sz="2400" kern="1200" dirty="0" smtClean="0"/>
        </a:p>
        <a:p>
          <a:pPr lvl="0" algn="l" defTabSz="1066800">
            <a:lnSpc>
              <a:spcPct val="90000"/>
            </a:lnSpc>
            <a:spcBef>
              <a:spcPct val="0"/>
            </a:spcBef>
            <a:spcAft>
              <a:spcPct val="35000"/>
            </a:spcAft>
          </a:pPr>
          <a:r>
            <a:rPr lang="en-US" sz="2400" kern="1200" dirty="0" smtClean="0"/>
            <a:t>29.34%</a:t>
          </a:r>
          <a:r>
            <a:rPr lang="zh-CN" sz="2400" kern="1200" dirty="0" smtClean="0"/>
            <a:t>选择不再使用该服务</a:t>
          </a:r>
          <a:endParaRPr lang="en-US" altLang="zh-CN" sz="2400" kern="1200" dirty="0" smtClean="0"/>
        </a:p>
      </dsp:txBody>
      <dsp:txXfrm>
        <a:off x="6619316" y="1348740"/>
        <a:ext cx="3307233" cy="2832354"/>
      </dsp:txXfrm>
    </dsp:sp>
    <dsp:sp modelId="{DBDFB2FB-A238-4EA0-9077-97192EE9316D}">
      <dsp:nvSpPr>
        <dsp:cNvPr id="0" name=""/>
        <dsp:cNvSpPr/>
      </dsp:nvSpPr>
      <dsp:spPr>
        <a:xfrm>
          <a:off x="0" y="4181094"/>
          <a:ext cx="9931400" cy="3147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75E3F-305A-465F-AEAF-D960CCACAC1B}">
      <dsp:nvSpPr>
        <dsp:cNvPr id="0" name=""/>
        <dsp:cNvSpPr/>
      </dsp:nvSpPr>
      <dsp:spPr>
        <a:xfrm>
          <a:off x="151483" y="966"/>
          <a:ext cx="1892272" cy="189227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4138" tIns="27940" rIns="104138" bIns="27940" numCol="1" spcCol="1270" anchor="ctr" anchorCtr="0">
          <a:noAutofit/>
        </a:bodyPr>
        <a:lstStyle/>
        <a:p>
          <a:pPr lvl="0" algn="ctr" defTabSz="977900">
            <a:lnSpc>
              <a:spcPct val="100000"/>
            </a:lnSpc>
            <a:spcBef>
              <a:spcPct val="0"/>
            </a:spcBef>
            <a:spcAft>
              <a:spcPct val="35000"/>
            </a:spcAft>
          </a:pPr>
          <a:r>
            <a:rPr lang="zh-CN" altLang="en-US" sz="2200" b="1" kern="1200" dirty="0">
              <a:latin typeface="微软雅黑" panose="020B0503020204020204" charset="-122"/>
              <a:ea typeface="微软雅黑" panose="020B0503020204020204" charset="-122"/>
            </a:rPr>
            <a:t>安全性</a:t>
          </a:r>
          <a:r>
            <a:rPr lang="en-US" altLang="zh-CN" sz="2200" b="1" kern="1200" dirty="0">
              <a:latin typeface="微软雅黑" panose="020B0503020204020204" charset="-122"/>
              <a:ea typeface="微软雅黑" panose="020B0503020204020204" charset="-122"/>
            </a:rPr>
            <a:t>77.55%</a:t>
          </a:r>
          <a:endParaRPr lang="zh-CN" altLang="en-US" sz="2200" b="1" kern="1200" dirty="0">
            <a:latin typeface="微软雅黑" panose="020B0503020204020204" charset="-122"/>
            <a:ea typeface="微软雅黑" panose="020B0503020204020204" charset="-122"/>
          </a:endParaRPr>
        </a:p>
      </dsp:txBody>
      <dsp:txXfrm>
        <a:off x="428600" y="278083"/>
        <a:ext cx="1338038" cy="1338038"/>
      </dsp:txXfrm>
    </dsp:sp>
    <dsp:sp modelId="{48EDDD0B-7F5B-4BA9-B6E2-93280AE56873}">
      <dsp:nvSpPr>
        <dsp:cNvPr id="0" name=""/>
        <dsp:cNvSpPr/>
      </dsp:nvSpPr>
      <dsp:spPr>
        <a:xfrm>
          <a:off x="1665301" y="966"/>
          <a:ext cx="1892272" cy="189227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4138" tIns="27940" rIns="104138" bIns="27940" numCol="1" spcCol="1270" anchor="ctr" anchorCtr="0">
          <a:noAutofit/>
        </a:bodyPr>
        <a:lstStyle/>
        <a:p>
          <a:pPr lvl="0" algn="ctr" defTabSz="977900">
            <a:lnSpc>
              <a:spcPct val="100000"/>
            </a:lnSpc>
            <a:spcBef>
              <a:spcPct val="0"/>
            </a:spcBef>
            <a:spcAft>
              <a:spcPct val="35000"/>
            </a:spcAft>
          </a:pPr>
          <a:r>
            <a:rPr lang="zh-CN" altLang="en-US" sz="2200" b="1" kern="1200" dirty="0">
              <a:latin typeface="微软雅黑" panose="020B0503020204020204" charset="-122"/>
              <a:ea typeface="微软雅黑" panose="020B0503020204020204" charset="-122"/>
            </a:rPr>
            <a:t>便利性</a:t>
          </a:r>
          <a:r>
            <a:rPr lang="en-US" altLang="zh-CN" sz="2200" b="1" kern="1200" dirty="0">
              <a:latin typeface="微软雅黑" panose="020B0503020204020204" charset="-122"/>
              <a:ea typeface="微软雅黑" panose="020B0503020204020204" charset="-122"/>
            </a:rPr>
            <a:t>71.36%</a:t>
          </a:r>
          <a:endParaRPr lang="zh-CN" altLang="en-US" sz="2200" b="1" kern="1200" dirty="0">
            <a:latin typeface="微软雅黑" panose="020B0503020204020204" charset="-122"/>
            <a:ea typeface="微软雅黑" panose="020B0503020204020204" charset="-122"/>
          </a:endParaRPr>
        </a:p>
      </dsp:txBody>
      <dsp:txXfrm>
        <a:off x="1942418" y="278083"/>
        <a:ext cx="1338038" cy="1338038"/>
      </dsp:txXfrm>
    </dsp:sp>
    <dsp:sp modelId="{0494FACF-5D3A-45CD-A9BC-DF8390C4A56D}">
      <dsp:nvSpPr>
        <dsp:cNvPr id="0" name=""/>
        <dsp:cNvSpPr/>
      </dsp:nvSpPr>
      <dsp:spPr>
        <a:xfrm>
          <a:off x="3179119" y="966"/>
          <a:ext cx="1892272" cy="189227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4138" tIns="27940" rIns="104138" bIns="27940" numCol="1" spcCol="1270" anchor="ctr" anchorCtr="0">
          <a:noAutofit/>
        </a:bodyPr>
        <a:lstStyle/>
        <a:p>
          <a:pPr lvl="0" algn="ctr" defTabSz="977900">
            <a:lnSpc>
              <a:spcPct val="100000"/>
            </a:lnSpc>
            <a:spcBef>
              <a:spcPct val="0"/>
            </a:spcBef>
            <a:spcAft>
              <a:spcPct val="35000"/>
            </a:spcAft>
          </a:pPr>
          <a:r>
            <a:rPr lang="zh-CN" altLang="en-US" sz="2200" b="1" kern="1200" dirty="0">
              <a:latin typeface="微软雅黑" panose="020B0503020204020204" charset="-122"/>
              <a:ea typeface="微软雅黑" panose="020B0503020204020204" charset="-122"/>
            </a:rPr>
            <a:t>线上受理</a:t>
          </a:r>
          <a:r>
            <a:rPr lang="en-US" altLang="zh-CN" sz="2200" b="1" kern="1200" dirty="0">
              <a:latin typeface="微软雅黑" panose="020B0503020204020204" charset="-122"/>
              <a:ea typeface="微软雅黑" panose="020B0503020204020204" charset="-122"/>
            </a:rPr>
            <a:t>61.27%</a:t>
          </a:r>
          <a:endParaRPr lang="zh-CN" altLang="en-US" sz="2200" b="1" kern="1200" dirty="0">
            <a:latin typeface="微软雅黑" panose="020B0503020204020204" charset="-122"/>
            <a:ea typeface="微软雅黑" panose="020B0503020204020204" charset="-122"/>
          </a:endParaRPr>
        </a:p>
      </dsp:txBody>
      <dsp:txXfrm>
        <a:off x="3456236" y="278083"/>
        <a:ext cx="1338038" cy="13380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20B57-1440-4B09-B616-42DBB92A19A0}">
      <dsp:nvSpPr>
        <dsp:cNvPr id="0" name=""/>
        <dsp:cNvSpPr/>
      </dsp:nvSpPr>
      <dsp:spPr>
        <a:xfrm rot="16200000">
          <a:off x="-430725" y="434198"/>
          <a:ext cx="2087245" cy="1218847"/>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办理时效</a:t>
          </a:r>
          <a:r>
            <a:rPr lang="en-US" altLang="zh-CN" sz="1800" b="1" kern="1200" dirty="0">
              <a:latin typeface="微软雅黑" panose="020B0503020204020204" charset="-122"/>
              <a:ea typeface="微软雅黑" panose="020B0503020204020204" charset="-122"/>
            </a:rPr>
            <a:t>64.54</a:t>
          </a:r>
          <a:r>
            <a:rPr lang="en-US" altLang="zh-CN" sz="1400" b="1" kern="1200" dirty="0">
              <a:latin typeface="微软雅黑" panose="020B0503020204020204" charset="-122"/>
              <a:ea typeface="微软雅黑" panose="020B0503020204020204" charset="-122"/>
            </a:rPr>
            <a:t>%</a:t>
          </a:r>
          <a:endParaRPr lang="zh-CN" altLang="en-US" sz="1800" b="1" kern="1200" dirty="0">
            <a:latin typeface="微软雅黑" panose="020B0503020204020204" charset="-122"/>
            <a:ea typeface="微软雅黑" panose="020B0503020204020204" charset="-122"/>
          </a:endParaRPr>
        </a:p>
      </dsp:txBody>
      <dsp:txXfrm rot="5400000">
        <a:off x="3474" y="417448"/>
        <a:ext cx="1218847" cy="1252347"/>
      </dsp:txXfrm>
    </dsp:sp>
    <dsp:sp modelId="{8AFE1660-6292-4597-B36C-5F495EC9EA27}">
      <dsp:nvSpPr>
        <dsp:cNvPr id="0" name=""/>
        <dsp:cNvSpPr/>
      </dsp:nvSpPr>
      <dsp:spPr>
        <a:xfrm rot="16200000">
          <a:off x="879536" y="434198"/>
          <a:ext cx="2087245" cy="1218847"/>
        </a:xfrm>
        <a:prstGeom prst="flowChartManualOperati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资料提交</a:t>
          </a:r>
          <a:r>
            <a:rPr lang="en-US" altLang="zh-CN" sz="1400" b="1" kern="1200" dirty="0">
              <a:latin typeface="微软雅黑" panose="020B0503020204020204" charset="-122"/>
              <a:ea typeface="微软雅黑" panose="020B0503020204020204" charset="-122"/>
            </a:rPr>
            <a:t>57.99%</a:t>
          </a:r>
          <a:endParaRPr lang="zh-CN" altLang="en-US" sz="1800" b="1" kern="1200" dirty="0">
            <a:latin typeface="微软雅黑" panose="020B0503020204020204" charset="-122"/>
            <a:ea typeface="微软雅黑" panose="020B0503020204020204" charset="-122"/>
          </a:endParaRPr>
        </a:p>
      </dsp:txBody>
      <dsp:txXfrm rot="5400000">
        <a:off x="1313735" y="417448"/>
        <a:ext cx="1218847" cy="1252347"/>
      </dsp:txXfrm>
    </dsp:sp>
    <dsp:sp modelId="{CA39B0F0-09B0-40E6-BEA6-2B3D75CF19EC}">
      <dsp:nvSpPr>
        <dsp:cNvPr id="0" name=""/>
        <dsp:cNvSpPr/>
      </dsp:nvSpPr>
      <dsp:spPr>
        <a:xfrm rot="16200000">
          <a:off x="2189797" y="434198"/>
          <a:ext cx="2087245" cy="1218847"/>
        </a:xfrm>
        <a:prstGeom prst="flowChartManualOperation">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结果反馈</a:t>
          </a:r>
          <a:r>
            <a:rPr lang="en-US" altLang="zh-CN" sz="1400" b="1" kern="1200" dirty="0">
              <a:latin typeface="微软雅黑" panose="020B0503020204020204" charset="-122"/>
              <a:ea typeface="微软雅黑" panose="020B0503020204020204" charset="-122"/>
            </a:rPr>
            <a:t>55.25%</a:t>
          </a:r>
          <a:endParaRPr lang="zh-CN" altLang="en-US" sz="1800" b="1" kern="1200" dirty="0">
            <a:latin typeface="微软雅黑" panose="020B0503020204020204" charset="-122"/>
            <a:ea typeface="微软雅黑" panose="020B0503020204020204" charset="-122"/>
          </a:endParaRPr>
        </a:p>
      </dsp:txBody>
      <dsp:txXfrm rot="5400000">
        <a:off x="2623996" y="417448"/>
        <a:ext cx="1218847" cy="1252347"/>
      </dsp:txXfrm>
    </dsp:sp>
    <dsp:sp modelId="{AB1B24B4-1829-4D61-A4B1-26FD1C8F9D14}">
      <dsp:nvSpPr>
        <dsp:cNvPr id="0" name=""/>
        <dsp:cNvSpPr/>
      </dsp:nvSpPr>
      <dsp:spPr>
        <a:xfrm rot="16200000">
          <a:off x="3500058" y="434198"/>
          <a:ext cx="2087245" cy="1218847"/>
        </a:xfrm>
        <a:prstGeom prst="flowChartManualOperati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信息公开</a:t>
          </a:r>
          <a:r>
            <a:rPr lang="en-US" altLang="zh-CN" sz="1400" b="1" kern="1200" dirty="0">
              <a:latin typeface="微软雅黑" panose="020B0503020204020204" charset="-122"/>
              <a:ea typeface="微软雅黑" panose="020B0503020204020204" charset="-122"/>
            </a:rPr>
            <a:t>50.23%</a:t>
          </a:r>
          <a:endParaRPr lang="zh-CN" altLang="en-US" sz="1800" b="1" kern="1200" dirty="0">
            <a:latin typeface="微软雅黑" panose="020B0503020204020204" charset="-122"/>
            <a:ea typeface="微软雅黑" panose="020B0503020204020204" charset="-122"/>
          </a:endParaRPr>
        </a:p>
      </dsp:txBody>
      <dsp:txXfrm rot="5400000">
        <a:off x="3934257" y="417448"/>
        <a:ext cx="1218847" cy="1252347"/>
      </dsp:txXfrm>
    </dsp:sp>
    <dsp:sp modelId="{5C79324B-8AFF-42B4-8315-C42C2EAB3367}">
      <dsp:nvSpPr>
        <dsp:cNvPr id="0" name=""/>
        <dsp:cNvSpPr/>
      </dsp:nvSpPr>
      <dsp:spPr>
        <a:xfrm rot="16200000">
          <a:off x="4813793" y="434198"/>
          <a:ext cx="2087245" cy="1218847"/>
        </a:xfrm>
        <a:prstGeom prst="flowChartManualOperati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信息关联</a:t>
          </a:r>
          <a:r>
            <a:rPr lang="en-US" altLang="zh-CN" sz="1400" b="1" kern="1200" dirty="0">
              <a:latin typeface="微软雅黑" panose="020B0503020204020204" charset="-122"/>
              <a:ea typeface="微软雅黑" panose="020B0503020204020204" charset="-122"/>
            </a:rPr>
            <a:t>44.44%</a:t>
          </a:r>
          <a:endParaRPr lang="zh-CN" altLang="en-US" sz="1800" b="1" kern="1200" dirty="0">
            <a:latin typeface="微软雅黑" panose="020B0503020204020204" charset="-122"/>
            <a:ea typeface="微软雅黑" panose="020B0503020204020204" charset="-122"/>
          </a:endParaRPr>
        </a:p>
      </dsp:txBody>
      <dsp:txXfrm rot="5400000">
        <a:off x="5247992" y="417448"/>
        <a:ext cx="1218847" cy="12523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C6C3-71B2-4C45-B0B3-8663EC040F75}">
      <dsp:nvSpPr>
        <dsp:cNvPr id="0" name=""/>
        <dsp:cNvSpPr/>
      </dsp:nvSpPr>
      <dsp:spPr>
        <a:xfrm>
          <a:off x="790416" y="869"/>
          <a:ext cx="1706411" cy="1706411"/>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909" tIns="22860" rIns="93909" bIns="22860" numCol="1" spcCol="1270" anchor="ctr" anchorCtr="0">
          <a:noAutofit/>
        </a:bodyPr>
        <a:lstStyle/>
        <a:p>
          <a:pPr lvl="0" algn="ctr" defTabSz="800100">
            <a:lnSpc>
              <a:spcPct val="100000"/>
            </a:lnSpc>
            <a:spcBef>
              <a:spcPct val="0"/>
            </a:spcBef>
            <a:spcAft>
              <a:spcPct val="35000"/>
            </a:spcAft>
          </a:pPr>
          <a:r>
            <a:rPr lang="zh-CN" sz="1800" b="1" kern="1200" dirty="0">
              <a:latin typeface="微软雅黑" panose="020B0503020204020204" charset="-122"/>
              <a:ea typeface="微软雅黑" panose="020B0503020204020204" charset="-122"/>
            </a:rPr>
            <a:t>信息查询</a:t>
          </a:r>
          <a:r>
            <a:rPr lang="en-US" altLang="en-US" sz="1800" b="1" kern="1200" dirty="0">
              <a:latin typeface="微软雅黑" panose="020B0503020204020204" charset="-122"/>
              <a:ea typeface="微软雅黑" panose="020B0503020204020204" charset="-122"/>
            </a:rPr>
            <a:t>63.08%</a:t>
          </a:r>
          <a:endParaRPr lang="zh-CN" altLang="en-US" sz="1800" b="1" kern="1200" dirty="0">
            <a:latin typeface="微软雅黑" panose="020B0503020204020204" charset="-122"/>
            <a:ea typeface="微软雅黑" panose="020B0503020204020204" charset="-122"/>
          </a:endParaRPr>
        </a:p>
      </dsp:txBody>
      <dsp:txXfrm>
        <a:off x="1040314" y="250767"/>
        <a:ext cx="1206615" cy="1206615"/>
      </dsp:txXfrm>
    </dsp:sp>
    <dsp:sp modelId="{6B6DADBC-CFBC-4355-A643-A19A2B375211}">
      <dsp:nvSpPr>
        <dsp:cNvPr id="0" name=""/>
        <dsp:cNvSpPr/>
      </dsp:nvSpPr>
      <dsp:spPr>
        <a:xfrm>
          <a:off x="2155545" y="869"/>
          <a:ext cx="1706411" cy="1706411"/>
        </a:xfrm>
        <a:prstGeom prst="ellipse">
          <a:avLst/>
        </a:prstGeom>
        <a:solidFill>
          <a:schemeClr val="accent5">
            <a:alpha val="50000"/>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909" tIns="22860" rIns="93909"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知识普及</a:t>
          </a:r>
          <a:r>
            <a:rPr lang="en-US" altLang="en-US" sz="1800" b="1" kern="1200" dirty="0">
              <a:latin typeface="微软雅黑" panose="020B0503020204020204" charset="-122"/>
              <a:ea typeface="微软雅黑" panose="020B0503020204020204" charset="-122"/>
            </a:rPr>
            <a:t>51.71%</a:t>
          </a:r>
          <a:endParaRPr lang="zh-CN" altLang="en-US" sz="1800" b="1" kern="1200" dirty="0">
            <a:latin typeface="微软雅黑" panose="020B0503020204020204" charset="-122"/>
            <a:ea typeface="微软雅黑" panose="020B0503020204020204" charset="-122"/>
          </a:endParaRPr>
        </a:p>
      </dsp:txBody>
      <dsp:txXfrm>
        <a:off x="2405443" y="250767"/>
        <a:ext cx="1206615" cy="1206615"/>
      </dsp:txXfrm>
    </dsp:sp>
    <dsp:sp modelId="{08E0FCDB-C952-499E-924A-B81774732B63}">
      <dsp:nvSpPr>
        <dsp:cNvPr id="0" name=""/>
        <dsp:cNvSpPr/>
      </dsp:nvSpPr>
      <dsp:spPr>
        <a:xfrm>
          <a:off x="3520674" y="869"/>
          <a:ext cx="1706411" cy="1706411"/>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909" tIns="22860" rIns="93909"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投诉举报</a:t>
          </a:r>
          <a:r>
            <a:rPr lang="en-US" altLang="en-US" sz="1800" b="1" kern="1200" dirty="0">
              <a:latin typeface="微软雅黑" panose="020B0503020204020204" charset="-122"/>
              <a:ea typeface="微软雅黑" panose="020B0503020204020204" charset="-122"/>
            </a:rPr>
            <a:t>32.36%</a:t>
          </a:r>
          <a:endParaRPr lang="zh-CN" altLang="en-US" sz="1800" b="1" kern="1200" dirty="0">
            <a:latin typeface="微软雅黑" panose="020B0503020204020204" charset="-122"/>
            <a:ea typeface="微软雅黑" panose="020B0503020204020204" charset="-122"/>
          </a:endParaRPr>
        </a:p>
      </dsp:txBody>
      <dsp:txXfrm>
        <a:off x="3770572" y="250767"/>
        <a:ext cx="1206615" cy="1206615"/>
      </dsp:txXfrm>
    </dsp:sp>
    <dsp:sp modelId="{EAFF315A-D330-4072-BA75-C061D9035D80}">
      <dsp:nvSpPr>
        <dsp:cNvPr id="0" name=""/>
        <dsp:cNvSpPr/>
      </dsp:nvSpPr>
      <dsp:spPr>
        <a:xfrm>
          <a:off x="4843798" y="869"/>
          <a:ext cx="1706411" cy="1706411"/>
        </a:xfrm>
        <a:prstGeom prst="ellipse">
          <a:avLst/>
        </a:prstGeom>
        <a:solidFill>
          <a:schemeClr val="accent5">
            <a:alpha val="50000"/>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909" tIns="22860" rIns="93909"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教育培训</a:t>
          </a:r>
          <a:r>
            <a:rPr lang="en-US" altLang="en-US" sz="1800" b="1" kern="1200" dirty="0">
              <a:latin typeface="微软雅黑" panose="020B0503020204020204" charset="-122"/>
              <a:ea typeface="微软雅黑" panose="020B0503020204020204" charset="-122"/>
            </a:rPr>
            <a:t>30.85%</a:t>
          </a:r>
          <a:endParaRPr lang="zh-CN" altLang="en-US" sz="1800" b="1" kern="1200" dirty="0">
            <a:latin typeface="微软雅黑" panose="020B0503020204020204" charset="-122"/>
            <a:ea typeface="微软雅黑" panose="020B0503020204020204" charset="-122"/>
          </a:endParaRPr>
        </a:p>
      </dsp:txBody>
      <dsp:txXfrm>
        <a:off x="5093696" y="250767"/>
        <a:ext cx="1206615" cy="1206615"/>
      </dsp:txXfrm>
    </dsp:sp>
    <dsp:sp modelId="{D7397249-5923-4019-8FF6-FC77179A3EA5}">
      <dsp:nvSpPr>
        <dsp:cNvPr id="0" name=""/>
        <dsp:cNvSpPr/>
      </dsp:nvSpPr>
      <dsp:spPr>
        <a:xfrm>
          <a:off x="6250932" y="869"/>
          <a:ext cx="1706411" cy="1706411"/>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909" tIns="22860" rIns="93909"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监督检查</a:t>
          </a:r>
          <a:r>
            <a:rPr lang="en-US" altLang="zh-CN" sz="1800" b="1" kern="1200" dirty="0">
              <a:latin typeface="微软雅黑" panose="020B0503020204020204" charset="-122"/>
              <a:ea typeface="微软雅黑" panose="020B0503020204020204" charset="-122"/>
            </a:rPr>
            <a:t>27.98</a:t>
          </a:r>
          <a:r>
            <a:rPr lang="en-US" altLang="en-US" sz="1800" b="1" kern="1200" dirty="0">
              <a:latin typeface="微软雅黑" panose="020B0503020204020204" charset="-122"/>
              <a:ea typeface="微软雅黑" panose="020B0503020204020204" charset="-122"/>
            </a:rPr>
            <a:t>%</a:t>
          </a:r>
          <a:endParaRPr lang="zh-CN" altLang="en-US" sz="1800" b="1" kern="1200" dirty="0">
            <a:latin typeface="微软雅黑" panose="020B0503020204020204" charset="-122"/>
            <a:ea typeface="微软雅黑" panose="020B0503020204020204" charset="-122"/>
          </a:endParaRPr>
        </a:p>
      </dsp:txBody>
      <dsp:txXfrm>
        <a:off x="6500830" y="250767"/>
        <a:ext cx="1206615" cy="12066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255E-F0A6-410D-B4C1-F43F49B61B72}">
      <dsp:nvSpPr>
        <dsp:cNvPr id="0" name=""/>
        <dsp:cNvSpPr/>
      </dsp:nvSpPr>
      <dsp:spPr>
        <a:xfrm>
          <a:off x="4719" y="401830"/>
          <a:ext cx="2746999" cy="109879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网络诈骗</a:t>
          </a:r>
          <a:r>
            <a:rPr lang="en-US" altLang="zh-CN" sz="2000" b="1" kern="1200" dirty="0">
              <a:latin typeface="微软雅黑" panose="020B0503020204020204" charset="-122"/>
              <a:ea typeface="微软雅黑" panose="020B0503020204020204" charset="-122"/>
            </a:rPr>
            <a:t>83.77%</a:t>
          </a:r>
          <a:endParaRPr lang="zh-CN" altLang="en-US" sz="2000" b="1" kern="1200" dirty="0">
            <a:latin typeface="微软雅黑" panose="020B0503020204020204" charset="-122"/>
            <a:ea typeface="微软雅黑" panose="020B0503020204020204" charset="-122"/>
          </a:endParaRPr>
        </a:p>
      </dsp:txBody>
      <dsp:txXfrm>
        <a:off x="554119" y="401830"/>
        <a:ext cx="1648200" cy="1098799"/>
      </dsp:txXfrm>
    </dsp:sp>
    <dsp:sp modelId="{2C65BCA7-1150-48C3-AFE5-637BA7EEB1F9}">
      <dsp:nvSpPr>
        <dsp:cNvPr id="0" name=""/>
        <dsp:cNvSpPr/>
      </dsp:nvSpPr>
      <dsp:spPr>
        <a:xfrm>
          <a:off x="2477018" y="401830"/>
          <a:ext cx="2746999" cy="1098799"/>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网络赌博</a:t>
          </a:r>
          <a:r>
            <a:rPr lang="en-US" altLang="zh-CN" sz="2000" b="1" kern="1200" dirty="0">
              <a:latin typeface="微软雅黑" panose="020B0503020204020204" charset="-122"/>
              <a:ea typeface="微软雅黑" panose="020B0503020204020204" charset="-122"/>
            </a:rPr>
            <a:t>68.49%</a:t>
          </a:r>
          <a:endParaRPr lang="zh-CN" altLang="en-US" sz="2000" b="1" kern="1200" dirty="0">
            <a:latin typeface="微软雅黑" panose="020B0503020204020204" charset="-122"/>
            <a:ea typeface="微软雅黑" panose="020B0503020204020204" charset="-122"/>
          </a:endParaRPr>
        </a:p>
      </dsp:txBody>
      <dsp:txXfrm>
        <a:off x="3026418" y="401830"/>
        <a:ext cx="1648200" cy="1098799"/>
      </dsp:txXfrm>
    </dsp:sp>
    <dsp:sp modelId="{591A1676-047A-49F6-BD31-C1F4032796A1}">
      <dsp:nvSpPr>
        <dsp:cNvPr id="0" name=""/>
        <dsp:cNvSpPr/>
      </dsp:nvSpPr>
      <dsp:spPr>
        <a:xfrm>
          <a:off x="4949317" y="401830"/>
          <a:ext cx="2746999" cy="1098799"/>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网络色情</a:t>
          </a:r>
          <a:r>
            <a:rPr lang="en-US" altLang="en-US" sz="2000" b="1" kern="1200" dirty="0">
              <a:latin typeface="微软雅黑" panose="020B0503020204020204" charset="-122"/>
              <a:ea typeface="微软雅黑" panose="020B0503020204020204" charset="-122"/>
            </a:rPr>
            <a:t>47.83%</a:t>
          </a:r>
          <a:endParaRPr lang="zh-CN" altLang="en-US" sz="2000" b="1" kern="1200" dirty="0">
            <a:latin typeface="微软雅黑" panose="020B0503020204020204" charset="-122"/>
            <a:ea typeface="微软雅黑" panose="020B0503020204020204" charset="-122"/>
          </a:endParaRPr>
        </a:p>
      </dsp:txBody>
      <dsp:txXfrm>
        <a:off x="5498717" y="401830"/>
        <a:ext cx="1648200" cy="1098799"/>
      </dsp:txXfrm>
    </dsp:sp>
    <dsp:sp modelId="{3390F867-9B28-443C-82A7-BFCFBEB3FDE0}">
      <dsp:nvSpPr>
        <dsp:cNvPr id="0" name=""/>
        <dsp:cNvSpPr/>
      </dsp:nvSpPr>
      <dsp:spPr>
        <a:xfrm>
          <a:off x="7421616" y="401830"/>
          <a:ext cx="2746999" cy="1098799"/>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网络毒品</a:t>
          </a:r>
          <a:r>
            <a:rPr lang="en-US" altLang="zh-CN" sz="2000" b="1" kern="1200" dirty="0">
              <a:latin typeface="微软雅黑" panose="020B0503020204020204" charset="-122"/>
              <a:ea typeface="微软雅黑" panose="020B0503020204020204" charset="-122"/>
            </a:rPr>
            <a:t>43.64</a:t>
          </a:r>
          <a:r>
            <a:rPr lang="en-US" altLang="en-US" sz="2000" b="1" kern="1200" dirty="0">
              <a:latin typeface="微软雅黑" panose="020B0503020204020204" charset="-122"/>
              <a:ea typeface="微软雅黑" panose="020B0503020204020204" charset="-122"/>
            </a:rPr>
            <a:t>%</a:t>
          </a:r>
          <a:endParaRPr lang="zh-CN" altLang="en-US" sz="2000" b="1" kern="1200" dirty="0">
            <a:latin typeface="微软雅黑" panose="020B0503020204020204" charset="-122"/>
            <a:ea typeface="微软雅黑" panose="020B0503020204020204" charset="-122"/>
          </a:endParaRPr>
        </a:p>
      </dsp:txBody>
      <dsp:txXfrm>
        <a:off x="7971016" y="401830"/>
        <a:ext cx="1648200" cy="10987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F16EA-B353-4F60-973E-482BA3E9F479}">
      <dsp:nvSpPr>
        <dsp:cNvPr id="0" name=""/>
        <dsp:cNvSpPr/>
      </dsp:nvSpPr>
      <dsp:spPr>
        <a:xfrm>
          <a:off x="4765" y="360883"/>
          <a:ext cx="1477435" cy="8864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社交平台</a:t>
          </a:r>
          <a:r>
            <a:rPr lang="en-US" altLang="zh-CN" sz="1600" b="1" kern="1200" dirty="0">
              <a:latin typeface="微软雅黑" panose="020B0503020204020204" charset="-122"/>
              <a:ea typeface="微软雅黑" panose="020B0503020204020204" charset="-122"/>
            </a:rPr>
            <a:t>87%</a:t>
          </a:r>
          <a:endParaRPr lang="zh-CN" altLang="en-US" sz="1600" b="1" kern="1200" dirty="0">
            <a:latin typeface="微软雅黑" panose="020B0503020204020204" charset="-122"/>
            <a:ea typeface="微软雅黑" panose="020B0503020204020204" charset="-122"/>
          </a:endParaRPr>
        </a:p>
      </dsp:txBody>
      <dsp:txXfrm>
        <a:off x="30729" y="386847"/>
        <a:ext cx="1425507" cy="834533"/>
      </dsp:txXfrm>
    </dsp:sp>
    <dsp:sp modelId="{978BCF7D-B809-4806-8577-088295DF82A5}">
      <dsp:nvSpPr>
        <dsp:cNvPr id="0" name=""/>
        <dsp:cNvSpPr/>
      </dsp:nvSpPr>
      <dsp:spPr>
        <a:xfrm>
          <a:off x="1612215" y="620912"/>
          <a:ext cx="313216" cy="3664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b="1" kern="1200">
            <a:latin typeface="微软雅黑" panose="020B0503020204020204" charset="-122"/>
            <a:ea typeface="微软雅黑" panose="020B0503020204020204" charset="-122"/>
          </a:endParaRPr>
        </a:p>
      </dsp:txBody>
      <dsp:txXfrm>
        <a:off x="1612215" y="694193"/>
        <a:ext cx="219251" cy="219842"/>
      </dsp:txXfrm>
    </dsp:sp>
    <dsp:sp modelId="{53B2A51F-B235-4B7A-A2AE-4946ADA26C5D}">
      <dsp:nvSpPr>
        <dsp:cNvPr id="0" name=""/>
        <dsp:cNvSpPr/>
      </dsp:nvSpPr>
      <dsp:spPr>
        <a:xfrm>
          <a:off x="2073175" y="360883"/>
          <a:ext cx="1477435" cy="886461"/>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zh-CN" sz="1600" b="1" kern="1200" dirty="0">
              <a:latin typeface="微软雅黑" panose="020B0503020204020204" charset="-122"/>
              <a:ea typeface="微软雅黑" panose="020B0503020204020204" charset="-122"/>
            </a:rPr>
            <a:t>电商平台</a:t>
          </a:r>
          <a:r>
            <a:rPr lang="en-US" altLang="zh-CN" sz="1600" b="1" kern="1200" dirty="0">
              <a:latin typeface="微软雅黑" panose="020B0503020204020204" charset="-122"/>
              <a:ea typeface="微软雅黑" panose="020B0503020204020204" charset="-122"/>
            </a:rPr>
            <a:t> 60.69%</a:t>
          </a:r>
          <a:endParaRPr lang="zh-CN" altLang="en-US" sz="1600" b="1" kern="1200" dirty="0">
            <a:latin typeface="微软雅黑" panose="020B0503020204020204" charset="-122"/>
            <a:ea typeface="微软雅黑" panose="020B0503020204020204" charset="-122"/>
          </a:endParaRPr>
        </a:p>
      </dsp:txBody>
      <dsp:txXfrm>
        <a:off x="2099139" y="386847"/>
        <a:ext cx="1425507" cy="834533"/>
      </dsp:txXfrm>
    </dsp:sp>
    <dsp:sp modelId="{9F9F8ED5-DF62-4151-90DE-FC8762B6CC02}">
      <dsp:nvSpPr>
        <dsp:cNvPr id="0" name=""/>
        <dsp:cNvSpPr/>
      </dsp:nvSpPr>
      <dsp:spPr>
        <a:xfrm>
          <a:off x="3680625" y="620912"/>
          <a:ext cx="313216" cy="366404"/>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b="1" kern="1200">
            <a:latin typeface="微软雅黑" panose="020B0503020204020204" charset="-122"/>
            <a:ea typeface="微软雅黑" panose="020B0503020204020204" charset="-122"/>
          </a:endParaRPr>
        </a:p>
      </dsp:txBody>
      <dsp:txXfrm>
        <a:off x="3680625" y="694193"/>
        <a:ext cx="219251" cy="219842"/>
      </dsp:txXfrm>
    </dsp:sp>
    <dsp:sp modelId="{ABCFD98A-606C-4B0D-A449-9A6F81CC1F4D}">
      <dsp:nvSpPr>
        <dsp:cNvPr id="0" name=""/>
        <dsp:cNvSpPr/>
      </dsp:nvSpPr>
      <dsp:spPr>
        <a:xfrm>
          <a:off x="4141585" y="360883"/>
          <a:ext cx="1477435" cy="88646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直播平台</a:t>
          </a:r>
          <a:r>
            <a:rPr lang="en-US" altLang="zh-CN" sz="1600" b="1" kern="1200" dirty="0">
              <a:latin typeface="微软雅黑" panose="020B0503020204020204" charset="-122"/>
              <a:ea typeface="微软雅黑" panose="020B0503020204020204" charset="-122"/>
            </a:rPr>
            <a:t>53.17%</a:t>
          </a:r>
          <a:endParaRPr lang="zh-CN" altLang="en-US" sz="1600" b="1" kern="1200" dirty="0">
            <a:latin typeface="微软雅黑" panose="020B0503020204020204" charset="-122"/>
            <a:ea typeface="微软雅黑" panose="020B0503020204020204" charset="-122"/>
          </a:endParaRPr>
        </a:p>
      </dsp:txBody>
      <dsp:txXfrm>
        <a:off x="4167549" y="386847"/>
        <a:ext cx="1425507" cy="834533"/>
      </dsp:txXfrm>
    </dsp:sp>
    <dsp:sp modelId="{F898DA8B-2CEF-4CDE-8712-A4A974C936D6}">
      <dsp:nvSpPr>
        <dsp:cNvPr id="0" name=""/>
        <dsp:cNvSpPr/>
      </dsp:nvSpPr>
      <dsp:spPr>
        <a:xfrm>
          <a:off x="5749035" y="620912"/>
          <a:ext cx="313216" cy="366404"/>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b="1" kern="1200">
            <a:latin typeface="微软雅黑" panose="020B0503020204020204" charset="-122"/>
            <a:ea typeface="微软雅黑" panose="020B0503020204020204" charset="-122"/>
          </a:endParaRPr>
        </a:p>
      </dsp:txBody>
      <dsp:txXfrm>
        <a:off x="5749035" y="694193"/>
        <a:ext cx="219251" cy="219842"/>
      </dsp:txXfrm>
    </dsp:sp>
    <dsp:sp modelId="{B5A232E8-BFBC-4EF6-BF37-74575BD7E927}">
      <dsp:nvSpPr>
        <dsp:cNvPr id="0" name=""/>
        <dsp:cNvSpPr/>
      </dsp:nvSpPr>
      <dsp:spPr>
        <a:xfrm>
          <a:off x="6209995" y="360883"/>
          <a:ext cx="1477435" cy="886461"/>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视频平台</a:t>
          </a:r>
          <a:r>
            <a:rPr lang="en-US" altLang="zh-CN" sz="1600" b="1" kern="1200" dirty="0">
              <a:latin typeface="微软雅黑" panose="020B0503020204020204" charset="-122"/>
              <a:ea typeface="微软雅黑" panose="020B0503020204020204" charset="-122"/>
            </a:rPr>
            <a:t>50.86%</a:t>
          </a:r>
          <a:endParaRPr lang="zh-CN" altLang="en-US" sz="1600" b="1" kern="1200" dirty="0">
            <a:latin typeface="微软雅黑" panose="020B0503020204020204" charset="-122"/>
            <a:ea typeface="微软雅黑" panose="020B0503020204020204" charset="-122"/>
          </a:endParaRPr>
        </a:p>
      </dsp:txBody>
      <dsp:txXfrm>
        <a:off x="6235959" y="386847"/>
        <a:ext cx="1425507" cy="834533"/>
      </dsp:txXfrm>
    </dsp:sp>
    <dsp:sp modelId="{7B21FC33-8C4D-4BA4-810C-92D83D2354F7}">
      <dsp:nvSpPr>
        <dsp:cNvPr id="0" name=""/>
        <dsp:cNvSpPr/>
      </dsp:nvSpPr>
      <dsp:spPr>
        <a:xfrm>
          <a:off x="7817445" y="620912"/>
          <a:ext cx="313216" cy="36640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b="1" kern="1200">
            <a:latin typeface="微软雅黑" panose="020B0503020204020204" charset="-122"/>
            <a:ea typeface="微软雅黑" panose="020B0503020204020204" charset="-122"/>
          </a:endParaRPr>
        </a:p>
      </dsp:txBody>
      <dsp:txXfrm>
        <a:off x="7817445" y="694193"/>
        <a:ext cx="219251" cy="219842"/>
      </dsp:txXfrm>
    </dsp:sp>
    <dsp:sp modelId="{FA83C88E-DE9C-4ADF-A42A-36BAE17DB65C}">
      <dsp:nvSpPr>
        <dsp:cNvPr id="0" name=""/>
        <dsp:cNvSpPr/>
      </dsp:nvSpPr>
      <dsp:spPr>
        <a:xfrm>
          <a:off x="8278405" y="360883"/>
          <a:ext cx="1477435" cy="88646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新闻平台</a:t>
          </a:r>
          <a:r>
            <a:rPr lang="en-US" altLang="zh-CN" sz="1600" b="1" kern="1200" dirty="0">
              <a:latin typeface="微软雅黑" panose="020B0503020204020204" charset="-122"/>
              <a:ea typeface="微软雅黑" panose="020B0503020204020204" charset="-122"/>
            </a:rPr>
            <a:t>40.13%</a:t>
          </a:r>
          <a:endParaRPr lang="zh-CN" altLang="en-US" sz="1600" b="1" kern="1200" dirty="0">
            <a:latin typeface="微软雅黑" panose="020B0503020204020204" charset="-122"/>
            <a:ea typeface="微软雅黑" panose="020B0503020204020204" charset="-122"/>
          </a:endParaRPr>
        </a:p>
      </dsp:txBody>
      <dsp:txXfrm>
        <a:off x="8304369" y="386847"/>
        <a:ext cx="1425507" cy="8345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C6C3-71B2-4C45-B0B3-8663EC040F75}">
      <dsp:nvSpPr>
        <dsp:cNvPr id="0" name=""/>
        <dsp:cNvSpPr/>
      </dsp:nvSpPr>
      <dsp:spPr>
        <a:xfrm>
          <a:off x="943269" y="977"/>
          <a:ext cx="1706195" cy="170619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898" tIns="22860" rIns="93898" bIns="22860" numCol="1" spcCol="1270" anchor="ctr" anchorCtr="0">
          <a:noAutofit/>
        </a:bodyPr>
        <a:lstStyle/>
        <a:p>
          <a:pPr lvl="0" algn="ctr" defTabSz="800100">
            <a:lnSpc>
              <a:spcPct val="100000"/>
            </a:lnSpc>
            <a:spcBef>
              <a:spcPct val="0"/>
            </a:spcBef>
            <a:spcAft>
              <a:spcPct val="35000"/>
            </a:spcAft>
          </a:pPr>
          <a:r>
            <a:rPr lang="en-US" altLang="zh-CN" sz="1800" b="1" kern="1200" dirty="0">
              <a:latin typeface="微软雅黑" panose="020B0503020204020204" charset="-122"/>
              <a:ea typeface="微软雅黑" panose="020B0503020204020204" charset="-122"/>
            </a:rPr>
            <a:t>5G</a:t>
          </a:r>
          <a:r>
            <a:rPr lang="zh-CN" altLang="en-US" sz="1800" b="1" kern="1200" dirty="0">
              <a:latin typeface="微软雅黑" panose="020B0503020204020204" charset="-122"/>
              <a:ea typeface="微软雅黑" panose="020B0503020204020204" charset="-122"/>
            </a:rPr>
            <a:t>移动</a:t>
          </a:r>
        </a:p>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网络</a:t>
          </a:r>
          <a:r>
            <a:rPr lang="en-US" altLang="en-US" sz="1800" b="1" kern="1200" dirty="0">
              <a:latin typeface="微软雅黑" panose="020B0503020204020204" charset="-122"/>
              <a:ea typeface="微软雅黑" panose="020B0503020204020204" charset="-122"/>
            </a:rPr>
            <a:t>72.69%</a:t>
          </a:r>
          <a:endParaRPr lang="zh-CN" altLang="en-US" sz="1800" b="1" kern="1200" dirty="0">
            <a:latin typeface="微软雅黑" panose="020B0503020204020204" charset="-122"/>
            <a:ea typeface="微软雅黑" panose="020B0503020204020204" charset="-122"/>
          </a:endParaRPr>
        </a:p>
      </dsp:txBody>
      <dsp:txXfrm>
        <a:off x="1193135" y="250843"/>
        <a:ext cx="1206463" cy="1206463"/>
      </dsp:txXfrm>
    </dsp:sp>
    <dsp:sp modelId="{6B6DADBC-CFBC-4355-A643-A19A2B375211}">
      <dsp:nvSpPr>
        <dsp:cNvPr id="0" name=""/>
        <dsp:cNvSpPr/>
      </dsp:nvSpPr>
      <dsp:spPr>
        <a:xfrm>
          <a:off x="2308225" y="977"/>
          <a:ext cx="1706195" cy="1706195"/>
        </a:xfrm>
        <a:prstGeom prst="ellipse">
          <a:avLst/>
        </a:prstGeom>
        <a:solidFill>
          <a:schemeClr val="accent5">
            <a:alpha val="50000"/>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898" tIns="22860" rIns="93898"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大数据</a:t>
          </a:r>
        </a:p>
        <a:p>
          <a:pPr lvl="0" algn="ctr" defTabSz="800100">
            <a:lnSpc>
              <a:spcPct val="100000"/>
            </a:lnSpc>
            <a:spcBef>
              <a:spcPct val="0"/>
            </a:spcBef>
            <a:spcAft>
              <a:spcPct val="35000"/>
            </a:spcAft>
          </a:pPr>
          <a:r>
            <a:rPr lang="en-US" altLang="en-US" sz="1800" b="1" kern="1200" dirty="0">
              <a:latin typeface="微软雅黑" panose="020B0503020204020204" charset="-122"/>
              <a:ea typeface="微软雅黑" panose="020B0503020204020204" charset="-122"/>
            </a:rPr>
            <a:t>64.83%</a:t>
          </a:r>
          <a:endParaRPr lang="zh-CN" altLang="en-US" sz="1800" b="1" kern="1200" dirty="0">
            <a:latin typeface="微软雅黑" panose="020B0503020204020204" charset="-122"/>
            <a:ea typeface="微软雅黑" panose="020B0503020204020204" charset="-122"/>
          </a:endParaRPr>
        </a:p>
      </dsp:txBody>
      <dsp:txXfrm>
        <a:off x="2558091" y="250843"/>
        <a:ext cx="1206463" cy="1206463"/>
      </dsp:txXfrm>
    </dsp:sp>
    <dsp:sp modelId="{08E0FCDB-C952-499E-924A-B81774732B63}">
      <dsp:nvSpPr>
        <dsp:cNvPr id="0" name=""/>
        <dsp:cNvSpPr/>
      </dsp:nvSpPr>
      <dsp:spPr>
        <a:xfrm>
          <a:off x="3673182" y="977"/>
          <a:ext cx="1706195" cy="1706195"/>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898" tIns="22860" rIns="93898"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人工智能</a:t>
          </a:r>
        </a:p>
        <a:p>
          <a:pPr lvl="0" algn="ctr" defTabSz="800100">
            <a:lnSpc>
              <a:spcPct val="100000"/>
            </a:lnSpc>
            <a:spcBef>
              <a:spcPct val="0"/>
            </a:spcBef>
            <a:spcAft>
              <a:spcPct val="35000"/>
            </a:spcAft>
          </a:pPr>
          <a:r>
            <a:rPr lang="en-US" altLang="en-US" sz="1800" b="1" kern="1200" dirty="0">
              <a:latin typeface="微软雅黑" panose="020B0503020204020204" charset="-122"/>
              <a:ea typeface="微软雅黑" panose="020B0503020204020204" charset="-122"/>
            </a:rPr>
            <a:t>55.45%</a:t>
          </a:r>
          <a:endParaRPr lang="zh-CN" altLang="en-US" sz="1800" b="1" kern="1200" dirty="0">
            <a:latin typeface="微软雅黑" panose="020B0503020204020204" charset="-122"/>
            <a:ea typeface="微软雅黑" panose="020B0503020204020204" charset="-122"/>
          </a:endParaRPr>
        </a:p>
      </dsp:txBody>
      <dsp:txXfrm>
        <a:off x="3923048" y="250843"/>
        <a:ext cx="1206463" cy="1206463"/>
      </dsp:txXfrm>
    </dsp:sp>
    <dsp:sp modelId="{EAFF315A-D330-4072-BA75-C061D9035D80}">
      <dsp:nvSpPr>
        <dsp:cNvPr id="0" name=""/>
        <dsp:cNvSpPr/>
      </dsp:nvSpPr>
      <dsp:spPr>
        <a:xfrm>
          <a:off x="4996138" y="977"/>
          <a:ext cx="1706195" cy="1706195"/>
        </a:xfrm>
        <a:prstGeom prst="ellipse">
          <a:avLst/>
        </a:prstGeom>
        <a:solidFill>
          <a:schemeClr val="accent5">
            <a:alpha val="50000"/>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898" tIns="22860" rIns="93898"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物联网</a:t>
          </a:r>
        </a:p>
        <a:p>
          <a:pPr lvl="0" algn="ctr" defTabSz="800100">
            <a:lnSpc>
              <a:spcPct val="100000"/>
            </a:lnSpc>
            <a:spcBef>
              <a:spcPct val="0"/>
            </a:spcBef>
            <a:spcAft>
              <a:spcPct val="35000"/>
            </a:spcAft>
          </a:pPr>
          <a:r>
            <a:rPr lang="en-US" altLang="en-US" sz="1800" b="1" kern="1200" dirty="0">
              <a:latin typeface="微软雅黑" panose="020B0503020204020204" charset="-122"/>
              <a:ea typeface="微软雅黑" panose="020B0503020204020204" charset="-122"/>
            </a:rPr>
            <a:t>44.21%</a:t>
          </a:r>
          <a:endParaRPr lang="zh-CN" altLang="en-US" sz="1800" b="1" kern="1200" dirty="0">
            <a:latin typeface="微软雅黑" panose="020B0503020204020204" charset="-122"/>
            <a:ea typeface="微软雅黑" panose="020B0503020204020204" charset="-122"/>
          </a:endParaRPr>
        </a:p>
      </dsp:txBody>
      <dsp:txXfrm>
        <a:off x="5246004" y="250843"/>
        <a:ext cx="1206463" cy="1206463"/>
      </dsp:txXfrm>
    </dsp:sp>
    <dsp:sp modelId="{D7397249-5923-4019-8FF6-FC77179A3EA5}">
      <dsp:nvSpPr>
        <dsp:cNvPr id="0" name=""/>
        <dsp:cNvSpPr/>
      </dsp:nvSpPr>
      <dsp:spPr>
        <a:xfrm>
          <a:off x="6403094" y="977"/>
          <a:ext cx="1706195" cy="1706195"/>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93898" tIns="22860" rIns="93898" bIns="22860" numCol="1" spcCol="1270" anchor="ctr" anchorCtr="0">
          <a:noAutofit/>
        </a:bodyPr>
        <a:lstStyle/>
        <a:p>
          <a:pPr lvl="0" algn="ctr" defTabSz="800100">
            <a:lnSpc>
              <a:spcPct val="100000"/>
            </a:lnSpc>
            <a:spcBef>
              <a:spcPct val="0"/>
            </a:spcBef>
            <a:spcAft>
              <a:spcPct val="35000"/>
            </a:spcAft>
          </a:pPr>
          <a:r>
            <a:rPr lang="zh-CN" altLang="en-US" sz="1800" b="1" kern="1200" dirty="0">
              <a:latin typeface="微软雅黑" panose="020B0503020204020204" charset="-122"/>
              <a:ea typeface="微软雅黑" panose="020B0503020204020204" charset="-122"/>
            </a:rPr>
            <a:t>云计算</a:t>
          </a:r>
        </a:p>
        <a:p>
          <a:pPr lvl="0" algn="ctr" defTabSz="800100">
            <a:lnSpc>
              <a:spcPct val="100000"/>
            </a:lnSpc>
            <a:spcBef>
              <a:spcPct val="0"/>
            </a:spcBef>
            <a:spcAft>
              <a:spcPct val="35000"/>
            </a:spcAft>
          </a:pPr>
          <a:r>
            <a:rPr lang="en-US" altLang="zh-CN" sz="1800" b="1" kern="1200" dirty="0">
              <a:latin typeface="微软雅黑" panose="020B0503020204020204" charset="-122"/>
              <a:ea typeface="微软雅黑" panose="020B0503020204020204" charset="-122"/>
            </a:rPr>
            <a:t>42.55</a:t>
          </a:r>
          <a:r>
            <a:rPr lang="en-US" altLang="en-US" sz="1800" b="1" kern="1200" dirty="0">
              <a:latin typeface="微软雅黑" panose="020B0503020204020204" charset="-122"/>
              <a:ea typeface="微软雅黑" panose="020B0503020204020204" charset="-122"/>
            </a:rPr>
            <a:t>%</a:t>
          </a:r>
          <a:endParaRPr lang="zh-CN" altLang="en-US" sz="1800" b="1" kern="1200" dirty="0">
            <a:latin typeface="微软雅黑" panose="020B0503020204020204" charset="-122"/>
            <a:ea typeface="微软雅黑" panose="020B0503020204020204" charset="-122"/>
          </a:endParaRPr>
        </a:p>
      </dsp:txBody>
      <dsp:txXfrm>
        <a:off x="6652960" y="250843"/>
        <a:ext cx="1206463" cy="120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E011C-9183-403C-A78C-0B6D21DEB467}">
      <dsp:nvSpPr>
        <dsp:cNvPr id="0" name=""/>
        <dsp:cNvSpPr/>
      </dsp:nvSpPr>
      <dsp:spPr>
        <a:xfrm>
          <a:off x="1567625" y="1512"/>
          <a:ext cx="8129649" cy="1152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zh-CN" altLang="en-US" sz="3800" kern="1200" dirty="0" smtClean="0"/>
            <a:t>网络安全态势虽有改善，但依然严峻</a:t>
          </a:r>
          <a:endParaRPr lang="zh-CN" altLang="en-US" sz="3800" kern="1200" dirty="0"/>
        </a:p>
      </dsp:txBody>
      <dsp:txXfrm>
        <a:off x="1601371" y="35258"/>
        <a:ext cx="8062157" cy="1084666"/>
      </dsp:txXfrm>
    </dsp:sp>
    <dsp:sp modelId="{3AC30758-BDC1-4805-8B7C-ECA488731839}">
      <dsp:nvSpPr>
        <dsp:cNvPr id="0" name=""/>
        <dsp:cNvSpPr/>
      </dsp:nvSpPr>
      <dsp:spPr>
        <a:xfrm>
          <a:off x="1567625" y="1361059"/>
          <a:ext cx="1152158"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DE907-5CD5-42EF-BC54-34F96EA34044}">
      <dsp:nvSpPr>
        <dsp:cNvPr id="0" name=""/>
        <dsp:cNvSpPr/>
      </dsp:nvSpPr>
      <dsp:spPr>
        <a:xfrm>
          <a:off x="2788913" y="1361059"/>
          <a:ext cx="6908361"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150000"/>
            </a:lnSpc>
            <a:spcBef>
              <a:spcPct val="0"/>
            </a:spcBef>
            <a:spcAft>
              <a:spcPct val="35000"/>
            </a:spcAft>
          </a:pPr>
          <a:r>
            <a:rPr lang="en-US" sz="1900" kern="1200" dirty="0" smtClean="0"/>
            <a:t>64.15%</a:t>
          </a:r>
          <a:r>
            <a:rPr lang="zh-CN" sz="1900" kern="1200" dirty="0" smtClean="0"/>
            <a:t>网民</a:t>
          </a:r>
          <a:r>
            <a:rPr lang="zh-CN" altLang="en-US" sz="1900" kern="1200" dirty="0" smtClean="0"/>
            <a:t>表示</a:t>
          </a:r>
          <a:r>
            <a:rPr lang="zh-CN" sz="1900" kern="1200" dirty="0" smtClean="0"/>
            <a:t>常遇到网络骚扰行为</a:t>
          </a:r>
          <a:r>
            <a:rPr lang="zh-CN" altLang="en-US" sz="1900" kern="1200" dirty="0" smtClean="0"/>
            <a:t>：</a:t>
          </a:r>
          <a:r>
            <a:rPr lang="zh-CN" sz="1900" kern="1200" dirty="0" smtClean="0"/>
            <a:t>垃圾邮件、垃圾短信、骚扰电话、弹窗广告、捆绑下载、霸王条款</a:t>
          </a:r>
          <a:r>
            <a:rPr lang="zh-CN" altLang="en-US" sz="1900" kern="1200" dirty="0" smtClean="0"/>
            <a:t>；</a:t>
          </a:r>
          <a:endParaRPr lang="zh-CN" altLang="en-US" sz="1900" kern="1200" dirty="0"/>
        </a:p>
      </dsp:txBody>
      <dsp:txXfrm>
        <a:off x="2845167" y="1417313"/>
        <a:ext cx="6795853" cy="1039650"/>
      </dsp:txXfrm>
    </dsp:sp>
    <dsp:sp modelId="{34C3C14A-084A-4241-BA5F-F4AFD6E0E9F0}">
      <dsp:nvSpPr>
        <dsp:cNvPr id="0" name=""/>
        <dsp:cNvSpPr/>
      </dsp:nvSpPr>
      <dsp:spPr>
        <a:xfrm>
          <a:off x="1567625" y="2651477"/>
          <a:ext cx="1152158"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99E83-AFED-4664-ADB2-022C17D444AD}">
      <dsp:nvSpPr>
        <dsp:cNvPr id="0" name=""/>
        <dsp:cNvSpPr/>
      </dsp:nvSpPr>
      <dsp:spPr>
        <a:xfrm>
          <a:off x="2788913" y="2651477"/>
          <a:ext cx="6908361"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150000"/>
            </a:lnSpc>
            <a:spcBef>
              <a:spcPct val="0"/>
            </a:spcBef>
            <a:spcAft>
              <a:spcPct val="35000"/>
            </a:spcAft>
          </a:pPr>
          <a:r>
            <a:rPr lang="en-US" sz="1900" kern="1200" dirty="0" smtClean="0"/>
            <a:t>54.39%</a:t>
          </a:r>
          <a:r>
            <a:rPr lang="zh-CN" sz="1900" kern="1200" dirty="0" smtClean="0"/>
            <a:t>网民</a:t>
          </a:r>
          <a:r>
            <a:rPr lang="zh-CN" altLang="en-US" sz="1900" kern="1200" dirty="0" smtClean="0"/>
            <a:t>表示</a:t>
          </a:r>
          <a:r>
            <a:rPr lang="zh-CN" sz="1900" kern="1200" dirty="0" smtClean="0"/>
            <a:t>曾遇到违法有害信息</a:t>
          </a:r>
          <a:r>
            <a:rPr lang="zh-CN" altLang="en-US" sz="1900" kern="1200" dirty="0" smtClean="0"/>
            <a:t>：</a:t>
          </a:r>
          <a:r>
            <a:rPr lang="zh-CN" sz="1900" kern="1200" dirty="0" smtClean="0"/>
            <a:t>淫秽色情、网络赌博、网络谣言、侮辱诽谤、违禁物品信息、暴恐音视频、虚假广告</a:t>
          </a:r>
          <a:endParaRPr lang="zh-CN" altLang="en-US" sz="1900" kern="1200" dirty="0"/>
        </a:p>
      </dsp:txBody>
      <dsp:txXfrm>
        <a:off x="2845167" y="2707731"/>
        <a:ext cx="6795853" cy="1039650"/>
      </dsp:txXfrm>
    </dsp:sp>
    <dsp:sp modelId="{08B74FBA-314B-4118-ADD4-C9F24759985C}">
      <dsp:nvSpPr>
        <dsp:cNvPr id="0" name=""/>
        <dsp:cNvSpPr/>
      </dsp:nvSpPr>
      <dsp:spPr>
        <a:xfrm>
          <a:off x="1567625" y="3941895"/>
          <a:ext cx="1152158"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58489-38A0-493A-8F13-7A06C8A189EF}">
      <dsp:nvSpPr>
        <dsp:cNvPr id="0" name=""/>
        <dsp:cNvSpPr/>
      </dsp:nvSpPr>
      <dsp:spPr>
        <a:xfrm>
          <a:off x="2788913" y="3941895"/>
          <a:ext cx="6908361"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150000"/>
            </a:lnSpc>
            <a:spcBef>
              <a:spcPct val="0"/>
            </a:spcBef>
            <a:spcAft>
              <a:spcPct val="35000"/>
            </a:spcAft>
          </a:pPr>
          <a:r>
            <a:rPr lang="en-US" sz="1900" kern="1200" dirty="0" smtClean="0"/>
            <a:t>49.27%</a:t>
          </a:r>
          <a:r>
            <a:rPr lang="zh-CN" sz="1900" kern="1200" dirty="0" smtClean="0"/>
            <a:t>网民</a:t>
          </a:r>
          <a:r>
            <a:rPr lang="zh-CN" altLang="en-US" sz="1900" kern="1200" dirty="0" smtClean="0"/>
            <a:t>表示</a:t>
          </a:r>
          <a:r>
            <a:rPr lang="zh-CN" sz="1900" kern="1200" dirty="0" smtClean="0"/>
            <a:t>曾遇到侵犯个人信息</a:t>
          </a:r>
          <a:r>
            <a:rPr lang="zh-CN" altLang="en-US" sz="1900" kern="1200" dirty="0" smtClean="0"/>
            <a:t>：</a:t>
          </a:r>
          <a:r>
            <a:rPr lang="zh-CN" sz="1900" kern="1200" dirty="0" smtClean="0"/>
            <a:t>采集规则不规范、过度采集、个人信息泄露、个人信息滥用、注销规则不完善</a:t>
          </a:r>
          <a:endParaRPr lang="zh-CN" altLang="en-US" sz="1900" kern="1200" dirty="0"/>
        </a:p>
      </dsp:txBody>
      <dsp:txXfrm>
        <a:off x="2845167" y="3998149"/>
        <a:ext cx="6795853" cy="1039650"/>
      </dsp:txXfrm>
    </dsp:sp>
    <dsp:sp modelId="{3F8A9063-021F-4900-8181-36B8985876AA}">
      <dsp:nvSpPr>
        <dsp:cNvPr id="0" name=""/>
        <dsp:cNvSpPr/>
      </dsp:nvSpPr>
      <dsp:spPr>
        <a:xfrm>
          <a:off x="1567625" y="5232312"/>
          <a:ext cx="1152158"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5E6AD-0BDC-44A7-80E2-0BF0F7ACB457}">
      <dsp:nvSpPr>
        <dsp:cNvPr id="0" name=""/>
        <dsp:cNvSpPr/>
      </dsp:nvSpPr>
      <dsp:spPr>
        <a:xfrm>
          <a:off x="2788913" y="5232312"/>
          <a:ext cx="6908361" cy="11521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150000"/>
            </a:lnSpc>
            <a:spcBef>
              <a:spcPct val="0"/>
            </a:spcBef>
            <a:spcAft>
              <a:spcPct val="35000"/>
            </a:spcAft>
          </a:pPr>
          <a:r>
            <a:rPr lang="en-US" sz="1900" kern="1200" dirty="0" smtClean="0"/>
            <a:t>30.72%</a:t>
          </a:r>
          <a:r>
            <a:rPr lang="zh-CN" sz="1900" kern="1200" dirty="0" smtClean="0"/>
            <a:t>网民</a:t>
          </a:r>
          <a:r>
            <a:rPr lang="zh-CN" altLang="en-US" sz="1900" kern="1200" dirty="0" smtClean="0"/>
            <a:t>表示</a:t>
          </a:r>
          <a:r>
            <a:rPr lang="zh-CN" sz="1900" kern="1200" dirty="0" smtClean="0"/>
            <a:t>曾遇到网络入侵攻击</a:t>
          </a:r>
          <a:r>
            <a:rPr lang="zh-CN" altLang="en-US" sz="1900" kern="1200" dirty="0" smtClean="0"/>
            <a:t>：</a:t>
          </a:r>
          <a:r>
            <a:rPr lang="zh-CN" sz="1900" kern="1200" dirty="0" smtClean="0"/>
            <a:t>病毒木马、</a:t>
          </a:r>
          <a:r>
            <a:rPr lang="en-US" sz="1900" kern="1200" dirty="0" smtClean="0"/>
            <a:t>Wi-Fi</a:t>
          </a:r>
          <a:r>
            <a:rPr lang="zh-CN" sz="1900" kern="1200" dirty="0" smtClean="0"/>
            <a:t>蹭网、账号被盗</a:t>
          </a:r>
          <a:endParaRPr lang="zh-CN" altLang="en-US" sz="1900" kern="1200" dirty="0"/>
        </a:p>
      </dsp:txBody>
      <dsp:txXfrm>
        <a:off x="2845167" y="5288566"/>
        <a:ext cx="6795853" cy="1039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255E-F0A6-410D-B4C1-F43F49B61B72}">
      <dsp:nvSpPr>
        <dsp:cNvPr id="0" name=""/>
        <dsp:cNvSpPr/>
      </dsp:nvSpPr>
      <dsp:spPr>
        <a:xfrm>
          <a:off x="4877" y="485924"/>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安全隐患</a:t>
          </a:r>
          <a:r>
            <a:rPr lang="en-US" altLang="zh-CN" sz="2000" b="1" kern="1200" dirty="0">
              <a:latin typeface="微软雅黑" panose="020B0503020204020204" charset="-122"/>
              <a:ea typeface="微软雅黑" panose="020B0503020204020204" charset="-122"/>
            </a:rPr>
            <a:t>47.35%</a:t>
          </a:r>
          <a:endParaRPr lang="zh-CN" altLang="en-US" sz="2000" b="1" kern="1200" dirty="0">
            <a:latin typeface="微软雅黑" panose="020B0503020204020204" charset="-122"/>
            <a:ea typeface="微软雅黑" panose="020B0503020204020204" charset="-122"/>
          </a:endParaRPr>
        </a:p>
      </dsp:txBody>
      <dsp:txXfrm>
        <a:off x="572760" y="485924"/>
        <a:ext cx="1703651" cy="1135766"/>
      </dsp:txXfrm>
    </dsp:sp>
    <dsp:sp modelId="{2C65BCA7-1150-48C3-AFE5-637BA7EEB1F9}">
      <dsp:nvSpPr>
        <dsp:cNvPr id="0" name=""/>
        <dsp:cNvSpPr/>
      </dsp:nvSpPr>
      <dsp:spPr>
        <a:xfrm>
          <a:off x="2560353" y="485924"/>
          <a:ext cx="2839417" cy="1135766"/>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安全事件</a:t>
          </a:r>
          <a:r>
            <a:rPr lang="en-US" altLang="zh-CN" sz="2000" b="1" kern="1200" dirty="0">
              <a:latin typeface="微软雅黑" panose="020B0503020204020204" charset="-122"/>
              <a:ea typeface="微软雅黑" panose="020B0503020204020204" charset="-122"/>
            </a:rPr>
            <a:t>41.1%</a:t>
          </a:r>
          <a:endParaRPr lang="zh-CN" altLang="en-US" sz="2000" b="1" kern="1200" dirty="0">
            <a:latin typeface="微软雅黑" panose="020B0503020204020204" charset="-122"/>
            <a:ea typeface="微软雅黑" panose="020B0503020204020204" charset="-122"/>
          </a:endParaRPr>
        </a:p>
      </dsp:txBody>
      <dsp:txXfrm>
        <a:off x="3128236" y="485924"/>
        <a:ext cx="1703651" cy="1135766"/>
      </dsp:txXfrm>
    </dsp:sp>
    <dsp:sp modelId="{591A1676-047A-49F6-BD31-C1F4032796A1}">
      <dsp:nvSpPr>
        <dsp:cNvPr id="0" name=""/>
        <dsp:cNvSpPr/>
      </dsp:nvSpPr>
      <dsp:spPr>
        <a:xfrm>
          <a:off x="5115829" y="485924"/>
          <a:ext cx="2839417" cy="1135766"/>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恶意程序</a:t>
          </a:r>
          <a:r>
            <a:rPr lang="en-US" altLang="en-US" sz="2000" b="1" kern="1200" dirty="0">
              <a:latin typeface="微软雅黑" panose="020B0503020204020204" charset="-122"/>
              <a:ea typeface="微软雅黑" panose="020B0503020204020204" charset="-122"/>
            </a:rPr>
            <a:t>41.08%</a:t>
          </a:r>
          <a:endParaRPr lang="zh-CN" altLang="en-US" sz="2000" b="1" kern="1200" dirty="0">
            <a:latin typeface="微软雅黑" panose="020B0503020204020204" charset="-122"/>
            <a:ea typeface="微软雅黑" panose="020B0503020204020204" charset="-122"/>
          </a:endParaRPr>
        </a:p>
      </dsp:txBody>
      <dsp:txXfrm>
        <a:off x="5683712" y="485924"/>
        <a:ext cx="1703651" cy="1135766"/>
      </dsp:txXfrm>
    </dsp:sp>
    <dsp:sp modelId="{3390F867-9B28-443C-82A7-BFCFBEB3FDE0}">
      <dsp:nvSpPr>
        <dsp:cNvPr id="0" name=""/>
        <dsp:cNvSpPr/>
      </dsp:nvSpPr>
      <dsp:spPr>
        <a:xfrm>
          <a:off x="7671304" y="485924"/>
          <a:ext cx="2839417" cy="113576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恶意网络资源</a:t>
          </a:r>
          <a:r>
            <a:rPr lang="en-US" altLang="en-US" sz="2000" b="1" kern="1200" dirty="0">
              <a:latin typeface="微软雅黑" panose="020B0503020204020204" charset="-122"/>
              <a:ea typeface="微软雅黑" panose="020B0503020204020204" charset="-122"/>
            </a:rPr>
            <a:t>36.42%</a:t>
          </a:r>
          <a:endParaRPr lang="zh-CN" altLang="en-US" sz="2000" b="1" kern="1200" dirty="0">
            <a:latin typeface="微软雅黑" panose="020B0503020204020204" charset="-122"/>
            <a:ea typeface="微软雅黑" panose="020B0503020204020204" charset="-122"/>
          </a:endParaRPr>
        </a:p>
      </dsp:txBody>
      <dsp:txXfrm>
        <a:off x="8239187" y="485924"/>
        <a:ext cx="1703651" cy="1135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F099A-5DD6-48A0-9266-AFA166F6708C}">
      <dsp:nvSpPr>
        <dsp:cNvPr id="0" name=""/>
        <dsp:cNvSpPr/>
      </dsp:nvSpPr>
      <dsp:spPr>
        <a:xfrm>
          <a:off x="1824862" y="2199353"/>
          <a:ext cx="1349898" cy="134989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100000"/>
            </a:lnSpc>
            <a:spcBef>
              <a:spcPct val="0"/>
            </a:spcBef>
            <a:spcAft>
              <a:spcPct val="35000"/>
            </a:spcAft>
          </a:pPr>
          <a:r>
            <a:rPr lang="zh-CN" altLang="en-US" sz="2100" b="1" kern="1200" dirty="0">
              <a:latin typeface="微软雅黑" panose="020B0503020204020204" charset="-122"/>
              <a:ea typeface="微软雅黑" panose="020B0503020204020204" charset="-122"/>
            </a:rPr>
            <a:t>网络安全</a:t>
          </a:r>
          <a:endParaRPr sz="2100" kern="1200"/>
        </a:p>
      </dsp:txBody>
      <dsp:txXfrm>
        <a:off x="2022550" y="2397041"/>
        <a:ext cx="954522" cy="954522"/>
      </dsp:txXfrm>
    </dsp:sp>
    <dsp:sp modelId="{AFA486A9-056B-4D83-A6C6-E467362D5F3A}">
      <dsp:nvSpPr>
        <dsp:cNvPr id="0" name=""/>
        <dsp:cNvSpPr/>
      </dsp:nvSpPr>
      <dsp:spPr>
        <a:xfrm rot="11700000">
          <a:off x="621942" y="2336818"/>
          <a:ext cx="1179696" cy="384721"/>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03DFAA-3E71-4654-B6AC-24DB13CA9ACD}">
      <dsp:nvSpPr>
        <dsp:cNvPr id="0" name=""/>
        <dsp:cNvSpPr/>
      </dsp:nvSpPr>
      <dsp:spPr>
        <a:xfrm>
          <a:off x="839" y="1863553"/>
          <a:ext cx="1282403" cy="102592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数据泄露</a:t>
          </a:r>
          <a:r>
            <a:rPr lang="en-US" altLang="zh-CN" sz="1600" b="1" kern="1200" dirty="0">
              <a:latin typeface="微软雅黑" panose="020B0503020204020204" charset="-122"/>
              <a:ea typeface="微软雅黑" panose="020B0503020204020204" charset="-122"/>
            </a:rPr>
            <a:t>65.05%</a:t>
          </a:r>
          <a:endParaRPr lang="zh-CN" altLang="en-US" sz="1600" b="1" kern="1200" dirty="0">
            <a:latin typeface="微软雅黑" panose="020B0503020204020204" charset="-122"/>
            <a:ea typeface="微软雅黑" panose="020B0503020204020204" charset="-122"/>
          </a:endParaRPr>
        </a:p>
      </dsp:txBody>
      <dsp:txXfrm>
        <a:off x="30887" y="1893601"/>
        <a:ext cx="1222307" cy="965826"/>
      </dsp:txXfrm>
    </dsp:sp>
    <dsp:sp modelId="{7DC41A95-6AC3-4A10-9638-9A1C02980BB4}">
      <dsp:nvSpPr>
        <dsp:cNvPr id="0" name=""/>
        <dsp:cNvSpPr/>
      </dsp:nvSpPr>
      <dsp:spPr>
        <a:xfrm rot="14700000">
          <a:off x="1346420" y="1473419"/>
          <a:ext cx="1179696" cy="384721"/>
        </a:xfrm>
        <a:prstGeom prst="leftArrow">
          <a:avLst>
            <a:gd name="adj1" fmla="val 60000"/>
            <a:gd name="adj2" fmla="val 50000"/>
          </a:avLst>
        </a:prstGeom>
        <a:solidFill>
          <a:schemeClr val="accent1">
            <a:shade val="90000"/>
            <a:hueOff val="116408"/>
            <a:satOff val="-1994"/>
            <a:lumOff val="79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DEAB5-27E2-47F5-AB5E-ADAC7D381B91}">
      <dsp:nvSpPr>
        <dsp:cNvPr id="0" name=""/>
        <dsp:cNvSpPr/>
      </dsp:nvSpPr>
      <dsp:spPr>
        <a:xfrm>
          <a:off x="1045786" y="618234"/>
          <a:ext cx="1282403" cy="1025922"/>
        </a:xfrm>
        <a:prstGeom prst="roundRect">
          <a:avLst>
            <a:gd name="adj" fmla="val 10000"/>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网络诈骗</a:t>
          </a:r>
          <a:r>
            <a:rPr lang="en-US" altLang="zh-CN" sz="1600" b="1" kern="1200" dirty="0">
              <a:latin typeface="微软雅黑" panose="020B0503020204020204" charset="-122"/>
              <a:ea typeface="微软雅黑" panose="020B0503020204020204" charset="-122"/>
            </a:rPr>
            <a:t>62.92%</a:t>
          </a:r>
          <a:endParaRPr lang="zh-CN" altLang="en-US" sz="1600" b="1" kern="1200" dirty="0">
            <a:latin typeface="微软雅黑" panose="020B0503020204020204" charset="-122"/>
            <a:ea typeface="微软雅黑" panose="020B0503020204020204" charset="-122"/>
          </a:endParaRPr>
        </a:p>
      </dsp:txBody>
      <dsp:txXfrm>
        <a:off x="1075834" y="648282"/>
        <a:ext cx="1222307" cy="965826"/>
      </dsp:txXfrm>
    </dsp:sp>
    <dsp:sp modelId="{B8D91005-6449-4F83-9A63-1E4255F367B9}">
      <dsp:nvSpPr>
        <dsp:cNvPr id="0" name=""/>
        <dsp:cNvSpPr/>
      </dsp:nvSpPr>
      <dsp:spPr>
        <a:xfrm rot="17700000">
          <a:off x="2473507" y="1473419"/>
          <a:ext cx="1179696" cy="384721"/>
        </a:xfrm>
        <a:prstGeom prst="leftArrow">
          <a:avLst>
            <a:gd name="adj1" fmla="val 60000"/>
            <a:gd name="adj2" fmla="val 50000"/>
          </a:avLst>
        </a:prstGeom>
        <a:solidFill>
          <a:schemeClr val="accent1">
            <a:shade val="90000"/>
            <a:hueOff val="232817"/>
            <a:satOff val="-3987"/>
            <a:lumOff val="159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60BDF5-39D1-47D5-896D-A9D5411B61E3}">
      <dsp:nvSpPr>
        <dsp:cNvPr id="0" name=""/>
        <dsp:cNvSpPr/>
      </dsp:nvSpPr>
      <dsp:spPr>
        <a:xfrm>
          <a:off x="2671434" y="618234"/>
          <a:ext cx="1282403" cy="1025922"/>
        </a:xfrm>
        <a:prstGeom prst="roundRect">
          <a:avLst>
            <a:gd name="adj" fmla="val 10000"/>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数据非法交易</a:t>
          </a:r>
          <a:r>
            <a:rPr lang="en-US" altLang="zh-CN" sz="1600" b="1" kern="1200" dirty="0">
              <a:latin typeface="微软雅黑" panose="020B0503020204020204" charset="-122"/>
              <a:ea typeface="微软雅黑" panose="020B0503020204020204" charset="-122"/>
            </a:rPr>
            <a:t>49%</a:t>
          </a:r>
          <a:endParaRPr lang="zh-CN" altLang="en-US" sz="1600" b="1" kern="1200" dirty="0">
            <a:latin typeface="微软雅黑" panose="020B0503020204020204" charset="-122"/>
            <a:ea typeface="微软雅黑" panose="020B0503020204020204" charset="-122"/>
          </a:endParaRPr>
        </a:p>
      </dsp:txBody>
      <dsp:txXfrm>
        <a:off x="2701482" y="648282"/>
        <a:ext cx="1222307" cy="965826"/>
      </dsp:txXfrm>
    </dsp:sp>
    <dsp:sp modelId="{D4D12CFC-8AD7-4885-BBF6-1EB3247E7FFB}">
      <dsp:nvSpPr>
        <dsp:cNvPr id="0" name=""/>
        <dsp:cNvSpPr/>
      </dsp:nvSpPr>
      <dsp:spPr>
        <a:xfrm rot="20700000">
          <a:off x="3197984" y="2336818"/>
          <a:ext cx="1179696" cy="384721"/>
        </a:xfrm>
        <a:prstGeom prst="lef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401AE-4888-4AB4-A759-0EBB1DE9DFA2}">
      <dsp:nvSpPr>
        <dsp:cNvPr id="0" name=""/>
        <dsp:cNvSpPr/>
      </dsp:nvSpPr>
      <dsp:spPr>
        <a:xfrm>
          <a:off x="3716380" y="1863553"/>
          <a:ext cx="1282403" cy="1025922"/>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100000"/>
            </a:lnSpc>
            <a:spcBef>
              <a:spcPct val="0"/>
            </a:spcBef>
            <a:spcAft>
              <a:spcPct val="35000"/>
            </a:spcAft>
          </a:pPr>
          <a:r>
            <a:rPr lang="zh-CN" altLang="en-US" sz="1600" b="1" kern="1200" dirty="0">
              <a:latin typeface="微软雅黑" panose="020B0503020204020204" charset="-122"/>
              <a:ea typeface="微软雅黑" panose="020B0503020204020204" charset="-122"/>
            </a:rPr>
            <a:t>网络谣言与诽谤</a:t>
          </a:r>
          <a:r>
            <a:rPr lang="en-US" altLang="zh-CN" sz="1600" b="1" kern="1200" dirty="0">
              <a:latin typeface="微软雅黑" panose="020B0503020204020204" charset="-122"/>
              <a:ea typeface="微软雅黑" panose="020B0503020204020204" charset="-122"/>
            </a:rPr>
            <a:t>45.28%</a:t>
          </a:r>
          <a:endParaRPr lang="zh-CN" altLang="en-US" sz="1600" b="1" kern="1200" dirty="0">
            <a:latin typeface="微软雅黑" panose="020B0503020204020204" charset="-122"/>
            <a:ea typeface="微软雅黑" panose="020B0503020204020204" charset="-122"/>
          </a:endParaRPr>
        </a:p>
      </dsp:txBody>
      <dsp:txXfrm>
        <a:off x="3746428" y="1893601"/>
        <a:ext cx="1222307" cy="965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04F54-D84D-4522-8AD8-F41187D268A2}">
      <dsp:nvSpPr>
        <dsp:cNvPr id="0" name=""/>
        <dsp:cNvSpPr/>
      </dsp:nvSpPr>
      <dsp:spPr>
        <a:xfrm>
          <a:off x="5524428" y="488325"/>
          <a:ext cx="378733" cy="91440"/>
        </a:xfrm>
        <a:custGeom>
          <a:avLst/>
          <a:gdLst/>
          <a:ahLst/>
          <a:cxnLst/>
          <a:rect l="0" t="0" r="0" b="0"/>
          <a:pathLst>
            <a:path>
              <a:moveTo>
                <a:pt x="0" y="45720"/>
              </a:moveTo>
              <a:lnTo>
                <a:pt x="378733"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latin typeface="微软雅黑" panose="020B0503020204020204" charset="-122"/>
            <a:ea typeface="微软雅黑" panose="020B0503020204020204" charset="-122"/>
          </a:endParaRPr>
        </a:p>
      </dsp:txBody>
      <dsp:txXfrm>
        <a:off x="5703562" y="531998"/>
        <a:ext cx="20466" cy="4093"/>
      </dsp:txXfrm>
    </dsp:sp>
    <dsp:sp modelId="{117A588C-270D-4AEC-89B3-6C02408E73C7}">
      <dsp:nvSpPr>
        <dsp:cNvPr id="0" name=""/>
        <dsp:cNvSpPr/>
      </dsp:nvSpPr>
      <dsp:spPr>
        <a:xfrm>
          <a:off x="3746516" y="131"/>
          <a:ext cx="1779711" cy="106782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网贷使用率</a:t>
          </a:r>
          <a:r>
            <a:rPr lang="en-US" altLang="zh-CN" sz="1500" b="1" kern="1200" dirty="0">
              <a:latin typeface="微软雅黑" panose="020B0503020204020204" charset="-122"/>
              <a:ea typeface="微软雅黑" panose="020B0503020204020204" charset="-122"/>
            </a:rPr>
            <a:t>19.46%</a:t>
          </a:r>
          <a:endParaRPr lang="zh-CN" altLang="en-US" sz="1500" b="1" kern="1200" dirty="0">
            <a:latin typeface="微软雅黑" panose="020B0503020204020204" charset="-122"/>
            <a:ea typeface="微软雅黑" panose="020B0503020204020204" charset="-122"/>
          </a:endParaRPr>
        </a:p>
      </dsp:txBody>
      <dsp:txXfrm>
        <a:off x="3746516" y="131"/>
        <a:ext cx="1779711" cy="1067827"/>
      </dsp:txXfrm>
    </dsp:sp>
    <dsp:sp modelId="{CB87F928-9680-4F6E-A309-E7C5098C371B}">
      <dsp:nvSpPr>
        <dsp:cNvPr id="0" name=""/>
        <dsp:cNvSpPr/>
      </dsp:nvSpPr>
      <dsp:spPr>
        <a:xfrm>
          <a:off x="5935562" y="131"/>
          <a:ext cx="1779711" cy="1067827"/>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网贷无法按时还款</a:t>
          </a:r>
        </a:p>
        <a:p>
          <a:pPr lvl="0" algn="ctr" defTabSz="666750">
            <a:lnSpc>
              <a:spcPct val="100000"/>
            </a:lnSpc>
            <a:spcBef>
              <a:spcPct val="0"/>
            </a:spcBef>
            <a:spcAft>
              <a:spcPct val="35000"/>
            </a:spcAft>
          </a:pPr>
          <a:r>
            <a:rPr lang="en-US" altLang="zh-CN" sz="1500" b="1" kern="1200" dirty="0">
              <a:latin typeface="微软雅黑" panose="020B0503020204020204" charset="-122"/>
              <a:ea typeface="微软雅黑" panose="020B0503020204020204" charset="-122"/>
            </a:rPr>
            <a:t>22.47%</a:t>
          </a:r>
          <a:endParaRPr lang="zh-CN" altLang="en-US" sz="1500" b="1" kern="1200" dirty="0">
            <a:latin typeface="微软雅黑" panose="020B0503020204020204" charset="-122"/>
            <a:ea typeface="微软雅黑" panose="020B0503020204020204" charset="-122"/>
          </a:endParaRPr>
        </a:p>
      </dsp:txBody>
      <dsp:txXfrm>
        <a:off x="5935562" y="131"/>
        <a:ext cx="1779711" cy="10678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255E-F0A6-410D-B4C1-F43F49B61B72}">
      <dsp:nvSpPr>
        <dsp:cNvPr id="0" name=""/>
        <dsp:cNvSpPr/>
      </dsp:nvSpPr>
      <dsp:spPr>
        <a:xfrm>
          <a:off x="2727" y="0"/>
          <a:ext cx="3323183" cy="93599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网络游戏</a:t>
          </a:r>
          <a:r>
            <a:rPr lang="en-US" altLang="zh-CN" sz="2000" b="1" kern="1200" dirty="0">
              <a:latin typeface="微软雅黑" panose="020B0503020204020204" charset="-122"/>
              <a:ea typeface="微软雅黑" panose="020B0503020204020204" charset="-122"/>
            </a:rPr>
            <a:t>47.35%</a:t>
          </a:r>
          <a:r>
            <a:rPr lang="zh-CN" altLang="en-US" sz="2000" b="1" kern="1200" dirty="0">
              <a:latin typeface="微软雅黑" panose="020B0503020204020204" charset="-122"/>
              <a:ea typeface="微软雅黑" panose="020B0503020204020204" charset="-122"/>
            </a:rPr>
            <a:t>         </a:t>
          </a:r>
        </a:p>
      </dsp:txBody>
      <dsp:txXfrm>
        <a:off x="470722" y="0"/>
        <a:ext cx="2387193" cy="935990"/>
      </dsp:txXfrm>
    </dsp:sp>
    <dsp:sp modelId="{2C65BCA7-1150-48C3-AFE5-637BA7EEB1F9}">
      <dsp:nvSpPr>
        <dsp:cNvPr id="0" name=""/>
        <dsp:cNvSpPr/>
      </dsp:nvSpPr>
      <dsp:spPr>
        <a:xfrm>
          <a:off x="2993593" y="0"/>
          <a:ext cx="3323183" cy="935990"/>
        </a:xfrm>
        <a:prstGeom prst="chevr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网络视频</a:t>
          </a:r>
          <a:r>
            <a:rPr lang="en-US" altLang="zh-CN" sz="2000" b="1" kern="1200" dirty="0">
              <a:latin typeface="微软雅黑" panose="020B0503020204020204" charset="-122"/>
              <a:ea typeface="微软雅黑" panose="020B0503020204020204" charset="-122"/>
            </a:rPr>
            <a:t>59.58%</a:t>
          </a:r>
          <a:endParaRPr lang="zh-CN" altLang="en-US" sz="2000" b="1" kern="1200" dirty="0">
            <a:latin typeface="微软雅黑" panose="020B0503020204020204" charset="-122"/>
            <a:ea typeface="微软雅黑" panose="020B0503020204020204" charset="-122"/>
          </a:endParaRPr>
        </a:p>
      </dsp:txBody>
      <dsp:txXfrm>
        <a:off x="3461588" y="0"/>
        <a:ext cx="2387193" cy="935990"/>
      </dsp:txXfrm>
    </dsp:sp>
    <dsp:sp modelId="{591A1676-047A-49F6-BD31-C1F4032796A1}">
      <dsp:nvSpPr>
        <dsp:cNvPr id="0" name=""/>
        <dsp:cNvSpPr/>
      </dsp:nvSpPr>
      <dsp:spPr>
        <a:xfrm>
          <a:off x="5984458" y="0"/>
          <a:ext cx="3323183" cy="935990"/>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在线教育</a:t>
          </a:r>
          <a:r>
            <a:rPr lang="en-US" altLang="en-US" sz="2000" b="1" kern="1200" dirty="0">
              <a:latin typeface="微软雅黑" panose="020B0503020204020204" charset="-122"/>
              <a:ea typeface="微软雅黑" panose="020B0503020204020204" charset="-122"/>
            </a:rPr>
            <a:t>52.02%</a:t>
          </a:r>
          <a:endParaRPr lang="zh-CN" altLang="en-US" sz="2000" b="1" kern="1200" dirty="0">
            <a:latin typeface="微软雅黑" panose="020B0503020204020204" charset="-122"/>
            <a:ea typeface="微软雅黑" panose="020B0503020204020204" charset="-122"/>
          </a:endParaRPr>
        </a:p>
      </dsp:txBody>
      <dsp:txXfrm>
        <a:off x="6452453" y="0"/>
        <a:ext cx="2387193" cy="935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8D31-1EE0-4DA2-A5EF-F5FCBA571056}">
      <dsp:nvSpPr>
        <dsp:cNvPr id="0" name=""/>
        <dsp:cNvSpPr/>
      </dsp:nvSpPr>
      <dsp:spPr>
        <a:xfrm>
          <a:off x="5737" y="474539"/>
          <a:ext cx="1778631" cy="10671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家庭</a:t>
          </a:r>
        </a:p>
        <a:p>
          <a:pPr marL="171450" lvl="1" indent="-171450" algn="l" defTabSz="711200">
            <a:lnSpc>
              <a:spcPct val="100000"/>
            </a:lnSpc>
            <a:spcBef>
              <a:spcPct val="0"/>
            </a:spcBef>
            <a:spcAft>
              <a:spcPct val="15000"/>
            </a:spcAft>
            <a:buChar char="••"/>
          </a:pPr>
          <a:r>
            <a:rPr lang="zh-CN" altLang="en-US" sz="1600" b="1" kern="1200" dirty="0">
              <a:latin typeface="微软雅黑" panose="020B0503020204020204" charset="-122"/>
              <a:ea typeface="微软雅黑" panose="020B0503020204020204" charset="-122"/>
            </a:rPr>
            <a:t>选择率</a:t>
          </a:r>
          <a:r>
            <a:rPr lang="en-US" altLang="zh-CN" sz="1600" b="1" kern="1200" dirty="0">
              <a:latin typeface="微软雅黑" panose="020B0503020204020204" charset="-122"/>
              <a:ea typeface="微软雅黑" panose="020B0503020204020204" charset="-122"/>
            </a:rPr>
            <a:t>83.54%</a:t>
          </a:r>
          <a:endParaRPr lang="zh-CN" altLang="en-US" sz="1600" b="1" kern="1200" dirty="0">
            <a:latin typeface="微软雅黑" panose="020B0503020204020204" charset="-122"/>
            <a:ea typeface="微软雅黑" panose="020B0503020204020204" charset="-122"/>
          </a:endParaRPr>
        </a:p>
      </dsp:txBody>
      <dsp:txXfrm>
        <a:off x="36994" y="505796"/>
        <a:ext cx="1716117" cy="1004664"/>
      </dsp:txXfrm>
    </dsp:sp>
    <dsp:sp modelId="{5FF3E74F-0359-447B-94F3-6ABBAA7BDD1F}">
      <dsp:nvSpPr>
        <dsp:cNvPr id="0" name=""/>
        <dsp:cNvSpPr/>
      </dsp:nvSpPr>
      <dsp:spPr>
        <a:xfrm>
          <a:off x="1940888" y="787578"/>
          <a:ext cx="377069" cy="4411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微软雅黑" panose="020B0503020204020204" charset="-122"/>
            <a:ea typeface="微软雅黑" panose="020B0503020204020204" charset="-122"/>
          </a:endParaRPr>
        </a:p>
      </dsp:txBody>
      <dsp:txXfrm>
        <a:off x="1940888" y="875798"/>
        <a:ext cx="263948" cy="264660"/>
      </dsp:txXfrm>
    </dsp:sp>
    <dsp:sp modelId="{CD943CF4-80EC-4C28-BA5C-F543E84C2629}">
      <dsp:nvSpPr>
        <dsp:cNvPr id="0" name=""/>
        <dsp:cNvSpPr/>
      </dsp:nvSpPr>
      <dsp:spPr>
        <a:xfrm>
          <a:off x="2495821" y="474539"/>
          <a:ext cx="1778631" cy="106717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学校</a:t>
          </a:r>
        </a:p>
        <a:p>
          <a:pPr marL="171450" lvl="1" indent="-171450" algn="l" defTabSz="711200">
            <a:lnSpc>
              <a:spcPct val="100000"/>
            </a:lnSpc>
            <a:spcBef>
              <a:spcPct val="0"/>
            </a:spcBef>
            <a:spcAft>
              <a:spcPct val="15000"/>
            </a:spcAft>
            <a:buChar char="••"/>
          </a:pPr>
          <a:r>
            <a:rPr lang="zh-CN" altLang="en-US" sz="1600" b="1" kern="1200" dirty="0">
              <a:latin typeface="微软雅黑" panose="020B0503020204020204" charset="-122"/>
              <a:ea typeface="微软雅黑" panose="020B0503020204020204" charset="-122"/>
            </a:rPr>
            <a:t>选择率</a:t>
          </a:r>
          <a:r>
            <a:rPr lang="en-US" altLang="zh-CN" sz="1600" b="1" kern="1200" dirty="0">
              <a:latin typeface="微软雅黑" panose="020B0503020204020204" charset="-122"/>
              <a:ea typeface="微软雅黑" panose="020B0503020204020204" charset="-122"/>
            </a:rPr>
            <a:t>71.74%</a:t>
          </a:r>
          <a:endParaRPr lang="zh-CN" altLang="en-US" sz="1600" b="1" kern="1200" dirty="0">
            <a:latin typeface="微软雅黑" panose="020B0503020204020204" charset="-122"/>
            <a:ea typeface="微软雅黑" panose="020B0503020204020204" charset="-122"/>
          </a:endParaRPr>
        </a:p>
      </dsp:txBody>
      <dsp:txXfrm>
        <a:off x="2527078" y="505796"/>
        <a:ext cx="1716117" cy="1004664"/>
      </dsp:txXfrm>
    </dsp:sp>
    <dsp:sp modelId="{78B177A5-E025-483D-94EA-FCE7A12FE480}">
      <dsp:nvSpPr>
        <dsp:cNvPr id="0" name=""/>
        <dsp:cNvSpPr/>
      </dsp:nvSpPr>
      <dsp:spPr>
        <a:xfrm>
          <a:off x="4430971" y="787578"/>
          <a:ext cx="377069" cy="441100"/>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微软雅黑" panose="020B0503020204020204" charset="-122"/>
            <a:ea typeface="微软雅黑" panose="020B0503020204020204" charset="-122"/>
          </a:endParaRPr>
        </a:p>
      </dsp:txBody>
      <dsp:txXfrm>
        <a:off x="4430971" y="875798"/>
        <a:ext cx="263948" cy="264660"/>
      </dsp:txXfrm>
    </dsp:sp>
    <dsp:sp modelId="{BE310ADF-545A-4BDF-A3AD-B749BB73BB95}">
      <dsp:nvSpPr>
        <dsp:cNvPr id="0" name=""/>
        <dsp:cNvSpPr/>
      </dsp:nvSpPr>
      <dsp:spPr>
        <a:xfrm>
          <a:off x="4985904" y="474539"/>
          <a:ext cx="1778631" cy="106717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互联网平台</a:t>
          </a:r>
        </a:p>
        <a:p>
          <a:pPr marL="171450" lvl="1" indent="-171450" algn="l" defTabSz="711200">
            <a:lnSpc>
              <a:spcPct val="100000"/>
            </a:lnSpc>
            <a:spcBef>
              <a:spcPct val="0"/>
            </a:spcBef>
            <a:spcAft>
              <a:spcPct val="15000"/>
            </a:spcAft>
            <a:buChar char="••"/>
          </a:pPr>
          <a:r>
            <a:rPr lang="zh-CN" altLang="en-US" sz="1600" b="1" kern="1200" dirty="0">
              <a:latin typeface="微软雅黑" panose="020B0503020204020204" charset="-122"/>
              <a:ea typeface="微软雅黑" panose="020B0503020204020204" charset="-122"/>
            </a:rPr>
            <a:t>选择率</a:t>
          </a:r>
          <a:r>
            <a:rPr lang="en-US" altLang="zh-CN" sz="1600" b="1" kern="1200" dirty="0">
              <a:latin typeface="微软雅黑" panose="020B0503020204020204" charset="-122"/>
              <a:ea typeface="微软雅黑" panose="020B0503020204020204" charset="-122"/>
            </a:rPr>
            <a:t>58.3%</a:t>
          </a:r>
          <a:endParaRPr lang="zh-CN" altLang="en-US" sz="1600" b="1" kern="1200" dirty="0">
            <a:latin typeface="微软雅黑" panose="020B0503020204020204" charset="-122"/>
            <a:ea typeface="微软雅黑" panose="020B0503020204020204" charset="-122"/>
          </a:endParaRPr>
        </a:p>
      </dsp:txBody>
      <dsp:txXfrm>
        <a:off x="5017161" y="505796"/>
        <a:ext cx="1716117" cy="1004664"/>
      </dsp:txXfrm>
    </dsp:sp>
    <dsp:sp modelId="{1B0A23F5-C1C6-419E-8D55-4D73FD9B40BF}">
      <dsp:nvSpPr>
        <dsp:cNvPr id="0" name=""/>
        <dsp:cNvSpPr/>
      </dsp:nvSpPr>
      <dsp:spPr>
        <a:xfrm>
          <a:off x="6921055" y="787578"/>
          <a:ext cx="377069" cy="441100"/>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微软雅黑" panose="020B0503020204020204" charset="-122"/>
            <a:ea typeface="微软雅黑" panose="020B0503020204020204" charset="-122"/>
          </a:endParaRPr>
        </a:p>
      </dsp:txBody>
      <dsp:txXfrm>
        <a:off x="6921055" y="875798"/>
        <a:ext cx="263948" cy="264660"/>
      </dsp:txXfrm>
    </dsp:sp>
    <dsp:sp modelId="{5B008C7E-E364-4FB9-B818-155E6C8561E9}">
      <dsp:nvSpPr>
        <dsp:cNvPr id="0" name=""/>
        <dsp:cNvSpPr/>
      </dsp:nvSpPr>
      <dsp:spPr>
        <a:xfrm>
          <a:off x="7475988" y="474539"/>
          <a:ext cx="1778631" cy="106717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未成年人自己</a:t>
          </a:r>
        </a:p>
        <a:p>
          <a:pPr marL="171450" lvl="1" indent="-171450" algn="l" defTabSz="711200">
            <a:lnSpc>
              <a:spcPct val="100000"/>
            </a:lnSpc>
            <a:spcBef>
              <a:spcPct val="0"/>
            </a:spcBef>
            <a:spcAft>
              <a:spcPct val="15000"/>
            </a:spcAft>
            <a:buChar char="••"/>
          </a:pPr>
          <a:r>
            <a:rPr lang="zh-CN" altLang="en-US" sz="1600" b="1" kern="1200" dirty="0">
              <a:latin typeface="微软雅黑" panose="020B0503020204020204" charset="-122"/>
              <a:ea typeface="微软雅黑" panose="020B0503020204020204" charset="-122"/>
            </a:rPr>
            <a:t>选择率</a:t>
          </a:r>
          <a:r>
            <a:rPr lang="en-US" altLang="zh-CN" sz="1600" b="1" kern="1200" dirty="0">
              <a:latin typeface="微软雅黑" panose="020B0503020204020204" charset="-122"/>
              <a:ea typeface="微软雅黑" panose="020B0503020204020204" charset="-122"/>
            </a:rPr>
            <a:t>54.62%</a:t>
          </a:r>
          <a:endParaRPr lang="zh-CN" altLang="en-US" sz="1600" b="1" kern="1200" dirty="0">
            <a:latin typeface="微软雅黑" panose="020B0503020204020204" charset="-122"/>
            <a:ea typeface="微软雅黑" panose="020B0503020204020204" charset="-122"/>
          </a:endParaRPr>
        </a:p>
      </dsp:txBody>
      <dsp:txXfrm>
        <a:off x="7507245" y="505796"/>
        <a:ext cx="1716117" cy="1004664"/>
      </dsp:txXfrm>
    </dsp:sp>
    <dsp:sp modelId="{B8C3CFFF-061F-4999-AB45-90BDA9999218}">
      <dsp:nvSpPr>
        <dsp:cNvPr id="0" name=""/>
        <dsp:cNvSpPr/>
      </dsp:nvSpPr>
      <dsp:spPr>
        <a:xfrm>
          <a:off x="9411139" y="787578"/>
          <a:ext cx="377069" cy="441100"/>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微软雅黑" panose="020B0503020204020204" charset="-122"/>
            <a:ea typeface="微软雅黑" panose="020B0503020204020204" charset="-122"/>
          </a:endParaRPr>
        </a:p>
      </dsp:txBody>
      <dsp:txXfrm>
        <a:off x="9411139" y="875798"/>
        <a:ext cx="263948" cy="264660"/>
      </dsp:txXfrm>
    </dsp:sp>
    <dsp:sp modelId="{EC3A9D37-F344-41F4-BEE5-AE4B13959417}">
      <dsp:nvSpPr>
        <dsp:cNvPr id="0" name=""/>
        <dsp:cNvSpPr/>
      </dsp:nvSpPr>
      <dsp:spPr>
        <a:xfrm>
          <a:off x="9966072" y="474539"/>
          <a:ext cx="1778631" cy="106717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ct val="35000"/>
            </a:spcAft>
          </a:pPr>
          <a:r>
            <a:rPr lang="zh-CN" altLang="en-US" sz="2000" b="1" kern="1200" dirty="0">
              <a:latin typeface="微软雅黑" panose="020B0503020204020204" charset="-122"/>
              <a:ea typeface="微软雅黑" panose="020B0503020204020204" charset="-122"/>
            </a:rPr>
            <a:t>政府</a:t>
          </a:r>
        </a:p>
        <a:p>
          <a:pPr marL="171450" lvl="1" indent="-171450" algn="l" defTabSz="711200">
            <a:lnSpc>
              <a:spcPct val="100000"/>
            </a:lnSpc>
            <a:spcBef>
              <a:spcPct val="0"/>
            </a:spcBef>
            <a:spcAft>
              <a:spcPct val="15000"/>
            </a:spcAft>
            <a:buChar char="••"/>
          </a:pPr>
          <a:r>
            <a:rPr lang="zh-CN" altLang="en-US" sz="1600" b="1" kern="1200" dirty="0">
              <a:latin typeface="微软雅黑" panose="020B0503020204020204" charset="-122"/>
              <a:ea typeface="微软雅黑" panose="020B0503020204020204" charset="-122"/>
            </a:rPr>
            <a:t>选择率</a:t>
          </a:r>
          <a:r>
            <a:rPr lang="en-US" altLang="zh-CN" sz="1600" b="1" kern="1200" dirty="0">
              <a:latin typeface="微软雅黑" panose="020B0503020204020204" charset="-122"/>
              <a:ea typeface="微软雅黑" panose="020B0503020204020204" charset="-122"/>
            </a:rPr>
            <a:t>42.91%</a:t>
          </a:r>
          <a:endParaRPr lang="zh-CN" altLang="en-US" sz="1600" b="1" kern="1200" dirty="0">
            <a:latin typeface="微软雅黑" panose="020B0503020204020204" charset="-122"/>
            <a:ea typeface="微软雅黑" panose="020B0503020204020204" charset="-122"/>
          </a:endParaRPr>
        </a:p>
      </dsp:txBody>
      <dsp:txXfrm>
        <a:off x="9997329" y="505796"/>
        <a:ext cx="1716117" cy="10046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04F54-D84D-4522-8AD8-F41187D268A2}">
      <dsp:nvSpPr>
        <dsp:cNvPr id="0" name=""/>
        <dsp:cNvSpPr/>
      </dsp:nvSpPr>
      <dsp:spPr>
        <a:xfrm>
          <a:off x="4021341" y="656907"/>
          <a:ext cx="507453" cy="91440"/>
        </a:xfrm>
        <a:custGeom>
          <a:avLst/>
          <a:gdLst/>
          <a:ahLst/>
          <a:cxnLst/>
          <a:rect l="0" t="0" r="0" b="0"/>
          <a:pathLst>
            <a:path>
              <a:moveTo>
                <a:pt x="0" y="45720"/>
              </a:moveTo>
              <a:lnTo>
                <a:pt x="507453"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latin typeface="微软雅黑" panose="020B0503020204020204" charset="-122"/>
            <a:ea typeface="微软雅黑" panose="020B0503020204020204" charset="-122"/>
          </a:endParaRPr>
        </a:p>
      </dsp:txBody>
      <dsp:txXfrm>
        <a:off x="4261616" y="699937"/>
        <a:ext cx="26902" cy="5380"/>
      </dsp:txXfrm>
    </dsp:sp>
    <dsp:sp modelId="{117A588C-270D-4AEC-89B3-6C02408E73C7}">
      <dsp:nvSpPr>
        <dsp:cNvPr id="0" name=""/>
        <dsp:cNvSpPr/>
      </dsp:nvSpPr>
      <dsp:spPr>
        <a:xfrm>
          <a:off x="1683780" y="819"/>
          <a:ext cx="2339361" cy="140361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100000"/>
            </a:lnSpc>
            <a:spcBef>
              <a:spcPct val="0"/>
            </a:spcBef>
            <a:spcAft>
              <a:spcPct val="35000"/>
            </a:spcAft>
          </a:pPr>
          <a:r>
            <a:rPr lang="zh-CN" altLang="en-US" sz="1700" b="1" kern="1200" dirty="0">
              <a:latin typeface="微软雅黑" panose="020B0503020204020204" charset="-122"/>
              <a:ea typeface="微软雅黑" panose="020B0503020204020204" charset="-122"/>
            </a:rPr>
            <a:t>网络信息辨别能力培养（</a:t>
          </a:r>
          <a:r>
            <a:rPr lang="en-US" altLang="zh-CN" sz="1700" b="1" kern="1200" dirty="0">
              <a:latin typeface="微软雅黑" panose="020B0503020204020204" charset="-122"/>
              <a:ea typeface="微软雅黑" panose="020B0503020204020204" charset="-122"/>
            </a:rPr>
            <a:t>84.44%</a:t>
          </a:r>
          <a:r>
            <a:rPr lang="zh-CN" altLang="en-US" sz="1700" b="1" kern="1200" dirty="0">
              <a:latin typeface="微软雅黑" panose="020B0503020204020204" charset="-122"/>
              <a:ea typeface="微软雅黑" panose="020B0503020204020204" charset="-122"/>
            </a:rPr>
            <a:t>）</a:t>
          </a:r>
        </a:p>
      </dsp:txBody>
      <dsp:txXfrm>
        <a:off x="1683780" y="819"/>
        <a:ext cx="2339361" cy="1403616"/>
      </dsp:txXfrm>
    </dsp:sp>
    <dsp:sp modelId="{26F5108E-BAD6-4E74-B612-C1219B2203AB}">
      <dsp:nvSpPr>
        <dsp:cNvPr id="0" name=""/>
        <dsp:cNvSpPr/>
      </dsp:nvSpPr>
      <dsp:spPr>
        <a:xfrm>
          <a:off x="6898755" y="656907"/>
          <a:ext cx="507453" cy="91440"/>
        </a:xfrm>
        <a:custGeom>
          <a:avLst/>
          <a:gdLst/>
          <a:ahLst/>
          <a:cxnLst/>
          <a:rect l="0" t="0" r="0" b="0"/>
          <a:pathLst>
            <a:path>
              <a:moveTo>
                <a:pt x="0" y="45720"/>
              </a:moveTo>
              <a:lnTo>
                <a:pt x="507453" y="45720"/>
              </a:lnTo>
            </a:path>
          </a:pathLst>
        </a:custGeom>
        <a:noFill/>
        <a:ln w="6350" cap="flat" cmpd="sng" algn="ctr">
          <a:solidFill>
            <a:schemeClr val="accent1">
              <a:shade val="90000"/>
              <a:hueOff val="349225"/>
              <a:satOff val="-5981"/>
              <a:lumOff val="239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latin typeface="微软雅黑" panose="020B0503020204020204" charset="-122"/>
            <a:ea typeface="微软雅黑" panose="020B0503020204020204" charset="-122"/>
          </a:endParaRPr>
        </a:p>
      </dsp:txBody>
      <dsp:txXfrm>
        <a:off x="7139030" y="699937"/>
        <a:ext cx="26902" cy="5380"/>
      </dsp:txXfrm>
    </dsp:sp>
    <dsp:sp modelId="{CB87F928-9680-4F6E-A309-E7C5098C371B}">
      <dsp:nvSpPr>
        <dsp:cNvPr id="0" name=""/>
        <dsp:cNvSpPr/>
      </dsp:nvSpPr>
      <dsp:spPr>
        <a:xfrm>
          <a:off x="4561194" y="819"/>
          <a:ext cx="2339361" cy="1403616"/>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100000"/>
            </a:lnSpc>
            <a:spcBef>
              <a:spcPct val="0"/>
            </a:spcBef>
            <a:spcAft>
              <a:spcPct val="35000"/>
            </a:spcAft>
          </a:pPr>
          <a:r>
            <a:rPr lang="zh-CN" altLang="en-US" sz="1700" b="1" kern="1200" dirty="0">
              <a:latin typeface="微软雅黑" panose="020B0503020204020204" charset="-122"/>
              <a:ea typeface="微软雅黑" panose="020B0503020204020204" charset="-122"/>
            </a:rPr>
            <a:t>网络使用规范、道德修养培养（</a:t>
          </a:r>
          <a:r>
            <a:rPr lang="en-US" altLang="zh-CN" sz="1700" b="1" kern="1200" dirty="0">
              <a:latin typeface="微软雅黑" panose="020B0503020204020204" charset="-122"/>
              <a:ea typeface="微软雅黑" panose="020B0503020204020204" charset="-122"/>
            </a:rPr>
            <a:t>64.48%</a:t>
          </a:r>
          <a:r>
            <a:rPr lang="zh-CN" altLang="en-US" sz="1700" b="1" kern="1200" dirty="0">
              <a:latin typeface="微软雅黑" panose="020B0503020204020204" charset="-122"/>
              <a:ea typeface="微软雅黑" panose="020B0503020204020204" charset="-122"/>
            </a:rPr>
            <a:t>）</a:t>
          </a:r>
        </a:p>
      </dsp:txBody>
      <dsp:txXfrm>
        <a:off x="4561194" y="819"/>
        <a:ext cx="2339361" cy="1403616"/>
      </dsp:txXfrm>
    </dsp:sp>
    <dsp:sp modelId="{5939D50F-FDC1-4C6E-B191-70CD140091E4}">
      <dsp:nvSpPr>
        <dsp:cNvPr id="0" name=""/>
        <dsp:cNvSpPr/>
      </dsp:nvSpPr>
      <dsp:spPr>
        <a:xfrm>
          <a:off x="7438608" y="819"/>
          <a:ext cx="2339361" cy="1403616"/>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100000"/>
            </a:lnSpc>
            <a:spcBef>
              <a:spcPct val="0"/>
            </a:spcBef>
            <a:spcAft>
              <a:spcPct val="35000"/>
            </a:spcAft>
          </a:pPr>
          <a:r>
            <a:rPr lang="zh-CN" altLang="en-US" sz="1700" b="1" kern="1200" dirty="0">
              <a:latin typeface="微软雅黑" panose="020B0503020204020204" charset="-122"/>
              <a:ea typeface="微软雅黑" panose="020B0503020204020204" charset="-122"/>
            </a:rPr>
            <a:t>网络安全有关法律知识（</a:t>
          </a:r>
          <a:r>
            <a:rPr lang="en-US" altLang="zh-CN" sz="1700" b="1" kern="1200" dirty="0">
              <a:latin typeface="微软雅黑" panose="020B0503020204020204" charset="-122"/>
              <a:ea typeface="微软雅黑" panose="020B0503020204020204" charset="-122"/>
            </a:rPr>
            <a:t>61.49%</a:t>
          </a:r>
          <a:r>
            <a:rPr lang="zh-CN" altLang="en-US" sz="1700" b="1" kern="1200" dirty="0">
              <a:latin typeface="微软雅黑" panose="020B0503020204020204" charset="-122"/>
              <a:ea typeface="微软雅黑" panose="020B0503020204020204" charset="-122"/>
            </a:rPr>
            <a:t>）</a:t>
          </a:r>
        </a:p>
      </dsp:txBody>
      <dsp:txXfrm>
        <a:off x="7438608" y="819"/>
        <a:ext cx="2339361" cy="1403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37F9-270A-45B4-9520-F54353756AFA}">
      <dsp:nvSpPr>
        <dsp:cNvPr id="0" name=""/>
        <dsp:cNvSpPr/>
      </dsp:nvSpPr>
      <dsp:spPr>
        <a:xfrm>
          <a:off x="843454" y="0"/>
          <a:ext cx="9559156" cy="22561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F26D4-F8CD-4B86-83A4-FD13576B9854}">
      <dsp:nvSpPr>
        <dsp:cNvPr id="0" name=""/>
        <dsp:cNvSpPr/>
      </dsp:nvSpPr>
      <dsp:spPr>
        <a:xfrm>
          <a:off x="4942" y="676833"/>
          <a:ext cx="2160804" cy="902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过度索取个人信息，谋取私利</a:t>
          </a:r>
          <a:r>
            <a:rPr lang="en-US" altLang="zh-CN" sz="1500" b="1" kern="1200" dirty="0">
              <a:latin typeface="微软雅黑" panose="020B0503020204020204" charset="-122"/>
              <a:ea typeface="微软雅黑" panose="020B0503020204020204" charset="-122"/>
            </a:rPr>
            <a:t>68.08%</a:t>
          </a:r>
          <a:endParaRPr lang="zh-CN" altLang="en-US" sz="1500" b="1" kern="1200" dirty="0">
            <a:latin typeface="微软雅黑" panose="020B0503020204020204" charset="-122"/>
            <a:ea typeface="微软雅黑" panose="020B0503020204020204" charset="-122"/>
          </a:endParaRPr>
        </a:p>
      </dsp:txBody>
      <dsp:txXfrm>
        <a:off x="48996" y="720887"/>
        <a:ext cx="2072696" cy="814337"/>
      </dsp:txXfrm>
    </dsp:sp>
    <dsp:sp modelId="{29F4C48E-A6C9-4A16-A00C-D1362343F212}">
      <dsp:nvSpPr>
        <dsp:cNvPr id="0" name=""/>
        <dsp:cNvSpPr/>
      </dsp:nvSpPr>
      <dsp:spPr>
        <a:xfrm>
          <a:off x="2273786" y="676833"/>
          <a:ext cx="2160804" cy="90244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频繁弹窗广告，强制转跳，强行推销</a:t>
          </a:r>
          <a:r>
            <a:rPr lang="en-US" altLang="zh-CN" sz="1500" b="1" kern="1200" dirty="0">
              <a:latin typeface="微软雅黑" panose="020B0503020204020204" charset="-122"/>
              <a:ea typeface="微软雅黑" panose="020B0503020204020204" charset="-122"/>
            </a:rPr>
            <a:t>63.36%</a:t>
          </a:r>
          <a:endParaRPr lang="zh-CN" altLang="en-US" sz="1500" b="1" kern="1200" dirty="0">
            <a:latin typeface="微软雅黑" panose="020B0503020204020204" charset="-122"/>
            <a:ea typeface="微软雅黑" panose="020B0503020204020204" charset="-122"/>
          </a:endParaRPr>
        </a:p>
      </dsp:txBody>
      <dsp:txXfrm>
        <a:off x="2317840" y="720887"/>
        <a:ext cx="2072696" cy="814337"/>
      </dsp:txXfrm>
    </dsp:sp>
    <dsp:sp modelId="{2ECA9205-0B24-48AD-B0E3-C184D63C429B}">
      <dsp:nvSpPr>
        <dsp:cNvPr id="0" name=""/>
        <dsp:cNvSpPr/>
      </dsp:nvSpPr>
      <dsp:spPr>
        <a:xfrm>
          <a:off x="4542630" y="676833"/>
          <a:ext cx="2160804" cy="90244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霸王条款，市场垄断</a:t>
          </a:r>
          <a:r>
            <a:rPr lang="en-US" altLang="zh-CN" sz="1500" b="1" kern="1200" dirty="0">
              <a:latin typeface="微软雅黑" panose="020B0503020204020204" charset="-122"/>
              <a:ea typeface="微软雅黑" panose="020B0503020204020204" charset="-122"/>
            </a:rPr>
            <a:t>60.49%</a:t>
          </a:r>
          <a:endParaRPr lang="zh-CN" altLang="en-US" sz="1500" b="1" kern="1200" dirty="0">
            <a:latin typeface="微软雅黑" panose="020B0503020204020204" charset="-122"/>
            <a:ea typeface="微软雅黑" panose="020B0503020204020204" charset="-122"/>
          </a:endParaRPr>
        </a:p>
      </dsp:txBody>
      <dsp:txXfrm>
        <a:off x="4586684" y="720887"/>
        <a:ext cx="2072696" cy="814337"/>
      </dsp:txXfrm>
    </dsp:sp>
    <dsp:sp modelId="{9E3C1256-E96B-46BD-8B57-1825A6DBD542}">
      <dsp:nvSpPr>
        <dsp:cNvPr id="0" name=""/>
        <dsp:cNvSpPr/>
      </dsp:nvSpPr>
      <dsp:spPr>
        <a:xfrm>
          <a:off x="6811475" y="676833"/>
          <a:ext cx="2160804" cy="90244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大数据杀熟，价格歧视</a:t>
          </a:r>
          <a:r>
            <a:rPr lang="en-US" altLang="zh-CN" sz="1500" b="1" kern="1200" dirty="0">
              <a:latin typeface="微软雅黑" panose="020B0503020204020204" charset="-122"/>
              <a:ea typeface="微软雅黑" panose="020B0503020204020204" charset="-122"/>
            </a:rPr>
            <a:t>55.89%</a:t>
          </a:r>
          <a:endParaRPr lang="zh-CN" altLang="en-US" sz="1500" b="1" kern="1200" dirty="0">
            <a:latin typeface="微软雅黑" panose="020B0503020204020204" charset="-122"/>
            <a:ea typeface="微软雅黑" panose="020B0503020204020204" charset="-122"/>
          </a:endParaRPr>
        </a:p>
      </dsp:txBody>
      <dsp:txXfrm>
        <a:off x="6855529" y="720887"/>
        <a:ext cx="2072696" cy="814337"/>
      </dsp:txXfrm>
    </dsp:sp>
    <dsp:sp modelId="{BAA19814-0D05-43B6-969A-64A28B244006}">
      <dsp:nvSpPr>
        <dsp:cNvPr id="0" name=""/>
        <dsp:cNvSpPr/>
      </dsp:nvSpPr>
      <dsp:spPr>
        <a:xfrm>
          <a:off x="9080319" y="676833"/>
          <a:ext cx="2160804" cy="902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zh-CN" altLang="en-US" sz="1500" b="1" kern="1200" dirty="0">
              <a:latin typeface="微软雅黑" panose="020B0503020204020204" charset="-122"/>
              <a:ea typeface="微软雅黑" panose="020B0503020204020204" charset="-122"/>
            </a:rPr>
            <a:t>平台收费高，压制小商户</a:t>
          </a:r>
          <a:r>
            <a:rPr lang="en-US" altLang="zh-CN" sz="1500" b="1" kern="1200" dirty="0">
              <a:latin typeface="微软雅黑" panose="020B0503020204020204" charset="-122"/>
              <a:ea typeface="微软雅黑" panose="020B0503020204020204" charset="-122"/>
            </a:rPr>
            <a:t>47.82%</a:t>
          </a:r>
          <a:endParaRPr lang="zh-CN" altLang="en-US" sz="1500" b="1" kern="1200" dirty="0">
            <a:latin typeface="微软雅黑" panose="020B0503020204020204" charset="-122"/>
            <a:ea typeface="微软雅黑" panose="020B0503020204020204" charset="-122"/>
          </a:endParaRPr>
        </a:p>
      </dsp:txBody>
      <dsp:txXfrm>
        <a:off x="9124373" y="720887"/>
        <a:ext cx="2072696" cy="81433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5#3">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t>2021/12/3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BFF"/>
            </a:gs>
            <a:gs pos="100000">
              <a:srgbClr val="F6FBFF">
                <a:alpha val="0"/>
              </a:srgb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t>2021/12/3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1136791" y="4624035"/>
            <a:ext cx="76200" cy="1765300"/>
          </a:xfrm>
          <a:prstGeom prst="roundRect">
            <a:avLst>
              <a:gd name="adj" fmla="val 50000"/>
            </a:avLst>
          </a:pr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4"/>
          <p:cNvSpPr txBox="1"/>
          <p:nvPr/>
        </p:nvSpPr>
        <p:spPr>
          <a:xfrm>
            <a:off x="533400" y="2006599"/>
            <a:ext cx="11004009" cy="922020"/>
          </a:xfrm>
          <a:prstGeom prst="rect">
            <a:avLst/>
          </a:prstGeom>
          <a:noFill/>
        </p:spPr>
        <p:txBody>
          <a:bodyPr wrap="square" rtlCol="0">
            <a:spAutoFit/>
          </a:bodyPr>
          <a:lstStyle/>
          <a:p>
            <a:pPr algn="ctr"/>
            <a:r>
              <a:rPr lang="zh-CN" altLang="en-US" sz="5400" dirty="0" smtClean="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rPr>
              <a:t>成都网民</a:t>
            </a:r>
            <a:r>
              <a:rPr lang="zh-CN" altLang="en-US" sz="5400" dirty="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rPr>
              <a:t>网络安全感满意度</a:t>
            </a:r>
          </a:p>
        </p:txBody>
      </p:sp>
      <p:sp>
        <p:nvSpPr>
          <p:cNvPr id="28" name="文本框 27"/>
          <p:cNvSpPr txBox="1"/>
          <p:nvPr/>
        </p:nvSpPr>
        <p:spPr>
          <a:xfrm>
            <a:off x="533400" y="975233"/>
            <a:ext cx="11004010" cy="1015663"/>
          </a:xfrm>
          <a:prstGeom prst="rect">
            <a:avLst/>
          </a:prstGeom>
          <a:noFill/>
        </p:spPr>
        <p:txBody>
          <a:bodyPr wrap="square" rtlCol="0">
            <a:spAutoFit/>
          </a:bodyPr>
          <a:lstStyle/>
          <a:p>
            <a:pPr algn="ctr"/>
            <a:r>
              <a:rPr lang="en-US" altLang="zh-CN" sz="6000" dirty="0" smtClean="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rPr>
              <a:t>2021</a:t>
            </a:r>
            <a:r>
              <a:rPr lang="zh-CN" altLang="en-US" sz="6000" dirty="0" smtClean="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rPr>
              <a:t>年</a:t>
            </a:r>
            <a:endParaRPr lang="en-US" altLang="zh-CN" sz="6000" dirty="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endParaRPr>
          </a:p>
        </p:txBody>
      </p:sp>
      <p:sp>
        <p:nvSpPr>
          <p:cNvPr id="35" name="文本框 34"/>
          <p:cNvSpPr txBox="1"/>
          <p:nvPr/>
        </p:nvSpPr>
        <p:spPr>
          <a:xfrm>
            <a:off x="533399" y="3084812"/>
            <a:ext cx="11004009" cy="922020"/>
          </a:xfrm>
          <a:prstGeom prst="rect">
            <a:avLst/>
          </a:prstGeom>
          <a:noFill/>
        </p:spPr>
        <p:txBody>
          <a:bodyPr wrap="square" rtlCol="0">
            <a:spAutoFit/>
          </a:bodyPr>
          <a:lstStyle/>
          <a:p>
            <a:pPr algn="ctr"/>
            <a:r>
              <a:rPr lang="zh-CN" altLang="en-US" sz="5400" dirty="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sym typeface="+mn-ea"/>
              </a:rPr>
              <a:t>调查</a:t>
            </a:r>
            <a:r>
              <a:rPr lang="zh-CN" altLang="en-US" sz="5400" dirty="0">
                <a:gradFill>
                  <a:gsLst>
                    <a:gs pos="7000">
                      <a:srgbClr val="4B597C"/>
                    </a:gs>
                    <a:gs pos="100000">
                      <a:srgbClr val="3B4A67"/>
                    </a:gs>
                  </a:gsLst>
                  <a:lin ang="5400000" scaled="1"/>
                </a:gradFill>
                <a:latin typeface="华文琥珀" panose="02010800040101010101" pitchFamily="2" charset="-122"/>
                <a:ea typeface="华文琥珀" panose="02010800040101010101" pitchFamily="2" charset="-122"/>
              </a:rPr>
              <a:t>报告发布会</a:t>
            </a:r>
            <a:endParaRPr lang="zh-CN" altLang="en-US" sz="5400" dirty="0">
              <a:solidFill>
                <a:schemeClr val="tx2">
                  <a:lumMod val="50000"/>
                </a:schemeClr>
              </a:solidFill>
              <a:latin typeface="华文琥珀" panose="02010800040101010101" pitchFamily="2" charset="-122"/>
              <a:ea typeface="华文琥珀" panose="02010800040101010101" pitchFamily="2" charset="-122"/>
            </a:endParaRPr>
          </a:p>
        </p:txBody>
      </p:sp>
      <p:sp>
        <p:nvSpPr>
          <p:cNvPr id="37" name="椭圆 36"/>
          <p:cNvSpPr/>
          <p:nvPr/>
        </p:nvSpPr>
        <p:spPr>
          <a:xfrm>
            <a:off x="1370942" y="4739640"/>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635710" y="4604985"/>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PA-文本框 90"/>
          <p:cNvSpPr txBox="1"/>
          <p:nvPr>
            <p:custDataLst>
              <p:tags r:id="rId1"/>
            </p:custDataLst>
          </p:nvPr>
        </p:nvSpPr>
        <p:spPr>
          <a:xfrm>
            <a:off x="1246795" y="4624035"/>
            <a:ext cx="9405620" cy="1938992"/>
          </a:xfrm>
          <a:prstGeom prst="rect">
            <a:avLst/>
          </a:prstGeom>
          <a:noFill/>
        </p:spPr>
        <p:txBody>
          <a:bodyPr wrap="square" rtlCol="0">
            <a:spAutoFit/>
          </a:bodyPr>
          <a:lstStyle/>
          <a:p>
            <a:pPr algn="ctr">
              <a:lnSpc>
                <a:spcPct val="150000"/>
              </a:lnSpc>
            </a:pPr>
            <a:r>
              <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发布人</a:t>
            </a:r>
            <a:r>
              <a:rPr lang="zh-CN" altLang="en-US" sz="1600" dirty="0" smtClean="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：成都信息网络安全协会</a:t>
            </a:r>
            <a:endPar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endParaRPr>
          </a:p>
          <a:p>
            <a:pPr algn="ctr">
              <a:lnSpc>
                <a:spcPct val="150000"/>
              </a:lnSpc>
            </a:pPr>
            <a:r>
              <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发起单位</a:t>
            </a:r>
            <a:r>
              <a:rPr lang="zh-CN" altLang="en-US" sz="1600" dirty="0" smtClean="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：成都信息网络安全协会等</a:t>
            </a:r>
            <a:r>
              <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全国135家网络安全行业协会及相关社会组织</a:t>
            </a:r>
          </a:p>
          <a:p>
            <a:pPr algn="ctr">
              <a:lnSpc>
                <a:spcPct val="150000"/>
              </a:lnSpc>
            </a:pPr>
            <a:r>
              <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承办单位：广东新兴国家网络安全和信息化发展研究院</a:t>
            </a:r>
          </a:p>
          <a:p>
            <a:pPr algn="ctr">
              <a:lnSpc>
                <a:spcPct val="150000"/>
              </a:lnSpc>
            </a:pPr>
            <a:r>
              <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协办单位</a:t>
            </a:r>
            <a:r>
              <a:rPr lang="zh-CN" altLang="en-US" sz="1600" dirty="0" smtClean="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rPr>
              <a:t>：成都信息网络安全协会</a:t>
            </a:r>
            <a:endParaRPr lang="zh-CN" altLang="en-US" sz="1600" dirty="0">
              <a:gradFill>
                <a:gsLst>
                  <a:gs pos="7000">
                    <a:srgbClr val="4B597C"/>
                  </a:gs>
                  <a:gs pos="100000">
                    <a:srgbClr val="3B4A67"/>
                  </a:gs>
                </a:gsLst>
                <a:lin ang="5400000" scaled="1"/>
              </a:gradFill>
              <a:latin typeface="华文楷体" panose="02010600040101010101" pitchFamily="2" charset="-122"/>
              <a:ea typeface="华文楷体" panose="02010600040101010101" pitchFamily="2" charset="-122"/>
              <a:sym typeface="+mn-lt"/>
            </a:endParaRPr>
          </a:p>
          <a:p>
            <a:pPr algn="ctr">
              <a:lnSpc>
                <a:spcPct val="150000"/>
              </a:lnSpc>
            </a:pPr>
            <a:r>
              <a:rPr lang="zh-CN" altLang="en-US" sz="1600" dirty="0">
                <a:gradFill>
                  <a:gsLst>
                    <a:gs pos="7000">
                      <a:srgbClr val="4B597C"/>
                    </a:gs>
                    <a:gs pos="100000">
                      <a:srgbClr val="3B4A67"/>
                    </a:gs>
                  </a:gsLst>
                  <a:lin ang="5400000" scaled="1"/>
                </a:gradFill>
                <a:sym typeface="+mn-lt"/>
              </a:rPr>
              <a:t>2021年12月</a:t>
            </a:r>
          </a:p>
        </p:txBody>
      </p:sp>
    </p:spTree>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bldLst>
      <p:bldP spid="22" grpId="0" bldLvl="0" animBg="1"/>
      <p:bldP spid="25" grpId="0"/>
      <p:bldP spid="35" grpId="0"/>
      <p:bldP spid="37" grpId="0" animBg="1"/>
      <p:bldP spid="38" grpId="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390389729"/>
              </p:ext>
            </p:extLst>
          </p:nvPr>
        </p:nvGraphicFramePr>
        <p:xfrm>
          <a:off x="1174750" y="209550"/>
          <a:ext cx="9931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511175" y="4914900"/>
            <a:ext cx="11258550" cy="1466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nSpc>
                <a:spcPct val="150000"/>
              </a:lnSpc>
            </a:pPr>
            <a:r>
              <a:rPr lang="zh-CN" altLang="en-US" sz="2400" dirty="0" smtClean="0">
                <a:latin typeface="黑体" panose="02010609060101010101" pitchFamily="49" charset="-122"/>
                <a:ea typeface="黑体" panose="02010609060101010101" pitchFamily="49" charset="-122"/>
              </a:rPr>
              <a:t>网民维权意识提高，遇到</a:t>
            </a:r>
            <a:r>
              <a:rPr lang="zh-CN" altLang="en-US" sz="2400" dirty="0">
                <a:latin typeface="黑体" panose="02010609060101010101" pitchFamily="49" charset="-122"/>
                <a:ea typeface="黑体" panose="02010609060101010101" pitchFamily="49" charset="-122"/>
              </a:rPr>
              <a:t>网络安全</a:t>
            </a:r>
            <a:r>
              <a:rPr lang="zh-CN" altLang="en-US" sz="2400" dirty="0" smtClean="0">
                <a:latin typeface="黑体" panose="02010609060101010101" pitchFamily="49" charset="-122"/>
                <a:ea typeface="黑体" panose="02010609060101010101" pitchFamily="49" charset="-122"/>
              </a:rPr>
              <a:t>问题时：</a:t>
            </a:r>
            <a:r>
              <a:rPr lang="en-US" altLang="zh-CN" sz="2400" dirty="0" smtClean="0">
                <a:latin typeface="黑体" panose="02010609060101010101" pitchFamily="49" charset="-122"/>
                <a:ea typeface="黑体" panose="02010609060101010101" pitchFamily="49" charset="-122"/>
              </a:rPr>
              <a:t>22.44</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网民</a:t>
            </a:r>
            <a:r>
              <a:rPr lang="zh-CN" altLang="zh-CN" sz="2400" dirty="0">
                <a:latin typeface="黑体" panose="02010609060101010101" pitchFamily="49" charset="-122"/>
                <a:ea typeface="黑体" panose="02010609060101010101" pitchFamily="49" charset="-122"/>
              </a:rPr>
              <a:t>选择向</a:t>
            </a:r>
            <a:r>
              <a:rPr lang="en-US" altLang="zh-CN" sz="2400" dirty="0" smtClean="0">
                <a:latin typeface="黑体" panose="02010609060101010101" pitchFamily="49" charset="-122"/>
                <a:ea typeface="黑体" panose="02010609060101010101" pitchFamily="49" charset="-122"/>
              </a:rPr>
              <a:t>110</a:t>
            </a:r>
            <a:r>
              <a:rPr lang="zh-CN" altLang="en-US" sz="2400" dirty="0" smtClean="0">
                <a:latin typeface="黑体" panose="02010609060101010101" pitchFamily="49" charset="-122"/>
                <a:ea typeface="黑体" panose="02010609060101010101" pitchFamily="49" charset="-122"/>
              </a:rPr>
              <a:t>求助；</a:t>
            </a:r>
            <a:r>
              <a:rPr lang="en-US" altLang="zh-CN" sz="2400" dirty="0" smtClean="0">
                <a:latin typeface="黑体" panose="02010609060101010101" pitchFamily="49" charset="-122"/>
                <a:ea typeface="黑体" panose="02010609060101010101" pitchFamily="49" charset="-122"/>
              </a:rPr>
              <a:t>23.86</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网民向</a:t>
            </a:r>
            <a:r>
              <a:rPr lang="zh-CN" altLang="zh-CN" sz="2400" dirty="0">
                <a:latin typeface="黑体" panose="02010609060101010101" pitchFamily="49" charset="-122"/>
                <a:ea typeface="黑体" panose="02010609060101010101" pitchFamily="49" charset="-122"/>
              </a:rPr>
              <a:t>举报网站</a:t>
            </a:r>
            <a:r>
              <a:rPr lang="zh-CN" altLang="en-US" sz="2400" dirty="0">
                <a:latin typeface="黑体" panose="02010609060101010101" pitchFamily="49" charset="-122"/>
                <a:ea typeface="黑体" panose="02010609060101010101" pitchFamily="49" charset="-122"/>
              </a:rPr>
              <a:t>投稿</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28.71</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网民</a:t>
            </a:r>
            <a:r>
              <a:rPr lang="en-US" altLang="zh-CN" sz="2400" dirty="0">
                <a:latin typeface="黑体" panose="02010609060101010101" pitchFamily="49" charset="-122"/>
                <a:ea typeface="黑体" panose="02010609060101010101" pitchFamily="49" charset="-122"/>
              </a:rPr>
              <a:t>12377</a:t>
            </a:r>
            <a:r>
              <a:rPr lang="zh-CN" altLang="zh-CN" sz="2400" dirty="0">
                <a:latin typeface="黑体" panose="02010609060101010101" pitchFamily="49" charset="-122"/>
                <a:ea typeface="黑体" panose="02010609060101010101" pitchFamily="49" charset="-122"/>
              </a:rPr>
              <a:t>举报中心</a:t>
            </a:r>
            <a:r>
              <a:rPr lang="zh-CN" altLang="zh-CN" sz="2400" dirty="0" smtClean="0">
                <a:latin typeface="黑体" panose="02010609060101010101" pitchFamily="49" charset="-122"/>
                <a:ea typeface="黑体" panose="02010609060101010101" pitchFamily="49" charset="-122"/>
              </a:rPr>
              <a:t>举报</a:t>
            </a:r>
            <a:r>
              <a:rPr lang="zh-CN" altLang="en-US" sz="2400" dirty="0" smtClean="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58513347"/>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784733176"/>
              </p:ext>
            </p:extLst>
          </p:nvPr>
        </p:nvGraphicFramePr>
        <p:xfrm>
          <a:off x="488950" y="281516"/>
          <a:ext cx="11264900" cy="6385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050943"/>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900430" y="279400"/>
            <a:ext cx="5172075" cy="5785485"/>
          </a:xfrm>
          <a:prstGeom prst="rect">
            <a:avLst/>
          </a:prstGeom>
          <a:noFill/>
        </p:spPr>
        <p:txBody>
          <a:bodyPr wrap="square" rtlCol="0">
            <a:spAutoFit/>
          </a:bodyPr>
          <a:lstStyle/>
          <a:p>
            <a:pPr marL="0"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一、广州公众网民参与调查情况</a:t>
            </a:r>
          </a:p>
          <a:p>
            <a:pPr marL="0"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spcBef>
                <a:spcPts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年龄分布</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参与调查的网民中，中年和青年人占大多数。</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30</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岁以下年轻人占</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49.79%</a:t>
            </a:r>
            <a:r>
              <a:rPr 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接近一半；31岁到45岁占40.51%。</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相较于全省数据，除了个别数据顺序互换外，排名基本一致。与全国数据相比，表示31-45岁比例要高11.32个百分点。</a:t>
            </a:r>
          </a:p>
          <a:p>
            <a:pPr marL="0" indent="0">
              <a:buNone/>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网龄分布</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参与调查的公众网民中，上网网龄</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10-12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年最多占</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23.01%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。其次是</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16-20</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年的网民占</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17.77%</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，刚上网</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4-6</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年排第三位占</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15.95%</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与全省数据相比，表示1-3年比例要低1.87个百分点。与全国数据相比，表示1-3年比例要低4.0个百分点。</a:t>
            </a:r>
          </a:p>
        </p:txBody>
      </p:sp>
      <p:pic>
        <p:nvPicPr>
          <p:cNvPr id="9" name="Drawing 5" descr="Generated"/>
          <p:cNvPicPr>
            <a:picLocks noChangeAspect="1"/>
          </p:cNvPicPr>
          <p:nvPr/>
        </p:nvPicPr>
        <p:blipFill>
          <a:blip r:embed="rId2"/>
          <a:stretch>
            <a:fillRect/>
          </a:stretch>
        </p:blipFill>
        <p:spPr>
          <a:xfrm>
            <a:off x="6193155" y="0"/>
            <a:ext cx="4439285" cy="3135630"/>
          </a:xfrm>
          <a:prstGeom prst="rect">
            <a:avLst/>
          </a:prstGeom>
        </p:spPr>
      </p:pic>
      <p:pic>
        <p:nvPicPr>
          <p:cNvPr id="10" name="Drawing 10" descr="Generated"/>
          <p:cNvPicPr>
            <a:picLocks noChangeAspect="1"/>
          </p:cNvPicPr>
          <p:nvPr/>
        </p:nvPicPr>
        <p:blipFill>
          <a:blip r:embed="rId3"/>
          <a:stretch>
            <a:fillRect/>
          </a:stretch>
        </p:blipFill>
        <p:spPr>
          <a:xfrm>
            <a:off x="6245860" y="3240405"/>
            <a:ext cx="4386580" cy="309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900430" y="279400"/>
            <a:ext cx="5433060" cy="4861560"/>
          </a:xfrm>
          <a:prstGeom prst="rect">
            <a:avLst/>
          </a:prstGeom>
          <a:noFill/>
        </p:spPr>
        <p:txBody>
          <a:bodyPr wrap="square" rtlCol="0">
            <a:spAutoFit/>
          </a:bodyPr>
          <a:lstStyle/>
          <a:p>
            <a:pPr indent="0">
              <a:lnSpc>
                <a:spcPct val="100000"/>
              </a:lnSpc>
              <a:spcBef>
                <a:spcPts val="0"/>
              </a:spcBef>
              <a:buNone/>
            </a:pPr>
            <a:r>
              <a:rPr lang="zh-CN" altLang="en-US" sz="2500" b="1" dirty="0">
                <a:latin typeface="宋体" panose="02010600030101010101" pitchFamily="2" charset="-122"/>
                <a:ea typeface="宋体" panose="02010600030101010101" pitchFamily="2" charset="-122"/>
                <a:cs typeface="宋体" panose="02010600030101010101" pitchFamily="2" charset="-122"/>
                <a:sym typeface="+mn-ea"/>
              </a:rPr>
              <a:t>二、</a:t>
            </a: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广州网络从业人员参与调查情况</a:t>
            </a:r>
            <a:endParaRPr lang="zh-CN" altLang="en-US" sz="25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从业时间</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参与调查的网络从业人员的从业时间一般为</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年以内。</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其中</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38.74%的</a:t>
            </a:r>
            <a:r>
              <a:rPr 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网络</a:t>
            </a:r>
            <a:r>
              <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从业人员从业时间在1-3年，从业时间4-6年的占20.01%。</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相较于全省数据，除了个别数据顺序互换外，排名基本一致。与全国数据相比，表示</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4-6</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年比例要低</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7.12</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学历分布</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sz="2000" dirty="0">
                <a:latin typeface="宋体" panose="02010600030101010101" pitchFamily="2" charset="-122"/>
                <a:ea typeface="宋体" panose="02010600030101010101" pitchFamily="2" charset="-122"/>
                <a:cs typeface="宋体" panose="02010600030101010101" pitchFamily="2" charset="-122"/>
                <a:sym typeface="+mn-ea"/>
              </a:rPr>
              <a:t>参与调查的</a:t>
            </a:r>
            <a:r>
              <a:rPr lang="zh-CN" sz="2000" dirty="0">
                <a:latin typeface="宋体" panose="02010600030101010101" pitchFamily="2" charset="-122"/>
                <a:ea typeface="宋体" panose="02010600030101010101" pitchFamily="2" charset="-122"/>
                <a:cs typeface="宋体" panose="02010600030101010101" pitchFamily="2" charset="-122"/>
                <a:sym typeface="+mn-ea"/>
              </a:rPr>
              <a:t>网络</a:t>
            </a:r>
            <a:r>
              <a:rPr sz="2000" dirty="0">
                <a:latin typeface="宋体" panose="02010600030101010101" pitchFamily="2" charset="-122"/>
                <a:ea typeface="宋体" panose="02010600030101010101" pitchFamily="2" charset="-122"/>
                <a:cs typeface="宋体" panose="02010600030101010101" pitchFamily="2" charset="-122"/>
                <a:sym typeface="+mn-ea"/>
              </a:rPr>
              <a:t>从业人员中大学本科学历人数最多，占37.36%，其次是大学专科学历，占24.31%。大专以上学历占68.40%。</a:t>
            </a:r>
          </a:p>
        </p:txBody>
      </p:sp>
      <p:pic>
        <p:nvPicPr>
          <p:cNvPr id="172" name="Drawing 172" descr="Generated"/>
          <p:cNvPicPr>
            <a:picLocks noChangeAspect="1"/>
          </p:cNvPicPr>
          <p:nvPr/>
        </p:nvPicPr>
        <p:blipFill>
          <a:blip r:embed="rId2"/>
          <a:stretch>
            <a:fillRect/>
          </a:stretch>
        </p:blipFill>
        <p:spPr>
          <a:xfrm>
            <a:off x="6656070" y="3426460"/>
            <a:ext cx="4172585" cy="2947670"/>
          </a:xfrm>
          <a:prstGeom prst="rect">
            <a:avLst/>
          </a:prstGeom>
        </p:spPr>
      </p:pic>
      <p:pic>
        <p:nvPicPr>
          <p:cNvPr id="100" name="图片 99"/>
          <p:cNvPicPr/>
          <p:nvPr/>
        </p:nvPicPr>
        <p:blipFill>
          <a:blip r:embed="rId3"/>
          <a:stretch>
            <a:fillRect/>
          </a:stretch>
        </p:blipFill>
        <p:spPr>
          <a:xfrm>
            <a:off x="6656070" y="518160"/>
            <a:ext cx="4435475" cy="250634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任意多边形: 形状 29"/>
          <p:cNvSpPr/>
          <p:nvPr/>
        </p:nvSpPr>
        <p:spPr>
          <a:xfrm>
            <a:off x="722363" y="4114442"/>
            <a:ext cx="4179963" cy="2743559"/>
          </a:xfrm>
          <a:custGeom>
            <a:avLst/>
            <a:gdLst>
              <a:gd name="connsiteX0" fmla="*/ 2089981 w 4179963"/>
              <a:gd name="connsiteY0" fmla="*/ 0 h 2743559"/>
              <a:gd name="connsiteX1" fmla="*/ 3024215 w 4179963"/>
              <a:gd name="connsiteY1" fmla="*/ 537587 h 2743559"/>
              <a:gd name="connsiteX2" fmla="*/ 4037648 w 4179963"/>
              <a:gd name="connsiteY2" fmla="*/ 2284885 h 2743559"/>
              <a:gd name="connsiteX3" fmla="*/ 4177862 w 4179963"/>
              <a:gd name="connsiteY3" fmla="*/ 2701960 h 2743559"/>
              <a:gd name="connsiteX4" fmla="*/ 4179963 w 4179963"/>
              <a:gd name="connsiteY4" fmla="*/ 2743559 h 2743559"/>
              <a:gd name="connsiteX5" fmla="*/ 0 w 4179963"/>
              <a:gd name="connsiteY5" fmla="*/ 2743559 h 2743559"/>
              <a:gd name="connsiteX6" fmla="*/ 2101 w 4179963"/>
              <a:gd name="connsiteY6" fmla="*/ 2701960 h 2743559"/>
              <a:gd name="connsiteX7" fmla="*/ 142314 w 4179963"/>
              <a:gd name="connsiteY7" fmla="*/ 2284885 h 2743559"/>
              <a:gd name="connsiteX8" fmla="*/ 1155747 w 4179963"/>
              <a:gd name="connsiteY8" fmla="*/ 537587 h 2743559"/>
              <a:gd name="connsiteX9" fmla="*/ 2089981 w 4179963"/>
              <a:gd name="connsiteY9" fmla="*/ 0 h 274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963" h="2743559">
                <a:moveTo>
                  <a:pt x="2089981" y="0"/>
                </a:moveTo>
                <a:cubicBezTo>
                  <a:pt x="2453164" y="0"/>
                  <a:pt x="2816348" y="179196"/>
                  <a:pt x="3024215" y="537587"/>
                </a:cubicBezTo>
                <a:lnTo>
                  <a:pt x="4037648" y="2284885"/>
                </a:lnTo>
                <a:cubicBezTo>
                  <a:pt x="4115960" y="2419905"/>
                  <a:pt x="4161326" y="2561310"/>
                  <a:pt x="4177862" y="2701960"/>
                </a:cubicBezTo>
                <a:lnTo>
                  <a:pt x="4179963" y="2743559"/>
                </a:lnTo>
                <a:lnTo>
                  <a:pt x="0" y="2743559"/>
                </a:lnTo>
                <a:lnTo>
                  <a:pt x="2101" y="2701960"/>
                </a:lnTo>
                <a:cubicBezTo>
                  <a:pt x="18636" y="2561310"/>
                  <a:pt x="64003" y="2419905"/>
                  <a:pt x="142314" y="2284885"/>
                </a:cubicBezTo>
                <a:lnTo>
                  <a:pt x="1155747" y="537587"/>
                </a:lnTo>
                <a:cubicBezTo>
                  <a:pt x="1363614" y="179196"/>
                  <a:pt x="1726798" y="0"/>
                  <a:pt x="2089981" y="0"/>
                </a:cubicBezTo>
                <a:close/>
              </a:path>
            </a:pathLst>
          </a:custGeom>
          <a:gradFill flip="none" rotWithShape="1">
            <a:gsLst>
              <a:gs pos="0">
                <a:srgbClr val="F8D9B0"/>
              </a:gs>
              <a:gs pos="70000">
                <a:srgbClr val="EACAA3">
                  <a:alpha val="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形状 40"/>
          <p:cNvSpPr/>
          <p:nvPr/>
        </p:nvSpPr>
        <p:spPr>
          <a:xfrm>
            <a:off x="6751602" y="1"/>
            <a:ext cx="5440399" cy="4701493"/>
          </a:xfrm>
          <a:custGeom>
            <a:avLst/>
            <a:gdLst>
              <a:gd name="connsiteX0" fmla="*/ 0 w 5440399"/>
              <a:gd name="connsiteY0" fmla="*/ 0 h 4701493"/>
              <a:gd name="connsiteX1" fmla="*/ 5440399 w 5440399"/>
              <a:gd name="connsiteY1" fmla="*/ 0 h 4701493"/>
              <a:gd name="connsiteX2" fmla="*/ 5440399 w 5440399"/>
              <a:gd name="connsiteY2" fmla="*/ 2692170 h 4701493"/>
              <a:gd name="connsiteX3" fmla="*/ 4662750 w 5440399"/>
              <a:gd name="connsiteY3" fmla="*/ 4032945 h 4701493"/>
              <a:gd name="connsiteX4" fmla="*/ 2339108 w 5440399"/>
              <a:gd name="connsiteY4" fmla="*/ 4032945 h 470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399" h="4701493">
                <a:moveTo>
                  <a:pt x="0" y="0"/>
                </a:moveTo>
                <a:lnTo>
                  <a:pt x="5440399" y="0"/>
                </a:lnTo>
                <a:lnTo>
                  <a:pt x="5440399" y="2692170"/>
                </a:lnTo>
                <a:lnTo>
                  <a:pt x="4662750" y="4032945"/>
                </a:lnTo>
                <a:cubicBezTo>
                  <a:pt x="4145739" y="4924343"/>
                  <a:pt x="2856118" y="4924343"/>
                  <a:pt x="2339108" y="4032945"/>
                </a:cubicBez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形状 42"/>
          <p:cNvSpPr/>
          <p:nvPr/>
        </p:nvSpPr>
        <p:spPr>
          <a:xfrm rot="19503679">
            <a:off x="-625294" y="2350361"/>
            <a:ext cx="1690172" cy="1655138"/>
          </a:xfrm>
          <a:custGeom>
            <a:avLst/>
            <a:gdLst>
              <a:gd name="connsiteX0" fmla="*/ 1155121 w 1690172"/>
              <a:gd name="connsiteY0" fmla="*/ 0 h 1655138"/>
              <a:gd name="connsiteX1" fmla="*/ 1611199 w 1690172"/>
              <a:gd name="connsiteY1" fmla="*/ 786340 h 1655138"/>
              <a:gd name="connsiteX2" fmla="*/ 1110747 w 1690172"/>
              <a:gd name="connsiteY2" fmla="*/ 1655138 h 1655138"/>
              <a:gd name="connsiteX3" fmla="*/ 24992 w 1690172"/>
              <a:gd name="connsiteY3" fmla="*/ 1655138 h 1655138"/>
              <a:gd name="connsiteX4" fmla="*/ 0 w 1690172"/>
              <a:gd name="connsiteY4" fmla="*/ 1653447 h 16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72" h="1655138">
                <a:moveTo>
                  <a:pt x="1155121" y="0"/>
                </a:moveTo>
                <a:lnTo>
                  <a:pt x="1611199" y="786340"/>
                </a:lnTo>
                <a:cubicBezTo>
                  <a:pt x="1834932" y="1172086"/>
                  <a:pt x="1556680" y="1655138"/>
                  <a:pt x="1110747" y="1655138"/>
                </a:cubicBezTo>
                <a:lnTo>
                  <a:pt x="24992" y="1655138"/>
                </a:lnTo>
                <a:lnTo>
                  <a:pt x="0" y="1653447"/>
                </a:ln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等腰三角形 11"/>
          <p:cNvSpPr/>
          <p:nvPr/>
        </p:nvSpPr>
        <p:spPr>
          <a:xfrm>
            <a:off x="611821" y="-1368869"/>
            <a:ext cx="1039110" cy="968819"/>
          </a:xfrm>
          <a:custGeom>
            <a:avLst/>
            <a:gdLst>
              <a:gd name="connsiteX0" fmla="*/ 147427 w 4190187"/>
              <a:gd name="connsiteY0" fmla="*/ 2284886 h 3906742"/>
              <a:gd name="connsiteX1" fmla="*/ 1160860 w 4190187"/>
              <a:gd name="connsiteY1" fmla="*/ 537588 h 3906742"/>
              <a:gd name="connsiteX2" fmla="*/ 3029328 w 4190187"/>
              <a:gd name="connsiteY2" fmla="*/ 537588 h 3906742"/>
              <a:gd name="connsiteX3" fmla="*/ 4042761 w 4190187"/>
              <a:gd name="connsiteY3" fmla="*/ 2284886 h 3906742"/>
              <a:gd name="connsiteX4" fmla="*/ 3108527 w 4190187"/>
              <a:gd name="connsiteY4" fmla="*/ 3906742 h 3906742"/>
              <a:gd name="connsiteX5" fmla="*/ 1081661 w 4190187"/>
              <a:gd name="connsiteY5" fmla="*/ 3906742 h 3906742"/>
              <a:gd name="connsiteX6" fmla="*/ 147427 w 4190187"/>
              <a:gd name="connsiteY6" fmla="*/ 2284886 h 39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187" h="3906742">
                <a:moveTo>
                  <a:pt x="147427" y="2284886"/>
                </a:moveTo>
                <a:lnTo>
                  <a:pt x="1160860" y="537588"/>
                </a:lnTo>
                <a:cubicBezTo>
                  <a:pt x="1576594" y="-179195"/>
                  <a:pt x="2613593" y="-179195"/>
                  <a:pt x="3029328" y="537588"/>
                </a:cubicBezTo>
                <a:lnTo>
                  <a:pt x="4042761" y="2284886"/>
                </a:lnTo>
                <a:cubicBezTo>
                  <a:pt x="4460421" y="3004990"/>
                  <a:pt x="3940987" y="3906742"/>
                  <a:pt x="3108527" y="3906742"/>
                </a:cubicBezTo>
                <a:lnTo>
                  <a:pt x="1081661" y="3906742"/>
                </a:lnTo>
                <a:cubicBezTo>
                  <a:pt x="249201" y="3906742"/>
                  <a:pt x="-270233" y="3004990"/>
                  <a:pt x="147427" y="2284886"/>
                </a:cubicBezTo>
              </a:path>
            </a:pathLst>
          </a:custGeom>
          <a:gradFill flip="none" rotWithShape="1">
            <a:gsLst>
              <a:gs pos="0">
                <a:srgbClr val="EDD8A6"/>
              </a:gs>
              <a:gs pos="70000">
                <a:srgbClr val="EACAA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矩形: 圆角 19"/>
          <p:cNvSpPr/>
          <p:nvPr/>
        </p:nvSpPr>
        <p:spPr>
          <a:xfrm>
            <a:off x="723900" y="610966"/>
            <a:ext cx="10744200" cy="5636069"/>
          </a:xfrm>
          <a:prstGeom prst="roundRect">
            <a:avLst>
              <a:gd name="adj" fmla="val 9231"/>
            </a:avLst>
          </a:prstGeom>
          <a:blipFill dpi="0" rotWithShape="1">
            <a:blip r:embed="rId3" cstate="print">
              <a:extLst>
                <a:ext uri="{BEBA8EAE-BF5A-486C-A8C5-ECC9F3942E4B}">
                  <a14:imgProps xmlns:a14="http://schemas.microsoft.com/office/drawing/2010/main">
                    <a14:imgLayer r:embed="rId4">
                      <a14:imgEffect>
                        <a14:artisticBlur radius="67"/>
                      </a14:imgEffect>
                      <a14:imgEffect>
                        <a14:brightnessContrast bright="5000"/>
                      </a14:imgEffect>
                    </a14:imgLayer>
                  </a14:imgProps>
                </a:ext>
              </a:extLst>
            </a:blip>
            <a:srcRect/>
            <a:stretch>
              <a:fillRect/>
            </a:stretch>
          </a:blipFill>
          <a:ln>
            <a:noFill/>
          </a:ln>
          <a:effectLst>
            <a:outerShdw blurRad="152400" dist="88900" dir="5400000" rotWithShape="0">
              <a:srgbClr val="000000">
                <a:alpha val="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129339" y="5016662"/>
            <a:ext cx="45719" cy="741464"/>
          </a:xfrm>
          <a:prstGeom prst="roundRect">
            <a:avLst>
              <a:gd name="adj" fmla="val 50000"/>
            </a:avLst>
          </a:pr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框 34"/>
          <p:cNvSpPr txBox="1"/>
          <p:nvPr/>
        </p:nvSpPr>
        <p:spPr>
          <a:xfrm>
            <a:off x="2162558" y="2658968"/>
            <a:ext cx="6130542" cy="860425"/>
          </a:xfrm>
          <a:prstGeom prst="rect">
            <a:avLst/>
          </a:prstGeom>
          <a:noFill/>
        </p:spPr>
        <p:txBody>
          <a:bodyPr wrap="square" rtlCol="0">
            <a:spAutoFit/>
          </a:bodyPr>
          <a:lstStyle/>
          <a:p>
            <a:r>
              <a:rPr lang="zh-CN" altLang="en-US" sz="5000" dirty="0">
                <a:gradFill>
                  <a:gsLst>
                    <a:gs pos="7000">
                      <a:srgbClr val="4B597C"/>
                    </a:gs>
                    <a:gs pos="100000">
                      <a:srgbClr val="3B4A67"/>
                    </a:gs>
                  </a:gsLst>
                  <a:lin ang="5400000" scaled="1"/>
                </a:gradFill>
                <a:latin typeface="+mj-lt"/>
                <a:ea typeface="+mj-lt"/>
                <a:cs typeface="+mj-lt"/>
                <a:sym typeface="+mn-ea"/>
              </a:rPr>
              <a:t>主要发现</a:t>
            </a:r>
          </a:p>
        </p:txBody>
      </p:sp>
      <p:sp>
        <p:nvSpPr>
          <p:cNvPr id="36" name="椭圆 35"/>
          <p:cNvSpPr/>
          <p:nvPr/>
        </p:nvSpPr>
        <p:spPr>
          <a:xfrm>
            <a:off x="5412015" y="4528457"/>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7104743" y="5145315"/>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080172" y="47117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293100" y="1689100"/>
            <a:ext cx="1930400" cy="1930400"/>
          </a:xfrm>
          <a:prstGeom prst="ellipse">
            <a:avLst/>
          </a:prstGeom>
          <a:gradFill flip="none" rotWithShape="1">
            <a:gsLst>
              <a:gs pos="0">
                <a:srgbClr val="EACAA3"/>
              </a:gs>
              <a:gs pos="100000">
                <a:srgbClr val="EACAA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文本框 90"/>
          <p:cNvSpPr txBox="1"/>
          <p:nvPr>
            <p:custDataLst>
              <p:tags r:id="rId1"/>
            </p:custDataLst>
          </p:nvPr>
        </p:nvSpPr>
        <p:spPr>
          <a:xfrm>
            <a:off x="1334172" y="5175766"/>
            <a:ext cx="2069427" cy="460375"/>
          </a:xfrm>
          <a:prstGeom prst="rect">
            <a:avLst/>
          </a:prstGeom>
          <a:noFill/>
        </p:spPr>
        <p:txBody>
          <a:bodyPr wrap="square" rtlCol="0">
            <a:spAutoFit/>
          </a:bodyPr>
          <a:lstStyle/>
          <a:p>
            <a:pPr>
              <a:lnSpc>
                <a:spcPct val="150000"/>
              </a:lnSpc>
            </a:pPr>
            <a:r>
              <a:rPr lang="en-US" altLang="zh-CN" sz="1600" i="1" dirty="0">
                <a:gradFill>
                  <a:gsLst>
                    <a:gs pos="7000">
                      <a:srgbClr val="4B597C"/>
                    </a:gs>
                    <a:gs pos="100000">
                      <a:srgbClr val="3B4A67"/>
                    </a:gs>
                  </a:gsLst>
                  <a:lin ang="5400000" scaled="1"/>
                </a:gradFill>
                <a:latin typeface="+mj-ea"/>
                <a:ea typeface="+mj-ea"/>
                <a:sym typeface="+mn-lt"/>
              </a:rPr>
              <a:t>PART-</a:t>
            </a:r>
            <a:r>
              <a:rPr lang="en-US" altLang="zh-CN" sz="1600" i="1" dirty="0">
                <a:gradFill>
                  <a:gsLst>
                    <a:gs pos="7000">
                      <a:srgbClr val="4B597C"/>
                    </a:gs>
                    <a:gs pos="100000">
                      <a:srgbClr val="3B4A67"/>
                    </a:gs>
                  </a:gsLst>
                  <a:lin ang="5400000" scaled="1"/>
                </a:gradFill>
                <a:latin typeface="+mn-ea"/>
                <a:sym typeface="+mn-lt"/>
              </a:rPr>
              <a:t>03</a:t>
            </a:r>
          </a:p>
        </p:txBody>
      </p:sp>
      <p:sp>
        <p:nvSpPr>
          <p:cNvPr id="25" name="文本框 24"/>
          <p:cNvSpPr txBox="1"/>
          <p:nvPr/>
        </p:nvSpPr>
        <p:spPr>
          <a:xfrm>
            <a:off x="7307580" y="1219835"/>
            <a:ext cx="3681730" cy="2399665"/>
          </a:xfrm>
          <a:prstGeom prst="rect">
            <a:avLst/>
          </a:prstGeom>
          <a:noFill/>
        </p:spPr>
        <p:txBody>
          <a:bodyPr wrap="square" rtlCol="0">
            <a:spAutoFit/>
          </a:bodyPr>
          <a:lstStyle/>
          <a:p>
            <a:pPr algn="ctr"/>
            <a:r>
              <a:rPr lang="en-US" altLang="zh-CN" sz="15000" i="1" dirty="0">
                <a:solidFill>
                  <a:srgbClr val="495B7F"/>
                </a:solidFill>
                <a:latin typeface="思源黑体 Heavy" panose="020B0A00000000000000" charset="-122"/>
                <a:ea typeface="思源黑体 Heavy" panose="020B0A00000000000000" charset="-122"/>
              </a:rPr>
              <a:t>03.</a:t>
            </a:r>
          </a:p>
        </p:txBody>
      </p:sp>
      <p:sp>
        <p:nvSpPr>
          <p:cNvPr id="32" name="文本框 31"/>
          <p:cNvSpPr txBox="1"/>
          <p:nvPr/>
        </p:nvSpPr>
        <p:spPr>
          <a:xfrm rot="16200000">
            <a:off x="10041034" y="2230166"/>
            <a:ext cx="2096014" cy="200055"/>
          </a:xfrm>
          <a:prstGeom prst="rect">
            <a:avLst/>
          </a:prstGeom>
          <a:noFill/>
        </p:spPr>
        <p:txBody>
          <a:bodyPr wrap="square" rtlCol="0">
            <a:spAutoFit/>
          </a:bodyPr>
          <a:lstStyle/>
          <a:p>
            <a:pPr algn="dist"/>
            <a:r>
              <a:rPr lang="en-US" altLang="zh-CN" sz="700" i="1" dirty="0">
                <a:solidFill>
                  <a:schemeClr val="bg1">
                    <a:alpha val="62000"/>
                  </a:schemeClr>
                </a:solidFill>
                <a:latin typeface="+mj-ea"/>
                <a:ea typeface="+mj-ea"/>
              </a:rPr>
              <a:t>//////////</a:t>
            </a:r>
            <a:endParaRPr lang="zh-CN" altLang="en-US" sz="700" i="1" dirty="0">
              <a:solidFill>
                <a:schemeClr val="bg1">
                  <a:alpha val="62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par>
    </p:tnLst>
    <p:bldLst>
      <p:bldP spid="22" grpId="0" bldLvl="0" animBg="1"/>
      <p:bldP spid="35" grpId="0"/>
      <p:bldP spid="36" grpId="0" bldLvl="0" animBg="1"/>
      <p:bldP spid="37" grpId="0" bldLvl="0" animBg="1"/>
      <p:bldP spid="38" grpId="0" bldLvl="0" animBg="1"/>
      <p:bldP spid="10" grpId="0" bldLvl="0" animBg="1"/>
      <p:bldP spid="39" grpId="0"/>
      <p:bldP spid="25"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1188720"/>
            <a:ext cx="6208395" cy="509270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（1）公众网民网络安全感基本持平，认为网络安全（安全和非常安全）的占50.25%，比去年48.98%上升了1.27个百分点。</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（2）网民网络安全保护意识有所提升，网民没有做过不安全网络行为的网民占34.76%，比去年25.06%上升9.7个百分点。</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（3）在网民网络安全维权意识方面，39.2%网民遇到网络安全问题时选择向互联网服务提供者投诉，选择向110、12377举报中心举报、举报网站的分别有23.16%、21.61%、20.04%。</a:t>
            </a: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b="1">
                <a:latin typeface="宋体" panose="02010600030101010101" pitchFamily="2" charset="-122"/>
                <a:ea typeface="宋体" panose="02010600030101010101" pitchFamily="2" charset="-122"/>
                <a:cs typeface="宋体" panose="02010600030101010101" pitchFamily="2" charset="-122"/>
              </a:rPr>
              <a:t>1、网民网络安全感满意度基本持平，网民安全意识有所提升</a:t>
            </a:r>
          </a:p>
        </p:txBody>
      </p:sp>
      <p:sp>
        <p:nvSpPr>
          <p:cNvPr id="10" name="椭圆 9"/>
          <p:cNvSpPr/>
          <p:nvPr/>
        </p:nvSpPr>
        <p:spPr>
          <a:xfrm>
            <a:off x="7463790" y="1188720"/>
            <a:ext cx="1442720" cy="147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9208770" y="1714500"/>
            <a:ext cx="668655" cy="41846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097135" y="1188720"/>
            <a:ext cx="1442720" cy="147002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623175" y="1463040"/>
            <a:ext cx="1123950" cy="922020"/>
          </a:xfrm>
          <a:prstGeom prst="rect">
            <a:avLst/>
          </a:prstGeom>
          <a:noFill/>
        </p:spPr>
        <p:txBody>
          <a:bodyPr wrap="square" rtlCol="0">
            <a:spAutoFit/>
          </a:bodyPr>
          <a:lstStyle/>
          <a:p>
            <a:r>
              <a:rPr lang="zh-CN" altLang="en-US">
                <a:solidFill>
                  <a:schemeClr val="bg1"/>
                </a:solidFill>
              </a:rPr>
              <a:t>安全感满意度位</a:t>
            </a:r>
            <a:r>
              <a:rPr lang="en-US" altLang="zh-CN">
                <a:solidFill>
                  <a:schemeClr val="bg1"/>
                </a:solidFill>
              </a:rPr>
              <a:t>50.25%</a:t>
            </a:r>
          </a:p>
        </p:txBody>
      </p:sp>
      <p:sp>
        <p:nvSpPr>
          <p:cNvPr id="15" name="文本框 14"/>
          <p:cNvSpPr txBox="1"/>
          <p:nvPr/>
        </p:nvSpPr>
        <p:spPr>
          <a:xfrm>
            <a:off x="10316845" y="1463040"/>
            <a:ext cx="1123950" cy="922020"/>
          </a:xfrm>
          <a:prstGeom prst="rect">
            <a:avLst/>
          </a:prstGeom>
          <a:noFill/>
        </p:spPr>
        <p:txBody>
          <a:bodyPr wrap="square" rtlCol="0">
            <a:spAutoFit/>
          </a:bodyPr>
          <a:lstStyle/>
          <a:p>
            <a:r>
              <a:rPr lang="zh-CN">
                <a:solidFill>
                  <a:schemeClr val="bg1"/>
                </a:solidFill>
              </a:rPr>
              <a:t>比去年上升了</a:t>
            </a:r>
            <a:r>
              <a:rPr lang="en-US" altLang="zh-CN">
                <a:solidFill>
                  <a:schemeClr val="bg1"/>
                </a:solidFill>
              </a:rPr>
              <a:t>1.27</a:t>
            </a:r>
            <a:r>
              <a:rPr lang="zh-CN" altLang="en-US">
                <a:solidFill>
                  <a:schemeClr val="bg1"/>
                </a:solidFill>
              </a:rPr>
              <a:t>个百分点</a:t>
            </a:r>
          </a:p>
        </p:txBody>
      </p:sp>
      <p:graphicFrame>
        <p:nvGraphicFramePr>
          <p:cNvPr id="18" name="图表 17"/>
          <p:cNvGraphicFramePr/>
          <p:nvPr/>
        </p:nvGraphicFramePr>
        <p:xfrm>
          <a:off x="6967855" y="3148965"/>
          <a:ext cx="4817110" cy="31324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1188720"/>
            <a:ext cx="5414010" cy="470789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（4）公众网民对我国网络安全治理总体状况评价：认为满意以上的评价占49.69%，接近一半，总体评价是满意为主。</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5）各领域满意度评价：网络安全司法保障方面好评度为56.52%，社会组织参与网络安全领域治理方面好评度为55.74%，遏制网络违法违规行为工作成效方面好评度为55.05%，网络购物安全保护方面好评度为51.91%，政府网上服务好评度为 51.38%。</a:t>
            </a:r>
          </a:p>
        </p:txBody>
      </p:sp>
      <p:sp>
        <p:nvSpPr>
          <p:cNvPr id="9" name="文本框 8"/>
          <p:cNvSpPr txBox="1"/>
          <p:nvPr/>
        </p:nvSpPr>
        <p:spPr>
          <a:xfrm>
            <a:off x="791210" y="337185"/>
            <a:ext cx="9525635" cy="475615"/>
          </a:xfrm>
          <a:prstGeom prst="rect">
            <a:avLst/>
          </a:prstGeom>
          <a:noFill/>
        </p:spPr>
        <p:txBody>
          <a:bodyPr wrap="square" rtlCol="0">
            <a:spAutoFit/>
          </a:bodyPr>
          <a:lstStyle/>
          <a:p>
            <a:r>
              <a:rPr lang="en-US" altLang="zh-CN" sz="2500" b="1">
                <a:latin typeface="宋体" panose="02010600030101010101" pitchFamily="2" charset="-122"/>
                <a:ea typeface="宋体" panose="02010600030101010101" pitchFamily="2" charset="-122"/>
                <a:cs typeface="宋体" panose="02010600030101010101" pitchFamily="2" charset="-122"/>
              </a:rPr>
              <a:t>2</a:t>
            </a:r>
            <a:r>
              <a:rPr lang="zh-CN" altLang="en-US" sz="2500" b="1">
                <a:latin typeface="宋体" panose="02010600030101010101" pitchFamily="2" charset="-122"/>
                <a:ea typeface="宋体" panose="02010600030101010101" pitchFamily="2" charset="-122"/>
                <a:cs typeface="宋体" panose="02010600030101010101" pitchFamily="2" charset="-122"/>
              </a:rPr>
              <a:t>、网络安全治理初见成效，网民总体评价以满意为主</a:t>
            </a:r>
          </a:p>
        </p:txBody>
      </p:sp>
      <p:sp>
        <p:nvSpPr>
          <p:cNvPr id="15" name="文本框 14"/>
          <p:cNvSpPr txBox="1"/>
          <p:nvPr/>
        </p:nvSpPr>
        <p:spPr>
          <a:xfrm>
            <a:off x="10316845" y="1463040"/>
            <a:ext cx="1123950" cy="922020"/>
          </a:xfrm>
          <a:prstGeom prst="rect">
            <a:avLst/>
          </a:prstGeom>
          <a:noFill/>
        </p:spPr>
        <p:txBody>
          <a:bodyPr wrap="square" rtlCol="0">
            <a:spAutoFit/>
          </a:bodyPr>
          <a:lstStyle/>
          <a:p>
            <a:r>
              <a:rPr lang="zh-CN">
                <a:solidFill>
                  <a:schemeClr val="bg1"/>
                </a:solidFill>
              </a:rPr>
              <a:t>比去年上升了</a:t>
            </a:r>
            <a:r>
              <a:rPr lang="en-US" altLang="zh-CN">
                <a:solidFill>
                  <a:schemeClr val="bg1"/>
                </a:solidFill>
              </a:rPr>
              <a:t>1.27</a:t>
            </a:r>
            <a:r>
              <a:rPr lang="zh-CN" altLang="en-US">
                <a:solidFill>
                  <a:schemeClr val="bg1"/>
                </a:solidFill>
              </a:rPr>
              <a:t>个百分点</a:t>
            </a:r>
          </a:p>
        </p:txBody>
      </p:sp>
      <p:graphicFrame>
        <p:nvGraphicFramePr>
          <p:cNvPr id="39" name="图表 38"/>
          <p:cNvGraphicFramePr/>
          <p:nvPr/>
        </p:nvGraphicFramePr>
        <p:xfrm>
          <a:off x="6469380" y="3035300"/>
          <a:ext cx="5396230" cy="3291205"/>
        </p:xfrm>
        <a:graphic>
          <a:graphicData uri="http://schemas.openxmlformats.org/drawingml/2006/chart">
            <c:chart xmlns:c="http://schemas.openxmlformats.org/drawingml/2006/chart" xmlns:r="http://schemas.openxmlformats.org/officeDocument/2006/relationships" r:id="rId2"/>
          </a:graphicData>
        </a:graphic>
      </p:graphicFrame>
      <p:sp>
        <p:nvSpPr>
          <p:cNvPr id="18" name="下箭头标注 17"/>
          <p:cNvSpPr/>
          <p:nvPr/>
        </p:nvSpPr>
        <p:spPr>
          <a:xfrm>
            <a:off x="6583680" y="1294130"/>
            <a:ext cx="4939030" cy="7715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583680" y="2065655"/>
            <a:ext cx="4938395" cy="442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698740" y="1372235"/>
            <a:ext cx="2708275" cy="368300"/>
          </a:xfrm>
          <a:prstGeom prst="rect">
            <a:avLst/>
          </a:prstGeom>
          <a:noFill/>
        </p:spPr>
        <p:txBody>
          <a:bodyPr wrap="square" rtlCol="0">
            <a:spAutoFit/>
          </a:bodyPr>
          <a:lstStyle/>
          <a:p>
            <a:r>
              <a:rPr lang="zh-CN" altLang="en-US">
                <a:solidFill>
                  <a:schemeClr val="bg1"/>
                </a:solidFill>
              </a:rPr>
              <a:t>网络安全治理总体评价</a:t>
            </a:r>
          </a:p>
        </p:txBody>
      </p:sp>
      <p:sp>
        <p:nvSpPr>
          <p:cNvPr id="12" name="文本框 11"/>
          <p:cNvSpPr txBox="1"/>
          <p:nvPr/>
        </p:nvSpPr>
        <p:spPr>
          <a:xfrm>
            <a:off x="8150225" y="2103120"/>
            <a:ext cx="2708275" cy="368300"/>
          </a:xfrm>
          <a:prstGeom prst="rect">
            <a:avLst/>
          </a:prstGeom>
          <a:noFill/>
        </p:spPr>
        <p:txBody>
          <a:bodyPr wrap="square" rtlCol="0">
            <a:spAutoFit/>
          </a:bodyPr>
          <a:lstStyle/>
          <a:p>
            <a:r>
              <a:rPr lang="en-US" altLang="zh-CN">
                <a:solidFill>
                  <a:schemeClr val="bg1"/>
                </a:solidFill>
              </a:rPr>
              <a:t>49.69%</a:t>
            </a:r>
            <a:r>
              <a:rPr lang="zh-CN" altLang="en-US">
                <a:solidFill>
                  <a:schemeClr val="bg1"/>
                </a:solidFill>
              </a:rPr>
              <a:t>（非常满意和满意）</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1188720"/>
            <a:ext cx="5414010" cy="393827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6）网络安全态势变化方面，与去年相比，公众网民遇见违法有害信息、侵犯个人信息、利用网络实施违法犯罪等的比例，分别下降10.93、6.15、6.06个百分点。信息技术产业供应链安全威胁不容小觑，62.65%从业人员认为供应链安全威胁比较高和非常高，比去年的58.56%提升了4.09个百分点。</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b="1">
                <a:latin typeface="宋体" panose="02010600030101010101" pitchFamily="2" charset="-122"/>
                <a:ea typeface="宋体" panose="02010600030101010101" pitchFamily="2" charset="-122"/>
                <a:cs typeface="宋体" panose="02010600030101010101" pitchFamily="2" charset="-122"/>
              </a:rPr>
              <a:t>3、网络安全态势依然严峻，但个别网络安全事件呈下降趋势</a:t>
            </a:r>
          </a:p>
        </p:txBody>
      </p:sp>
      <p:sp>
        <p:nvSpPr>
          <p:cNvPr id="13" name="矩形 12"/>
          <p:cNvSpPr/>
          <p:nvPr/>
        </p:nvSpPr>
        <p:spPr>
          <a:xfrm>
            <a:off x="6463030" y="1283335"/>
            <a:ext cx="2576830" cy="48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463030" y="2595245"/>
            <a:ext cx="2576830" cy="48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463030" y="1939290"/>
            <a:ext cx="2576830" cy="48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678295" y="1340485"/>
            <a:ext cx="2146300" cy="368300"/>
          </a:xfrm>
          <a:prstGeom prst="rect">
            <a:avLst/>
          </a:prstGeom>
          <a:noFill/>
        </p:spPr>
        <p:txBody>
          <a:bodyPr wrap="square" rtlCol="0">
            <a:spAutoFit/>
          </a:bodyPr>
          <a:lstStyle/>
          <a:p>
            <a:pPr algn="ctr"/>
            <a:r>
              <a:rPr lang="zh-CN" altLang="en-US">
                <a:solidFill>
                  <a:schemeClr val="bg1"/>
                </a:solidFill>
              </a:rPr>
              <a:t>违法有害信息</a:t>
            </a:r>
          </a:p>
        </p:txBody>
      </p:sp>
      <p:sp>
        <p:nvSpPr>
          <p:cNvPr id="20" name="文本框 19"/>
          <p:cNvSpPr txBox="1"/>
          <p:nvPr/>
        </p:nvSpPr>
        <p:spPr>
          <a:xfrm>
            <a:off x="6678295" y="1998980"/>
            <a:ext cx="2146300" cy="368300"/>
          </a:xfrm>
          <a:prstGeom prst="rect">
            <a:avLst/>
          </a:prstGeom>
          <a:noFill/>
        </p:spPr>
        <p:txBody>
          <a:bodyPr wrap="square" rtlCol="0">
            <a:spAutoFit/>
          </a:bodyPr>
          <a:lstStyle/>
          <a:p>
            <a:pPr algn="ctr"/>
            <a:r>
              <a:rPr lang="zh-CN" altLang="en-US">
                <a:solidFill>
                  <a:schemeClr val="bg1"/>
                </a:solidFill>
              </a:rPr>
              <a:t>侵犯个人信息</a:t>
            </a:r>
          </a:p>
        </p:txBody>
      </p:sp>
      <p:sp>
        <p:nvSpPr>
          <p:cNvPr id="21" name="文本框 20"/>
          <p:cNvSpPr txBox="1"/>
          <p:nvPr/>
        </p:nvSpPr>
        <p:spPr>
          <a:xfrm>
            <a:off x="6411595" y="2657475"/>
            <a:ext cx="2679065" cy="368300"/>
          </a:xfrm>
          <a:prstGeom prst="rect">
            <a:avLst/>
          </a:prstGeom>
          <a:noFill/>
        </p:spPr>
        <p:txBody>
          <a:bodyPr wrap="square" rtlCol="0">
            <a:spAutoFit/>
          </a:bodyPr>
          <a:lstStyle/>
          <a:p>
            <a:pPr algn="ctr"/>
            <a:r>
              <a:rPr lang="zh-CN" altLang="en-US">
                <a:solidFill>
                  <a:schemeClr val="bg1"/>
                </a:solidFill>
              </a:rPr>
              <a:t>利用网络试试违法犯罪</a:t>
            </a:r>
          </a:p>
        </p:txBody>
      </p:sp>
      <p:sp>
        <p:nvSpPr>
          <p:cNvPr id="23" name="右箭头 22"/>
          <p:cNvSpPr/>
          <p:nvPr/>
        </p:nvSpPr>
        <p:spPr>
          <a:xfrm>
            <a:off x="9155430" y="1399540"/>
            <a:ext cx="318135" cy="24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9155430" y="2057400"/>
            <a:ext cx="318135" cy="24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9155430" y="2714625"/>
            <a:ext cx="318135" cy="24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589135" y="1266190"/>
            <a:ext cx="2258060" cy="48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589135" y="2578100"/>
            <a:ext cx="2258060" cy="48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589135" y="1922145"/>
            <a:ext cx="2258060" cy="488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399905" y="1399540"/>
            <a:ext cx="2622550" cy="368300"/>
          </a:xfrm>
          <a:prstGeom prst="rect">
            <a:avLst/>
          </a:prstGeom>
          <a:noFill/>
        </p:spPr>
        <p:txBody>
          <a:bodyPr wrap="square" rtlCol="0">
            <a:spAutoFit/>
          </a:bodyPr>
          <a:lstStyle/>
          <a:p>
            <a:pPr algn="ctr"/>
            <a:r>
              <a:rPr lang="zh-CN" altLang="en-US">
                <a:solidFill>
                  <a:schemeClr val="bg1"/>
                </a:solidFill>
              </a:rPr>
              <a:t>下降</a:t>
            </a:r>
            <a:r>
              <a:rPr lang="en-US" altLang="zh-CN">
                <a:solidFill>
                  <a:schemeClr val="bg1"/>
                </a:solidFill>
              </a:rPr>
              <a:t>10.93</a:t>
            </a:r>
            <a:r>
              <a:rPr lang="zh-CN" altLang="en-US">
                <a:solidFill>
                  <a:schemeClr val="bg1"/>
                </a:solidFill>
              </a:rPr>
              <a:t>个百分点</a:t>
            </a:r>
          </a:p>
        </p:txBody>
      </p:sp>
      <p:pic>
        <p:nvPicPr>
          <p:cNvPr id="32" name="Drawing 19" descr="Generated"/>
          <p:cNvPicPr>
            <a:picLocks noChangeAspect="1"/>
          </p:cNvPicPr>
          <p:nvPr/>
        </p:nvPicPr>
        <p:blipFill>
          <a:blip r:embed="rId2"/>
          <a:stretch>
            <a:fillRect/>
          </a:stretch>
        </p:blipFill>
        <p:spPr>
          <a:xfrm>
            <a:off x="6678295" y="3251200"/>
            <a:ext cx="5124450" cy="3619500"/>
          </a:xfrm>
          <a:prstGeom prst="rect">
            <a:avLst/>
          </a:prstGeom>
        </p:spPr>
      </p:pic>
      <p:sp>
        <p:nvSpPr>
          <p:cNvPr id="33" name="文本框 32"/>
          <p:cNvSpPr txBox="1"/>
          <p:nvPr/>
        </p:nvSpPr>
        <p:spPr>
          <a:xfrm>
            <a:off x="9399905" y="2058035"/>
            <a:ext cx="2622550" cy="368300"/>
          </a:xfrm>
          <a:prstGeom prst="rect">
            <a:avLst/>
          </a:prstGeom>
          <a:noFill/>
        </p:spPr>
        <p:txBody>
          <a:bodyPr wrap="square" rtlCol="0">
            <a:spAutoFit/>
          </a:bodyPr>
          <a:lstStyle/>
          <a:p>
            <a:pPr algn="ctr"/>
            <a:r>
              <a:rPr lang="zh-CN" altLang="en-US">
                <a:solidFill>
                  <a:schemeClr val="bg1"/>
                </a:solidFill>
              </a:rPr>
              <a:t>下降</a:t>
            </a:r>
            <a:r>
              <a:rPr lang="en-US" altLang="zh-CN">
                <a:solidFill>
                  <a:schemeClr val="bg1"/>
                </a:solidFill>
              </a:rPr>
              <a:t>6.15</a:t>
            </a:r>
            <a:r>
              <a:rPr lang="zh-CN" altLang="en-US">
                <a:solidFill>
                  <a:schemeClr val="bg1"/>
                </a:solidFill>
              </a:rPr>
              <a:t>个百分点</a:t>
            </a:r>
          </a:p>
        </p:txBody>
      </p:sp>
      <p:sp>
        <p:nvSpPr>
          <p:cNvPr id="34" name="文本框 33"/>
          <p:cNvSpPr txBox="1"/>
          <p:nvPr/>
        </p:nvSpPr>
        <p:spPr>
          <a:xfrm>
            <a:off x="9399905" y="2715260"/>
            <a:ext cx="2622550" cy="368300"/>
          </a:xfrm>
          <a:prstGeom prst="rect">
            <a:avLst/>
          </a:prstGeom>
          <a:noFill/>
        </p:spPr>
        <p:txBody>
          <a:bodyPr wrap="square" rtlCol="0">
            <a:spAutoFit/>
          </a:bodyPr>
          <a:lstStyle/>
          <a:p>
            <a:pPr algn="ctr"/>
            <a:r>
              <a:rPr lang="zh-CN" altLang="en-US">
                <a:solidFill>
                  <a:schemeClr val="bg1"/>
                </a:solidFill>
              </a:rPr>
              <a:t>下降</a:t>
            </a:r>
            <a:r>
              <a:rPr lang="en-US" altLang="zh-CN">
                <a:solidFill>
                  <a:schemeClr val="bg1"/>
                </a:solidFill>
              </a:rPr>
              <a:t>6.06</a:t>
            </a:r>
            <a:r>
              <a:rPr lang="zh-CN" altLang="en-US">
                <a:solidFill>
                  <a:schemeClr val="bg1"/>
                </a:solidFill>
              </a:rPr>
              <a:t>个百分点</a:t>
            </a:r>
          </a:p>
        </p:txBody>
      </p:sp>
      <p:sp>
        <p:nvSpPr>
          <p:cNvPr id="35" name="文本框 34"/>
          <p:cNvSpPr txBox="1"/>
          <p:nvPr/>
        </p:nvSpPr>
        <p:spPr>
          <a:xfrm>
            <a:off x="10103485" y="939165"/>
            <a:ext cx="1181100" cy="368300"/>
          </a:xfrm>
          <a:prstGeom prst="rect">
            <a:avLst/>
          </a:prstGeom>
          <a:noFill/>
        </p:spPr>
        <p:txBody>
          <a:bodyPr wrap="square" rtlCol="0">
            <a:spAutoFit/>
          </a:bodyPr>
          <a:lstStyle/>
          <a:p>
            <a:r>
              <a:rPr lang="zh-CN" altLang="en-US"/>
              <a:t>相比去年</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379095" y="248920"/>
            <a:ext cx="7986395" cy="524637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（7）个别网络安全问题和网络安全事件遇见率有所下降</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en-US" altLang="zh-CN" sz="25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69.76%公众网民常遇到网络骚扰行为（垃圾邮件、垃圾短信、骚扰电话、弹窗广告、捆绑下载、霸王条款），比去年的74.31%下降了4.55个百分点；</a:t>
            </a:r>
          </a:p>
          <a:p>
            <a:pPr indent="0">
              <a:lnSpc>
                <a:spcPct val="100000"/>
              </a:lnSpc>
              <a:spcBef>
                <a:spcPts val="0"/>
              </a:spcBef>
              <a:buNone/>
            </a:pP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48.42%网民曾遇到侵犯个人信息（采集规则不规范、过度采集、个人信息泄露、个人信息滥用、注销规则不完善），比去年的54.57%下降了10.93个百分点；</a:t>
            </a:r>
          </a:p>
          <a:p>
            <a:pPr indent="0">
              <a:lnSpc>
                <a:spcPct val="100000"/>
              </a:lnSpc>
              <a:spcBef>
                <a:spcPts val="0"/>
              </a:spcBef>
              <a:buNone/>
            </a:pP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46.11%曾遇到违法有害信息（淫秽色情、网络赌博、网络谣言、侮辱诽谤、违禁物品信息、暴恐音视频、虚假广告），比去年的57.04%下降了10.93个百分点；</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p>
          <a:p>
            <a:pPr indent="0">
              <a:lnSpc>
                <a:spcPct val="100000"/>
              </a:lnSpc>
              <a:spcBef>
                <a:spcPts val="0"/>
              </a:spcBef>
              <a:buNone/>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25.76%曾遇到网络入侵攻击（病毒木马、Wi-Fi蹭网、账号被盗），比去年的31.91%下降了6.15个百分点。</a:t>
            </a:r>
          </a:p>
        </p:txBody>
      </p:sp>
      <p:graphicFrame>
        <p:nvGraphicFramePr>
          <p:cNvPr id="10" name="图表 15"/>
          <p:cNvGraphicFramePr/>
          <p:nvPr/>
        </p:nvGraphicFramePr>
        <p:xfrm>
          <a:off x="8176260" y="1160780"/>
          <a:ext cx="4015740" cy="2774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364490" y="429260"/>
            <a:ext cx="9211310" cy="475615"/>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（8）从业人员在工作中最常遇到的网络安全问题。</a:t>
            </a:r>
            <a:endParaRPr lang="en-US" altLang="zh-CN" sz="25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6" name="图示 15"/>
          <p:cNvGraphicFramePr/>
          <p:nvPr/>
        </p:nvGraphicFramePr>
        <p:xfrm>
          <a:off x="885190" y="714390"/>
          <a:ext cx="10515600" cy="210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流程图: 接点 4"/>
          <p:cNvSpPr/>
          <p:nvPr/>
        </p:nvSpPr>
        <p:spPr>
          <a:xfrm>
            <a:off x="185201" y="1114460"/>
            <a:ext cx="1413641" cy="1307476"/>
          </a:xfrm>
          <a:prstGeom prst="flowChartConnector">
            <a:avLst/>
          </a:prstGeom>
          <a:solidFill>
            <a:schemeClr val="accent4">
              <a:lumMod val="60000"/>
              <a:lumOff val="40000"/>
            </a:schemeClr>
          </a:solidFill>
        </p:spPr>
        <p:txBody>
          <a:bodyPr wrap="square" rtlCol="0" anchor="ctr">
            <a:spAutoFit/>
          </a:bodyPr>
          <a:lstStyle/>
          <a:p>
            <a:pPr algn="l"/>
            <a:r>
              <a:rPr lang="zh-CN" altLang="en-US" sz="2000" b="1" dirty="0">
                <a:latin typeface="微软雅黑" panose="020B0503020204020204" charset="-122"/>
                <a:ea typeface="微软雅黑" panose="020B0503020204020204" charset="-122"/>
              </a:rPr>
              <a:t>从业人员遇见率</a:t>
            </a:r>
          </a:p>
        </p:txBody>
      </p:sp>
      <p:sp>
        <p:nvSpPr>
          <p:cNvPr id="10" name="文本框 9"/>
          <p:cNvSpPr txBox="1"/>
          <p:nvPr/>
        </p:nvSpPr>
        <p:spPr>
          <a:xfrm>
            <a:off x="364490" y="2534920"/>
            <a:ext cx="6377305" cy="432308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（9）网络违法犯罪行为增长势头得到遏制</a:t>
            </a:r>
            <a:endParaRPr lang="en-US" altLang="zh-CN"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在打击利用网络实施违法犯罪活动方面，超过七成网民关注的犯罪类型是侵犯个人信息犯罪、违法有害信息犯罪和网络诈骗犯罪。</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各项网络违法犯罪行为遇见率均有所下降，其中网络黑灰色产业犯罪占44.05%，与去年的61.07%下降17.02个百分点；网络诈骗犯罪占62.99%，与去年的72.58%下降9.59个百分点。数据显示打击网络犯罪取得成效。</a:t>
            </a:r>
            <a:endParaRPr lang="zh-CN" altLang="en-US" sz="2500"/>
          </a:p>
        </p:txBody>
      </p:sp>
      <p:graphicFrame>
        <p:nvGraphicFramePr>
          <p:cNvPr id="21" name="图表 20"/>
          <p:cNvGraphicFramePr/>
          <p:nvPr/>
        </p:nvGraphicFramePr>
        <p:xfrm>
          <a:off x="6741795" y="2667000"/>
          <a:ext cx="5339080" cy="322453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350895" y="571500"/>
            <a:ext cx="5490210" cy="1015365"/>
          </a:xfrm>
          <a:prstGeom prst="rect">
            <a:avLst/>
          </a:prstGeom>
          <a:noFill/>
        </p:spPr>
        <p:txBody>
          <a:bodyPr wrap="square" rtlCol="0">
            <a:spAutoFit/>
          </a:bodyPr>
          <a:lstStyle/>
          <a:p>
            <a:pPr algn="ctr"/>
            <a:r>
              <a:rPr lang="zh-CN" altLang="en-US" sz="6000" i="1" dirty="0">
                <a:gradFill>
                  <a:gsLst>
                    <a:gs pos="7000">
                      <a:srgbClr val="4B597C"/>
                    </a:gs>
                    <a:gs pos="100000">
                      <a:srgbClr val="3B4A67"/>
                    </a:gs>
                  </a:gsLst>
                  <a:lin ang="5400000" scaled="1"/>
                </a:gradFill>
                <a:latin typeface="字魂143号-正酷超级黑" panose="00000500000000000000" pitchFamily="2" charset="-122"/>
                <a:ea typeface="字魂143号-正酷超级黑" panose="00000500000000000000" pitchFamily="2" charset="-122"/>
              </a:rPr>
              <a:t>目录</a:t>
            </a:r>
          </a:p>
        </p:txBody>
      </p:sp>
      <p:grpSp>
        <p:nvGrpSpPr>
          <p:cNvPr id="12" name="组合 11"/>
          <p:cNvGrpSpPr/>
          <p:nvPr/>
        </p:nvGrpSpPr>
        <p:grpSpPr>
          <a:xfrm>
            <a:off x="2461895" y="1993900"/>
            <a:ext cx="7609206" cy="672465"/>
            <a:chOff x="1496285" y="2338142"/>
            <a:chExt cx="8657817" cy="673100"/>
          </a:xfrm>
        </p:grpSpPr>
        <p:sp>
          <p:nvSpPr>
            <p:cNvPr id="35" name="文本框 34"/>
            <p:cNvSpPr txBox="1"/>
            <p:nvPr/>
          </p:nvSpPr>
          <p:spPr>
            <a:xfrm>
              <a:off x="1661017" y="2510389"/>
              <a:ext cx="8493085" cy="460810"/>
            </a:xfrm>
            <a:prstGeom prst="rect">
              <a:avLst/>
            </a:prstGeom>
            <a:noFill/>
          </p:spPr>
          <p:txBody>
            <a:bodyPr wrap="square" rtlCol="0">
              <a:spAutoFit/>
            </a:bodyPr>
            <a:lstStyle/>
            <a:p>
              <a:r>
                <a:rPr lang="en-US" altLang="zh-CN" sz="2400" dirty="0">
                  <a:gradFill>
                    <a:gsLst>
                      <a:gs pos="7000">
                        <a:srgbClr val="4B597C"/>
                      </a:gs>
                      <a:gs pos="100000">
                        <a:srgbClr val="3B4A67"/>
                      </a:gs>
                    </a:gsLst>
                    <a:lin ang="5400000" scaled="1"/>
                  </a:gradFill>
                  <a:latin typeface="+mj-lt"/>
                  <a:ea typeface="+mj-lt"/>
                  <a:cs typeface="+mj-lt"/>
                </a:rPr>
                <a:t>01-</a:t>
              </a:r>
              <a:r>
                <a:rPr lang="zh-CN" altLang="en-US" sz="2400" dirty="0">
                  <a:gradFill>
                    <a:gsLst>
                      <a:gs pos="7000">
                        <a:srgbClr val="4B597C"/>
                      </a:gs>
                      <a:gs pos="100000">
                        <a:srgbClr val="3B4A67"/>
                      </a:gs>
                    </a:gsLst>
                    <a:lin ang="5400000" scaled="1"/>
                  </a:gradFill>
                  <a:latin typeface="+mj-lt"/>
                  <a:ea typeface="+mj-lt"/>
                  <a:cs typeface="+mj-lt"/>
                </a:rPr>
                <a:t>开展网民网络安全感满意度调查的背景及意义</a:t>
              </a:r>
            </a:p>
          </p:txBody>
        </p:sp>
        <p:sp>
          <p:nvSpPr>
            <p:cNvPr id="36" name="椭圆 35"/>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2" name="组合 41"/>
          <p:cNvGrpSpPr/>
          <p:nvPr/>
        </p:nvGrpSpPr>
        <p:grpSpPr>
          <a:xfrm>
            <a:off x="2462120" y="3697677"/>
            <a:ext cx="6828790" cy="673100"/>
            <a:chOff x="1496285" y="2338142"/>
            <a:chExt cx="6828790" cy="673100"/>
          </a:xfrm>
        </p:grpSpPr>
        <p:sp>
          <p:nvSpPr>
            <p:cNvPr id="47" name="文本框 46"/>
            <p:cNvSpPr txBox="1"/>
            <p:nvPr/>
          </p:nvSpPr>
          <p:spPr>
            <a:xfrm>
              <a:off x="1660750" y="2510227"/>
              <a:ext cx="6664325" cy="460375"/>
            </a:xfrm>
            <a:prstGeom prst="rect">
              <a:avLst/>
            </a:prstGeom>
            <a:noFill/>
          </p:spPr>
          <p:txBody>
            <a:bodyPr wrap="square" rtlCol="0">
              <a:spAutoFit/>
            </a:bodyPr>
            <a:lstStyle/>
            <a:p>
              <a:r>
                <a:rPr lang="zh-CN" altLang="en-US" sz="2400" dirty="0">
                  <a:gradFill>
                    <a:gsLst>
                      <a:gs pos="7000">
                        <a:srgbClr val="4B597C"/>
                      </a:gs>
                      <a:gs pos="100000">
                        <a:srgbClr val="3B4A67"/>
                      </a:gs>
                    </a:gsLst>
                    <a:lin ang="5400000" scaled="1"/>
                  </a:gradFill>
                  <a:latin typeface="+mj-lt"/>
                  <a:ea typeface="+mj-lt"/>
                  <a:cs typeface="+mj-lt"/>
                </a:rPr>
                <a:t>03-主要发现</a:t>
              </a:r>
            </a:p>
          </p:txBody>
        </p:sp>
        <p:sp>
          <p:nvSpPr>
            <p:cNvPr id="45" name="椭圆 44"/>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8" name="组合 47"/>
          <p:cNvGrpSpPr/>
          <p:nvPr/>
        </p:nvGrpSpPr>
        <p:grpSpPr>
          <a:xfrm>
            <a:off x="2462120" y="2845507"/>
            <a:ext cx="6828790" cy="673100"/>
            <a:chOff x="1496285" y="2338142"/>
            <a:chExt cx="6828790" cy="673100"/>
          </a:xfrm>
        </p:grpSpPr>
        <p:sp>
          <p:nvSpPr>
            <p:cNvPr id="52" name="文本框 51"/>
            <p:cNvSpPr txBox="1"/>
            <p:nvPr/>
          </p:nvSpPr>
          <p:spPr>
            <a:xfrm>
              <a:off x="1660750" y="2510227"/>
              <a:ext cx="6664325" cy="460375"/>
            </a:xfrm>
            <a:prstGeom prst="rect">
              <a:avLst/>
            </a:prstGeom>
            <a:noFill/>
          </p:spPr>
          <p:txBody>
            <a:bodyPr wrap="square" rtlCol="0">
              <a:spAutoFit/>
            </a:bodyPr>
            <a:lstStyle/>
            <a:p>
              <a:r>
                <a:rPr lang="zh-CN" altLang="en-US" sz="2400" dirty="0">
                  <a:gradFill>
                    <a:gsLst>
                      <a:gs pos="7000">
                        <a:srgbClr val="4B597C"/>
                      </a:gs>
                      <a:gs pos="100000">
                        <a:srgbClr val="3B4A67"/>
                      </a:gs>
                    </a:gsLst>
                    <a:lin ang="5400000" scaled="1"/>
                  </a:gradFill>
                  <a:latin typeface="+mj-lt"/>
                  <a:ea typeface="+mj-lt"/>
                  <a:cs typeface="+mj-lt"/>
                </a:rPr>
                <a:t>02</a:t>
              </a:r>
              <a:r>
                <a:rPr lang="zh-CN" altLang="en-US" sz="2400" dirty="0" smtClean="0">
                  <a:gradFill>
                    <a:gsLst>
                      <a:gs pos="7000">
                        <a:srgbClr val="4B597C"/>
                      </a:gs>
                      <a:gs pos="100000">
                        <a:srgbClr val="3B4A67"/>
                      </a:gs>
                    </a:gsLst>
                    <a:lin ang="5400000" scaled="1"/>
                  </a:gradFill>
                  <a:latin typeface="+mj-lt"/>
                  <a:ea typeface="+mj-lt"/>
                  <a:cs typeface="+mj-lt"/>
                </a:rPr>
                <a:t>-成都网民</a:t>
              </a:r>
              <a:r>
                <a:rPr lang="zh-CN" altLang="en-US" sz="2400" dirty="0">
                  <a:gradFill>
                    <a:gsLst>
                      <a:gs pos="7000">
                        <a:srgbClr val="4B597C"/>
                      </a:gs>
                      <a:gs pos="100000">
                        <a:srgbClr val="3B4A67"/>
                      </a:gs>
                    </a:gsLst>
                    <a:lin ang="5400000" scaled="1"/>
                  </a:gradFill>
                  <a:latin typeface="+mj-lt"/>
                  <a:ea typeface="+mj-lt"/>
                  <a:cs typeface="+mj-lt"/>
                </a:rPr>
                <a:t>参与调查情况</a:t>
              </a:r>
            </a:p>
          </p:txBody>
        </p:sp>
        <p:sp>
          <p:nvSpPr>
            <p:cNvPr id="50" name="椭圆 49"/>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3" name="组合 52"/>
          <p:cNvGrpSpPr/>
          <p:nvPr/>
        </p:nvGrpSpPr>
        <p:grpSpPr>
          <a:xfrm>
            <a:off x="2462120" y="4549847"/>
            <a:ext cx="3569561" cy="673100"/>
            <a:chOff x="1496285" y="2338142"/>
            <a:chExt cx="3569561" cy="673100"/>
          </a:xfrm>
        </p:grpSpPr>
        <p:sp>
          <p:nvSpPr>
            <p:cNvPr id="57" name="文本框 56"/>
            <p:cNvSpPr txBox="1"/>
            <p:nvPr/>
          </p:nvSpPr>
          <p:spPr>
            <a:xfrm>
              <a:off x="1660908" y="2510452"/>
              <a:ext cx="3404938" cy="460375"/>
            </a:xfrm>
            <a:prstGeom prst="rect">
              <a:avLst/>
            </a:prstGeom>
            <a:noFill/>
          </p:spPr>
          <p:txBody>
            <a:bodyPr wrap="square" rtlCol="0">
              <a:spAutoFit/>
            </a:bodyPr>
            <a:lstStyle/>
            <a:p>
              <a:r>
                <a:rPr lang="en-US" altLang="zh-CN" sz="2400">
                  <a:gradFill>
                    <a:gsLst>
                      <a:gs pos="7000">
                        <a:srgbClr val="4B597C"/>
                      </a:gs>
                      <a:gs pos="100000">
                        <a:srgbClr val="3B4A67"/>
                      </a:gs>
                    </a:gsLst>
                    <a:lin ang="5400000" scaled="1"/>
                  </a:gradFill>
                  <a:latin typeface="+mj-lt"/>
                  <a:ea typeface="+mj-lt"/>
                  <a:cs typeface="+mj-lt"/>
                </a:rPr>
                <a:t>04-</a:t>
              </a:r>
              <a:r>
                <a:rPr lang="zh-CN" altLang="en-US" sz="2400" dirty="0">
                  <a:gradFill>
                    <a:gsLst>
                      <a:gs pos="7000">
                        <a:srgbClr val="4B597C"/>
                      </a:gs>
                      <a:gs pos="100000">
                        <a:srgbClr val="3B4A67"/>
                      </a:gs>
                    </a:gsLst>
                    <a:lin ang="5400000" scaled="1"/>
                  </a:gradFill>
                  <a:latin typeface="+mj-lt"/>
                  <a:ea typeface="+mj-lt"/>
                  <a:cs typeface="+mj-lt"/>
                </a:rPr>
                <a:t>结论</a:t>
              </a:r>
            </a:p>
          </p:txBody>
        </p:sp>
        <p:sp>
          <p:nvSpPr>
            <p:cNvPr id="55" name="椭圆 54"/>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692150" y="464185"/>
            <a:ext cx="10166350" cy="2014855"/>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（10）65.05%的从业人员认为网络安全最突出或亟需治理的问题是数据泄露，比去年的81.27%下降16.22个百分点。</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其次，从业人员对网络诈骗、数据非法交易、网络谣言与诽谤关注度分别为62.92%、49%、</a:t>
            </a:r>
            <a:r>
              <a:rPr lang="en-US" altLang="zh-CN" sz="2500" dirty="0">
                <a:latin typeface="宋体" panose="02010600030101010101" pitchFamily="2" charset="-122"/>
                <a:ea typeface="宋体" panose="02010600030101010101" pitchFamily="2" charset="-122"/>
                <a:cs typeface="宋体" panose="02010600030101010101" pitchFamily="2" charset="-122"/>
                <a:sym typeface="+mn-ea"/>
              </a:rPr>
              <a:t>45.28%</a:t>
            </a: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a:t>
            </a:r>
          </a:p>
        </p:txBody>
      </p:sp>
      <p:graphicFrame>
        <p:nvGraphicFramePr>
          <p:cNvPr id="10" name="图示 9"/>
          <p:cNvGraphicFramePr/>
          <p:nvPr/>
        </p:nvGraphicFramePr>
        <p:xfrm>
          <a:off x="3366348" y="2334716"/>
          <a:ext cx="4999624" cy="4167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1188720"/>
            <a:ext cx="10353040" cy="586232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（11）公众网民对我国个人信息保护状况评价一般。认为较好以上的占31.66%。37.69%认为一般，30.64%认为不太好或非常不好。</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12）83.85%的公众认为个人信息保护方面的网络安全立法亟待加强，而60.47%的公众认为未成年人上网保护方面的网络安全立法亟待加强。数据安全法出台后，44.92%公众网民认为APP运营者在个人信息保护方面得到改善，比去年的39.66%提升了5.26个百分点。</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（13）在个人信息方面泄露场景中，78.61%的网民认为注册APP账户的隐私权限外泄，53.3%的网民认为参与网上活动时信息采集过度。</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5、公众网络安全意识已然觉醒，个人信息保护成为核心诉求</a:t>
            </a:r>
          </a:p>
        </p:txBody>
      </p:sp>
      <p:sp>
        <p:nvSpPr>
          <p:cNvPr id="10" name="任意多边形: 形状 80"/>
          <p:cNvSpPr/>
          <p:nvPr/>
        </p:nvSpPr>
        <p:spPr>
          <a:xfrm>
            <a:off x="6883400" y="16090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6976745" y="2326640"/>
            <a:ext cx="1123950" cy="922020"/>
          </a:xfrm>
          <a:prstGeom prst="rect">
            <a:avLst/>
          </a:prstGeom>
          <a:noFill/>
        </p:spPr>
        <p:txBody>
          <a:bodyPr wrap="square" rtlCol="0">
            <a:spAutoFit/>
          </a:bodyPr>
          <a:lstStyle/>
          <a:p>
            <a:r>
              <a:rPr lang="zh-CN">
                <a:solidFill>
                  <a:schemeClr val="bg1"/>
                </a:solidFill>
              </a:rPr>
              <a:t>比去年上升了</a:t>
            </a:r>
            <a:r>
              <a:rPr lang="en-US" altLang="zh-CN">
                <a:solidFill>
                  <a:schemeClr val="bg1"/>
                </a:solidFill>
              </a:rPr>
              <a:t>1.27</a:t>
            </a:r>
            <a:r>
              <a:rPr lang="zh-CN" altLang="en-US">
                <a:solidFill>
                  <a:schemeClr val="bg1"/>
                </a:solidFill>
              </a:rPr>
              <a:t>个百分点</a:t>
            </a:r>
          </a:p>
        </p:txBody>
      </p:sp>
      <p:sp>
        <p:nvSpPr>
          <p:cNvPr id="18" name="下箭头标注 17"/>
          <p:cNvSpPr/>
          <p:nvPr/>
        </p:nvSpPr>
        <p:spPr>
          <a:xfrm>
            <a:off x="3243580" y="2157730"/>
            <a:ext cx="4939030" cy="7715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243580" y="2929255"/>
            <a:ext cx="4938395" cy="442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358640" y="2235835"/>
            <a:ext cx="2708275" cy="368300"/>
          </a:xfrm>
          <a:prstGeom prst="rect">
            <a:avLst/>
          </a:prstGeom>
          <a:noFill/>
        </p:spPr>
        <p:txBody>
          <a:bodyPr wrap="square" rtlCol="0">
            <a:spAutoFit/>
          </a:bodyPr>
          <a:lstStyle/>
          <a:p>
            <a:r>
              <a:rPr lang="zh-CN" altLang="en-US">
                <a:solidFill>
                  <a:schemeClr val="bg1"/>
                </a:solidFill>
              </a:rPr>
              <a:t>个人信息保护状况评价</a:t>
            </a:r>
          </a:p>
        </p:txBody>
      </p:sp>
      <p:sp>
        <p:nvSpPr>
          <p:cNvPr id="13" name="文本框 12"/>
          <p:cNvSpPr txBox="1"/>
          <p:nvPr/>
        </p:nvSpPr>
        <p:spPr>
          <a:xfrm>
            <a:off x="4810125" y="2966720"/>
            <a:ext cx="2708275" cy="368300"/>
          </a:xfrm>
          <a:prstGeom prst="rect">
            <a:avLst/>
          </a:prstGeom>
          <a:noFill/>
        </p:spPr>
        <p:txBody>
          <a:bodyPr wrap="square" rtlCol="0">
            <a:spAutoFit/>
          </a:bodyPr>
          <a:lstStyle/>
          <a:p>
            <a:r>
              <a:rPr lang="en-US" altLang="zh-CN">
                <a:solidFill>
                  <a:schemeClr val="bg1"/>
                </a:solidFill>
              </a:rPr>
              <a:t>31.66%</a:t>
            </a:r>
            <a:r>
              <a:rPr lang="zh-CN" altLang="en-US">
                <a:solidFill>
                  <a:schemeClr val="bg1"/>
                </a:solidFill>
              </a:rPr>
              <a:t>（非常满意和满意）</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34390" y="497840"/>
            <a:ext cx="10307320" cy="586232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（14） 近一年，公众网民认为个人信息保护需要改善的应用领域有：第一位是社交应用(即时通讯、短视频等)（选择率64.59%），第二位是电子商务(网络购物、网上支付、网上银行等)（选择率55.56%），第三位是网络媒体(新闻资讯、网上阅读、视频直播等)（选择率45.83%）。显示和网民日常生活密切相关领域的网络应用在个人信息保护方面仍存在较多问题。</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15）近一年，公众网民遇到个人信息被泄露或被滥用的情况：最多的是接到各类中介的推销电话（选择率80.57%），第二位是收到垃圾邮件（选择率64.15%），第三位是收到相关性的推销短信（选择率60.86%），第四位是大数据杀熟（选择率50.05%），第五位是默认勾选同意《服务协议》，允许应用收集用户信息，包括在第三方保存（选择率40.43%）。显示网民受到个人信息被泄露和滥用的情况严重。</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825" y="1129665"/>
            <a:ext cx="6577965" cy="470789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（16）公众网民对网络购物安全状况评价满意</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认为满意以上的占51.91%，满意评价超过五成。</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（17）网络购物消费成为网民消费的主要方式之一，网民网络购物消费呈现分层化，高、中、低消费人群比例呈金字塔分布</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网民网络购物年平均消费情况：30.98%公众网民网络购物年平均消费1千元或以下，28.92%公众网民网络购物年平均消费1-5千元；4.41%公众网民网络购物年平均消费5万元以上。</a:t>
            </a: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6、网络购物权益保护满意度中等，电商购物直播治理有待加强</a:t>
            </a:r>
          </a:p>
        </p:txBody>
      </p:sp>
      <p:sp>
        <p:nvSpPr>
          <p:cNvPr id="18" name="下箭头标注 17"/>
          <p:cNvSpPr/>
          <p:nvPr/>
        </p:nvSpPr>
        <p:spPr>
          <a:xfrm>
            <a:off x="7866380" y="1129665"/>
            <a:ext cx="3517265" cy="8096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866380" y="1901190"/>
            <a:ext cx="3516630" cy="46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910195" y="1172845"/>
            <a:ext cx="3429000" cy="368300"/>
          </a:xfrm>
          <a:prstGeom prst="rect">
            <a:avLst/>
          </a:prstGeom>
          <a:noFill/>
        </p:spPr>
        <p:txBody>
          <a:bodyPr wrap="square" rtlCol="0">
            <a:spAutoFit/>
          </a:bodyPr>
          <a:lstStyle/>
          <a:p>
            <a:pPr algn="ctr"/>
            <a:r>
              <a:rPr lang="zh-CN" altLang="en-US">
                <a:solidFill>
                  <a:schemeClr val="bg1"/>
                </a:solidFill>
              </a:rPr>
              <a:t>网络购物安全状况评价</a:t>
            </a:r>
          </a:p>
        </p:txBody>
      </p:sp>
      <p:sp>
        <p:nvSpPr>
          <p:cNvPr id="12" name="文本框 11"/>
          <p:cNvSpPr txBox="1"/>
          <p:nvPr/>
        </p:nvSpPr>
        <p:spPr>
          <a:xfrm>
            <a:off x="7866380" y="1960245"/>
            <a:ext cx="3429000" cy="368300"/>
          </a:xfrm>
          <a:prstGeom prst="rect">
            <a:avLst/>
          </a:prstGeom>
          <a:noFill/>
        </p:spPr>
        <p:txBody>
          <a:bodyPr wrap="square" rtlCol="0">
            <a:spAutoFit/>
          </a:bodyPr>
          <a:lstStyle/>
          <a:p>
            <a:pPr algn="ctr"/>
            <a:r>
              <a:rPr lang="en-US" altLang="zh-CN">
                <a:solidFill>
                  <a:schemeClr val="bg1"/>
                </a:solidFill>
              </a:rPr>
              <a:t>51.91%</a:t>
            </a:r>
            <a:r>
              <a:rPr lang="zh-CN" altLang="en-US">
                <a:solidFill>
                  <a:schemeClr val="bg1"/>
                </a:solidFill>
              </a:rPr>
              <a:t>（非常满意和满意）</a:t>
            </a:r>
          </a:p>
        </p:txBody>
      </p:sp>
      <p:pic>
        <p:nvPicPr>
          <p:cNvPr id="101" name="图片 100"/>
          <p:cNvPicPr/>
          <p:nvPr/>
        </p:nvPicPr>
        <p:blipFill>
          <a:blip r:embed="rId2"/>
          <a:stretch>
            <a:fillRect/>
          </a:stretch>
        </p:blipFill>
        <p:spPr>
          <a:xfrm>
            <a:off x="7289165" y="2754630"/>
            <a:ext cx="4686935" cy="346011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34390" y="142240"/>
            <a:ext cx="10307320" cy="7016115"/>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（18）网贷出现还款风险值得重视</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公众网民对花呗、白条等网贷新型应用基本接受，但网贷应用的渗透率也比较低。</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（19）电商购物平台依法合规迫在眉睫</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0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公众网民认为目前电商平台刷单现象的情况：74.77%网民表示很普遍和较普遍。</a:t>
            </a:r>
          </a:p>
          <a:p>
            <a:pPr marL="342900" indent="-342900">
              <a:lnSpc>
                <a:spcPct val="10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公众网民对电商直播购物的不满意的情况：52.57%网民认为产品质量参差不齐；48.93%网民认为虚假宣传，推荐商品与实物不一致/夸大产品功效/虚假刷流量；40.2%网民认为推销商品过多，使人眼花缭乱；31%网民认为门槛太低，从业人员素质参差不齐。而34.56%网民网红带货的反应为不大信任，提防套路。</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2" name="图示 11"/>
          <p:cNvGraphicFramePr/>
          <p:nvPr/>
        </p:nvGraphicFramePr>
        <p:xfrm>
          <a:off x="-161" y="1709810"/>
          <a:ext cx="11461791" cy="1068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21690" y="1075055"/>
            <a:ext cx="10353040" cy="470789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（20）网民对未成年人网络权益保护状况评价中等</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认为满意以上的占29.95%，43.24%认为一般，26.81%认为不满意或非常不满意。总体上满意的比例不高。</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（21）网络沉迷是网民最关注的未成年人上网问题</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7、未成年人网络权益保护成效小，需加强家、校、企、社合作</a:t>
            </a:r>
          </a:p>
        </p:txBody>
      </p:sp>
      <p:graphicFrame>
        <p:nvGraphicFramePr>
          <p:cNvPr id="16" name="图示 15"/>
          <p:cNvGraphicFramePr/>
          <p:nvPr/>
        </p:nvGraphicFramePr>
        <p:xfrm>
          <a:off x="1864360" y="5083175"/>
          <a:ext cx="9310370" cy="93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流程图: 接点 4"/>
          <p:cNvSpPr/>
          <p:nvPr/>
        </p:nvSpPr>
        <p:spPr>
          <a:xfrm>
            <a:off x="605155" y="4814380"/>
            <a:ext cx="1819275" cy="1472310"/>
          </a:xfrm>
          <a:prstGeom prst="flowChartConnector">
            <a:avLst/>
          </a:prstGeom>
          <a:solidFill>
            <a:schemeClr val="accent4">
              <a:lumMod val="60000"/>
              <a:lumOff val="40000"/>
            </a:schemeClr>
          </a:solidFill>
        </p:spPr>
        <p:txBody>
          <a:bodyPr wrap="square" rtlCol="0" anchor="ctr">
            <a:spAutoFit/>
          </a:bodyPr>
          <a:lstStyle/>
          <a:p>
            <a:pPr algn="l"/>
            <a:r>
              <a:rPr lang="zh-CN" altLang="en-US" sz="2000" b="1" dirty="0">
                <a:latin typeface="微软雅黑" panose="020B0503020204020204" charset="-122"/>
                <a:ea typeface="微软雅黑" panose="020B0503020204020204" charset="-122"/>
              </a:rPr>
              <a:t>未成年人最常使用网络应用</a:t>
            </a:r>
          </a:p>
        </p:txBody>
      </p:sp>
      <p:sp>
        <p:nvSpPr>
          <p:cNvPr id="15" name="任意多边形: 形状 80"/>
          <p:cNvSpPr/>
          <p:nvPr/>
        </p:nvSpPr>
        <p:spPr>
          <a:xfrm>
            <a:off x="6119495" y="2396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下箭头标注 18"/>
          <p:cNvSpPr/>
          <p:nvPr/>
        </p:nvSpPr>
        <p:spPr>
          <a:xfrm>
            <a:off x="3762375" y="2780665"/>
            <a:ext cx="3517265" cy="8096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762375" y="3552190"/>
            <a:ext cx="3516630" cy="46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06190" y="2823845"/>
            <a:ext cx="3429000" cy="368300"/>
          </a:xfrm>
          <a:prstGeom prst="rect">
            <a:avLst/>
          </a:prstGeom>
          <a:noFill/>
        </p:spPr>
        <p:txBody>
          <a:bodyPr wrap="square" rtlCol="0">
            <a:spAutoFit/>
          </a:bodyPr>
          <a:lstStyle/>
          <a:p>
            <a:pPr algn="ctr"/>
            <a:r>
              <a:rPr lang="zh-CN" altLang="en-US">
                <a:solidFill>
                  <a:schemeClr val="bg1"/>
                </a:solidFill>
              </a:rPr>
              <a:t>未成年人网络权益保护状况评价</a:t>
            </a:r>
          </a:p>
        </p:txBody>
      </p:sp>
      <p:sp>
        <p:nvSpPr>
          <p:cNvPr id="22" name="文本框 21"/>
          <p:cNvSpPr txBox="1"/>
          <p:nvPr/>
        </p:nvSpPr>
        <p:spPr>
          <a:xfrm>
            <a:off x="3762375" y="3611245"/>
            <a:ext cx="3429000" cy="368300"/>
          </a:xfrm>
          <a:prstGeom prst="rect">
            <a:avLst/>
          </a:prstGeom>
          <a:noFill/>
        </p:spPr>
        <p:txBody>
          <a:bodyPr wrap="square" rtlCol="0">
            <a:spAutoFit/>
          </a:bodyPr>
          <a:lstStyle/>
          <a:p>
            <a:pPr algn="ctr"/>
            <a:r>
              <a:rPr lang="en-US" altLang="zh-CN">
                <a:solidFill>
                  <a:schemeClr val="bg1"/>
                </a:solidFill>
              </a:rPr>
              <a:t>29.95%</a:t>
            </a:r>
            <a:r>
              <a:rPr lang="zh-CN" altLang="en-US">
                <a:solidFill>
                  <a:schemeClr val="bg1"/>
                </a:solidFill>
              </a:rPr>
              <a:t>（非常满意和满意）</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34390" y="142240"/>
            <a:ext cx="10307320" cy="432308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（22）多方协同管理，共建网安防线</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网民认为引导未成年人上网责任方面家庭是第一位，其次是学校和互联网平台，未成年人自己。</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网民认为网络素养教育课程需要加强网络信息辨别能力培养、网络使用规范、道德修养培养、网络安全有关法律知识。</a:t>
            </a:r>
          </a:p>
        </p:txBody>
      </p:sp>
      <p:graphicFrame>
        <p:nvGraphicFramePr>
          <p:cNvPr id="9" name="图示 8"/>
          <p:cNvGraphicFramePr/>
          <p:nvPr/>
        </p:nvGraphicFramePr>
        <p:xfrm>
          <a:off x="220779" y="1638400"/>
          <a:ext cx="11750441" cy="2016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图示 9"/>
          <p:cNvGraphicFramePr/>
          <p:nvPr/>
        </p:nvGraphicFramePr>
        <p:xfrm>
          <a:off x="365125" y="4687570"/>
          <a:ext cx="11461750" cy="14052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1188720"/>
            <a:ext cx="11025505" cy="4092575"/>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（23）互联网平台监管方面仍存在不少问题</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4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63.48%公众网民认为网络欺凌情况比较严重或非常严重。</a:t>
            </a:r>
          </a:p>
          <a:p>
            <a:pPr marL="342900" indent="-342900">
              <a:lnSpc>
                <a:spcPct val="14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25.25%公众网民对有关部门监管和引导网络营销账号效果不大或基本无效。</a:t>
            </a:r>
          </a:p>
          <a:p>
            <a:pPr marL="342900" indent="-342900">
              <a:lnSpc>
                <a:spcPct val="14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42.38%公众网民对自媒体平台有关内容检查措施的有效性评价为效果一般。</a:t>
            </a:r>
          </a:p>
          <a:p>
            <a:pPr marL="342900" indent="-342900">
              <a:lnSpc>
                <a:spcPct val="14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49.06%的公众网民认为对网络谣言的监管或辟谣措施有一定成效。</a:t>
            </a:r>
          </a:p>
          <a:p>
            <a:pPr marL="342900" indent="-342900">
              <a:lnSpc>
                <a:spcPct val="14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48.4%公众网民认为措施效果不好的主要原因是主管部门、专家权威声音弱或缺位。</a:t>
            </a: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8、平台监管与企业自律待改善，互联网平台服务成为焦点</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34390" y="142240"/>
            <a:ext cx="10307320" cy="432308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（24）互联网平台投诉处理满意度有待提升</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公众网民对互联网平台投诉处理结果的评价为：34.48%公众网民对投诉结果不满意，只有31.17%网民对投诉结果满意。</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（25）互联网平台垄断行为和不规范经营问题突出</a:t>
            </a: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公众网民对认为互联网平台企业垄断行为和不规范经营比较严重。</a:t>
            </a:r>
          </a:p>
        </p:txBody>
      </p:sp>
      <p:sp>
        <p:nvSpPr>
          <p:cNvPr id="15" name="任意多边形: 形状 80"/>
          <p:cNvSpPr/>
          <p:nvPr/>
        </p:nvSpPr>
        <p:spPr>
          <a:xfrm>
            <a:off x="6119495" y="1634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下箭头标注 18"/>
          <p:cNvSpPr/>
          <p:nvPr/>
        </p:nvSpPr>
        <p:spPr>
          <a:xfrm>
            <a:off x="3762375" y="2018665"/>
            <a:ext cx="3517265" cy="8096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762375" y="2790190"/>
            <a:ext cx="3516630" cy="46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06190" y="2061845"/>
            <a:ext cx="3429000" cy="368300"/>
          </a:xfrm>
          <a:prstGeom prst="rect">
            <a:avLst/>
          </a:prstGeom>
          <a:noFill/>
        </p:spPr>
        <p:txBody>
          <a:bodyPr wrap="square" rtlCol="0">
            <a:spAutoFit/>
          </a:bodyPr>
          <a:lstStyle/>
          <a:p>
            <a:pPr algn="ctr"/>
            <a:r>
              <a:rPr lang="zh-CN" altLang="en-US">
                <a:solidFill>
                  <a:schemeClr val="bg1"/>
                </a:solidFill>
              </a:rPr>
              <a:t>互联网平台投诉处理状况评价</a:t>
            </a:r>
          </a:p>
        </p:txBody>
      </p:sp>
      <p:sp>
        <p:nvSpPr>
          <p:cNvPr id="22" name="文本框 21"/>
          <p:cNvSpPr txBox="1"/>
          <p:nvPr/>
        </p:nvSpPr>
        <p:spPr>
          <a:xfrm>
            <a:off x="3762375" y="2849245"/>
            <a:ext cx="3429000" cy="368300"/>
          </a:xfrm>
          <a:prstGeom prst="rect">
            <a:avLst/>
          </a:prstGeom>
          <a:noFill/>
        </p:spPr>
        <p:txBody>
          <a:bodyPr wrap="square" rtlCol="0">
            <a:spAutoFit/>
          </a:bodyPr>
          <a:lstStyle/>
          <a:p>
            <a:pPr algn="ctr"/>
            <a:r>
              <a:rPr lang="en-US" altLang="zh-CN">
                <a:solidFill>
                  <a:schemeClr val="bg1"/>
                </a:solidFill>
              </a:rPr>
              <a:t>31.17%</a:t>
            </a:r>
            <a:r>
              <a:rPr lang="zh-CN" altLang="en-US">
                <a:solidFill>
                  <a:schemeClr val="bg1"/>
                </a:solidFill>
              </a:rPr>
              <a:t>（非常满意和满意）</a:t>
            </a:r>
          </a:p>
        </p:txBody>
      </p:sp>
      <p:graphicFrame>
        <p:nvGraphicFramePr>
          <p:cNvPr id="9" name="图示 8"/>
          <p:cNvGraphicFramePr/>
          <p:nvPr/>
        </p:nvGraphicFramePr>
        <p:xfrm>
          <a:off x="472967" y="4397191"/>
          <a:ext cx="11246066" cy="225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966470"/>
            <a:ext cx="11025505" cy="393827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（26）公众网民对政府网上服务便利性和安全评价较高</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3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77.55%公众网民认为政府网上服务比较安全或非常安全。</a:t>
            </a:r>
          </a:p>
          <a:p>
            <a:pPr marL="342900" indent="-342900">
              <a:lnSpc>
                <a:spcPct val="13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71.36%公众网民认为政府网上服务便利或非常便利。</a:t>
            </a:r>
          </a:p>
          <a:p>
            <a:pPr marL="342900" indent="-342900">
              <a:lnSpc>
                <a:spcPct val="130000"/>
              </a:lnSpc>
              <a:spcBef>
                <a:spcPts val="0"/>
              </a:spcBef>
              <a:buFont typeface="Arial" panose="020B0604020202020204" pitchFamily="34" charset="0"/>
              <a:buChar char="•"/>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61.27%公众网民认为政务服务事项全程网上办理实现情况较好。</a:t>
            </a:r>
          </a:p>
          <a:p>
            <a:pPr marL="342900" indent="-342900">
              <a:lnSpc>
                <a:spcPct val="130000"/>
              </a:lnSpc>
              <a:spcBef>
                <a:spcPts val="0"/>
              </a:spcBef>
              <a:buFont typeface="Arial" panose="020B0604020202020204" pitchFamily="34" charset="0"/>
              <a:buChar char="•"/>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40000"/>
              </a:lnSpc>
              <a:spcBef>
                <a:spcPts val="0"/>
              </a:spcBef>
              <a:buFont typeface="Arial" panose="020B0604020202020204" pitchFamily="34" charset="0"/>
              <a:buChar char="•"/>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4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10、乡村数字鸿沟仍然存在，网络安全治理能力有待加强</a:t>
            </a:r>
          </a:p>
        </p:txBody>
      </p:sp>
      <p:graphicFrame>
        <p:nvGraphicFramePr>
          <p:cNvPr id="10" name="图示 9"/>
          <p:cNvGraphicFramePr/>
          <p:nvPr/>
        </p:nvGraphicFramePr>
        <p:xfrm>
          <a:off x="3142615" y="3856990"/>
          <a:ext cx="5222875" cy="189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722363" y="4114442"/>
            <a:ext cx="4179963" cy="2743559"/>
          </a:xfrm>
          <a:custGeom>
            <a:avLst/>
            <a:gdLst>
              <a:gd name="connsiteX0" fmla="*/ 2089981 w 4179963"/>
              <a:gd name="connsiteY0" fmla="*/ 0 h 2743559"/>
              <a:gd name="connsiteX1" fmla="*/ 3024215 w 4179963"/>
              <a:gd name="connsiteY1" fmla="*/ 537587 h 2743559"/>
              <a:gd name="connsiteX2" fmla="*/ 4037648 w 4179963"/>
              <a:gd name="connsiteY2" fmla="*/ 2284885 h 2743559"/>
              <a:gd name="connsiteX3" fmla="*/ 4177862 w 4179963"/>
              <a:gd name="connsiteY3" fmla="*/ 2701960 h 2743559"/>
              <a:gd name="connsiteX4" fmla="*/ 4179963 w 4179963"/>
              <a:gd name="connsiteY4" fmla="*/ 2743559 h 2743559"/>
              <a:gd name="connsiteX5" fmla="*/ 0 w 4179963"/>
              <a:gd name="connsiteY5" fmla="*/ 2743559 h 2743559"/>
              <a:gd name="connsiteX6" fmla="*/ 2101 w 4179963"/>
              <a:gd name="connsiteY6" fmla="*/ 2701960 h 2743559"/>
              <a:gd name="connsiteX7" fmla="*/ 142314 w 4179963"/>
              <a:gd name="connsiteY7" fmla="*/ 2284885 h 2743559"/>
              <a:gd name="connsiteX8" fmla="*/ 1155747 w 4179963"/>
              <a:gd name="connsiteY8" fmla="*/ 537587 h 2743559"/>
              <a:gd name="connsiteX9" fmla="*/ 2089981 w 4179963"/>
              <a:gd name="connsiteY9" fmla="*/ 0 h 274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963" h="2743559">
                <a:moveTo>
                  <a:pt x="2089981" y="0"/>
                </a:moveTo>
                <a:cubicBezTo>
                  <a:pt x="2453164" y="0"/>
                  <a:pt x="2816348" y="179196"/>
                  <a:pt x="3024215" y="537587"/>
                </a:cubicBezTo>
                <a:lnTo>
                  <a:pt x="4037648" y="2284885"/>
                </a:lnTo>
                <a:cubicBezTo>
                  <a:pt x="4115960" y="2419905"/>
                  <a:pt x="4161326" y="2561310"/>
                  <a:pt x="4177862" y="2701960"/>
                </a:cubicBezTo>
                <a:lnTo>
                  <a:pt x="4179963" y="2743559"/>
                </a:lnTo>
                <a:lnTo>
                  <a:pt x="0" y="2743559"/>
                </a:lnTo>
                <a:lnTo>
                  <a:pt x="2101" y="2701960"/>
                </a:lnTo>
                <a:cubicBezTo>
                  <a:pt x="18636" y="2561310"/>
                  <a:pt x="64003" y="2419905"/>
                  <a:pt x="142314" y="2284885"/>
                </a:cubicBezTo>
                <a:lnTo>
                  <a:pt x="1155747" y="537587"/>
                </a:lnTo>
                <a:cubicBezTo>
                  <a:pt x="1363614" y="179196"/>
                  <a:pt x="1726798" y="0"/>
                  <a:pt x="2089981" y="0"/>
                </a:cubicBezTo>
                <a:close/>
              </a:path>
            </a:pathLst>
          </a:custGeom>
          <a:gradFill flip="none" rotWithShape="1">
            <a:gsLst>
              <a:gs pos="0">
                <a:srgbClr val="F8D9B0"/>
              </a:gs>
              <a:gs pos="70000">
                <a:srgbClr val="EACAA3">
                  <a:alpha val="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形状 40"/>
          <p:cNvSpPr/>
          <p:nvPr/>
        </p:nvSpPr>
        <p:spPr>
          <a:xfrm>
            <a:off x="6751602" y="1"/>
            <a:ext cx="5440399" cy="4701493"/>
          </a:xfrm>
          <a:custGeom>
            <a:avLst/>
            <a:gdLst>
              <a:gd name="connsiteX0" fmla="*/ 0 w 5440399"/>
              <a:gd name="connsiteY0" fmla="*/ 0 h 4701493"/>
              <a:gd name="connsiteX1" fmla="*/ 5440399 w 5440399"/>
              <a:gd name="connsiteY1" fmla="*/ 0 h 4701493"/>
              <a:gd name="connsiteX2" fmla="*/ 5440399 w 5440399"/>
              <a:gd name="connsiteY2" fmla="*/ 2692170 h 4701493"/>
              <a:gd name="connsiteX3" fmla="*/ 4662750 w 5440399"/>
              <a:gd name="connsiteY3" fmla="*/ 4032945 h 4701493"/>
              <a:gd name="connsiteX4" fmla="*/ 2339108 w 5440399"/>
              <a:gd name="connsiteY4" fmla="*/ 4032945 h 470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399" h="4701493">
                <a:moveTo>
                  <a:pt x="0" y="0"/>
                </a:moveTo>
                <a:lnTo>
                  <a:pt x="5440399" y="0"/>
                </a:lnTo>
                <a:lnTo>
                  <a:pt x="5440399" y="2692170"/>
                </a:lnTo>
                <a:lnTo>
                  <a:pt x="4662750" y="4032945"/>
                </a:lnTo>
                <a:cubicBezTo>
                  <a:pt x="4145739" y="4924343"/>
                  <a:pt x="2856118" y="4924343"/>
                  <a:pt x="2339108" y="4032945"/>
                </a:cubicBez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形状 42"/>
          <p:cNvSpPr/>
          <p:nvPr/>
        </p:nvSpPr>
        <p:spPr>
          <a:xfrm rot="19503679">
            <a:off x="-625294" y="2350361"/>
            <a:ext cx="1690172" cy="1655138"/>
          </a:xfrm>
          <a:custGeom>
            <a:avLst/>
            <a:gdLst>
              <a:gd name="connsiteX0" fmla="*/ 1155121 w 1690172"/>
              <a:gd name="connsiteY0" fmla="*/ 0 h 1655138"/>
              <a:gd name="connsiteX1" fmla="*/ 1611199 w 1690172"/>
              <a:gd name="connsiteY1" fmla="*/ 786340 h 1655138"/>
              <a:gd name="connsiteX2" fmla="*/ 1110747 w 1690172"/>
              <a:gd name="connsiteY2" fmla="*/ 1655138 h 1655138"/>
              <a:gd name="connsiteX3" fmla="*/ 24992 w 1690172"/>
              <a:gd name="connsiteY3" fmla="*/ 1655138 h 1655138"/>
              <a:gd name="connsiteX4" fmla="*/ 0 w 1690172"/>
              <a:gd name="connsiteY4" fmla="*/ 1653447 h 16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72" h="1655138">
                <a:moveTo>
                  <a:pt x="1155121" y="0"/>
                </a:moveTo>
                <a:lnTo>
                  <a:pt x="1611199" y="786340"/>
                </a:lnTo>
                <a:cubicBezTo>
                  <a:pt x="1834932" y="1172086"/>
                  <a:pt x="1556680" y="1655138"/>
                  <a:pt x="1110747" y="1655138"/>
                </a:cubicBezTo>
                <a:lnTo>
                  <a:pt x="24992" y="1655138"/>
                </a:lnTo>
                <a:lnTo>
                  <a:pt x="0" y="1653447"/>
                </a:ln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圆角 19"/>
          <p:cNvSpPr/>
          <p:nvPr/>
        </p:nvSpPr>
        <p:spPr>
          <a:xfrm>
            <a:off x="723900" y="610966"/>
            <a:ext cx="10744200" cy="5636069"/>
          </a:xfrm>
          <a:prstGeom prst="roundRect">
            <a:avLst>
              <a:gd name="adj" fmla="val 9231"/>
            </a:avLst>
          </a:prstGeom>
          <a:blipFill dpi="0" rotWithShape="1">
            <a:blip r:embed="rId3" cstate="print">
              <a:extLst>
                <a:ext uri="{BEBA8EAE-BF5A-486C-A8C5-ECC9F3942E4B}">
                  <a14:imgProps xmlns:a14="http://schemas.microsoft.com/office/drawing/2010/main">
                    <a14:imgLayer r:embed="rId4">
                      <a14:imgEffect>
                        <a14:artisticBlur radius="67"/>
                      </a14:imgEffect>
                      <a14:imgEffect>
                        <a14:brightnessContrast bright="5000"/>
                      </a14:imgEffect>
                    </a14:imgLayer>
                  </a14:imgProps>
                </a:ext>
              </a:extLst>
            </a:blip>
            <a:srcRect/>
            <a:stretch>
              <a:fillRect/>
            </a:stretch>
          </a:blipFill>
          <a:ln>
            <a:noFill/>
          </a:ln>
          <a:effectLst>
            <a:outerShdw blurRad="152400" dist="88900" dir="5400000" rotWithShape="0">
              <a:srgbClr val="000000">
                <a:alpha val="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129339" y="5016662"/>
            <a:ext cx="45719" cy="741464"/>
          </a:xfrm>
          <a:prstGeom prst="roundRect">
            <a:avLst>
              <a:gd name="adj" fmla="val 50000"/>
            </a:avLst>
          </a:pr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框 34"/>
          <p:cNvSpPr txBox="1"/>
          <p:nvPr/>
        </p:nvSpPr>
        <p:spPr>
          <a:xfrm>
            <a:off x="1391809" y="2465095"/>
            <a:ext cx="6130542" cy="1446550"/>
          </a:xfrm>
          <a:prstGeom prst="rect">
            <a:avLst/>
          </a:prstGeom>
          <a:noFill/>
        </p:spPr>
        <p:txBody>
          <a:bodyPr wrap="square" rtlCol="0">
            <a:spAutoFit/>
          </a:bodyPr>
          <a:lstStyle/>
          <a:p>
            <a:r>
              <a:rPr lang="zh-CN" altLang="en-US" sz="4400" dirty="0">
                <a:gradFill>
                  <a:gsLst>
                    <a:gs pos="7000">
                      <a:srgbClr val="4B597C"/>
                    </a:gs>
                    <a:gs pos="100000">
                      <a:srgbClr val="3B4A67"/>
                    </a:gs>
                  </a:gsLst>
                  <a:lin ang="5400000" scaled="1"/>
                </a:gradFill>
                <a:latin typeface="华文中宋" panose="02010600040101010101" pitchFamily="2" charset="-122"/>
                <a:ea typeface="华文中宋" panose="02010600040101010101" pitchFamily="2" charset="-122"/>
                <a:cs typeface="+mj-lt"/>
                <a:sym typeface="+mn-ea"/>
              </a:rPr>
              <a:t>开展网民网络安全感满意度调查的背景及意义</a:t>
            </a:r>
            <a:endParaRPr lang="zh-CN" altLang="en-US" sz="4400" i="1" dirty="0">
              <a:gradFill>
                <a:gsLst>
                  <a:gs pos="7000">
                    <a:srgbClr val="4B597C"/>
                  </a:gs>
                  <a:gs pos="100000">
                    <a:srgbClr val="3B4A67"/>
                  </a:gs>
                </a:gsLst>
                <a:lin ang="5400000" scaled="1"/>
              </a:gradFill>
              <a:latin typeface="华文中宋" panose="02010600040101010101" pitchFamily="2" charset="-122"/>
              <a:ea typeface="华文中宋" panose="02010600040101010101" pitchFamily="2" charset="-122"/>
            </a:endParaRPr>
          </a:p>
        </p:txBody>
      </p:sp>
      <p:sp>
        <p:nvSpPr>
          <p:cNvPr id="36" name="椭圆 35"/>
          <p:cNvSpPr/>
          <p:nvPr/>
        </p:nvSpPr>
        <p:spPr>
          <a:xfrm>
            <a:off x="5412015" y="4528457"/>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7104743" y="5145315"/>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080172" y="47117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293100" y="1689100"/>
            <a:ext cx="1930400" cy="1930400"/>
          </a:xfrm>
          <a:prstGeom prst="ellipse">
            <a:avLst/>
          </a:prstGeom>
          <a:gradFill flip="none" rotWithShape="1">
            <a:gsLst>
              <a:gs pos="0">
                <a:srgbClr val="EACAA3"/>
              </a:gs>
              <a:gs pos="100000">
                <a:srgbClr val="EACAA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文本框 90"/>
          <p:cNvSpPr txBox="1"/>
          <p:nvPr>
            <p:custDataLst>
              <p:tags r:id="rId1"/>
            </p:custDataLst>
          </p:nvPr>
        </p:nvSpPr>
        <p:spPr>
          <a:xfrm>
            <a:off x="1334172" y="5175766"/>
            <a:ext cx="2069427" cy="423257"/>
          </a:xfrm>
          <a:prstGeom prst="rect">
            <a:avLst/>
          </a:prstGeom>
          <a:noFill/>
        </p:spPr>
        <p:txBody>
          <a:bodyPr wrap="square" rtlCol="0">
            <a:spAutoFit/>
          </a:bodyPr>
          <a:lstStyle/>
          <a:p>
            <a:pPr>
              <a:lnSpc>
                <a:spcPct val="150000"/>
              </a:lnSpc>
            </a:pPr>
            <a:r>
              <a:rPr lang="en-US" altLang="zh-CN" sz="1600" i="1" dirty="0">
                <a:gradFill>
                  <a:gsLst>
                    <a:gs pos="7000">
                      <a:srgbClr val="4B597C"/>
                    </a:gs>
                    <a:gs pos="100000">
                      <a:srgbClr val="3B4A67"/>
                    </a:gs>
                  </a:gsLst>
                  <a:lin ang="5400000" scaled="1"/>
                </a:gradFill>
                <a:latin typeface="+mj-ea"/>
                <a:ea typeface="+mj-ea"/>
                <a:sym typeface="+mn-lt"/>
              </a:rPr>
              <a:t>PART-</a:t>
            </a:r>
            <a:r>
              <a:rPr lang="en-US" altLang="zh-CN" sz="1600" i="1" dirty="0">
                <a:gradFill>
                  <a:gsLst>
                    <a:gs pos="7000">
                      <a:srgbClr val="4B597C"/>
                    </a:gs>
                    <a:gs pos="100000">
                      <a:srgbClr val="3B4A67"/>
                    </a:gs>
                  </a:gsLst>
                  <a:lin ang="5400000" scaled="1"/>
                </a:gradFill>
                <a:latin typeface="+mn-ea"/>
                <a:sym typeface="+mn-lt"/>
              </a:rPr>
              <a:t>01</a:t>
            </a:r>
          </a:p>
        </p:txBody>
      </p:sp>
      <p:sp>
        <p:nvSpPr>
          <p:cNvPr id="25" name="文本框 24"/>
          <p:cNvSpPr txBox="1"/>
          <p:nvPr/>
        </p:nvSpPr>
        <p:spPr>
          <a:xfrm>
            <a:off x="7536816" y="1185416"/>
            <a:ext cx="2768600" cy="2399665"/>
          </a:xfrm>
          <a:prstGeom prst="rect">
            <a:avLst/>
          </a:prstGeom>
          <a:noFill/>
        </p:spPr>
        <p:txBody>
          <a:bodyPr wrap="square" rtlCol="0">
            <a:spAutoFit/>
          </a:bodyPr>
          <a:lstStyle/>
          <a:p>
            <a:pPr algn="ctr"/>
            <a:r>
              <a:rPr lang="en-US" altLang="zh-CN" sz="15000" i="1" dirty="0">
                <a:solidFill>
                  <a:srgbClr val="495B7F"/>
                </a:solidFill>
                <a:latin typeface="思源黑体 Heavy" panose="020B0A00000000000000" charset="-122"/>
                <a:ea typeface="思源黑体 Heavy" panose="020B0A00000000000000" charset="-122"/>
              </a:rPr>
              <a:t>01.</a:t>
            </a:r>
            <a:endParaRPr lang="zh-CN" altLang="en-US" sz="15000" i="1" dirty="0">
              <a:solidFill>
                <a:srgbClr val="495B7F"/>
              </a:solidFill>
              <a:latin typeface="思源黑体 Heavy" panose="020B0A00000000000000" charset="-122"/>
              <a:ea typeface="思源黑体 Heavy" panose="020B0A00000000000000" charset="-122"/>
            </a:endParaRPr>
          </a:p>
        </p:txBody>
      </p:sp>
      <p:sp>
        <p:nvSpPr>
          <p:cNvPr id="32" name="文本框 31"/>
          <p:cNvSpPr txBox="1"/>
          <p:nvPr/>
        </p:nvSpPr>
        <p:spPr>
          <a:xfrm rot="16200000">
            <a:off x="10041034" y="2230166"/>
            <a:ext cx="2096014" cy="200055"/>
          </a:xfrm>
          <a:prstGeom prst="rect">
            <a:avLst/>
          </a:prstGeom>
          <a:noFill/>
        </p:spPr>
        <p:txBody>
          <a:bodyPr wrap="square" rtlCol="0">
            <a:spAutoFit/>
          </a:bodyPr>
          <a:lstStyle/>
          <a:p>
            <a:pPr algn="dist"/>
            <a:r>
              <a:rPr lang="en-US" altLang="zh-CN" sz="700" i="1" dirty="0">
                <a:solidFill>
                  <a:schemeClr val="bg1">
                    <a:alpha val="62000"/>
                  </a:schemeClr>
                </a:solidFill>
                <a:latin typeface="+mj-ea"/>
                <a:ea typeface="+mj-ea"/>
              </a:rPr>
              <a:t>//////////</a:t>
            </a:r>
            <a:endParaRPr lang="zh-CN" altLang="en-US" sz="700" i="1" dirty="0">
              <a:solidFill>
                <a:schemeClr val="bg1">
                  <a:alpha val="62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par>
    </p:tnLst>
    <p:bldLst>
      <p:bldP spid="22" grpId="0" animBg="1"/>
      <p:bldP spid="35" grpId="0"/>
      <p:bldP spid="36" grpId="0" animBg="1"/>
      <p:bldP spid="37" grpId="0" animBg="1"/>
      <p:bldP spid="38" grpId="0" animBg="1"/>
      <p:bldP spid="10" grpId="0" animBg="1"/>
      <p:bldP spid="39" grpId="0"/>
      <p:bldP spid="25"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966470"/>
            <a:ext cx="11025505" cy="3553460"/>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（27）公众网民对政府监管部门提供的各种网络安全服务的满意度评价方面，网民对信息查询、知识普及服务满意度较高，对投诉举报处理、监督检查等服务满意度一般。</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（28）网民对政府网上服务便利性的需求点。</a:t>
            </a:r>
          </a:p>
        </p:txBody>
      </p:sp>
      <p:graphicFrame>
        <p:nvGraphicFramePr>
          <p:cNvPr id="12" name="图示 11"/>
          <p:cNvGraphicFramePr/>
          <p:nvPr/>
        </p:nvGraphicFramePr>
        <p:xfrm>
          <a:off x="2862580" y="4519930"/>
          <a:ext cx="6466840" cy="208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图示 12"/>
          <p:cNvGraphicFramePr/>
          <p:nvPr/>
        </p:nvGraphicFramePr>
        <p:xfrm>
          <a:off x="1871980" y="2075180"/>
          <a:ext cx="8747760" cy="1708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966470"/>
            <a:ext cx="11025505" cy="4477385"/>
          </a:xfrm>
          <a:prstGeom prst="rect">
            <a:avLst/>
          </a:prstGeom>
          <a:noFill/>
        </p:spPr>
        <p:txBody>
          <a:bodyPr wrap="square" rtlCol="0">
            <a:spAutoFit/>
          </a:bodyPr>
          <a:lstStyle/>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（29）社交平台、电商平台、直播平台是乡村上网的主要应用，渗透率均超半数。</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（30）网民认为乡村最迫切需要解决的网络安全问题主要为网络诈骗、网络赌博、网络色情。</a:t>
            </a:r>
          </a:p>
          <a:p>
            <a:pPr indent="0">
              <a:lnSpc>
                <a:spcPct val="10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40000"/>
              </a:lnSpc>
              <a:spcBef>
                <a:spcPts val="0"/>
              </a:spcBef>
              <a:buNone/>
            </a:pPr>
            <a:endParaRPr lang="zh-CN" altLang="en-US" sz="25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10、乡村数字鸿沟仍然存在，网络安全治理能力有待加强</a:t>
            </a:r>
          </a:p>
        </p:txBody>
      </p:sp>
      <p:graphicFrame>
        <p:nvGraphicFramePr>
          <p:cNvPr id="16" name="图示 15"/>
          <p:cNvGraphicFramePr/>
          <p:nvPr/>
        </p:nvGraphicFramePr>
        <p:xfrm>
          <a:off x="1311275" y="4471670"/>
          <a:ext cx="10173335" cy="190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流程图: 接点 4"/>
          <p:cNvSpPr/>
          <p:nvPr/>
        </p:nvSpPr>
        <p:spPr>
          <a:xfrm>
            <a:off x="791210" y="4921534"/>
            <a:ext cx="1350645" cy="1003367"/>
          </a:xfrm>
          <a:prstGeom prst="flowChartConnector">
            <a:avLst/>
          </a:prstGeom>
          <a:solidFill>
            <a:schemeClr val="accent4">
              <a:lumMod val="60000"/>
              <a:lumOff val="40000"/>
            </a:schemeClr>
          </a:solidFill>
        </p:spPr>
        <p:txBody>
          <a:bodyPr wrap="square" rtlCol="0" anchor="ctr">
            <a:spAutoFit/>
          </a:bodyPr>
          <a:lstStyle/>
          <a:p>
            <a:pPr algn="ctr"/>
            <a:r>
              <a:rPr lang="zh-CN" altLang="en-US" sz="2000" b="1" dirty="0">
                <a:latin typeface="微软雅黑" panose="020B0503020204020204" charset="-122"/>
                <a:ea typeface="微软雅黑" panose="020B0503020204020204" charset="-122"/>
              </a:rPr>
              <a:t>网络</a:t>
            </a:r>
          </a:p>
          <a:p>
            <a:pPr algn="ctr"/>
            <a:r>
              <a:rPr lang="zh-CN" altLang="en-US" sz="2000" b="1" dirty="0">
                <a:latin typeface="微软雅黑" panose="020B0503020204020204" charset="-122"/>
                <a:ea typeface="微软雅黑" panose="020B0503020204020204" charset="-122"/>
              </a:rPr>
              <a:t>安全</a:t>
            </a:r>
          </a:p>
        </p:txBody>
      </p:sp>
      <p:graphicFrame>
        <p:nvGraphicFramePr>
          <p:cNvPr id="12" name="图示 11"/>
          <p:cNvGraphicFramePr/>
          <p:nvPr/>
        </p:nvGraphicFramePr>
        <p:xfrm>
          <a:off x="1215608" y="1939588"/>
          <a:ext cx="9760607" cy="1608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966470"/>
            <a:ext cx="11025505" cy="629920"/>
          </a:xfrm>
          <a:prstGeom prst="rect">
            <a:avLst/>
          </a:prstGeom>
          <a:noFill/>
        </p:spPr>
        <p:txBody>
          <a:bodyPr wrap="square" rtlCol="0">
            <a:spAutoFit/>
          </a:bodyPr>
          <a:lstStyle/>
          <a:p>
            <a:pPr indent="0">
              <a:lnSpc>
                <a:spcPct val="140000"/>
              </a:lnSpc>
              <a:spcBef>
                <a:spcPts val="0"/>
              </a:spcBef>
              <a:buNone/>
            </a:pPr>
            <a:r>
              <a:rPr lang="zh-CN" altLang="en-US" sz="2500" dirty="0">
                <a:latin typeface="宋体" panose="02010600030101010101" pitchFamily="2" charset="-122"/>
                <a:ea typeface="宋体" panose="02010600030101010101" pitchFamily="2" charset="-122"/>
                <a:cs typeface="宋体" panose="02010600030101010101" pitchFamily="2" charset="-122"/>
                <a:sym typeface="+mn-ea"/>
              </a:rPr>
              <a:t>（31）从业人员对新技术的网络安全问题排行前5位关注度。</a:t>
            </a:r>
          </a:p>
        </p:txBody>
      </p:sp>
      <p:graphicFrame>
        <p:nvGraphicFramePr>
          <p:cNvPr id="10" name="图示 9"/>
          <p:cNvGraphicFramePr/>
          <p:nvPr/>
        </p:nvGraphicFramePr>
        <p:xfrm>
          <a:off x="1417320" y="2938780"/>
          <a:ext cx="9052560" cy="170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文本框 11"/>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11、从业人员对新技术的网络安全问题高度关注</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任意多边形: 形状 29"/>
          <p:cNvSpPr/>
          <p:nvPr/>
        </p:nvSpPr>
        <p:spPr>
          <a:xfrm>
            <a:off x="722363" y="4114442"/>
            <a:ext cx="4179963" cy="2743559"/>
          </a:xfrm>
          <a:custGeom>
            <a:avLst/>
            <a:gdLst>
              <a:gd name="connsiteX0" fmla="*/ 2089981 w 4179963"/>
              <a:gd name="connsiteY0" fmla="*/ 0 h 2743559"/>
              <a:gd name="connsiteX1" fmla="*/ 3024215 w 4179963"/>
              <a:gd name="connsiteY1" fmla="*/ 537587 h 2743559"/>
              <a:gd name="connsiteX2" fmla="*/ 4037648 w 4179963"/>
              <a:gd name="connsiteY2" fmla="*/ 2284885 h 2743559"/>
              <a:gd name="connsiteX3" fmla="*/ 4177862 w 4179963"/>
              <a:gd name="connsiteY3" fmla="*/ 2701960 h 2743559"/>
              <a:gd name="connsiteX4" fmla="*/ 4179963 w 4179963"/>
              <a:gd name="connsiteY4" fmla="*/ 2743559 h 2743559"/>
              <a:gd name="connsiteX5" fmla="*/ 0 w 4179963"/>
              <a:gd name="connsiteY5" fmla="*/ 2743559 h 2743559"/>
              <a:gd name="connsiteX6" fmla="*/ 2101 w 4179963"/>
              <a:gd name="connsiteY6" fmla="*/ 2701960 h 2743559"/>
              <a:gd name="connsiteX7" fmla="*/ 142314 w 4179963"/>
              <a:gd name="connsiteY7" fmla="*/ 2284885 h 2743559"/>
              <a:gd name="connsiteX8" fmla="*/ 1155747 w 4179963"/>
              <a:gd name="connsiteY8" fmla="*/ 537587 h 2743559"/>
              <a:gd name="connsiteX9" fmla="*/ 2089981 w 4179963"/>
              <a:gd name="connsiteY9" fmla="*/ 0 h 274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963" h="2743559">
                <a:moveTo>
                  <a:pt x="2089981" y="0"/>
                </a:moveTo>
                <a:cubicBezTo>
                  <a:pt x="2453164" y="0"/>
                  <a:pt x="2816348" y="179196"/>
                  <a:pt x="3024215" y="537587"/>
                </a:cubicBezTo>
                <a:lnTo>
                  <a:pt x="4037648" y="2284885"/>
                </a:lnTo>
                <a:cubicBezTo>
                  <a:pt x="4115960" y="2419905"/>
                  <a:pt x="4161326" y="2561310"/>
                  <a:pt x="4177862" y="2701960"/>
                </a:cubicBezTo>
                <a:lnTo>
                  <a:pt x="4179963" y="2743559"/>
                </a:lnTo>
                <a:lnTo>
                  <a:pt x="0" y="2743559"/>
                </a:lnTo>
                <a:lnTo>
                  <a:pt x="2101" y="2701960"/>
                </a:lnTo>
                <a:cubicBezTo>
                  <a:pt x="18636" y="2561310"/>
                  <a:pt x="64003" y="2419905"/>
                  <a:pt x="142314" y="2284885"/>
                </a:cubicBezTo>
                <a:lnTo>
                  <a:pt x="1155747" y="537587"/>
                </a:lnTo>
                <a:cubicBezTo>
                  <a:pt x="1363614" y="179196"/>
                  <a:pt x="1726798" y="0"/>
                  <a:pt x="2089981" y="0"/>
                </a:cubicBezTo>
                <a:close/>
              </a:path>
            </a:pathLst>
          </a:custGeom>
          <a:gradFill flip="none" rotWithShape="1">
            <a:gsLst>
              <a:gs pos="0">
                <a:srgbClr val="F8D9B0"/>
              </a:gs>
              <a:gs pos="70000">
                <a:srgbClr val="EACAA3">
                  <a:alpha val="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形状 40"/>
          <p:cNvSpPr/>
          <p:nvPr/>
        </p:nvSpPr>
        <p:spPr>
          <a:xfrm>
            <a:off x="6751602" y="1"/>
            <a:ext cx="5440399" cy="4701493"/>
          </a:xfrm>
          <a:custGeom>
            <a:avLst/>
            <a:gdLst>
              <a:gd name="connsiteX0" fmla="*/ 0 w 5440399"/>
              <a:gd name="connsiteY0" fmla="*/ 0 h 4701493"/>
              <a:gd name="connsiteX1" fmla="*/ 5440399 w 5440399"/>
              <a:gd name="connsiteY1" fmla="*/ 0 h 4701493"/>
              <a:gd name="connsiteX2" fmla="*/ 5440399 w 5440399"/>
              <a:gd name="connsiteY2" fmla="*/ 2692170 h 4701493"/>
              <a:gd name="connsiteX3" fmla="*/ 4662750 w 5440399"/>
              <a:gd name="connsiteY3" fmla="*/ 4032945 h 4701493"/>
              <a:gd name="connsiteX4" fmla="*/ 2339108 w 5440399"/>
              <a:gd name="connsiteY4" fmla="*/ 4032945 h 470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399" h="4701493">
                <a:moveTo>
                  <a:pt x="0" y="0"/>
                </a:moveTo>
                <a:lnTo>
                  <a:pt x="5440399" y="0"/>
                </a:lnTo>
                <a:lnTo>
                  <a:pt x="5440399" y="2692170"/>
                </a:lnTo>
                <a:lnTo>
                  <a:pt x="4662750" y="4032945"/>
                </a:lnTo>
                <a:cubicBezTo>
                  <a:pt x="4145739" y="4924343"/>
                  <a:pt x="2856118" y="4924343"/>
                  <a:pt x="2339108" y="4032945"/>
                </a:cubicBez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形状 42"/>
          <p:cNvSpPr/>
          <p:nvPr/>
        </p:nvSpPr>
        <p:spPr>
          <a:xfrm rot="19503679">
            <a:off x="-625294" y="2350361"/>
            <a:ext cx="1690172" cy="1655138"/>
          </a:xfrm>
          <a:custGeom>
            <a:avLst/>
            <a:gdLst>
              <a:gd name="connsiteX0" fmla="*/ 1155121 w 1690172"/>
              <a:gd name="connsiteY0" fmla="*/ 0 h 1655138"/>
              <a:gd name="connsiteX1" fmla="*/ 1611199 w 1690172"/>
              <a:gd name="connsiteY1" fmla="*/ 786340 h 1655138"/>
              <a:gd name="connsiteX2" fmla="*/ 1110747 w 1690172"/>
              <a:gd name="connsiteY2" fmla="*/ 1655138 h 1655138"/>
              <a:gd name="connsiteX3" fmla="*/ 24992 w 1690172"/>
              <a:gd name="connsiteY3" fmla="*/ 1655138 h 1655138"/>
              <a:gd name="connsiteX4" fmla="*/ 0 w 1690172"/>
              <a:gd name="connsiteY4" fmla="*/ 1653447 h 16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72" h="1655138">
                <a:moveTo>
                  <a:pt x="1155121" y="0"/>
                </a:moveTo>
                <a:lnTo>
                  <a:pt x="1611199" y="786340"/>
                </a:lnTo>
                <a:cubicBezTo>
                  <a:pt x="1834932" y="1172086"/>
                  <a:pt x="1556680" y="1655138"/>
                  <a:pt x="1110747" y="1655138"/>
                </a:cubicBezTo>
                <a:lnTo>
                  <a:pt x="24992" y="1655138"/>
                </a:lnTo>
                <a:lnTo>
                  <a:pt x="0" y="1653447"/>
                </a:ln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等腰三角形 11"/>
          <p:cNvSpPr/>
          <p:nvPr/>
        </p:nvSpPr>
        <p:spPr>
          <a:xfrm>
            <a:off x="611821" y="-1368869"/>
            <a:ext cx="1039110" cy="968819"/>
          </a:xfrm>
          <a:custGeom>
            <a:avLst/>
            <a:gdLst>
              <a:gd name="connsiteX0" fmla="*/ 147427 w 4190187"/>
              <a:gd name="connsiteY0" fmla="*/ 2284886 h 3906742"/>
              <a:gd name="connsiteX1" fmla="*/ 1160860 w 4190187"/>
              <a:gd name="connsiteY1" fmla="*/ 537588 h 3906742"/>
              <a:gd name="connsiteX2" fmla="*/ 3029328 w 4190187"/>
              <a:gd name="connsiteY2" fmla="*/ 537588 h 3906742"/>
              <a:gd name="connsiteX3" fmla="*/ 4042761 w 4190187"/>
              <a:gd name="connsiteY3" fmla="*/ 2284886 h 3906742"/>
              <a:gd name="connsiteX4" fmla="*/ 3108527 w 4190187"/>
              <a:gd name="connsiteY4" fmla="*/ 3906742 h 3906742"/>
              <a:gd name="connsiteX5" fmla="*/ 1081661 w 4190187"/>
              <a:gd name="connsiteY5" fmla="*/ 3906742 h 3906742"/>
              <a:gd name="connsiteX6" fmla="*/ 147427 w 4190187"/>
              <a:gd name="connsiteY6" fmla="*/ 2284886 h 39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187" h="3906742">
                <a:moveTo>
                  <a:pt x="147427" y="2284886"/>
                </a:moveTo>
                <a:lnTo>
                  <a:pt x="1160860" y="537588"/>
                </a:lnTo>
                <a:cubicBezTo>
                  <a:pt x="1576594" y="-179195"/>
                  <a:pt x="2613593" y="-179195"/>
                  <a:pt x="3029328" y="537588"/>
                </a:cubicBezTo>
                <a:lnTo>
                  <a:pt x="4042761" y="2284886"/>
                </a:lnTo>
                <a:cubicBezTo>
                  <a:pt x="4460421" y="3004990"/>
                  <a:pt x="3940987" y="3906742"/>
                  <a:pt x="3108527" y="3906742"/>
                </a:cubicBezTo>
                <a:lnTo>
                  <a:pt x="1081661" y="3906742"/>
                </a:lnTo>
                <a:cubicBezTo>
                  <a:pt x="249201" y="3906742"/>
                  <a:pt x="-270233" y="3004990"/>
                  <a:pt x="147427" y="2284886"/>
                </a:cubicBezTo>
              </a:path>
            </a:pathLst>
          </a:custGeom>
          <a:gradFill flip="none" rotWithShape="1">
            <a:gsLst>
              <a:gs pos="0">
                <a:srgbClr val="EDD8A6"/>
              </a:gs>
              <a:gs pos="70000">
                <a:srgbClr val="EACAA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矩形: 圆角 19"/>
          <p:cNvSpPr/>
          <p:nvPr/>
        </p:nvSpPr>
        <p:spPr>
          <a:xfrm>
            <a:off x="723900" y="610966"/>
            <a:ext cx="10744200" cy="5636069"/>
          </a:xfrm>
          <a:prstGeom prst="roundRect">
            <a:avLst>
              <a:gd name="adj" fmla="val 9231"/>
            </a:avLst>
          </a:prstGeom>
          <a:blipFill dpi="0" rotWithShape="1">
            <a:blip r:embed="rId3" cstate="print">
              <a:extLst>
                <a:ext uri="{BEBA8EAE-BF5A-486C-A8C5-ECC9F3942E4B}">
                  <a14:imgProps xmlns:a14="http://schemas.microsoft.com/office/drawing/2010/main">
                    <a14:imgLayer r:embed="rId4">
                      <a14:imgEffect>
                        <a14:artisticBlur radius="67"/>
                      </a14:imgEffect>
                      <a14:imgEffect>
                        <a14:brightnessContrast bright="5000"/>
                      </a14:imgEffect>
                    </a14:imgLayer>
                  </a14:imgProps>
                </a:ext>
              </a:extLst>
            </a:blip>
            <a:srcRect/>
            <a:stretch>
              <a:fillRect/>
            </a:stretch>
          </a:blipFill>
          <a:ln>
            <a:noFill/>
          </a:ln>
          <a:effectLst>
            <a:outerShdw blurRad="152400" dist="88900" dir="5400000" rotWithShape="0">
              <a:srgbClr val="000000">
                <a:alpha val="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129339" y="5016662"/>
            <a:ext cx="45719" cy="741464"/>
          </a:xfrm>
          <a:prstGeom prst="roundRect">
            <a:avLst>
              <a:gd name="adj" fmla="val 50000"/>
            </a:avLst>
          </a:pr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框 34"/>
          <p:cNvSpPr txBox="1"/>
          <p:nvPr/>
        </p:nvSpPr>
        <p:spPr>
          <a:xfrm>
            <a:off x="2162558" y="2658968"/>
            <a:ext cx="6130542" cy="860425"/>
          </a:xfrm>
          <a:prstGeom prst="rect">
            <a:avLst/>
          </a:prstGeom>
          <a:noFill/>
        </p:spPr>
        <p:txBody>
          <a:bodyPr wrap="square" rtlCol="0">
            <a:spAutoFit/>
          </a:bodyPr>
          <a:lstStyle/>
          <a:p>
            <a:r>
              <a:rPr lang="zh-CN" altLang="en-US" sz="5000" dirty="0">
                <a:gradFill>
                  <a:gsLst>
                    <a:gs pos="7000">
                      <a:srgbClr val="4B597C"/>
                    </a:gs>
                    <a:gs pos="100000">
                      <a:srgbClr val="3B4A67"/>
                    </a:gs>
                  </a:gsLst>
                  <a:lin ang="5400000" scaled="1"/>
                </a:gradFill>
                <a:latin typeface="+mj-lt"/>
                <a:ea typeface="+mj-lt"/>
                <a:cs typeface="+mj-lt"/>
                <a:sym typeface="+mn-ea"/>
              </a:rPr>
              <a:t>结</a:t>
            </a:r>
            <a:r>
              <a:rPr lang="en-US" altLang="zh-CN" sz="5000" dirty="0">
                <a:gradFill>
                  <a:gsLst>
                    <a:gs pos="7000">
                      <a:srgbClr val="4B597C"/>
                    </a:gs>
                    <a:gs pos="100000">
                      <a:srgbClr val="3B4A67"/>
                    </a:gs>
                  </a:gsLst>
                  <a:lin ang="5400000" scaled="1"/>
                </a:gradFill>
                <a:latin typeface="+mj-lt"/>
                <a:ea typeface="+mj-lt"/>
                <a:cs typeface="+mj-lt"/>
                <a:sym typeface="+mn-ea"/>
              </a:rPr>
              <a:t> </a:t>
            </a:r>
            <a:r>
              <a:rPr lang="zh-CN" altLang="en-US" sz="5000" dirty="0">
                <a:gradFill>
                  <a:gsLst>
                    <a:gs pos="7000">
                      <a:srgbClr val="4B597C"/>
                    </a:gs>
                    <a:gs pos="100000">
                      <a:srgbClr val="3B4A67"/>
                    </a:gs>
                  </a:gsLst>
                  <a:lin ang="5400000" scaled="1"/>
                </a:gradFill>
                <a:latin typeface="+mj-lt"/>
                <a:ea typeface="+mj-lt"/>
                <a:cs typeface="+mj-lt"/>
                <a:sym typeface="+mn-ea"/>
              </a:rPr>
              <a:t>论</a:t>
            </a:r>
          </a:p>
        </p:txBody>
      </p:sp>
      <p:sp>
        <p:nvSpPr>
          <p:cNvPr id="36" name="椭圆 35"/>
          <p:cNvSpPr/>
          <p:nvPr/>
        </p:nvSpPr>
        <p:spPr>
          <a:xfrm>
            <a:off x="5412015" y="4528457"/>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7104743" y="5145315"/>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080172" y="47117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293100" y="1689100"/>
            <a:ext cx="1930400" cy="1930400"/>
          </a:xfrm>
          <a:prstGeom prst="ellipse">
            <a:avLst/>
          </a:prstGeom>
          <a:gradFill flip="none" rotWithShape="1">
            <a:gsLst>
              <a:gs pos="0">
                <a:srgbClr val="EACAA3"/>
              </a:gs>
              <a:gs pos="100000">
                <a:srgbClr val="EACAA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文本框 90"/>
          <p:cNvSpPr txBox="1"/>
          <p:nvPr>
            <p:custDataLst>
              <p:tags r:id="rId1"/>
            </p:custDataLst>
          </p:nvPr>
        </p:nvSpPr>
        <p:spPr>
          <a:xfrm>
            <a:off x="1334172" y="5175766"/>
            <a:ext cx="2069427" cy="460375"/>
          </a:xfrm>
          <a:prstGeom prst="rect">
            <a:avLst/>
          </a:prstGeom>
          <a:noFill/>
        </p:spPr>
        <p:txBody>
          <a:bodyPr wrap="square" rtlCol="0">
            <a:spAutoFit/>
          </a:bodyPr>
          <a:lstStyle/>
          <a:p>
            <a:pPr>
              <a:lnSpc>
                <a:spcPct val="150000"/>
              </a:lnSpc>
            </a:pPr>
            <a:r>
              <a:rPr lang="en-US" altLang="zh-CN" sz="1600" i="1" dirty="0">
                <a:gradFill>
                  <a:gsLst>
                    <a:gs pos="7000">
                      <a:srgbClr val="4B597C"/>
                    </a:gs>
                    <a:gs pos="100000">
                      <a:srgbClr val="3B4A67"/>
                    </a:gs>
                  </a:gsLst>
                  <a:lin ang="5400000" scaled="1"/>
                </a:gradFill>
                <a:latin typeface="+mj-ea"/>
                <a:ea typeface="+mj-ea"/>
                <a:sym typeface="+mn-lt"/>
              </a:rPr>
              <a:t>PART-</a:t>
            </a:r>
            <a:r>
              <a:rPr lang="en-US" altLang="zh-CN" sz="1600" i="1" dirty="0">
                <a:gradFill>
                  <a:gsLst>
                    <a:gs pos="7000">
                      <a:srgbClr val="4B597C"/>
                    </a:gs>
                    <a:gs pos="100000">
                      <a:srgbClr val="3B4A67"/>
                    </a:gs>
                  </a:gsLst>
                  <a:lin ang="5400000" scaled="1"/>
                </a:gradFill>
                <a:latin typeface="+mn-ea"/>
                <a:sym typeface="+mn-lt"/>
              </a:rPr>
              <a:t>04</a:t>
            </a:r>
          </a:p>
        </p:txBody>
      </p:sp>
      <p:sp>
        <p:nvSpPr>
          <p:cNvPr id="25" name="文本框 24"/>
          <p:cNvSpPr txBox="1"/>
          <p:nvPr/>
        </p:nvSpPr>
        <p:spPr>
          <a:xfrm>
            <a:off x="7307580" y="1219835"/>
            <a:ext cx="3681730" cy="2399665"/>
          </a:xfrm>
          <a:prstGeom prst="rect">
            <a:avLst/>
          </a:prstGeom>
          <a:noFill/>
        </p:spPr>
        <p:txBody>
          <a:bodyPr wrap="square" rtlCol="0">
            <a:spAutoFit/>
          </a:bodyPr>
          <a:lstStyle/>
          <a:p>
            <a:pPr algn="ctr"/>
            <a:r>
              <a:rPr lang="en-US" altLang="zh-CN" sz="15000" i="1" dirty="0">
                <a:solidFill>
                  <a:srgbClr val="495B7F"/>
                </a:solidFill>
                <a:latin typeface="思源黑体 Heavy" panose="020B0A00000000000000" charset="-122"/>
                <a:ea typeface="思源黑体 Heavy" panose="020B0A00000000000000" charset="-122"/>
              </a:rPr>
              <a:t>04.</a:t>
            </a:r>
          </a:p>
        </p:txBody>
      </p:sp>
      <p:sp>
        <p:nvSpPr>
          <p:cNvPr id="32" name="文本框 31"/>
          <p:cNvSpPr txBox="1"/>
          <p:nvPr/>
        </p:nvSpPr>
        <p:spPr>
          <a:xfrm rot="16200000">
            <a:off x="10041034" y="2230166"/>
            <a:ext cx="2096014" cy="200055"/>
          </a:xfrm>
          <a:prstGeom prst="rect">
            <a:avLst/>
          </a:prstGeom>
          <a:noFill/>
        </p:spPr>
        <p:txBody>
          <a:bodyPr wrap="square" rtlCol="0">
            <a:spAutoFit/>
          </a:bodyPr>
          <a:lstStyle/>
          <a:p>
            <a:pPr algn="dist"/>
            <a:r>
              <a:rPr lang="en-US" altLang="zh-CN" sz="700" i="1" dirty="0">
                <a:solidFill>
                  <a:schemeClr val="bg1">
                    <a:alpha val="62000"/>
                  </a:schemeClr>
                </a:solidFill>
                <a:latin typeface="+mj-ea"/>
                <a:ea typeface="+mj-ea"/>
              </a:rPr>
              <a:t>//////////</a:t>
            </a:r>
            <a:endParaRPr lang="zh-CN" altLang="en-US" sz="700" i="1" dirty="0">
              <a:solidFill>
                <a:schemeClr val="bg1">
                  <a:alpha val="62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par>
    </p:tnLst>
    <p:bldLst>
      <p:bldP spid="22" grpId="0" bldLvl="0" animBg="1"/>
      <p:bldP spid="35" grpId="0"/>
      <p:bldP spid="36" grpId="0" bldLvl="0" animBg="1"/>
      <p:bldP spid="37" grpId="0" bldLvl="0" animBg="1"/>
      <p:bldP spid="38" grpId="0" bldLvl="0" animBg="1"/>
      <p:bldP spid="10" grpId="0" bldLvl="0" animBg="1"/>
      <p:bldP spid="39" grpId="0"/>
      <p:bldP spid="25"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85190" y="966470"/>
            <a:ext cx="11025505" cy="5631180"/>
          </a:xfrm>
          <a:prstGeom prst="rect">
            <a:avLst/>
          </a:prstGeom>
          <a:noFill/>
        </p:spPr>
        <p:txBody>
          <a:bodyPr wrap="square" rtlCol="0">
            <a:spAutoFit/>
          </a:bodyPr>
          <a:lstStyle/>
          <a:p>
            <a:pPr indent="0" fontAlgn="auto">
              <a:lnSpc>
                <a:spcPct val="15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1、从参与调查的网民反映的情况看，我国网民网络安全感满意度维持去年水平，而网络安全治理成长很快，取得较大进步；</a:t>
            </a:r>
          </a:p>
          <a:p>
            <a:pPr indent="0" fontAlgn="auto">
              <a:lnSpc>
                <a:spcPct val="15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2、网络安全形势有所好转，个别网络安全问题和网络安全事件遇见率有所下降，但恶意炒作、不良信息泛滥问题突出，加强打击网络犯罪仍任重道远；</a:t>
            </a:r>
          </a:p>
          <a:p>
            <a:pPr indent="0" fontAlgn="auto">
              <a:lnSpc>
                <a:spcPct val="15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3、网民网络安全意识有较大提高，网民对个人信息保护和未成年人网络权益保护的成为核心诉求；</a:t>
            </a:r>
          </a:p>
          <a:p>
            <a:pPr indent="0" fontAlgn="auto">
              <a:lnSpc>
                <a:spcPct val="15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4、网络安全等级保护和关键信息基础设施保护制度持续推进，企业合规自律和网络安全保障水平有较大提升；</a:t>
            </a:r>
          </a:p>
          <a:p>
            <a:pPr indent="0" fontAlgn="auto">
              <a:lnSpc>
                <a:spcPct val="15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5、新技术创新给行业发展带来新机遇，但供应链安全问题突出，技术、人才和产业生态建设等方面存在不足。</a:t>
            </a:r>
          </a:p>
          <a:p>
            <a:pPr indent="0" fontAlgn="auto">
              <a:lnSpc>
                <a:spcPct val="150000"/>
              </a:lnSpc>
              <a:spcBef>
                <a:spcPts val="0"/>
              </a:spcBef>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6、网络安全新业态的形成带动了经济发展的新动能，为信息技术和网络安全行业发展带来许多新机遇。调查数据显示从业人员网民普遍对行业的发展持比较乐观的态度，对网络安全产业发挥服务能力助力数字经济发展充满信心。</a:t>
            </a:r>
          </a:p>
        </p:txBody>
      </p:sp>
      <p:sp>
        <p:nvSpPr>
          <p:cNvPr id="12" name="文本框 11"/>
          <p:cNvSpPr txBox="1"/>
          <p:nvPr/>
        </p:nvSpPr>
        <p:spPr>
          <a:xfrm>
            <a:off x="791210" y="337185"/>
            <a:ext cx="9525635" cy="475615"/>
          </a:xfrm>
          <a:prstGeom prst="rect">
            <a:avLst/>
          </a:prstGeom>
          <a:noFill/>
        </p:spPr>
        <p:txBody>
          <a:bodyPr wrap="square" rtlCol="0">
            <a:spAutoFit/>
          </a:bodyPr>
          <a:lstStyle/>
          <a:p>
            <a:r>
              <a:rPr lang="zh-CN" altLang="en-US" sz="2500">
                <a:latin typeface="宋体" panose="02010600030101010101" pitchFamily="2" charset="-122"/>
                <a:ea typeface="宋体" panose="02010600030101010101" pitchFamily="2" charset="-122"/>
                <a:cs typeface="宋体" panose="02010600030101010101" pitchFamily="2" charset="-122"/>
              </a:rPr>
              <a:t>结论</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任意多边形: 形状 29"/>
          <p:cNvSpPr/>
          <p:nvPr/>
        </p:nvSpPr>
        <p:spPr>
          <a:xfrm>
            <a:off x="722363" y="4114442"/>
            <a:ext cx="4179963" cy="2743559"/>
          </a:xfrm>
          <a:custGeom>
            <a:avLst/>
            <a:gdLst>
              <a:gd name="connsiteX0" fmla="*/ 2089981 w 4179963"/>
              <a:gd name="connsiteY0" fmla="*/ 0 h 2743559"/>
              <a:gd name="connsiteX1" fmla="*/ 3024215 w 4179963"/>
              <a:gd name="connsiteY1" fmla="*/ 537587 h 2743559"/>
              <a:gd name="connsiteX2" fmla="*/ 4037648 w 4179963"/>
              <a:gd name="connsiteY2" fmla="*/ 2284885 h 2743559"/>
              <a:gd name="connsiteX3" fmla="*/ 4177862 w 4179963"/>
              <a:gd name="connsiteY3" fmla="*/ 2701960 h 2743559"/>
              <a:gd name="connsiteX4" fmla="*/ 4179963 w 4179963"/>
              <a:gd name="connsiteY4" fmla="*/ 2743559 h 2743559"/>
              <a:gd name="connsiteX5" fmla="*/ 0 w 4179963"/>
              <a:gd name="connsiteY5" fmla="*/ 2743559 h 2743559"/>
              <a:gd name="connsiteX6" fmla="*/ 2101 w 4179963"/>
              <a:gd name="connsiteY6" fmla="*/ 2701960 h 2743559"/>
              <a:gd name="connsiteX7" fmla="*/ 142314 w 4179963"/>
              <a:gd name="connsiteY7" fmla="*/ 2284885 h 2743559"/>
              <a:gd name="connsiteX8" fmla="*/ 1155747 w 4179963"/>
              <a:gd name="connsiteY8" fmla="*/ 537587 h 2743559"/>
              <a:gd name="connsiteX9" fmla="*/ 2089981 w 4179963"/>
              <a:gd name="connsiteY9" fmla="*/ 0 h 274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963" h="2743559">
                <a:moveTo>
                  <a:pt x="2089981" y="0"/>
                </a:moveTo>
                <a:cubicBezTo>
                  <a:pt x="2453164" y="0"/>
                  <a:pt x="2816348" y="179196"/>
                  <a:pt x="3024215" y="537587"/>
                </a:cubicBezTo>
                <a:lnTo>
                  <a:pt x="4037648" y="2284885"/>
                </a:lnTo>
                <a:cubicBezTo>
                  <a:pt x="4115960" y="2419905"/>
                  <a:pt x="4161326" y="2561310"/>
                  <a:pt x="4177862" y="2701960"/>
                </a:cubicBezTo>
                <a:lnTo>
                  <a:pt x="4179963" y="2743559"/>
                </a:lnTo>
                <a:lnTo>
                  <a:pt x="0" y="2743559"/>
                </a:lnTo>
                <a:lnTo>
                  <a:pt x="2101" y="2701960"/>
                </a:lnTo>
                <a:cubicBezTo>
                  <a:pt x="18636" y="2561310"/>
                  <a:pt x="64003" y="2419905"/>
                  <a:pt x="142314" y="2284885"/>
                </a:cubicBezTo>
                <a:lnTo>
                  <a:pt x="1155747" y="537587"/>
                </a:lnTo>
                <a:cubicBezTo>
                  <a:pt x="1363614" y="179196"/>
                  <a:pt x="1726798" y="0"/>
                  <a:pt x="2089981" y="0"/>
                </a:cubicBezTo>
                <a:close/>
              </a:path>
            </a:pathLst>
          </a:custGeom>
          <a:gradFill flip="none" rotWithShape="1">
            <a:gsLst>
              <a:gs pos="0">
                <a:srgbClr val="F8D9B0"/>
              </a:gs>
              <a:gs pos="70000">
                <a:srgbClr val="EACAA3">
                  <a:alpha val="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形状 40"/>
          <p:cNvSpPr/>
          <p:nvPr/>
        </p:nvSpPr>
        <p:spPr>
          <a:xfrm>
            <a:off x="6751602" y="1"/>
            <a:ext cx="5440399" cy="4701493"/>
          </a:xfrm>
          <a:custGeom>
            <a:avLst/>
            <a:gdLst>
              <a:gd name="connsiteX0" fmla="*/ 0 w 5440399"/>
              <a:gd name="connsiteY0" fmla="*/ 0 h 4701493"/>
              <a:gd name="connsiteX1" fmla="*/ 5440399 w 5440399"/>
              <a:gd name="connsiteY1" fmla="*/ 0 h 4701493"/>
              <a:gd name="connsiteX2" fmla="*/ 5440399 w 5440399"/>
              <a:gd name="connsiteY2" fmla="*/ 2692170 h 4701493"/>
              <a:gd name="connsiteX3" fmla="*/ 4662750 w 5440399"/>
              <a:gd name="connsiteY3" fmla="*/ 4032945 h 4701493"/>
              <a:gd name="connsiteX4" fmla="*/ 2339108 w 5440399"/>
              <a:gd name="connsiteY4" fmla="*/ 4032945 h 470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399" h="4701493">
                <a:moveTo>
                  <a:pt x="0" y="0"/>
                </a:moveTo>
                <a:lnTo>
                  <a:pt x="5440399" y="0"/>
                </a:lnTo>
                <a:lnTo>
                  <a:pt x="5440399" y="2692170"/>
                </a:lnTo>
                <a:lnTo>
                  <a:pt x="4662750" y="4032945"/>
                </a:lnTo>
                <a:cubicBezTo>
                  <a:pt x="4145739" y="4924343"/>
                  <a:pt x="2856118" y="4924343"/>
                  <a:pt x="2339108" y="4032945"/>
                </a:cubicBez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形状 42"/>
          <p:cNvSpPr/>
          <p:nvPr/>
        </p:nvSpPr>
        <p:spPr>
          <a:xfrm rot="19503679">
            <a:off x="-625294" y="2350361"/>
            <a:ext cx="1690172" cy="1655138"/>
          </a:xfrm>
          <a:custGeom>
            <a:avLst/>
            <a:gdLst>
              <a:gd name="connsiteX0" fmla="*/ 1155121 w 1690172"/>
              <a:gd name="connsiteY0" fmla="*/ 0 h 1655138"/>
              <a:gd name="connsiteX1" fmla="*/ 1611199 w 1690172"/>
              <a:gd name="connsiteY1" fmla="*/ 786340 h 1655138"/>
              <a:gd name="connsiteX2" fmla="*/ 1110747 w 1690172"/>
              <a:gd name="connsiteY2" fmla="*/ 1655138 h 1655138"/>
              <a:gd name="connsiteX3" fmla="*/ 24992 w 1690172"/>
              <a:gd name="connsiteY3" fmla="*/ 1655138 h 1655138"/>
              <a:gd name="connsiteX4" fmla="*/ 0 w 1690172"/>
              <a:gd name="connsiteY4" fmla="*/ 1653447 h 16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72" h="1655138">
                <a:moveTo>
                  <a:pt x="1155121" y="0"/>
                </a:moveTo>
                <a:lnTo>
                  <a:pt x="1611199" y="786340"/>
                </a:lnTo>
                <a:cubicBezTo>
                  <a:pt x="1834932" y="1172086"/>
                  <a:pt x="1556680" y="1655138"/>
                  <a:pt x="1110747" y="1655138"/>
                </a:cubicBezTo>
                <a:lnTo>
                  <a:pt x="24992" y="1655138"/>
                </a:lnTo>
                <a:lnTo>
                  <a:pt x="0" y="1653447"/>
                </a:ln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等腰三角形 11"/>
          <p:cNvSpPr/>
          <p:nvPr/>
        </p:nvSpPr>
        <p:spPr>
          <a:xfrm>
            <a:off x="611821" y="-1368869"/>
            <a:ext cx="1039110" cy="968819"/>
          </a:xfrm>
          <a:custGeom>
            <a:avLst/>
            <a:gdLst>
              <a:gd name="connsiteX0" fmla="*/ 147427 w 4190187"/>
              <a:gd name="connsiteY0" fmla="*/ 2284886 h 3906742"/>
              <a:gd name="connsiteX1" fmla="*/ 1160860 w 4190187"/>
              <a:gd name="connsiteY1" fmla="*/ 537588 h 3906742"/>
              <a:gd name="connsiteX2" fmla="*/ 3029328 w 4190187"/>
              <a:gd name="connsiteY2" fmla="*/ 537588 h 3906742"/>
              <a:gd name="connsiteX3" fmla="*/ 4042761 w 4190187"/>
              <a:gd name="connsiteY3" fmla="*/ 2284886 h 3906742"/>
              <a:gd name="connsiteX4" fmla="*/ 3108527 w 4190187"/>
              <a:gd name="connsiteY4" fmla="*/ 3906742 h 3906742"/>
              <a:gd name="connsiteX5" fmla="*/ 1081661 w 4190187"/>
              <a:gd name="connsiteY5" fmla="*/ 3906742 h 3906742"/>
              <a:gd name="connsiteX6" fmla="*/ 147427 w 4190187"/>
              <a:gd name="connsiteY6" fmla="*/ 2284886 h 39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187" h="3906742">
                <a:moveTo>
                  <a:pt x="147427" y="2284886"/>
                </a:moveTo>
                <a:lnTo>
                  <a:pt x="1160860" y="537588"/>
                </a:lnTo>
                <a:cubicBezTo>
                  <a:pt x="1576594" y="-179195"/>
                  <a:pt x="2613593" y="-179195"/>
                  <a:pt x="3029328" y="537588"/>
                </a:cubicBezTo>
                <a:lnTo>
                  <a:pt x="4042761" y="2284886"/>
                </a:lnTo>
                <a:cubicBezTo>
                  <a:pt x="4460421" y="3004990"/>
                  <a:pt x="3940987" y="3906742"/>
                  <a:pt x="3108527" y="3906742"/>
                </a:cubicBezTo>
                <a:lnTo>
                  <a:pt x="1081661" y="3906742"/>
                </a:lnTo>
                <a:cubicBezTo>
                  <a:pt x="249201" y="3906742"/>
                  <a:pt x="-270233" y="3004990"/>
                  <a:pt x="147427" y="2284886"/>
                </a:cubicBezTo>
              </a:path>
            </a:pathLst>
          </a:custGeom>
          <a:gradFill flip="none" rotWithShape="1">
            <a:gsLst>
              <a:gs pos="0">
                <a:srgbClr val="EDD8A6"/>
              </a:gs>
              <a:gs pos="70000">
                <a:srgbClr val="EACAA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矩形: 圆角 19"/>
          <p:cNvSpPr/>
          <p:nvPr/>
        </p:nvSpPr>
        <p:spPr>
          <a:xfrm>
            <a:off x="723900" y="610966"/>
            <a:ext cx="10744200" cy="5636069"/>
          </a:xfrm>
          <a:prstGeom prst="roundRect">
            <a:avLst>
              <a:gd name="adj" fmla="val 9231"/>
            </a:avLst>
          </a:prstGeom>
          <a:blipFill dpi="0" rotWithShape="1">
            <a:blip r:embed="rId2" cstate="print">
              <a:extLst>
                <a:ext uri="{BEBA8EAE-BF5A-486C-A8C5-ECC9F3942E4B}">
                  <a14:imgProps xmlns:a14="http://schemas.microsoft.com/office/drawing/2010/main">
                    <a14:imgLayer r:embed="rId3">
                      <a14:imgEffect>
                        <a14:artisticBlur radius="67"/>
                      </a14:imgEffect>
                      <a14:imgEffect>
                        <a14:brightnessContrast bright="5000"/>
                      </a14:imgEffect>
                    </a14:imgLayer>
                  </a14:imgProps>
                </a:ext>
              </a:extLst>
            </a:blip>
            <a:srcRect/>
            <a:stretch>
              <a:fillRect/>
            </a:stretch>
          </a:blipFill>
          <a:ln>
            <a:noFill/>
          </a:ln>
          <a:effectLst>
            <a:outerShdw blurRad="152400" dist="88900" dir="5400000" rotWithShape="0">
              <a:srgbClr val="000000">
                <a:alpha val="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937258" y="2658968"/>
            <a:ext cx="6130542" cy="860425"/>
          </a:xfrm>
          <a:prstGeom prst="rect">
            <a:avLst/>
          </a:prstGeom>
          <a:noFill/>
        </p:spPr>
        <p:txBody>
          <a:bodyPr wrap="square" rtlCol="0">
            <a:spAutoFit/>
          </a:bodyPr>
          <a:lstStyle/>
          <a:p>
            <a:pPr algn="ctr"/>
            <a:r>
              <a:rPr lang="zh-CN" altLang="en-US" sz="5000" dirty="0">
                <a:gradFill>
                  <a:gsLst>
                    <a:gs pos="7000">
                      <a:srgbClr val="4B597C"/>
                    </a:gs>
                    <a:gs pos="100000">
                      <a:srgbClr val="3B4A67"/>
                    </a:gs>
                  </a:gsLst>
                  <a:lin ang="5400000" scaled="1"/>
                </a:gradFill>
                <a:latin typeface="+mj-lt"/>
                <a:ea typeface="+mj-lt"/>
                <a:cs typeface="+mj-lt"/>
                <a:sym typeface="+mn-ea"/>
              </a:rPr>
              <a:t>感谢聆听！</a:t>
            </a:r>
          </a:p>
        </p:txBody>
      </p:sp>
      <p:sp>
        <p:nvSpPr>
          <p:cNvPr id="36" name="椭圆 35"/>
          <p:cNvSpPr/>
          <p:nvPr/>
        </p:nvSpPr>
        <p:spPr>
          <a:xfrm>
            <a:off x="5412015" y="4528457"/>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7104743" y="5145315"/>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080172" y="47117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293100" y="1689100"/>
            <a:ext cx="1930400" cy="1930400"/>
          </a:xfrm>
          <a:prstGeom prst="ellipse">
            <a:avLst/>
          </a:prstGeom>
          <a:gradFill flip="none" rotWithShape="1">
            <a:gsLst>
              <a:gs pos="0">
                <a:srgbClr val="EACAA3"/>
              </a:gs>
              <a:gs pos="100000">
                <a:srgbClr val="EACAA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rot="16200000">
            <a:off x="10041034" y="2230166"/>
            <a:ext cx="2096014" cy="200055"/>
          </a:xfrm>
          <a:prstGeom prst="rect">
            <a:avLst/>
          </a:prstGeom>
          <a:noFill/>
        </p:spPr>
        <p:txBody>
          <a:bodyPr wrap="square" rtlCol="0">
            <a:spAutoFit/>
          </a:bodyPr>
          <a:lstStyle/>
          <a:p>
            <a:pPr algn="dist"/>
            <a:r>
              <a:rPr lang="en-US" altLang="zh-CN" sz="700" i="1" dirty="0">
                <a:solidFill>
                  <a:schemeClr val="bg1">
                    <a:alpha val="62000"/>
                  </a:schemeClr>
                </a:solidFill>
                <a:latin typeface="+mj-ea"/>
                <a:ea typeface="+mj-ea"/>
              </a:rPr>
              <a:t>//////////</a:t>
            </a:r>
            <a:endParaRPr lang="zh-CN" altLang="en-US" sz="700" i="1" dirty="0">
              <a:solidFill>
                <a:schemeClr val="bg1">
                  <a:alpha val="62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par>
    </p:tnLst>
    <p:bldLst>
      <p:bldP spid="35" grpId="0"/>
      <p:bldP spid="36" grpId="0" bldLvl="0" animBg="1"/>
      <p:bldP spid="37" grpId="0" bldLvl="0" animBg="1"/>
      <p:bldP spid="38" grpId="0" bldLvl="0" animBg="1"/>
      <p:bldP spid="10" grpId="0" bldLvl="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04850" y="285750"/>
            <a:ext cx="10991850" cy="6305550"/>
          </a:xfrm>
          <a:prstGeom prst="roundRect">
            <a:avLst>
              <a:gd name="adj" fmla="val 4819"/>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en-US" altLang="zh-CN" sz="2400" dirty="0" smtClean="0">
                <a:latin typeface="仿宋" panose="02010609060101010101" pitchFamily="49" charset="-122"/>
                <a:ea typeface="仿宋" panose="02010609060101010101" pitchFamily="49" charset="-122"/>
              </a:rPr>
              <a:t>    2021</a:t>
            </a:r>
            <a:r>
              <a:rPr lang="zh-CN" altLang="zh-CN" sz="2400" dirty="0">
                <a:latin typeface="仿宋" panose="02010609060101010101" pitchFamily="49" charset="-122"/>
                <a:ea typeface="仿宋" panose="02010609060101010101" pitchFamily="49" charset="-122"/>
              </a:rPr>
              <a:t>年度全国网民网络安全感满意度调查活动恰逢中国共产党建党</a:t>
            </a:r>
            <a:r>
              <a:rPr lang="en-US" altLang="zh-CN" sz="2400" dirty="0">
                <a:latin typeface="仿宋" panose="02010609060101010101" pitchFamily="49" charset="-122"/>
                <a:ea typeface="仿宋" panose="02010609060101010101" pitchFamily="49" charset="-122"/>
              </a:rPr>
              <a:t>100</a:t>
            </a:r>
            <a:r>
              <a:rPr lang="zh-CN" altLang="zh-CN" sz="2400" dirty="0">
                <a:latin typeface="仿宋" panose="02010609060101010101" pitchFamily="49" charset="-122"/>
                <a:ea typeface="仿宋" panose="02010609060101010101" pitchFamily="49" charset="-122"/>
              </a:rPr>
              <a:t>周年。我国宣布实现了第一个百年奋斗目标，在中华大地上全面建成了小康社会，历史性地解决了绝对贫困问题，正在意气风发向着全面建成社会主义现代化强国的第二个百年奋斗目标迈进</a:t>
            </a:r>
            <a:r>
              <a:rPr lang="zh-CN" altLang="zh-CN" sz="2400" dirty="0" smtClean="0">
                <a:latin typeface="仿宋" panose="02010609060101010101" pitchFamily="49" charset="-122"/>
                <a:ea typeface="仿宋" panose="02010609060101010101" pitchFamily="49" charset="-122"/>
              </a:rPr>
              <a:t>。</a:t>
            </a:r>
            <a:endParaRPr lang="en-US" altLang="zh-CN" sz="2400" dirty="0" smtClean="0">
              <a:latin typeface="仿宋" panose="02010609060101010101" pitchFamily="49" charset="-122"/>
              <a:ea typeface="仿宋" panose="02010609060101010101" pitchFamily="49" charset="-122"/>
            </a:endParaRPr>
          </a:p>
          <a:p>
            <a:pPr>
              <a:lnSpc>
                <a:spcPct val="150000"/>
              </a:lnSpc>
            </a:pPr>
            <a:r>
              <a:rPr lang="en-US" altLang="zh-CN" sz="2400" dirty="0">
                <a:latin typeface="仿宋" panose="02010609060101010101" pitchFamily="49" charset="-122"/>
                <a:ea typeface="仿宋" panose="02010609060101010101" pitchFamily="49" charset="-122"/>
              </a:rPr>
              <a:t> </a:t>
            </a:r>
            <a:r>
              <a:rPr lang="en-US" altLang="zh-CN" sz="2400" dirty="0" smtClean="0">
                <a:latin typeface="仿宋" panose="02010609060101010101" pitchFamily="49" charset="-122"/>
                <a:ea typeface="仿宋" panose="02010609060101010101" pitchFamily="49" charset="-122"/>
              </a:rPr>
              <a:t>   </a:t>
            </a:r>
            <a:r>
              <a:rPr lang="zh-CN" altLang="zh-CN" sz="2400" dirty="0" smtClean="0">
                <a:latin typeface="仿宋" panose="02010609060101010101" pitchFamily="49" charset="-122"/>
                <a:ea typeface="仿宋" panose="02010609060101010101" pitchFamily="49" charset="-122"/>
              </a:rPr>
              <a:t>开展</a:t>
            </a:r>
            <a:r>
              <a:rPr lang="zh-CN" altLang="zh-CN" sz="2400" dirty="0">
                <a:latin typeface="仿宋" panose="02010609060101010101" pitchFamily="49" charset="-122"/>
                <a:ea typeface="仿宋" panose="02010609060101010101" pitchFamily="49" charset="-122"/>
              </a:rPr>
              <a:t>网络安全感满意度调查活动既是收集人民群众对网络安全治理的意见和建议的重要手段，也是贯彻“江山就是人民、人民就是江山”的理念，实践“网络安全为人民，网络安全靠人民”重要思想的重要举措</a:t>
            </a:r>
            <a:r>
              <a:rPr lang="zh-CN" altLang="zh-CN" sz="2400" dirty="0" smtClean="0">
                <a:latin typeface="仿宋" panose="02010609060101010101" pitchFamily="49" charset="-122"/>
                <a:ea typeface="仿宋" panose="02010609060101010101" pitchFamily="49" charset="-122"/>
              </a:rPr>
              <a:t>。</a:t>
            </a:r>
            <a:endParaRPr lang="en-US" altLang="zh-CN" sz="2400" dirty="0" smtClean="0">
              <a:latin typeface="仿宋" panose="02010609060101010101" pitchFamily="49" charset="-122"/>
              <a:ea typeface="仿宋" panose="02010609060101010101" pitchFamily="49" charset="-122"/>
            </a:endParaRPr>
          </a:p>
          <a:p>
            <a:pPr>
              <a:lnSpc>
                <a:spcPct val="150000"/>
              </a:lnSpc>
            </a:pPr>
            <a:r>
              <a:rPr lang="en-US" altLang="zh-CN" sz="2400" dirty="0">
                <a:latin typeface="仿宋" panose="02010609060101010101" pitchFamily="49" charset="-122"/>
                <a:ea typeface="仿宋" panose="02010609060101010101" pitchFamily="49" charset="-122"/>
              </a:rPr>
              <a:t> </a:t>
            </a:r>
            <a:r>
              <a:rPr lang="en-US" altLang="zh-CN" sz="2400" dirty="0" smtClean="0">
                <a:latin typeface="仿宋" panose="02010609060101010101" pitchFamily="49" charset="-122"/>
                <a:ea typeface="仿宋" panose="02010609060101010101" pitchFamily="49" charset="-122"/>
              </a:rPr>
              <a:t>   </a:t>
            </a:r>
            <a:r>
              <a:rPr lang="zh-CN" altLang="zh-CN" sz="2400" dirty="0" smtClean="0">
                <a:latin typeface="仿宋" panose="02010609060101010101" pitchFamily="49" charset="-122"/>
                <a:ea typeface="仿宋" panose="02010609060101010101" pitchFamily="49" charset="-122"/>
              </a:rPr>
              <a:t>本年度</a:t>
            </a:r>
            <a:r>
              <a:rPr lang="zh-CN" altLang="zh-CN" sz="2400" dirty="0">
                <a:latin typeface="仿宋" panose="02010609060101010101" pitchFamily="49" charset="-122"/>
                <a:ea typeface="仿宋" panose="02010609060101010101" pitchFamily="49" charset="-122"/>
              </a:rPr>
              <a:t>调查活动由全国</a:t>
            </a:r>
            <a:r>
              <a:rPr lang="en-US" altLang="zh-CN" sz="2400" dirty="0">
                <a:latin typeface="仿宋" panose="02010609060101010101" pitchFamily="49" charset="-122"/>
                <a:ea typeface="仿宋" panose="02010609060101010101" pitchFamily="49" charset="-122"/>
              </a:rPr>
              <a:t>135</a:t>
            </a:r>
            <a:r>
              <a:rPr lang="zh-CN" altLang="zh-CN" sz="2400" dirty="0">
                <a:latin typeface="仿宋" panose="02010609060101010101" pitchFamily="49" charset="-122"/>
                <a:ea typeface="仿宋" panose="02010609060101010101" pitchFamily="49" charset="-122"/>
              </a:rPr>
              <a:t>家网络安全行业协会及相关社会组织联合发起，公安、网信等各级政府网络安全主管部门对活动给予了强有力的指导和支持。同时各级业务主管部门也给予了大力的关心和支持，各参与单位和企业、机构等密切配合，为活动的成功举行打下坚实的基础。</a:t>
            </a:r>
            <a:endParaRPr lang="zh-CN" altLang="en-US" sz="24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圆角矩形 1"/>
          <p:cNvSpPr/>
          <p:nvPr/>
        </p:nvSpPr>
        <p:spPr>
          <a:xfrm>
            <a:off x="628650" y="762000"/>
            <a:ext cx="11182350" cy="5212080"/>
          </a:xfrm>
          <a:prstGeom prst="roundRect">
            <a:avLst>
              <a:gd name="adj" fmla="val 4225"/>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US" altLang="zh-CN" sz="2400" dirty="0" smtClean="0">
                <a:latin typeface="仿宋" panose="02010609060101010101" pitchFamily="49" charset="-122"/>
                <a:ea typeface="仿宋" panose="02010609060101010101" pitchFamily="49" charset="-122"/>
              </a:rPr>
              <a:t>    2021</a:t>
            </a:r>
            <a:r>
              <a:rPr lang="zh-CN" altLang="zh-CN" sz="2400" dirty="0">
                <a:latin typeface="仿宋" panose="02010609060101010101" pitchFamily="49" charset="-122"/>
                <a:ea typeface="仿宋" panose="02010609060101010101" pitchFamily="49" charset="-122"/>
              </a:rPr>
              <a:t>年</a:t>
            </a:r>
            <a:r>
              <a:rPr lang="en-US" altLang="zh-CN" sz="2400" dirty="0">
                <a:latin typeface="仿宋" panose="02010609060101010101" pitchFamily="49" charset="-122"/>
                <a:ea typeface="仿宋" panose="02010609060101010101" pitchFamily="49" charset="-122"/>
              </a:rPr>
              <a:t>8</a:t>
            </a:r>
            <a:r>
              <a:rPr lang="zh-CN" altLang="zh-CN" sz="2400" dirty="0">
                <a:latin typeface="仿宋" panose="02010609060101010101" pitchFamily="49" charset="-122"/>
                <a:ea typeface="仿宋" panose="02010609060101010101" pitchFamily="49" charset="-122"/>
              </a:rPr>
              <a:t>月，以</a:t>
            </a:r>
            <a:r>
              <a:rPr lang="en-US" altLang="zh-CN" sz="2400" dirty="0">
                <a:latin typeface="仿宋" panose="02010609060101010101" pitchFamily="49" charset="-122"/>
                <a:ea typeface="仿宋" panose="02010609060101010101" pitchFamily="49" charset="-122"/>
              </a:rPr>
              <a:t>“</a:t>
            </a:r>
            <a:r>
              <a:rPr lang="zh-CN" altLang="zh-CN" sz="2400" dirty="0">
                <a:latin typeface="仿宋" panose="02010609060101010101" pitchFamily="49" charset="-122"/>
                <a:ea typeface="仿宋" panose="02010609060101010101" pitchFamily="49" charset="-122"/>
              </a:rPr>
              <a:t>网络安全为人民，网络安全靠人民</a:t>
            </a:r>
            <a:r>
              <a:rPr lang="en-US" altLang="zh-CN" sz="2400" dirty="0">
                <a:latin typeface="仿宋" panose="02010609060101010101" pitchFamily="49" charset="-122"/>
                <a:ea typeface="仿宋" panose="02010609060101010101" pitchFamily="49" charset="-122"/>
              </a:rPr>
              <a:t>”</a:t>
            </a:r>
            <a:r>
              <a:rPr lang="zh-CN" altLang="zh-CN" sz="2400" dirty="0">
                <a:latin typeface="仿宋" panose="02010609060101010101" pitchFamily="49" charset="-122"/>
                <a:ea typeface="仿宋" panose="02010609060101010101" pitchFamily="49" charset="-122"/>
              </a:rPr>
              <a:t>为活动主题的</a:t>
            </a:r>
            <a:r>
              <a:rPr lang="en-US" altLang="zh-CN" sz="2400" dirty="0">
                <a:latin typeface="仿宋" panose="02010609060101010101" pitchFamily="49" charset="-122"/>
                <a:ea typeface="仿宋" panose="02010609060101010101" pitchFamily="49" charset="-122"/>
              </a:rPr>
              <a:t>2021</a:t>
            </a:r>
            <a:r>
              <a:rPr lang="zh-CN" altLang="zh-CN" sz="2400" dirty="0">
                <a:latin typeface="仿宋" panose="02010609060101010101" pitchFamily="49" charset="-122"/>
                <a:ea typeface="仿宋" panose="02010609060101010101" pitchFamily="49" charset="-122"/>
              </a:rPr>
              <a:t>网民网络安全感满意度调查活动正式启动，</a:t>
            </a:r>
            <a:r>
              <a:rPr lang="en-US" altLang="zh-CN" sz="2400" dirty="0">
                <a:latin typeface="仿宋" panose="02010609060101010101" pitchFamily="49" charset="-122"/>
                <a:ea typeface="仿宋" panose="02010609060101010101" pitchFamily="49" charset="-122"/>
              </a:rPr>
              <a:t>8</a:t>
            </a:r>
            <a:r>
              <a:rPr lang="zh-CN" altLang="zh-CN" sz="2400" dirty="0">
                <a:latin typeface="仿宋" panose="02010609060101010101" pitchFamily="49" charset="-122"/>
                <a:ea typeface="仿宋" panose="02010609060101010101" pitchFamily="49" charset="-122"/>
              </a:rPr>
              <a:t>月</a:t>
            </a:r>
            <a:r>
              <a:rPr lang="en-US" altLang="zh-CN" sz="2400" dirty="0">
                <a:latin typeface="仿宋" panose="02010609060101010101" pitchFamily="49" charset="-122"/>
                <a:ea typeface="仿宋" panose="02010609060101010101" pitchFamily="49" charset="-122"/>
              </a:rPr>
              <a:t>3</a:t>
            </a:r>
            <a:r>
              <a:rPr lang="zh-CN" altLang="zh-CN" sz="2400" dirty="0">
                <a:latin typeface="仿宋" panose="02010609060101010101" pitchFamily="49" charset="-122"/>
                <a:ea typeface="仿宋" panose="02010609060101010101" pitchFamily="49" charset="-122"/>
              </a:rPr>
              <a:t>日上午</a:t>
            </a:r>
            <a:r>
              <a:rPr lang="en-US" altLang="zh-CN" sz="2400" dirty="0">
                <a:latin typeface="仿宋" panose="02010609060101010101" pitchFamily="49" charset="-122"/>
                <a:ea typeface="仿宋" panose="02010609060101010101" pitchFamily="49" charset="-122"/>
              </a:rPr>
              <a:t>9</a:t>
            </a:r>
            <a:r>
              <a:rPr lang="zh-CN" altLang="zh-CN" sz="2400" dirty="0">
                <a:latin typeface="仿宋" panose="02010609060101010101" pitchFamily="49" charset="-122"/>
                <a:ea typeface="仿宋" panose="02010609060101010101" pitchFamily="49" charset="-122"/>
              </a:rPr>
              <a:t>时活动正式对外采集数据，全国各大网络平台同步开通线上采集通道，至</a:t>
            </a:r>
            <a:r>
              <a:rPr lang="en-US" altLang="zh-CN" sz="2400" dirty="0">
                <a:latin typeface="仿宋" panose="02010609060101010101" pitchFamily="49" charset="-122"/>
                <a:ea typeface="仿宋" panose="02010609060101010101" pitchFamily="49" charset="-122"/>
              </a:rPr>
              <a:t>8</a:t>
            </a:r>
            <a:r>
              <a:rPr lang="zh-CN" altLang="zh-CN" sz="2400" dirty="0">
                <a:latin typeface="仿宋" panose="02010609060101010101" pitchFamily="49" charset="-122"/>
                <a:ea typeface="仿宋" panose="02010609060101010101" pitchFamily="49" charset="-122"/>
              </a:rPr>
              <a:t>月</a:t>
            </a:r>
            <a:r>
              <a:rPr lang="en-US" altLang="zh-CN" sz="2400" dirty="0">
                <a:latin typeface="仿宋" panose="02010609060101010101" pitchFamily="49" charset="-122"/>
                <a:ea typeface="仿宋" panose="02010609060101010101" pitchFamily="49" charset="-122"/>
              </a:rPr>
              <a:t>12</a:t>
            </a:r>
            <a:r>
              <a:rPr lang="zh-CN" altLang="zh-CN" sz="2400" dirty="0">
                <a:latin typeface="仿宋" panose="02010609060101010101" pitchFamily="49" charset="-122"/>
                <a:ea typeface="仿宋" panose="02010609060101010101" pitchFamily="49" charset="-122"/>
              </a:rPr>
              <a:t>日</a:t>
            </a:r>
            <a:r>
              <a:rPr lang="en-US" altLang="zh-CN" sz="2400" dirty="0">
                <a:latin typeface="仿宋" panose="02010609060101010101" pitchFamily="49" charset="-122"/>
                <a:ea typeface="仿宋" panose="02010609060101010101" pitchFamily="49" charset="-122"/>
              </a:rPr>
              <a:t>24</a:t>
            </a:r>
            <a:r>
              <a:rPr lang="zh-CN" altLang="zh-CN" sz="2400" dirty="0">
                <a:latin typeface="仿宋" panose="02010609060101010101" pitchFamily="49" charset="-122"/>
                <a:ea typeface="仿宋" panose="02010609060101010101" pitchFamily="49" charset="-122"/>
              </a:rPr>
              <a:t>时结束。 </a:t>
            </a:r>
          </a:p>
          <a:p>
            <a:pPr>
              <a:lnSpc>
                <a:spcPct val="150000"/>
              </a:lnSpc>
            </a:pPr>
            <a:r>
              <a:rPr lang="en-US" altLang="zh-CN" sz="2400" dirty="0" smtClean="0">
                <a:latin typeface="仿宋" panose="02010609060101010101" pitchFamily="49" charset="-122"/>
                <a:ea typeface="仿宋" panose="02010609060101010101" pitchFamily="49" charset="-122"/>
              </a:rPr>
              <a:t>    </a:t>
            </a:r>
            <a:r>
              <a:rPr lang="zh-CN" altLang="zh-CN" sz="2400" dirty="0" smtClean="0">
                <a:latin typeface="仿宋" panose="02010609060101010101" pitchFamily="49" charset="-122"/>
                <a:ea typeface="仿宋" panose="02010609060101010101" pitchFamily="49" charset="-122"/>
              </a:rPr>
              <a:t>本</a:t>
            </a:r>
            <a:r>
              <a:rPr lang="zh-CN" altLang="zh-CN" sz="2400" dirty="0">
                <a:latin typeface="仿宋" panose="02010609060101010101" pitchFamily="49" charset="-122"/>
                <a:ea typeface="仿宋" panose="02010609060101010101" pitchFamily="49" charset="-122"/>
              </a:rPr>
              <a:t>次调查活动全国收回的问卷总数为</a:t>
            </a:r>
            <a:r>
              <a:rPr lang="en-US" altLang="zh-CN" sz="2400" dirty="0">
                <a:latin typeface="仿宋" panose="02010609060101010101" pitchFamily="49" charset="-122"/>
                <a:ea typeface="仿宋" panose="02010609060101010101" pitchFamily="49" charset="-122"/>
              </a:rPr>
              <a:t>284.5235</a:t>
            </a:r>
            <a:r>
              <a:rPr lang="zh-CN" altLang="zh-CN" sz="2400" dirty="0">
                <a:latin typeface="仿宋" panose="02010609060101010101" pitchFamily="49" charset="-122"/>
                <a:ea typeface="仿宋" panose="02010609060101010101" pitchFamily="49" charset="-122"/>
              </a:rPr>
              <a:t>万份，</a:t>
            </a:r>
            <a:r>
              <a:rPr lang="zh-CN" altLang="zh-CN" sz="2400" dirty="0" smtClean="0">
                <a:latin typeface="仿宋" panose="02010609060101010101" pitchFamily="49" charset="-122"/>
                <a:ea typeface="仿宋" panose="02010609060101010101" pitchFamily="49" charset="-122"/>
              </a:rPr>
              <a:t>其中公众</a:t>
            </a:r>
            <a:r>
              <a:rPr lang="zh-CN" altLang="zh-CN" sz="2400" dirty="0">
                <a:latin typeface="仿宋" panose="02010609060101010101" pitchFamily="49" charset="-122"/>
                <a:ea typeface="仿宋" panose="02010609060101010101" pitchFamily="49" charset="-122"/>
              </a:rPr>
              <a:t>网民版</a:t>
            </a:r>
            <a:r>
              <a:rPr lang="en-US" altLang="zh-CN" sz="2400" dirty="0" smtClean="0">
                <a:latin typeface="仿宋" panose="02010609060101010101" pitchFamily="49" charset="-122"/>
                <a:ea typeface="仿宋" panose="02010609060101010101" pitchFamily="49" charset="-122"/>
              </a:rPr>
              <a:t>253</a:t>
            </a:r>
            <a:r>
              <a:rPr lang="zh-CN" altLang="zh-CN" sz="2400" dirty="0" smtClean="0">
                <a:latin typeface="仿宋" panose="02010609060101010101" pitchFamily="49" charset="-122"/>
                <a:ea typeface="仿宋" panose="02010609060101010101" pitchFamily="49" charset="-122"/>
              </a:rPr>
              <a:t>万</a:t>
            </a:r>
            <a:r>
              <a:rPr lang="zh-CN" altLang="en-US" sz="2400" dirty="0" smtClean="0">
                <a:latin typeface="仿宋" panose="02010609060101010101" pitchFamily="49" charset="-122"/>
                <a:ea typeface="仿宋" panose="02010609060101010101" pitchFamily="49" charset="-122"/>
              </a:rPr>
              <a:t>余</a:t>
            </a:r>
            <a:r>
              <a:rPr lang="zh-CN" altLang="zh-CN" sz="2400" dirty="0" smtClean="0">
                <a:latin typeface="仿宋" panose="02010609060101010101" pitchFamily="49" charset="-122"/>
                <a:ea typeface="仿宋" panose="02010609060101010101" pitchFamily="49" charset="-122"/>
              </a:rPr>
              <a:t>份</a:t>
            </a:r>
            <a:r>
              <a:rPr lang="zh-CN" altLang="zh-CN" sz="2400" dirty="0">
                <a:latin typeface="仿宋" panose="02010609060101010101" pitchFamily="49" charset="-122"/>
                <a:ea typeface="仿宋" panose="02010609060101010101" pitchFamily="49" charset="-122"/>
              </a:rPr>
              <a:t>，网络从业人员版</a:t>
            </a:r>
            <a:r>
              <a:rPr lang="en-US" altLang="zh-CN" sz="2400" dirty="0" smtClean="0">
                <a:latin typeface="仿宋" panose="02010609060101010101" pitchFamily="49" charset="-122"/>
                <a:ea typeface="仿宋" panose="02010609060101010101" pitchFamily="49" charset="-122"/>
              </a:rPr>
              <a:t>31</a:t>
            </a:r>
            <a:r>
              <a:rPr lang="zh-CN" altLang="zh-CN" sz="2400" dirty="0" smtClean="0">
                <a:latin typeface="仿宋" panose="02010609060101010101" pitchFamily="49" charset="-122"/>
                <a:ea typeface="仿宋" panose="02010609060101010101" pitchFamily="49" charset="-122"/>
              </a:rPr>
              <a:t>万</a:t>
            </a:r>
            <a:r>
              <a:rPr lang="zh-CN" altLang="en-US" sz="2400" dirty="0" smtClean="0">
                <a:latin typeface="仿宋" panose="02010609060101010101" pitchFamily="49" charset="-122"/>
                <a:ea typeface="仿宋" panose="02010609060101010101" pitchFamily="49" charset="-122"/>
              </a:rPr>
              <a:t>余。经清理后，</a:t>
            </a:r>
            <a:r>
              <a:rPr lang="zh-CN" altLang="zh-CN" sz="2400" dirty="0" smtClean="0">
                <a:latin typeface="仿宋" panose="02010609060101010101" pitchFamily="49" charset="-122"/>
                <a:ea typeface="仿宋" panose="02010609060101010101" pitchFamily="49" charset="-122"/>
              </a:rPr>
              <a:t>有效</a:t>
            </a:r>
            <a:r>
              <a:rPr lang="zh-CN" altLang="zh-CN" sz="2400" dirty="0">
                <a:latin typeface="仿宋" panose="02010609060101010101" pitchFamily="49" charset="-122"/>
                <a:ea typeface="仿宋" panose="02010609060101010101" pitchFamily="49" charset="-122"/>
              </a:rPr>
              <a:t>问卷总数为</a:t>
            </a:r>
            <a:r>
              <a:rPr lang="en-US" altLang="zh-CN" sz="2400" dirty="0">
                <a:latin typeface="仿宋" panose="02010609060101010101" pitchFamily="49" charset="-122"/>
                <a:ea typeface="仿宋" panose="02010609060101010101" pitchFamily="49" charset="-122"/>
              </a:rPr>
              <a:t>264.6787</a:t>
            </a:r>
            <a:r>
              <a:rPr lang="zh-CN" altLang="zh-CN" sz="2400" dirty="0">
                <a:latin typeface="仿宋" panose="02010609060101010101" pitchFamily="49" charset="-122"/>
                <a:ea typeface="仿宋" panose="02010609060101010101" pitchFamily="49" charset="-122"/>
              </a:rPr>
              <a:t>万份，其中，公众网民版</a:t>
            </a:r>
            <a:r>
              <a:rPr lang="en-US" altLang="zh-CN" sz="2400" dirty="0">
                <a:latin typeface="仿宋" panose="02010609060101010101" pitchFamily="49" charset="-122"/>
                <a:ea typeface="仿宋" panose="02010609060101010101" pitchFamily="49" charset="-122"/>
              </a:rPr>
              <a:t>235.0549</a:t>
            </a:r>
            <a:r>
              <a:rPr lang="zh-CN" altLang="zh-CN" sz="2400" dirty="0">
                <a:latin typeface="仿宋" panose="02010609060101010101" pitchFamily="49" charset="-122"/>
                <a:ea typeface="仿宋" panose="02010609060101010101" pitchFamily="49" charset="-122"/>
              </a:rPr>
              <a:t>万份，网络从业人员版</a:t>
            </a:r>
            <a:r>
              <a:rPr lang="en-US" altLang="zh-CN" sz="2400" dirty="0">
                <a:latin typeface="仿宋" panose="02010609060101010101" pitchFamily="49" charset="-122"/>
                <a:ea typeface="仿宋" panose="02010609060101010101" pitchFamily="49" charset="-122"/>
              </a:rPr>
              <a:t>29.6238</a:t>
            </a:r>
            <a:r>
              <a:rPr lang="zh-CN" altLang="zh-CN" sz="2400" dirty="0">
                <a:latin typeface="仿宋" panose="02010609060101010101" pitchFamily="49" charset="-122"/>
                <a:ea typeface="仿宋" panose="02010609060101010101" pitchFamily="49" charset="-122"/>
              </a:rPr>
              <a:t>万份</a:t>
            </a:r>
            <a:r>
              <a:rPr lang="zh-CN" altLang="zh-CN" sz="2400" dirty="0" smtClean="0">
                <a:latin typeface="仿宋" panose="02010609060101010101" pitchFamily="49" charset="-122"/>
                <a:ea typeface="仿宋" panose="02010609060101010101" pitchFamily="49" charset="-122"/>
              </a:rPr>
              <a:t>。</a:t>
            </a:r>
            <a:endParaRPr lang="en-US" altLang="zh-CN" sz="2400" dirty="0" smtClean="0">
              <a:latin typeface="仿宋" panose="02010609060101010101" pitchFamily="49" charset="-122"/>
              <a:ea typeface="仿宋" panose="02010609060101010101" pitchFamily="49" charset="-122"/>
            </a:endParaRPr>
          </a:p>
          <a:p>
            <a:pPr>
              <a:lnSpc>
                <a:spcPct val="150000"/>
              </a:lnSpc>
            </a:pPr>
            <a:r>
              <a:rPr lang="en-US" altLang="zh-CN" sz="2400" dirty="0">
                <a:latin typeface="仿宋" panose="02010609060101010101" pitchFamily="49" charset="-122"/>
                <a:ea typeface="仿宋" panose="02010609060101010101" pitchFamily="49" charset="-122"/>
              </a:rPr>
              <a:t> </a:t>
            </a:r>
            <a:r>
              <a:rPr lang="en-US" altLang="zh-CN" sz="24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此外</a:t>
            </a:r>
            <a:r>
              <a:rPr lang="zh-CN" altLang="zh-CN" sz="2400" dirty="0" smtClean="0">
                <a:latin typeface="仿宋" panose="02010609060101010101" pitchFamily="49" charset="-122"/>
                <a:ea typeface="仿宋" panose="02010609060101010101" pitchFamily="49" charset="-122"/>
              </a:rPr>
              <a:t>，收到</a:t>
            </a:r>
            <a:r>
              <a:rPr lang="zh-CN" altLang="zh-CN" sz="2400" dirty="0">
                <a:latin typeface="仿宋" panose="02010609060101010101" pitchFamily="49" charset="-122"/>
                <a:ea typeface="仿宋" panose="02010609060101010101" pitchFamily="49" charset="-122"/>
              </a:rPr>
              <a:t>网民对我国网络安全建设提出的意见和建议</a:t>
            </a:r>
            <a:r>
              <a:rPr lang="en-US" altLang="zh-CN" sz="2400" dirty="0">
                <a:latin typeface="仿宋" panose="02010609060101010101" pitchFamily="49" charset="-122"/>
                <a:ea typeface="仿宋" panose="02010609060101010101" pitchFamily="49" charset="-122"/>
              </a:rPr>
              <a:t>16.2036</a:t>
            </a:r>
            <a:r>
              <a:rPr lang="zh-CN" altLang="zh-CN" sz="2400" dirty="0">
                <a:latin typeface="仿宋" panose="02010609060101010101" pitchFamily="49" charset="-122"/>
                <a:ea typeface="仿宋" panose="02010609060101010101" pitchFamily="49" charset="-122"/>
              </a:rPr>
              <a:t>万条。</a:t>
            </a:r>
            <a:endParaRPr lang="zh-CN" altLang="en-US" sz="24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722363" y="4114442"/>
            <a:ext cx="4179963" cy="2743559"/>
          </a:xfrm>
          <a:custGeom>
            <a:avLst/>
            <a:gdLst>
              <a:gd name="connsiteX0" fmla="*/ 2089981 w 4179963"/>
              <a:gd name="connsiteY0" fmla="*/ 0 h 2743559"/>
              <a:gd name="connsiteX1" fmla="*/ 3024215 w 4179963"/>
              <a:gd name="connsiteY1" fmla="*/ 537587 h 2743559"/>
              <a:gd name="connsiteX2" fmla="*/ 4037648 w 4179963"/>
              <a:gd name="connsiteY2" fmla="*/ 2284885 h 2743559"/>
              <a:gd name="connsiteX3" fmla="*/ 4177862 w 4179963"/>
              <a:gd name="connsiteY3" fmla="*/ 2701960 h 2743559"/>
              <a:gd name="connsiteX4" fmla="*/ 4179963 w 4179963"/>
              <a:gd name="connsiteY4" fmla="*/ 2743559 h 2743559"/>
              <a:gd name="connsiteX5" fmla="*/ 0 w 4179963"/>
              <a:gd name="connsiteY5" fmla="*/ 2743559 h 2743559"/>
              <a:gd name="connsiteX6" fmla="*/ 2101 w 4179963"/>
              <a:gd name="connsiteY6" fmla="*/ 2701960 h 2743559"/>
              <a:gd name="connsiteX7" fmla="*/ 142314 w 4179963"/>
              <a:gd name="connsiteY7" fmla="*/ 2284885 h 2743559"/>
              <a:gd name="connsiteX8" fmla="*/ 1155747 w 4179963"/>
              <a:gd name="connsiteY8" fmla="*/ 537587 h 2743559"/>
              <a:gd name="connsiteX9" fmla="*/ 2089981 w 4179963"/>
              <a:gd name="connsiteY9" fmla="*/ 0 h 274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963" h="2743559">
                <a:moveTo>
                  <a:pt x="2089981" y="0"/>
                </a:moveTo>
                <a:cubicBezTo>
                  <a:pt x="2453164" y="0"/>
                  <a:pt x="2816348" y="179196"/>
                  <a:pt x="3024215" y="537587"/>
                </a:cubicBezTo>
                <a:lnTo>
                  <a:pt x="4037648" y="2284885"/>
                </a:lnTo>
                <a:cubicBezTo>
                  <a:pt x="4115960" y="2419905"/>
                  <a:pt x="4161326" y="2561310"/>
                  <a:pt x="4177862" y="2701960"/>
                </a:cubicBezTo>
                <a:lnTo>
                  <a:pt x="4179963" y="2743559"/>
                </a:lnTo>
                <a:lnTo>
                  <a:pt x="0" y="2743559"/>
                </a:lnTo>
                <a:lnTo>
                  <a:pt x="2101" y="2701960"/>
                </a:lnTo>
                <a:cubicBezTo>
                  <a:pt x="18636" y="2561310"/>
                  <a:pt x="64003" y="2419905"/>
                  <a:pt x="142314" y="2284885"/>
                </a:cubicBezTo>
                <a:lnTo>
                  <a:pt x="1155747" y="537587"/>
                </a:lnTo>
                <a:cubicBezTo>
                  <a:pt x="1363614" y="179196"/>
                  <a:pt x="1726798" y="0"/>
                  <a:pt x="2089981" y="0"/>
                </a:cubicBezTo>
                <a:close/>
              </a:path>
            </a:pathLst>
          </a:custGeom>
          <a:gradFill flip="none" rotWithShape="1">
            <a:gsLst>
              <a:gs pos="0">
                <a:srgbClr val="F8D9B0"/>
              </a:gs>
              <a:gs pos="70000">
                <a:srgbClr val="EACAA3">
                  <a:alpha val="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形状 40"/>
          <p:cNvSpPr/>
          <p:nvPr/>
        </p:nvSpPr>
        <p:spPr>
          <a:xfrm>
            <a:off x="6751602" y="1"/>
            <a:ext cx="5440399" cy="4701493"/>
          </a:xfrm>
          <a:custGeom>
            <a:avLst/>
            <a:gdLst>
              <a:gd name="connsiteX0" fmla="*/ 0 w 5440399"/>
              <a:gd name="connsiteY0" fmla="*/ 0 h 4701493"/>
              <a:gd name="connsiteX1" fmla="*/ 5440399 w 5440399"/>
              <a:gd name="connsiteY1" fmla="*/ 0 h 4701493"/>
              <a:gd name="connsiteX2" fmla="*/ 5440399 w 5440399"/>
              <a:gd name="connsiteY2" fmla="*/ 2692170 h 4701493"/>
              <a:gd name="connsiteX3" fmla="*/ 4662750 w 5440399"/>
              <a:gd name="connsiteY3" fmla="*/ 4032945 h 4701493"/>
              <a:gd name="connsiteX4" fmla="*/ 2339108 w 5440399"/>
              <a:gd name="connsiteY4" fmla="*/ 4032945 h 470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399" h="4701493">
                <a:moveTo>
                  <a:pt x="0" y="0"/>
                </a:moveTo>
                <a:lnTo>
                  <a:pt x="5440399" y="0"/>
                </a:lnTo>
                <a:lnTo>
                  <a:pt x="5440399" y="2692170"/>
                </a:lnTo>
                <a:lnTo>
                  <a:pt x="4662750" y="4032945"/>
                </a:lnTo>
                <a:cubicBezTo>
                  <a:pt x="4145739" y="4924343"/>
                  <a:pt x="2856118" y="4924343"/>
                  <a:pt x="2339108" y="4032945"/>
                </a:cubicBez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形状 42"/>
          <p:cNvSpPr/>
          <p:nvPr/>
        </p:nvSpPr>
        <p:spPr>
          <a:xfrm rot="19503679">
            <a:off x="-625294" y="2350361"/>
            <a:ext cx="1690172" cy="1655138"/>
          </a:xfrm>
          <a:custGeom>
            <a:avLst/>
            <a:gdLst>
              <a:gd name="connsiteX0" fmla="*/ 1155121 w 1690172"/>
              <a:gd name="connsiteY0" fmla="*/ 0 h 1655138"/>
              <a:gd name="connsiteX1" fmla="*/ 1611199 w 1690172"/>
              <a:gd name="connsiteY1" fmla="*/ 786340 h 1655138"/>
              <a:gd name="connsiteX2" fmla="*/ 1110747 w 1690172"/>
              <a:gd name="connsiteY2" fmla="*/ 1655138 h 1655138"/>
              <a:gd name="connsiteX3" fmla="*/ 24992 w 1690172"/>
              <a:gd name="connsiteY3" fmla="*/ 1655138 h 1655138"/>
              <a:gd name="connsiteX4" fmla="*/ 0 w 1690172"/>
              <a:gd name="connsiteY4" fmla="*/ 1653447 h 16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72" h="1655138">
                <a:moveTo>
                  <a:pt x="1155121" y="0"/>
                </a:moveTo>
                <a:lnTo>
                  <a:pt x="1611199" y="786340"/>
                </a:lnTo>
                <a:cubicBezTo>
                  <a:pt x="1834932" y="1172086"/>
                  <a:pt x="1556680" y="1655138"/>
                  <a:pt x="1110747" y="1655138"/>
                </a:cubicBezTo>
                <a:lnTo>
                  <a:pt x="24992" y="1655138"/>
                </a:lnTo>
                <a:lnTo>
                  <a:pt x="0" y="1653447"/>
                </a:ln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圆角 19"/>
          <p:cNvSpPr/>
          <p:nvPr/>
        </p:nvSpPr>
        <p:spPr>
          <a:xfrm>
            <a:off x="723900" y="610966"/>
            <a:ext cx="10744200" cy="5636069"/>
          </a:xfrm>
          <a:prstGeom prst="roundRect">
            <a:avLst>
              <a:gd name="adj" fmla="val 9231"/>
            </a:avLst>
          </a:prstGeom>
          <a:blipFill dpi="0" rotWithShape="1">
            <a:blip r:embed="rId3" cstate="print">
              <a:extLst>
                <a:ext uri="{BEBA8EAE-BF5A-486C-A8C5-ECC9F3942E4B}">
                  <a14:imgProps xmlns:a14="http://schemas.microsoft.com/office/drawing/2010/main">
                    <a14:imgLayer r:embed="rId4">
                      <a14:imgEffect>
                        <a14:artisticBlur radius="67"/>
                      </a14:imgEffect>
                      <a14:imgEffect>
                        <a14:brightnessContrast bright="5000"/>
                      </a14:imgEffect>
                    </a14:imgLayer>
                  </a14:imgProps>
                </a:ext>
              </a:extLst>
            </a:blip>
            <a:srcRect/>
            <a:stretch>
              <a:fillRect/>
            </a:stretch>
          </a:blipFill>
          <a:ln>
            <a:noFill/>
          </a:ln>
          <a:effectLst>
            <a:outerShdw blurRad="152400" dist="88900" dir="5400000" rotWithShape="0">
              <a:srgbClr val="000000">
                <a:alpha val="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129339" y="5016662"/>
            <a:ext cx="45719" cy="741464"/>
          </a:xfrm>
          <a:prstGeom prst="roundRect">
            <a:avLst>
              <a:gd name="adj" fmla="val 50000"/>
            </a:avLst>
          </a:pr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框 34"/>
          <p:cNvSpPr txBox="1"/>
          <p:nvPr/>
        </p:nvSpPr>
        <p:spPr>
          <a:xfrm>
            <a:off x="1386205" y="2747645"/>
            <a:ext cx="6562725" cy="860425"/>
          </a:xfrm>
          <a:prstGeom prst="rect">
            <a:avLst/>
          </a:prstGeom>
          <a:noFill/>
        </p:spPr>
        <p:txBody>
          <a:bodyPr wrap="square" rtlCol="0">
            <a:spAutoFit/>
          </a:bodyPr>
          <a:lstStyle/>
          <a:p>
            <a:r>
              <a:rPr lang="zh-CN" altLang="en-US" sz="5000" dirty="0" smtClean="0">
                <a:gradFill>
                  <a:gsLst>
                    <a:gs pos="7000">
                      <a:srgbClr val="4B597C"/>
                    </a:gs>
                    <a:gs pos="100000">
                      <a:srgbClr val="3B4A67"/>
                    </a:gs>
                  </a:gsLst>
                  <a:lin ang="5400000" scaled="1"/>
                </a:gradFill>
                <a:latin typeface="+mj-lt"/>
                <a:ea typeface="+mj-lt"/>
                <a:cs typeface="+mj-lt"/>
                <a:sym typeface="+mn-ea"/>
              </a:rPr>
              <a:t>成都样本</a:t>
            </a:r>
            <a:r>
              <a:rPr lang="zh-CN" altLang="en-US" sz="5000" dirty="0">
                <a:gradFill>
                  <a:gsLst>
                    <a:gs pos="7000">
                      <a:srgbClr val="4B597C"/>
                    </a:gs>
                    <a:gs pos="100000">
                      <a:srgbClr val="3B4A67"/>
                    </a:gs>
                  </a:gsLst>
                  <a:lin ang="5400000" scaled="1"/>
                </a:gradFill>
                <a:latin typeface="+mj-lt"/>
                <a:ea typeface="+mj-lt"/>
                <a:cs typeface="+mj-lt"/>
                <a:sym typeface="+mn-ea"/>
              </a:rPr>
              <a:t>采集情况</a:t>
            </a:r>
          </a:p>
        </p:txBody>
      </p:sp>
      <p:sp>
        <p:nvSpPr>
          <p:cNvPr id="36" name="椭圆 35"/>
          <p:cNvSpPr/>
          <p:nvPr/>
        </p:nvSpPr>
        <p:spPr>
          <a:xfrm>
            <a:off x="5412015" y="4528457"/>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7104743" y="5145315"/>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080172" y="47117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293100" y="1689100"/>
            <a:ext cx="1930400" cy="1930400"/>
          </a:xfrm>
          <a:prstGeom prst="ellipse">
            <a:avLst/>
          </a:prstGeom>
          <a:gradFill flip="none" rotWithShape="1">
            <a:gsLst>
              <a:gs pos="0">
                <a:srgbClr val="EACAA3"/>
              </a:gs>
              <a:gs pos="100000">
                <a:srgbClr val="EACAA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文本框 90"/>
          <p:cNvSpPr txBox="1"/>
          <p:nvPr>
            <p:custDataLst>
              <p:tags r:id="rId1"/>
            </p:custDataLst>
          </p:nvPr>
        </p:nvSpPr>
        <p:spPr>
          <a:xfrm>
            <a:off x="1334172" y="5175766"/>
            <a:ext cx="2069427" cy="460375"/>
          </a:xfrm>
          <a:prstGeom prst="rect">
            <a:avLst/>
          </a:prstGeom>
          <a:noFill/>
        </p:spPr>
        <p:txBody>
          <a:bodyPr wrap="square" rtlCol="0">
            <a:spAutoFit/>
          </a:bodyPr>
          <a:lstStyle/>
          <a:p>
            <a:pPr>
              <a:lnSpc>
                <a:spcPct val="150000"/>
              </a:lnSpc>
            </a:pPr>
            <a:r>
              <a:rPr lang="en-US" altLang="zh-CN" sz="1600" i="1" dirty="0">
                <a:gradFill>
                  <a:gsLst>
                    <a:gs pos="7000">
                      <a:srgbClr val="4B597C"/>
                    </a:gs>
                    <a:gs pos="100000">
                      <a:srgbClr val="3B4A67"/>
                    </a:gs>
                  </a:gsLst>
                  <a:lin ang="5400000" scaled="1"/>
                </a:gradFill>
                <a:latin typeface="+mj-ea"/>
                <a:ea typeface="+mj-ea"/>
                <a:sym typeface="+mn-lt"/>
              </a:rPr>
              <a:t>PART-</a:t>
            </a:r>
            <a:r>
              <a:rPr lang="en-US" altLang="zh-CN" sz="1600" i="1" dirty="0">
                <a:gradFill>
                  <a:gsLst>
                    <a:gs pos="7000">
                      <a:srgbClr val="4B597C"/>
                    </a:gs>
                    <a:gs pos="100000">
                      <a:srgbClr val="3B4A67"/>
                    </a:gs>
                  </a:gsLst>
                  <a:lin ang="5400000" scaled="1"/>
                </a:gradFill>
                <a:latin typeface="+mn-ea"/>
                <a:sym typeface="+mn-lt"/>
              </a:rPr>
              <a:t>01</a:t>
            </a:r>
          </a:p>
        </p:txBody>
      </p:sp>
      <p:sp>
        <p:nvSpPr>
          <p:cNvPr id="32" name="文本框 31"/>
          <p:cNvSpPr txBox="1"/>
          <p:nvPr/>
        </p:nvSpPr>
        <p:spPr>
          <a:xfrm rot="16200000">
            <a:off x="10041034" y="2230166"/>
            <a:ext cx="2096014" cy="200055"/>
          </a:xfrm>
          <a:prstGeom prst="rect">
            <a:avLst/>
          </a:prstGeom>
          <a:noFill/>
        </p:spPr>
        <p:txBody>
          <a:bodyPr wrap="square" rtlCol="0">
            <a:spAutoFit/>
          </a:bodyPr>
          <a:lstStyle/>
          <a:p>
            <a:pPr algn="dist"/>
            <a:r>
              <a:rPr lang="en-US" altLang="zh-CN" sz="700" i="1" dirty="0">
                <a:solidFill>
                  <a:schemeClr val="bg1">
                    <a:alpha val="62000"/>
                  </a:schemeClr>
                </a:solidFill>
                <a:latin typeface="+mj-ea"/>
                <a:ea typeface="+mj-ea"/>
              </a:rPr>
              <a:t>//////////</a:t>
            </a:r>
            <a:endParaRPr lang="zh-CN" altLang="en-US" sz="700" i="1" dirty="0">
              <a:solidFill>
                <a:schemeClr val="bg1">
                  <a:alpha val="62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par>
    </p:tnLst>
    <p:bldLst>
      <p:bldP spid="22" grpId="0" bldLvl="0" animBg="1"/>
      <p:bldP spid="35" grpId="0"/>
      <p:bldP spid="36" grpId="0" bldLvl="0" animBg="1"/>
      <p:bldP spid="37" grpId="0" bldLvl="0" animBg="1"/>
      <p:bldP spid="38" grpId="0" bldLvl="0" animBg="1"/>
      <p:bldP spid="10" grpId="0" bldLvl="0" animBg="1"/>
      <p:bldP spid="3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p:cNvSpPr/>
          <p:nvPr/>
        </p:nvSpPr>
        <p:spPr>
          <a:xfrm>
            <a:off x="7463972" y="575183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任意多边形: 形状 80"/>
          <p:cNvSpPr/>
          <p:nvPr/>
        </p:nvSpPr>
        <p:spPr>
          <a:xfrm>
            <a:off x="10096500" y="618490"/>
            <a:ext cx="762000" cy="13208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任意多边形: 形状 82"/>
          <p:cNvSpPr/>
          <p:nvPr/>
        </p:nvSpPr>
        <p:spPr>
          <a:xfrm>
            <a:off x="3762636" y="6374130"/>
            <a:ext cx="453957" cy="3556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圆角矩形 8"/>
          <p:cNvSpPr/>
          <p:nvPr/>
        </p:nvSpPr>
        <p:spPr>
          <a:xfrm>
            <a:off x="1028700" y="1278890"/>
            <a:ext cx="10306050" cy="4099560"/>
          </a:xfrm>
          <a:prstGeom prst="roundRect">
            <a:avLst>
              <a:gd name="adj" fmla="val 4585"/>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zh-CN" altLang="en-US" sz="2800" dirty="0" smtClean="0">
                <a:latin typeface="黑体" panose="02010609060101010101" pitchFamily="49" charset="-122"/>
                <a:ea typeface="黑体" panose="02010609060101010101" pitchFamily="49" charset="-122"/>
                <a:cs typeface="宋体" panose="02010600030101010101" pitchFamily="2" charset="-122"/>
              </a:rPr>
              <a:t>本</a:t>
            </a:r>
            <a:r>
              <a:rPr lang="zh-CN" altLang="en-US" sz="2800" dirty="0">
                <a:latin typeface="黑体" panose="02010609060101010101" pitchFamily="49" charset="-122"/>
                <a:ea typeface="黑体" panose="02010609060101010101" pitchFamily="49" charset="-122"/>
                <a:cs typeface="宋体" panose="02010600030101010101" pitchFamily="2" charset="-122"/>
              </a:rPr>
              <a:t>次网民网络安全感满意度</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调查活动，共收回：</a:t>
            </a:r>
            <a:endParaRPr lang="en-US" altLang="zh-CN" sz="2800" dirty="0" smtClean="0">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800" dirty="0" smtClean="0">
                <a:latin typeface="黑体" panose="02010609060101010101" pitchFamily="49" charset="-122"/>
                <a:ea typeface="黑体" panose="02010609060101010101" pitchFamily="49" charset="-122"/>
                <a:cs typeface="宋体" panose="02010600030101010101" pitchFamily="2" charset="-122"/>
              </a:rPr>
              <a:t>（</a:t>
            </a:r>
            <a:r>
              <a:rPr lang="en-US" altLang="zh-CN" sz="2800" dirty="0" smtClean="0">
                <a:latin typeface="黑体" panose="02010609060101010101" pitchFamily="49" charset="-122"/>
                <a:ea typeface="黑体" panose="02010609060101010101" pitchFamily="49" charset="-122"/>
                <a:cs typeface="宋体" panose="02010600030101010101" pitchFamily="2" charset="-122"/>
              </a:rPr>
              <a:t>1</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）公众网民版</a:t>
            </a:r>
            <a:r>
              <a:rPr lang="zh-CN" altLang="en-US" sz="2800" dirty="0">
                <a:latin typeface="黑体" panose="02010609060101010101" pitchFamily="49" charset="-122"/>
                <a:ea typeface="黑体" panose="02010609060101010101" pitchFamily="49" charset="-122"/>
                <a:cs typeface="宋体" panose="02010600030101010101" pitchFamily="2" charset="-122"/>
              </a:rPr>
              <a:t>问卷</a:t>
            </a:r>
            <a:r>
              <a:rPr lang="en-US" altLang="zh-CN" sz="2800" dirty="0">
                <a:latin typeface="黑体" panose="02010609060101010101" pitchFamily="49" charset="-122"/>
                <a:ea typeface="黑体" panose="02010609060101010101" pitchFamily="49" charset="-122"/>
                <a:cs typeface="宋体" panose="02010600030101010101" pitchFamily="2" charset="-122"/>
              </a:rPr>
              <a:t>12740</a:t>
            </a:r>
            <a:r>
              <a:rPr lang="zh-CN" altLang="en-US" sz="2800" dirty="0">
                <a:latin typeface="黑体" panose="02010609060101010101" pitchFamily="49" charset="-122"/>
                <a:ea typeface="黑体" panose="02010609060101010101" pitchFamily="49" charset="-122"/>
                <a:cs typeface="宋体" panose="02010600030101010101" pitchFamily="2" charset="-122"/>
              </a:rPr>
              <a:t>份</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，有效问卷为：</a:t>
            </a:r>
            <a:r>
              <a:rPr lang="en-US" altLang="zh-CN" sz="2800" dirty="0" smtClean="0">
                <a:latin typeface="黑体" panose="02010609060101010101" pitchFamily="49" charset="-122"/>
                <a:ea typeface="黑体" panose="02010609060101010101" pitchFamily="49" charset="-122"/>
                <a:cs typeface="宋体" panose="02010600030101010101" pitchFamily="2" charset="-122"/>
              </a:rPr>
              <a:t>11785</a:t>
            </a:r>
            <a:r>
              <a:rPr lang="zh-CN" altLang="en-US" sz="2800" dirty="0">
                <a:latin typeface="黑体" panose="02010609060101010101" pitchFamily="49" charset="-122"/>
                <a:ea typeface="黑体" panose="02010609060101010101" pitchFamily="49" charset="-122"/>
                <a:cs typeface="宋体" panose="02010600030101010101" pitchFamily="2" charset="-122"/>
              </a:rPr>
              <a:t>份</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，有效性</a:t>
            </a:r>
            <a:r>
              <a:rPr lang="zh-CN" altLang="en-US" sz="2800" dirty="0">
                <a:latin typeface="黑体" panose="02010609060101010101" pitchFamily="49" charset="-122"/>
                <a:ea typeface="黑体" panose="02010609060101010101" pitchFamily="49" charset="-122"/>
                <a:cs typeface="宋体" panose="02010600030101010101" pitchFamily="2" charset="-122"/>
              </a:rPr>
              <a:t>为</a:t>
            </a:r>
            <a:r>
              <a:rPr lang="en-US" altLang="zh-CN" sz="2800" dirty="0">
                <a:latin typeface="黑体" panose="02010609060101010101" pitchFamily="49" charset="-122"/>
                <a:ea typeface="黑体" panose="02010609060101010101" pitchFamily="49" charset="-122"/>
                <a:cs typeface="宋体" panose="02010600030101010101" pitchFamily="2" charset="-122"/>
              </a:rPr>
              <a:t>92.50%</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a:t>
            </a:r>
            <a:endParaRPr lang="en-US" altLang="zh-CN" sz="2800" dirty="0" smtClean="0">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800" dirty="0" smtClean="0">
                <a:latin typeface="黑体" panose="02010609060101010101" pitchFamily="49" charset="-122"/>
                <a:ea typeface="黑体" panose="02010609060101010101" pitchFamily="49" charset="-122"/>
                <a:cs typeface="宋体" panose="02010600030101010101" pitchFamily="2" charset="-122"/>
              </a:rPr>
              <a:t>（</a:t>
            </a:r>
            <a:r>
              <a:rPr lang="en-US" altLang="zh-CN" sz="2800" dirty="0" smtClean="0">
                <a:latin typeface="黑体" panose="02010609060101010101" pitchFamily="49" charset="-122"/>
                <a:ea typeface="黑体" panose="02010609060101010101" pitchFamily="49" charset="-122"/>
                <a:cs typeface="宋体" panose="02010600030101010101" pitchFamily="2" charset="-122"/>
              </a:rPr>
              <a:t>2</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）从业人员</a:t>
            </a:r>
            <a:r>
              <a:rPr lang="zh-CN" altLang="en-US" sz="2800" dirty="0">
                <a:latin typeface="黑体" panose="02010609060101010101" pitchFamily="49" charset="-122"/>
                <a:ea typeface="黑体" panose="02010609060101010101" pitchFamily="49" charset="-122"/>
                <a:cs typeface="宋体" panose="02010600030101010101" pitchFamily="2" charset="-122"/>
              </a:rPr>
              <a:t>版问卷</a:t>
            </a:r>
            <a:r>
              <a:rPr lang="en-US" altLang="zh-CN" sz="2800" dirty="0">
                <a:latin typeface="黑体" panose="02010609060101010101" pitchFamily="49" charset="-122"/>
                <a:ea typeface="黑体" panose="02010609060101010101" pitchFamily="49" charset="-122"/>
                <a:cs typeface="宋体" panose="02010600030101010101" pitchFamily="2" charset="-122"/>
              </a:rPr>
              <a:t>3616</a:t>
            </a:r>
            <a:r>
              <a:rPr lang="zh-CN" altLang="en-US" sz="2800" dirty="0">
                <a:latin typeface="黑体" panose="02010609060101010101" pitchFamily="49" charset="-122"/>
                <a:ea typeface="黑体" panose="02010609060101010101" pitchFamily="49" charset="-122"/>
                <a:cs typeface="宋体" panose="02010600030101010101" pitchFamily="2" charset="-122"/>
              </a:rPr>
              <a:t>份，有效</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问卷为：</a:t>
            </a:r>
            <a:r>
              <a:rPr lang="en-US" altLang="zh-CN" sz="2800" dirty="0" smtClean="0">
                <a:latin typeface="黑体" panose="02010609060101010101" pitchFamily="49" charset="-122"/>
                <a:ea typeface="黑体" panose="02010609060101010101" pitchFamily="49" charset="-122"/>
                <a:cs typeface="宋体" panose="02010600030101010101" pitchFamily="2" charset="-122"/>
              </a:rPr>
              <a:t>3534</a:t>
            </a:r>
            <a:r>
              <a:rPr lang="zh-CN" altLang="en-US" sz="2800" dirty="0">
                <a:latin typeface="黑体" panose="02010609060101010101" pitchFamily="49" charset="-122"/>
                <a:ea typeface="黑体" panose="02010609060101010101" pitchFamily="49" charset="-122"/>
                <a:cs typeface="宋体" panose="02010600030101010101" pitchFamily="2" charset="-122"/>
              </a:rPr>
              <a:t>份</a:t>
            </a:r>
            <a:r>
              <a:rPr lang="zh-CN" altLang="en-US" sz="2800" dirty="0" smtClean="0">
                <a:latin typeface="黑体" panose="02010609060101010101" pitchFamily="49" charset="-122"/>
                <a:ea typeface="黑体" panose="02010609060101010101" pitchFamily="49" charset="-122"/>
                <a:cs typeface="宋体" panose="02010600030101010101" pitchFamily="2" charset="-122"/>
              </a:rPr>
              <a:t>，有效性</a:t>
            </a:r>
            <a:r>
              <a:rPr lang="zh-CN" altLang="en-US" sz="2800" dirty="0">
                <a:latin typeface="黑体" panose="02010609060101010101" pitchFamily="49" charset="-122"/>
                <a:ea typeface="黑体" panose="02010609060101010101" pitchFamily="49" charset="-122"/>
                <a:cs typeface="宋体" panose="02010600030101010101" pitchFamily="2" charset="-122"/>
              </a:rPr>
              <a:t>为</a:t>
            </a:r>
            <a:r>
              <a:rPr lang="en-US" altLang="zh-CN" sz="2800" dirty="0">
                <a:latin typeface="黑体" panose="02010609060101010101" pitchFamily="49" charset="-122"/>
                <a:ea typeface="黑体" panose="02010609060101010101" pitchFamily="49" charset="-122"/>
                <a:cs typeface="宋体" panose="02010600030101010101" pitchFamily="2" charset="-122"/>
              </a:rPr>
              <a:t>97.73%</a:t>
            </a:r>
            <a:r>
              <a:rPr lang="zh-CN" altLang="en-US" sz="2800" dirty="0">
                <a:latin typeface="黑体" panose="02010609060101010101" pitchFamily="49" charset="-122"/>
                <a:ea typeface="黑体" panose="02010609060101010101" pitchFamily="49" charset="-122"/>
                <a:cs typeface="宋体" panose="02010600030101010101" pitchFamily="2" charset="-122"/>
              </a:rPr>
              <a:t>。</a:t>
            </a:r>
            <a:endParaRPr lang="zh-CN" altLang="zh-CN" sz="2800" dirty="0">
              <a:solidFill>
                <a:schemeClr val="tx1"/>
              </a:solidFill>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bldLst>
      <p:bldP spid="3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rawing 4" descr="Generated"/>
          <p:cNvPicPr/>
          <p:nvPr/>
        </p:nvPicPr>
        <p:blipFill>
          <a:blip r:embed="rId2"/>
          <a:stretch>
            <a:fillRect/>
          </a:stretch>
        </p:blipFill>
        <p:spPr>
          <a:xfrm>
            <a:off x="747712" y="1276350"/>
            <a:ext cx="5095875" cy="3619500"/>
          </a:xfrm>
          <a:prstGeom prst="rect">
            <a:avLst/>
          </a:prstGeom>
        </p:spPr>
      </p:pic>
      <p:pic>
        <p:nvPicPr>
          <p:cNvPr id="3" name="Drawing 5" descr="Generated"/>
          <p:cNvPicPr/>
          <p:nvPr/>
        </p:nvPicPr>
        <p:blipFill>
          <a:blip r:embed="rId3"/>
          <a:stretch>
            <a:fillRect/>
          </a:stretch>
        </p:blipFill>
        <p:spPr>
          <a:xfrm>
            <a:off x="6024562" y="1238250"/>
            <a:ext cx="5095875" cy="3619500"/>
          </a:xfrm>
          <a:prstGeom prst="rect">
            <a:avLst/>
          </a:prstGeom>
        </p:spPr>
      </p:pic>
      <p:sp>
        <p:nvSpPr>
          <p:cNvPr id="4" name="圆角矩形 3"/>
          <p:cNvSpPr/>
          <p:nvPr/>
        </p:nvSpPr>
        <p:spPr>
          <a:xfrm>
            <a:off x="1676399" y="5048250"/>
            <a:ext cx="3238500" cy="666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t>网民性别比例</a:t>
            </a:r>
            <a:endParaRPr lang="zh-CN" altLang="en-US" dirty="0"/>
          </a:p>
        </p:txBody>
      </p:sp>
      <p:sp>
        <p:nvSpPr>
          <p:cNvPr id="5" name="圆角矩形 4"/>
          <p:cNvSpPr/>
          <p:nvPr/>
        </p:nvSpPr>
        <p:spPr>
          <a:xfrm>
            <a:off x="6648450" y="5048250"/>
            <a:ext cx="4191000" cy="666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t>网民年龄分布</a:t>
            </a:r>
            <a:endParaRPr lang="zh-CN" altLang="en-US" dirty="0"/>
          </a:p>
        </p:txBody>
      </p:sp>
    </p:spTree>
    <p:extLst>
      <p:ext uri="{BB962C8B-B14F-4D97-AF65-F5344CB8AC3E}">
        <p14:creationId xmlns:p14="http://schemas.microsoft.com/office/powerpoint/2010/main" val="3506011654"/>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722363" y="4114442"/>
            <a:ext cx="4179963" cy="2743559"/>
          </a:xfrm>
          <a:custGeom>
            <a:avLst/>
            <a:gdLst>
              <a:gd name="connsiteX0" fmla="*/ 2089981 w 4179963"/>
              <a:gd name="connsiteY0" fmla="*/ 0 h 2743559"/>
              <a:gd name="connsiteX1" fmla="*/ 3024215 w 4179963"/>
              <a:gd name="connsiteY1" fmla="*/ 537587 h 2743559"/>
              <a:gd name="connsiteX2" fmla="*/ 4037648 w 4179963"/>
              <a:gd name="connsiteY2" fmla="*/ 2284885 h 2743559"/>
              <a:gd name="connsiteX3" fmla="*/ 4177862 w 4179963"/>
              <a:gd name="connsiteY3" fmla="*/ 2701960 h 2743559"/>
              <a:gd name="connsiteX4" fmla="*/ 4179963 w 4179963"/>
              <a:gd name="connsiteY4" fmla="*/ 2743559 h 2743559"/>
              <a:gd name="connsiteX5" fmla="*/ 0 w 4179963"/>
              <a:gd name="connsiteY5" fmla="*/ 2743559 h 2743559"/>
              <a:gd name="connsiteX6" fmla="*/ 2101 w 4179963"/>
              <a:gd name="connsiteY6" fmla="*/ 2701960 h 2743559"/>
              <a:gd name="connsiteX7" fmla="*/ 142314 w 4179963"/>
              <a:gd name="connsiteY7" fmla="*/ 2284885 h 2743559"/>
              <a:gd name="connsiteX8" fmla="*/ 1155747 w 4179963"/>
              <a:gd name="connsiteY8" fmla="*/ 537587 h 2743559"/>
              <a:gd name="connsiteX9" fmla="*/ 2089981 w 4179963"/>
              <a:gd name="connsiteY9" fmla="*/ 0 h 274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9963" h="2743559">
                <a:moveTo>
                  <a:pt x="2089981" y="0"/>
                </a:moveTo>
                <a:cubicBezTo>
                  <a:pt x="2453164" y="0"/>
                  <a:pt x="2816348" y="179196"/>
                  <a:pt x="3024215" y="537587"/>
                </a:cubicBezTo>
                <a:lnTo>
                  <a:pt x="4037648" y="2284885"/>
                </a:lnTo>
                <a:cubicBezTo>
                  <a:pt x="4115960" y="2419905"/>
                  <a:pt x="4161326" y="2561310"/>
                  <a:pt x="4177862" y="2701960"/>
                </a:cubicBezTo>
                <a:lnTo>
                  <a:pt x="4179963" y="2743559"/>
                </a:lnTo>
                <a:lnTo>
                  <a:pt x="0" y="2743559"/>
                </a:lnTo>
                <a:lnTo>
                  <a:pt x="2101" y="2701960"/>
                </a:lnTo>
                <a:cubicBezTo>
                  <a:pt x="18636" y="2561310"/>
                  <a:pt x="64003" y="2419905"/>
                  <a:pt x="142314" y="2284885"/>
                </a:cubicBezTo>
                <a:lnTo>
                  <a:pt x="1155747" y="537587"/>
                </a:lnTo>
                <a:cubicBezTo>
                  <a:pt x="1363614" y="179196"/>
                  <a:pt x="1726798" y="0"/>
                  <a:pt x="2089981" y="0"/>
                </a:cubicBezTo>
                <a:close/>
              </a:path>
            </a:pathLst>
          </a:custGeom>
          <a:gradFill flip="none" rotWithShape="1">
            <a:gsLst>
              <a:gs pos="0">
                <a:srgbClr val="F8D9B0"/>
              </a:gs>
              <a:gs pos="70000">
                <a:srgbClr val="EACAA3">
                  <a:alpha val="7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形状 40"/>
          <p:cNvSpPr/>
          <p:nvPr/>
        </p:nvSpPr>
        <p:spPr>
          <a:xfrm>
            <a:off x="6751602" y="1"/>
            <a:ext cx="5440399" cy="4701493"/>
          </a:xfrm>
          <a:custGeom>
            <a:avLst/>
            <a:gdLst>
              <a:gd name="connsiteX0" fmla="*/ 0 w 5440399"/>
              <a:gd name="connsiteY0" fmla="*/ 0 h 4701493"/>
              <a:gd name="connsiteX1" fmla="*/ 5440399 w 5440399"/>
              <a:gd name="connsiteY1" fmla="*/ 0 h 4701493"/>
              <a:gd name="connsiteX2" fmla="*/ 5440399 w 5440399"/>
              <a:gd name="connsiteY2" fmla="*/ 2692170 h 4701493"/>
              <a:gd name="connsiteX3" fmla="*/ 4662750 w 5440399"/>
              <a:gd name="connsiteY3" fmla="*/ 4032945 h 4701493"/>
              <a:gd name="connsiteX4" fmla="*/ 2339108 w 5440399"/>
              <a:gd name="connsiteY4" fmla="*/ 4032945 h 470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399" h="4701493">
                <a:moveTo>
                  <a:pt x="0" y="0"/>
                </a:moveTo>
                <a:lnTo>
                  <a:pt x="5440399" y="0"/>
                </a:lnTo>
                <a:lnTo>
                  <a:pt x="5440399" y="2692170"/>
                </a:lnTo>
                <a:lnTo>
                  <a:pt x="4662750" y="4032945"/>
                </a:lnTo>
                <a:cubicBezTo>
                  <a:pt x="4145739" y="4924343"/>
                  <a:pt x="2856118" y="4924343"/>
                  <a:pt x="2339108" y="4032945"/>
                </a:cubicBez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任意多边形: 形状 42"/>
          <p:cNvSpPr/>
          <p:nvPr/>
        </p:nvSpPr>
        <p:spPr>
          <a:xfrm rot="19503679">
            <a:off x="-625294" y="2350361"/>
            <a:ext cx="1690172" cy="1655138"/>
          </a:xfrm>
          <a:custGeom>
            <a:avLst/>
            <a:gdLst>
              <a:gd name="connsiteX0" fmla="*/ 1155121 w 1690172"/>
              <a:gd name="connsiteY0" fmla="*/ 0 h 1655138"/>
              <a:gd name="connsiteX1" fmla="*/ 1611199 w 1690172"/>
              <a:gd name="connsiteY1" fmla="*/ 786340 h 1655138"/>
              <a:gd name="connsiteX2" fmla="*/ 1110747 w 1690172"/>
              <a:gd name="connsiteY2" fmla="*/ 1655138 h 1655138"/>
              <a:gd name="connsiteX3" fmla="*/ 24992 w 1690172"/>
              <a:gd name="connsiteY3" fmla="*/ 1655138 h 1655138"/>
              <a:gd name="connsiteX4" fmla="*/ 0 w 1690172"/>
              <a:gd name="connsiteY4" fmla="*/ 1653447 h 16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72" h="1655138">
                <a:moveTo>
                  <a:pt x="1155121" y="0"/>
                </a:moveTo>
                <a:lnTo>
                  <a:pt x="1611199" y="786340"/>
                </a:lnTo>
                <a:cubicBezTo>
                  <a:pt x="1834932" y="1172086"/>
                  <a:pt x="1556680" y="1655138"/>
                  <a:pt x="1110747" y="1655138"/>
                </a:cubicBezTo>
                <a:lnTo>
                  <a:pt x="24992" y="1655138"/>
                </a:lnTo>
                <a:lnTo>
                  <a:pt x="0" y="1653447"/>
                </a:lnTo>
                <a:close/>
              </a:path>
            </a:pathLst>
          </a:cu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圆角 19"/>
          <p:cNvSpPr/>
          <p:nvPr/>
        </p:nvSpPr>
        <p:spPr>
          <a:xfrm>
            <a:off x="723900" y="610966"/>
            <a:ext cx="10744200" cy="5636069"/>
          </a:xfrm>
          <a:prstGeom prst="roundRect">
            <a:avLst>
              <a:gd name="adj" fmla="val 9231"/>
            </a:avLst>
          </a:prstGeom>
          <a:blipFill dpi="0" rotWithShape="1">
            <a:blip r:embed="rId3" cstate="print">
              <a:extLst>
                <a:ext uri="{BEBA8EAE-BF5A-486C-A8C5-ECC9F3942E4B}">
                  <a14:imgProps xmlns:a14="http://schemas.microsoft.com/office/drawing/2010/main">
                    <a14:imgLayer r:embed="rId4">
                      <a14:imgEffect>
                        <a14:artisticBlur radius="67"/>
                      </a14:imgEffect>
                      <a14:imgEffect>
                        <a14:brightnessContrast bright="5000"/>
                      </a14:imgEffect>
                    </a14:imgLayer>
                  </a14:imgProps>
                </a:ext>
              </a:extLst>
            </a:blip>
            <a:srcRect/>
            <a:stretch>
              <a:fillRect/>
            </a:stretch>
          </a:blipFill>
          <a:ln>
            <a:noFill/>
          </a:ln>
          <a:effectLst>
            <a:outerShdw blurRad="152400" dist="88900" dir="5400000" rotWithShape="0">
              <a:srgbClr val="000000">
                <a:alpha val="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129339" y="5016662"/>
            <a:ext cx="45719" cy="741464"/>
          </a:xfrm>
          <a:prstGeom prst="roundRect">
            <a:avLst>
              <a:gd name="adj" fmla="val 50000"/>
            </a:avLst>
          </a:prstGeom>
          <a:gradFill flip="none" rotWithShape="1">
            <a:gsLst>
              <a:gs pos="0">
                <a:srgbClr val="4B6C9A"/>
              </a:gs>
              <a:gs pos="70000">
                <a:srgbClr val="4B597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框 34"/>
          <p:cNvSpPr txBox="1"/>
          <p:nvPr/>
        </p:nvSpPr>
        <p:spPr>
          <a:xfrm>
            <a:off x="1177038" y="2363058"/>
            <a:ext cx="6130542" cy="1631216"/>
          </a:xfrm>
          <a:prstGeom prst="rect">
            <a:avLst/>
          </a:prstGeom>
          <a:noFill/>
        </p:spPr>
        <p:txBody>
          <a:bodyPr wrap="square" rtlCol="0">
            <a:spAutoFit/>
          </a:bodyPr>
          <a:lstStyle/>
          <a:p>
            <a:r>
              <a:rPr lang="zh-CN" altLang="en-US" sz="5000" dirty="0" smtClean="0">
                <a:gradFill>
                  <a:gsLst>
                    <a:gs pos="7000">
                      <a:srgbClr val="4B597C"/>
                    </a:gs>
                    <a:gs pos="100000">
                      <a:srgbClr val="3B4A67"/>
                    </a:gs>
                  </a:gsLst>
                  <a:lin ang="5400000" scaled="1"/>
                </a:gradFill>
                <a:latin typeface="+mj-lt"/>
                <a:ea typeface="+mj-lt"/>
                <a:cs typeface="+mj-lt"/>
                <a:sym typeface="+mn-ea"/>
              </a:rPr>
              <a:t>公众网民调查所反映的情况</a:t>
            </a:r>
            <a:endParaRPr lang="zh-CN" altLang="en-US" sz="5000" dirty="0">
              <a:gradFill>
                <a:gsLst>
                  <a:gs pos="7000">
                    <a:srgbClr val="4B597C"/>
                  </a:gs>
                  <a:gs pos="100000">
                    <a:srgbClr val="3B4A67"/>
                  </a:gs>
                </a:gsLst>
                <a:lin ang="5400000" scaled="1"/>
              </a:gradFill>
              <a:latin typeface="+mj-lt"/>
              <a:ea typeface="+mj-lt"/>
              <a:cs typeface="+mj-lt"/>
              <a:sym typeface="+mn-ea"/>
            </a:endParaRPr>
          </a:p>
        </p:txBody>
      </p:sp>
      <p:sp>
        <p:nvSpPr>
          <p:cNvPr id="36" name="椭圆 35"/>
          <p:cNvSpPr/>
          <p:nvPr/>
        </p:nvSpPr>
        <p:spPr>
          <a:xfrm>
            <a:off x="5412015" y="4528457"/>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7104743" y="5145315"/>
            <a:ext cx="1690914" cy="1690914"/>
          </a:xfrm>
          <a:prstGeom prst="ellipse">
            <a:avLst/>
          </a:prstGeom>
          <a:gradFill flip="none" rotWithShape="1">
            <a:gsLst>
              <a:gs pos="0">
                <a:srgbClr val="4B6C9A">
                  <a:alpha val="0"/>
                </a:srgbClr>
              </a:gs>
              <a:gs pos="70000">
                <a:srgbClr val="4B597C">
                  <a:alpha val="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10080172" y="47117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293100" y="1689100"/>
            <a:ext cx="1930400" cy="1930400"/>
          </a:xfrm>
          <a:prstGeom prst="ellipse">
            <a:avLst/>
          </a:prstGeom>
          <a:gradFill flip="none" rotWithShape="1">
            <a:gsLst>
              <a:gs pos="0">
                <a:srgbClr val="EACAA3"/>
              </a:gs>
              <a:gs pos="100000">
                <a:srgbClr val="EACAA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文本框 90"/>
          <p:cNvSpPr txBox="1"/>
          <p:nvPr>
            <p:custDataLst>
              <p:tags r:id="rId1"/>
            </p:custDataLst>
          </p:nvPr>
        </p:nvSpPr>
        <p:spPr>
          <a:xfrm>
            <a:off x="1334172" y="5175766"/>
            <a:ext cx="2069427" cy="460375"/>
          </a:xfrm>
          <a:prstGeom prst="rect">
            <a:avLst/>
          </a:prstGeom>
          <a:noFill/>
        </p:spPr>
        <p:txBody>
          <a:bodyPr wrap="square" rtlCol="0">
            <a:spAutoFit/>
          </a:bodyPr>
          <a:lstStyle/>
          <a:p>
            <a:pPr>
              <a:lnSpc>
                <a:spcPct val="150000"/>
              </a:lnSpc>
            </a:pPr>
            <a:r>
              <a:rPr lang="en-US" altLang="zh-CN" sz="1600" i="1" dirty="0">
                <a:gradFill>
                  <a:gsLst>
                    <a:gs pos="7000">
                      <a:srgbClr val="4B597C"/>
                    </a:gs>
                    <a:gs pos="100000">
                      <a:srgbClr val="3B4A67"/>
                    </a:gs>
                  </a:gsLst>
                  <a:lin ang="5400000" scaled="1"/>
                </a:gradFill>
                <a:latin typeface="+mj-ea"/>
                <a:ea typeface="+mj-ea"/>
                <a:sym typeface="+mn-lt"/>
              </a:rPr>
              <a:t>PART-</a:t>
            </a:r>
            <a:r>
              <a:rPr lang="en-US" altLang="zh-CN" sz="1600" i="1" dirty="0">
                <a:gradFill>
                  <a:gsLst>
                    <a:gs pos="7000">
                      <a:srgbClr val="4B597C"/>
                    </a:gs>
                    <a:gs pos="100000">
                      <a:srgbClr val="3B4A67"/>
                    </a:gs>
                  </a:gsLst>
                  <a:lin ang="5400000" scaled="1"/>
                </a:gradFill>
                <a:latin typeface="+mn-ea"/>
                <a:sym typeface="+mn-lt"/>
              </a:rPr>
              <a:t>02</a:t>
            </a:r>
          </a:p>
        </p:txBody>
      </p:sp>
      <p:sp>
        <p:nvSpPr>
          <p:cNvPr id="25" name="文本框 24"/>
          <p:cNvSpPr txBox="1"/>
          <p:nvPr/>
        </p:nvSpPr>
        <p:spPr>
          <a:xfrm>
            <a:off x="7307580" y="1219835"/>
            <a:ext cx="3681730" cy="2399665"/>
          </a:xfrm>
          <a:prstGeom prst="rect">
            <a:avLst/>
          </a:prstGeom>
          <a:noFill/>
        </p:spPr>
        <p:txBody>
          <a:bodyPr wrap="square" rtlCol="0">
            <a:spAutoFit/>
          </a:bodyPr>
          <a:lstStyle/>
          <a:p>
            <a:pPr algn="ctr"/>
            <a:r>
              <a:rPr lang="en-US" altLang="zh-CN" sz="15000" i="1" dirty="0">
                <a:solidFill>
                  <a:srgbClr val="495B7F"/>
                </a:solidFill>
                <a:latin typeface="思源黑体 Heavy" panose="020B0A00000000000000" charset="-122"/>
                <a:ea typeface="思源黑体 Heavy" panose="020B0A00000000000000" charset="-122"/>
              </a:rPr>
              <a:t>02.</a:t>
            </a:r>
          </a:p>
        </p:txBody>
      </p:sp>
      <p:sp>
        <p:nvSpPr>
          <p:cNvPr id="32" name="文本框 31"/>
          <p:cNvSpPr txBox="1"/>
          <p:nvPr/>
        </p:nvSpPr>
        <p:spPr>
          <a:xfrm rot="16200000">
            <a:off x="10041034" y="2230166"/>
            <a:ext cx="2096014" cy="200055"/>
          </a:xfrm>
          <a:prstGeom prst="rect">
            <a:avLst/>
          </a:prstGeom>
          <a:noFill/>
        </p:spPr>
        <p:txBody>
          <a:bodyPr wrap="square" rtlCol="0">
            <a:spAutoFit/>
          </a:bodyPr>
          <a:lstStyle/>
          <a:p>
            <a:pPr algn="dist"/>
            <a:r>
              <a:rPr lang="en-US" altLang="zh-CN" sz="700" i="1" dirty="0">
                <a:solidFill>
                  <a:schemeClr val="bg1">
                    <a:alpha val="62000"/>
                  </a:schemeClr>
                </a:solidFill>
                <a:latin typeface="+mj-ea"/>
                <a:ea typeface="+mj-ea"/>
              </a:rPr>
              <a:t>//////////</a:t>
            </a:r>
            <a:endParaRPr lang="zh-CN" altLang="en-US" sz="700" i="1" dirty="0">
              <a:solidFill>
                <a:schemeClr val="bg1">
                  <a:alpha val="62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par>
    </p:tnLst>
    <p:bldLst>
      <p:bldP spid="22" grpId="0" bldLvl="0" animBg="1"/>
      <p:bldP spid="35" grpId="0"/>
      <p:bldP spid="36" grpId="0" bldLvl="0" animBg="1"/>
      <p:bldP spid="37" grpId="0" bldLvl="0" animBg="1"/>
      <p:bldP spid="38" grpId="0" bldLvl="0" animBg="1"/>
      <p:bldP spid="10" grpId="0" bldLvl="0" animBg="1"/>
      <p:bldP spid="39" grpId="0"/>
      <p:bldP spid="25"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3748</Words>
  <Application>Microsoft Office PowerPoint</Application>
  <PresentationFormat>宽屏</PresentationFormat>
  <Paragraphs>324</Paragraphs>
  <Slides>35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等线</vt:lpstr>
      <vt:lpstr>思源黑体 Heavy</vt:lpstr>
      <vt:lpstr>字魂143号-正酷超级黑</vt:lpstr>
      <vt:lpstr>仿宋</vt:lpstr>
      <vt:lpstr>思源黑体 CN Normal</vt:lpstr>
      <vt:lpstr>思源黑体 CN Bold</vt:lpstr>
      <vt:lpstr>华文楷体</vt:lpstr>
      <vt:lpstr>宋体</vt:lpstr>
      <vt:lpstr>华文琥珀</vt:lpstr>
      <vt:lpstr>华文中宋</vt:lpstr>
      <vt:lpstr>黑体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dengkaixu</cp:lastModifiedBy>
  <cp:revision>115</cp:revision>
  <dcterms:created xsi:type="dcterms:W3CDTF">2020-03-02T02:09:00Z</dcterms:created>
  <dcterms:modified xsi:type="dcterms:W3CDTF">2021-12-03T07:31:31Z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2A4B5625E43F4DDA8092F8906FE64CD0</vt:lpwstr>
  </property>
  <property fmtid="{D5CDD505-2E9C-101B-9397-08002B2CF9AE}" pid="3" name="KSOProductBuildVer">
    <vt:lpwstr>2052-11.1.0.11045</vt:lpwstr>
  </property>
</Properties>
</file>