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74" r:id="rId3"/>
    <p:sldId id="422" r:id="rId4"/>
    <p:sldId id="428" r:id="rId5"/>
    <p:sldId id="429" r:id="rId6"/>
    <p:sldId id="430" r:id="rId7"/>
    <p:sldId id="431" r:id="rId8"/>
    <p:sldId id="432" r:id="rId9"/>
    <p:sldId id="434" r:id="rId10"/>
    <p:sldId id="435" r:id="rId11"/>
    <p:sldId id="433" r:id="rId12"/>
    <p:sldId id="427" r:id="rId13"/>
    <p:sldId id="423" r:id="rId14"/>
    <p:sldId id="424" r:id="rId15"/>
    <p:sldId id="425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43" r:id="rId24"/>
    <p:sldId id="384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>
          <p15:clr>
            <a:srgbClr val="A4A3A4"/>
          </p15:clr>
        </p15:guide>
        <p15:guide id="2" pos="38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" initials="q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/>
  </p:normalViewPr>
  <p:slideViewPr>
    <p:cSldViewPr snapToGrid="0">
      <p:cViewPr>
        <p:scale>
          <a:sx n="80" d="100"/>
          <a:sy n="80" d="100"/>
        </p:scale>
        <p:origin x="728" y="584"/>
      </p:cViewPr>
      <p:guideLst>
        <p:guide orient="horz" pos="2120"/>
        <p:guide pos="38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9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5.xml"/><Relationship Id="rId9" Type="http://schemas.openxmlformats.org/officeDocument/2006/relationships/tags" Target="../tags/tag11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32.xml"/><Relationship Id="rId9" Type="http://schemas.openxmlformats.org/officeDocument/2006/relationships/tags" Target="../tags/tag13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10" Type="http://schemas.openxmlformats.org/officeDocument/2006/relationships/tags" Target="../tags/tag163.xml"/><Relationship Id="rId4" Type="http://schemas.openxmlformats.org/officeDocument/2006/relationships/tags" Target="../tags/tag157.xml"/><Relationship Id="rId9" Type="http://schemas.openxmlformats.org/officeDocument/2006/relationships/tags" Target="../tags/tag16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5.xml"/><Relationship Id="rId10" Type="http://schemas.openxmlformats.org/officeDocument/2006/relationships/tags" Target="../tags/tag180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9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06.xml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 userDrawn="1">
            <p:custDataLst>
              <p:tags r:id="rId1"/>
            </p:custDataLst>
          </p:nvPr>
        </p:nvSpPr>
        <p:spPr>
          <a:xfrm rot="3070109">
            <a:off x="-1173550" y="1095883"/>
            <a:ext cx="4042775" cy="1618860"/>
          </a:xfrm>
          <a:custGeom>
            <a:avLst/>
            <a:gdLst>
              <a:gd name="connsiteX0" fmla="*/ 217923 w 4042775"/>
              <a:gd name="connsiteY0" fmla="*/ 0 h 1618860"/>
              <a:gd name="connsiteX1" fmla="*/ 3233345 w 4042775"/>
              <a:gd name="connsiteY1" fmla="*/ 0 h 1618860"/>
              <a:gd name="connsiteX2" fmla="*/ 4042775 w 4042775"/>
              <a:gd name="connsiteY2" fmla="*/ 809430 h 1618860"/>
              <a:gd name="connsiteX3" fmla="*/ 3233345 w 4042775"/>
              <a:gd name="connsiteY3" fmla="*/ 1618860 h 1618860"/>
              <a:gd name="connsiteX4" fmla="*/ 1674839 w 4042775"/>
              <a:gd name="connsiteY4" fmla="*/ 1618860 h 1618860"/>
              <a:gd name="connsiteX5" fmla="*/ 0 w 4042775"/>
              <a:gd name="connsiteY5" fmla="*/ 270737 h 16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2775" h="1618860">
                <a:moveTo>
                  <a:pt x="217923" y="0"/>
                </a:moveTo>
                <a:lnTo>
                  <a:pt x="3233345" y="0"/>
                </a:lnTo>
                <a:cubicBezTo>
                  <a:pt x="3680381" y="0"/>
                  <a:pt x="4042775" y="362394"/>
                  <a:pt x="4042775" y="809430"/>
                </a:cubicBezTo>
                <a:cubicBezTo>
                  <a:pt x="4042775" y="1256466"/>
                  <a:pt x="3680381" y="1618860"/>
                  <a:pt x="3233345" y="1618860"/>
                </a:cubicBezTo>
                <a:lnTo>
                  <a:pt x="1674839" y="1618860"/>
                </a:lnTo>
                <a:lnTo>
                  <a:pt x="0" y="270737"/>
                </a:ln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 rot="3070109">
            <a:off x="9253576" y="4078185"/>
            <a:ext cx="4151613" cy="1618860"/>
          </a:xfrm>
          <a:custGeom>
            <a:avLst/>
            <a:gdLst>
              <a:gd name="connsiteX0" fmla="*/ 197382 w 4151613"/>
              <a:gd name="connsiteY0" fmla="*/ 279718 h 1618860"/>
              <a:gd name="connsiteX1" fmla="*/ 809430 w 4151613"/>
              <a:gd name="connsiteY1" fmla="*/ 0 h 1618860"/>
              <a:gd name="connsiteX2" fmla="*/ 2445928 w 4151613"/>
              <a:gd name="connsiteY2" fmla="*/ 0 h 1618860"/>
              <a:gd name="connsiteX3" fmla="*/ 4151613 w 4151613"/>
              <a:gd name="connsiteY3" fmla="*/ 1372951 h 1618860"/>
              <a:gd name="connsiteX4" fmla="*/ 3953674 w 4151613"/>
              <a:gd name="connsiteY4" fmla="*/ 1618860 h 1618860"/>
              <a:gd name="connsiteX5" fmla="*/ 809430 w 4151613"/>
              <a:gd name="connsiteY5" fmla="*/ 1618860 h 1618860"/>
              <a:gd name="connsiteX6" fmla="*/ 0 w 4151613"/>
              <a:gd name="connsiteY6" fmla="*/ 809431 h 1618860"/>
              <a:gd name="connsiteX7" fmla="*/ 138238 w 4151613"/>
              <a:gd name="connsiteY7" fmla="*/ 356870 h 1618860"/>
              <a:gd name="connsiteX8" fmla="*/ 197382 w 4151613"/>
              <a:gd name="connsiteY8" fmla="*/ 279718 h 16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13" h="1618860">
                <a:moveTo>
                  <a:pt x="197382" y="279718"/>
                </a:moveTo>
                <a:cubicBezTo>
                  <a:pt x="345798" y="108383"/>
                  <a:pt x="564957" y="0"/>
                  <a:pt x="809430" y="0"/>
                </a:cubicBezTo>
                <a:lnTo>
                  <a:pt x="2445928" y="0"/>
                </a:lnTo>
                <a:lnTo>
                  <a:pt x="4151613" y="1372951"/>
                </a:lnTo>
                <a:lnTo>
                  <a:pt x="3953674" y="1618860"/>
                </a:lnTo>
                <a:lnTo>
                  <a:pt x="809430" y="1618860"/>
                </a:lnTo>
                <a:cubicBezTo>
                  <a:pt x="362394" y="1618860"/>
                  <a:pt x="0" y="1256466"/>
                  <a:pt x="0" y="809431"/>
                </a:cubicBezTo>
                <a:cubicBezTo>
                  <a:pt x="0" y="641792"/>
                  <a:pt x="50962" y="486056"/>
                  <a:pt x="138238" y="356870"/>
                </a:cubicBezTo>
                <a:cubicBezTo>
                  <a:pt x="156421" y="329956"/>
                  <a:pt x="176179" y="304195"/>
                  <a:pt x="197382" y="27971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 rot="3070109">
            <a:off x="9314616" y="5781724"/>
            <a:ext cx="2330574" cy="903694"/>
          </a:xfrm>
          <a:custGeom>
            <a:avLst/>
            <a:gdLst>
              <a:gd name="connsiteX0" fmla="*/ 77169 w 2330574"/>
              <a:gd name="connsiteY0" fmla="*/ 199214 h 903694"/>
              <a:gd name="connsiteX1" fmla="*/ 451847 w 2330574"/>
              <a:gd name="connsiteY1" fmla="*/ 0 h 903694"/>
              <a:gd name="connsiteX2" fmla="*/ 2330574 w 2330574"/>
              <a:gd name="connsiteY2" fmla="*/ 0 h 903694"/>
              <a:gd name="connsiteX3" fmla="*/ 1603167 w 2330574"/>
              <a:gd name="connsiteY3" fmla="*/ 903694 h 903694"/>
              <a:gd name="connsiteX4" fmla="*/ 451847 w 2330574"/>
              <a:gd name="connsiteY4" fmla="*/ 903693 h 903694"/>
              <a:gd name="connsiteX5" fmla="*/ 0 w 2330574"/>
              <a:gd name="connsiteY5" fmla="*/ 451846 h 903694"/>
              <a:gd name="connsiteX6" fmla="*/ 0 w 2330574"/>
              <a:gd name="connsiteY6" fmla="*/ 451847 h 903694"/>
              <a:gd name="connsiteX7" fmla="*/ 77169 w 2330574"/>
              <a:gd name="connsiteY7" fmla="*/ 199214 h 90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0574" h="903694">
                <a:moveTo>
                  <a:pt x="77169" y="199214"/>
                </a:moveTo>
                <a:cubicBezTo>
                  <a:pt x="158368" y="79023"/>
                  <a:pt x="295880" y="0"/>
                  <a:pt x="451847" y="0"/>
                </a:cubicBezTo>
                <a:lnTo>
                  <a:pt x="2330574" y="0"/>
                </a:lnTo>
                <a:lnTo>
                  <a:pt x="1603167" y="903694"/>
                </a:lnTo>
                <a:lnTo>
                  <a:pt x="451847" y="903693"/>
                </a:lnTo>
                <a:cubicBezTo>
                  <a:pt x="202299" y="903693"/>
                  <a:pt x="0" y="701394"/>
                  <a:pt x="0" y="451846"/>
                </a:cubicBezTo>
                <a:lnTo>
                  <a:pt x="0" y="451847"/>
                </a:lnTo>
                <a:cubicBezTo>
                  <a:pt x="1" y="358266"/>
                  <a:pt x="28448" y="271330"/>
                  <a:pt x="77169" y="1992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4"/>
            </p:custDataLst>
          </p:nvPr>
        </p:nvSpPr>
        <p:spPr>
          <a:xfrm rot="3070109">
            <a:off x="453759" y="380552"/>
            <a:ext cx="2882790" cy="903694"/>
          </a:xfrm>
          <a:custGeom>
            <a:avLst/>
            <a:gdLst>
              <a:gd name="connsiteX0" fmla="*/ 0 w 2882790"/>
              <a:gd name="connsiteY0" fmla="*/ 903694 h 903694"/>
              <a:gd name="connsiteX1" fmla="*/ 727407 w 2882790"/>
              <a:gd name="connsiteY1" fmla="*/ 0 h 903694"/>
              <a:gd name="connsiteX2" fmla="*/ 2430943 w 2882790"/>
              <a:gd name="connsiteY2" fmla="*/ 0 h 903694"/>
              <a:gd name="connsiteX3" fmla="*/ 2882790 w 2882790"/>
              <a:gd name="connsiteY3" fmla="*/ 451847 h 903694"/>
              <a:gd name="connsiteX4" fmla="*/ 2882789 w 2882790"/>
              <a:gd name="connsiteY4" fmla="*/ 451847 h 903694"/>
              <a:gd name="connsiteX5" fmla="*/ 2430942 w 2882790"/>
              <a:gd name="connsiteY5" fmla="*/ 903694 h 90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2790" h="903694">
                <a:moveTo>
                  <a:pt x="0" y="903694"/>
                </a:moveTo>
                <a:lnTo>
                  <a:pt x="727407" y="0"/>
                </a:lnTo>
                <a:lnTo>
                  <a:pt x="2430943" y="0"/>
                </a:lnTo>
                <a:cubicBezTo>
                  <a:pt x="2680491" y="0"/>
                  <a:pt x="2882790" y="202299"/>
                  <a:pt x="2882790" y="451847"/>
                </a:cubicBezTo>
                <a:lnTo>
                  <a:pt x="2882789" y="451847"/>
                </a:lnTo>
                <a:cubicBezTo>
                  <a:pt x="2882789" y="701395"/>
                  <a:pt x="2680490" y="903694"/>
                  <a:pt x="2430942" y="90369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三角形 12"/>
          <p:cNvSpPr/>
          <p:nvPr userDrawn="1">
            <p:custDataLst>
              <p:tags r:id="rId5"/>
            </p:custDataLst>
          </p:nvPr>
        </p:nvSpPr>
        <p:spPr>
          <a:xfrm rot="2162414">
            <a:off x="1451154" y="4844213"/>
            <a:ext cx="662555" cy="4911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椭圆 10"/>
          <p:cNvSpPr/>
          <p:nvPr userDrawn="1">
            <p:custDataLst>
              <p:tags r:id="rId6"/>
            </p:custDataLst>
          </p:nvPr>
        </p:nvSpPr>
        <p:spPr>
          <a:xfrm>
            <a:off x="745860" y="4408178"/>
            <a:ext cx="314680" cy="3146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椭圆 11"/>
          <p:cNvSpPr/>
          <p:nvPr userDrawn="1">
            <p:custDataLst>
              <p:tags r:id="rId7"/>
            </p:custDataLst>
          </p:nvPr>
        </p:nvSpPr>
        <p:spPr>
          <a:xfrm>
            <a:off x="3285928" y="541496"/>
            <a:ext cx="476601" cy="476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三角形 15"/>
          <p:cNvSpPr/>
          <p:nvPr userDrawn="1">
            <p:custDataLst>
              <p:tags r:id="rId8"/>
            </p:custDataLst>
          </p:nvPr>
        </p:nvSpPr>
        <p:spPr>
          <a:xfrm rot="3171053">
            <a:off x="10415700" y="1599512"/>
            <a:ext cx="662555" cy="4911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9"/>
            </p:custDataLst>
          </p:nvPr>
        </p:nvSpPr>
        <p:spPr>
          <a:xfrm>
            <a:off x="9038379" y="4617297"/>
            <a:ext cx="246045" cy="2460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任意多边形: 形状 19"/>
          <p:cNvSpPr/>
          <p:nvPr userDrawn="1">
            <p:custDataLst>
              <p:tags r:id="rId10"/>
            </p:custDataLst>
          </p:nvPr>
        </p:nvSpPr>
        <p:spPr>
          <a:xfrm>
            <a:off x="0" y="878721"/>
            <a:ext cx="1225232" cy="3427569"/>
          </a:xfrm>
          <a:custGeom>
            <a:avLst/>
            <a:gdLst>
              <a:gd name="connsiteX0" fmla="*/ 0 w 1225232"/>
              <a:gd name="connsiteY0" fmla="*/ 0 h 3427569"/>
              <a:gd name="connsiteX1" fmla="*/ 216505 w 1225232"/>
              <a:gd name="connsiteY1" fmla="*/ 86833 h 3427569"/>
              <a:gd name="connsiteX2" fmla="*/ 1225232 w 1225232"/>
              <a:gd name="connsiteY2" fmla="*/ 1713784 h 3427569"/>
              <a:gd name="connsiteX3" fmla="*/ 216505 w 1225232"/>
              <a:gd name="connsiteY3" fmla="*/ 3340735 h 3427569"/>
              <a:gd name="connsiteX4" fmla="*/ 0 w 1225232"/>
              <a:gd name="connsiteY4" fmla="*/ 3427569 h 34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32" h="3427569">
                <a:moveTo>
                  <a:pt x="0" y="0"/>
                </a:moveTo>
                <a:lnTo>
                  <a:pt x="216505" y="86833"/>
                </a:lnTo>
                <a:cubicBezTo>
                  <a:pt x="814364" y="383935"/>
                  <a:pt x="1225232" y="1000878"/>
                  <a:pt x="1225232" y="1713784"/>
                </a:cubicBezTo>
                <a:cubicBezTo>
                  <a:pt x="1225232" y="2426690"/>
                  <a:pt x="814364" y="3043633"/>
                  <a:pt x="216505" y="3340735"/>
                </a:cubicBezTo>
                <a:lnTo>
                  <a:pt x="0" y="3427569"/>
                </a:ln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1309552" y="2708555"/>
            <a:ext cx="882448" cy="2816775"/>
          </a:xfrm>
          <a:custGeom>
            <a:avLst/>
            <a:gdLst>
              <a:gd name="connsiteX0" fmla="*/ 882448 w 882448"/>
              <a:gd name="connsiteY0" fmla="*/ 0 h 2816775"/>
              <a:gd name="connsiteX1" fmla="*/ 882448 w 882448"/>
              <a:gd name="connsiteY1" fmla="*/ 2816775 h 2816775"/>
              <a:gd name="connsiteX2" fmla="*/ 756607 w 882448"/>
              <a:gd name="connsiteY2" fmla="*/ 2752353 h 2816775"/>
              <a:gd name="connsiteX3" fmla="*/ 0 w 882448"/>
              <a:gd name="connsiteY3" fmla="*/ 1408387 h 2816775"/>
              <a:gd name="connsiteX4" fmla="*/ 756607 w 882448"/>
              <a:gd name="connsiteY4" fmla="*/ 64422 h 281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48" h="2816775">
                <a:moveTo>
                  <a:pt x="882448" y="0"/>
                </a:moveTo>
                <a:lnTo>
                  <a:pt x="882448" y="2816775"/>
                </a:lnTo>
                <a:lnTo>
                  <a:pt x="756607" y="2752353"/>
                </a:lnTo>
                <a:cubicBezTo>
                  <a:pt x="303003" y="2476737"/>
                  <a:pt x="0" y="1977947"/>
                  <a:pt x="0" y="1408387"/>
                </a:cubicBezTo>
                <a:cubicBezTo>
                  <a:pt x="0" y="838827"/>
                  <a:pt x="303003" y="340038"/>
                  <a:pt x="756607" y="64422"/>
                </a:cubicBez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2275411" y="2332753"/>
            <a:ext cx="7734300" cy="1255376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6600" u="none" strike="noStrike" kern="1200" cap="none" spc="6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4476462" y="4161260"/>
            <a:ext cx="1598858" cy="456037"/>
          </a:xfrm>
        </p:spPr>
        <p:txBody>
          <a:bodyPr lIns="90170" tIns="46990" rIns="90170" bIns="4699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  <p:custDataLst>
              <p:tags r:id="rId17"/>
            </p:custDataLst>
          </p:nvPr>
        </p:nvSpPr>
        <p:spPr>
          <a:xfrm>
            <a:off x="6189620" y="4161260"/>
            <a:ext cx="1598858" cy="456037"/>
          </a:xfrm>
        </p:spPr>
        <p:txBody>
          <a:bodyPr lIns="90170" tIns="46990" rIns="90170" bIns="46990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2" name="任意多边形: 形状 11"/>
            <p:cNvSpPr/>
            <p:nvPr>
              <p:custDataLst>
                <p:tags r:id="rId7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8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>
            <p:custDataLst>
              <p:tags r:id="rId1"/>
            </p:custDataLst>
          </p:nvPr>
        </p:nvSpPr>
        <p:spPr>
          <a:xfrm>
            <a:off x="2477640" y="3001102"/>
            <a:ext cx="824709" cy="824709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椭圆 7"/>
          <p:cNvSpPr/>
          <p:nvPr userDrawn="1">
            <p:custDataLst>
              <p:tags r:id="rId2"/>
            </p:custDataLst>
          </p:nvPr>
        </p:nvSpPr>
        <p:spPr>
          <a:xfrm>
            <a:off x="4297412" y="2632122"/>
            <a:ext cx="311028" cy="3110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>
            <a:off x="3510563" y="3267453"/>
            <a:ext cx="1325417" cy="1325417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17519" y="3314040"/>
            <a:ext cx="5193281" cy="824710"/>
          </a:xfrm>
        </p:spPr>
        <p:txBody>
          <a:bodyPr lIns="90170" tIns="46990" rIns="90170" bIns="46990" anchor="b" anchorCtr="0">
            <a:normAutofit/>
          </a:bodyPr>
          <a:lstStyle>
            <a:lvl1pPr>
              <a:defRPr sz="44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8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5" name="任意多边形: 形状 14"/>
            <p:cNvSpPr/>
            <p:nvPr>
              <p:custDataLst>
                <p:tags r:id="rId10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>
              <p:custDataLst>
                <p:tags r:id="rId11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8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2022/7/18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-92710" y="5761990"/>
            <a:ext cx="1993900" cy="1541780"/>
            <a:chOff x="-146" y="9074"/>
            <a:chExt cx="3140" cy="2428"/>
          </a:xfrm>
        </p:grpSpPr>
        <p:sp>
          <p:nvSpPr>
            <p:cNvPr id="20" name="任意多边形: 形状 19"/>
            <p:cNvSpPr/>
            <p:nvPr userDrawn="1">
              <p:custDataLst>
                <p:tags r:id="rId7"/>
              </p:custDataLst>
            </p:nvPr>
          </p:nvSpPr>
          <p:spPr>
            <a:xfrm rot="18529891" flipH="1">
              <a:off x="-535" y="9533"/>
              <a:ext cx="1657" cy="879"/>
            </a:xfrm>
            <a:custGeom>
              <a:avLst/>
              <a:gdLst>
                <a:gd name="connsiteX0" fmla="*/ 47639 w 1052248"/>
                <a:gd name="connsiteY0" fmla="*/ 122983 h 557885"/>
                <a:gd name="connsiteX1" fmla="*/ 0 w 1052248"/>
                <a:gd name="connsiteY1" fmla="*/ 278943 h 557885"/>
                <a:gd name="connsiteX2" fmla="*/ 0 w 1052248"/>
                <a:gd name="connsiteY2" fmla="*/ 278942 h 557885"/>
                <a:gd name="connsiteX3" fmla="*/ 278943 w 1052248"/>
                <a:gd name="connsiteY3" fmla="*/ 557885 h 557885"/>
                <a:gd name="connsiteX4" fmla="*/ 976245 w 1052248"/>
                <a:gd name="connsiteY4" fmla="*/ 557885 h 557885"/>
                <a:gd name="connsiteX5" fmla="*/ 1052248 w 1052248"/>
                <a:gd name="connsiteY5" fmla="*/ 463463 h 557885"/>
                <a:gd name="connsiteX6" fmla="*/ 476465 w 1052248"/>
                <a:gd name="connsiteY6" fmla="*/ 0 h 557885"/>
                <a:gd name="connsiteX7" fmla="*/ 278943 w 1052248"/>
                <a:gd name="connsiteY7" fmla="*/ 0 h 557885"/>
                <a:gd name="connsiteX8" fmla="*/ 47639 w 1052248"/>
                <a:gd name="connsiteY8" fmla="*/ 122983 h 55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48" h="557885">
                  <a:moveTo>
                    <a:pt x="47639" y="122983"/>
                  </a:moveTo>
                  <a:cubicBezTo>
                    <a:pt x="17562" y="167503"/>
                    <a:pt x="0" y="221172"/>
                    <a:pt x="0" y="278943"/>
                  </a:cubicBezTo>
                  <a:lnTo>
                    <a:pt x="0" y="278942"/>
                  </a:lnTo>
                  <a:cubicBezTo>
                    <a:pt x="0" y="432998"/>
                    <a:pt x="124887" y="557885"/>
                    <a:pt x="278943" y="557885"/>
                  </a:cubicBezTo>
                  <a:lnTo>
                    <a:pt x="976245" y="557885"/>
                  </a:lnTo>
                  <a:lnTo>
                    <a:pt x="1052248" y="463463"/>
                  </a:lnTo>
                  <a:lnTo>
                    <a:pt x="476465" y="0"/>
                  </a:lnTo>
                  <a:lnTo>
                    <a:pt x="278943" y="0"/>
                  </a:lnTo>
                  <a:cubicBezTo>
                    <a:pt x="182658" y="0"/>
                    <a:pt x="97767" y="48784"/>
                    <a:pt x="47639" y="12298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 userDrawn="1">
              <p:custDataLst>
                <p:tags r:id="rId8"/>
              </p:custDataLst>
            </p:nvPr>
          </p:nvSpPr>
          <p:spPr>
            <a:xfrm rot="18529891" flipH="1">
              <a:off x="1751" y="10047"/>
              <a:ext cx="1426" cy="1061"/>
            </a:xfrm>
            <a:custGeom>
              <a:avLst/>
              <a:gdLst>
                <a:gd name="connsiteX0" fmla="*/ 57531 w 905808"/>
                <a:gd name="connsiteY0" fmla="*/ 148519 h 673724"/>
                <a:gd name="connsiteX1" fmla="*/ 0 w 905808"/>
                <a:gd name="connsiteY1" fmla="*/ 336862 h 673724"/>
                <a:gd name="connsiteX2" fmla="*/ 336862 w 905808"/>
                <a:gd name="connsiteY2" fmla="*/ 673724 h 673724"/>
                <a:gd name="connsiteX3" fmla="*/ 363509 w 905808"/>
                <a:gd name="connsiteY3" fmla="*/ 673724 h 673724"/>
                <a:gd name="connsiteX4" fmla="*/ 905808 w 905808"/>
                <a:gd name="connsiteY4" fmla="*/ 0 h 673724"/>
                <a:gd name="connsiteX5" fmla="*/ 336862 w 905808"/>
                <a:gd name="connsiteY5" fmla="*/ 0 h 673724"/>
                <a:gd name="connsiteX6" fmla="*/ 57531 w 905808"/>
                <a:gd name="connsiteY6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808" h="673724">
                  <a:moveTo>
                    <a:pt x="57531" y="148519"/>
                  </a:moveTo>
                  <a:cubicBezTo>
                    <a:pt x="21209" y="202283"/>
                    <a:pt x="0" y="267096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363509" y="673724"/>
                  </a:lnTo>
                  <a:lnTo>
                    <a:pt x="905808" y="0"/>
                  </a:lnTo>
                  <a:lnTo>
                    <a:pt x="336862" y="0"/>
                  </a:lnTo>
                  <a:cubicBezTo>
                    <a:pt x="220584" y="0"/>
                    <a:pt x="118067" y="58913"/>
                    <a:pt x="57531" y="148519"/>
                  </a:cubicBezTo>
                  <a:close/>
                </a:path>
              </a:pathLst>
            </a:cu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9"/>
              </p:custDataLst>
            </p:nvPr>
          </p:nvSpPr>
          <p:spPr>
            <a:xfrm rot="18529891" flipH="1">
              <a:off x="86" y="9519"/>
              <a:ext cx="2428" cy="1538"/>
            </a:xfrm>
            <a:custGeom>
              <a:avLst/>
              <a:gdLst>
                <a:gd name="connsiteX0" fmla="*/ 83383 w 1541873"/>
                <a:gd name="connsiteY0" fmla="*/ 215259 h 976472"/>
                <a:gd name="connsiteX1" fmla="*/ 0 w 1541873"/>
                <a:gd name="connsiteY1" fmla="*/ 488236 h 976472"/>
                <a:gd name="connsiteX2" fmla="*/ 488236 w 1541873"/>
                <a:gd name="connsiteY2" fmla="*/ 976472 h 976472"/>
                <a:gd name="connsiteX3" fmla="*/ 795628 w 1541873"/>
                <a:gd name="connsiteY3" fmla="*/ 976472 h 976472"/>
                <a:gd name="connsiteX4" fmla="*/ 1541873 w 1541873"/>
                <a:gd name="connsiteY4" fmla="*/ 49376 h 976472"/>
                <a:gd name="connsiteX5" fmla="*/ 1480530 w 1541873"/>
                <a:gd name="connsiteY5" fmla="*/ 0 h 976472"/>
                <a:gd name="connsiteX6" fmla="*/ 488236 w 1541873"/>
                <a:gd name="connsiteY6" fmla="*/ 0 h 976472"/>
                <a:gd name="connsiteX7" fmla="*/ 83383 w 1541873"/>
                <a:gd name="connsiteY7" fmla="*/ 215259 h 97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873" h="976472">
                  <a:moveTo>
                    <a:pt x="83383" y="215259"/>
                  </a:moveTo>
                  <a:cubicBezTo>
                    <a:pt x="30739" y="293182"/>
                    <a:pt x="0" y="387119"/>
                    <a:pt x="0" y="488236"/>
                  </a:cubicBezTo>
                  <a:cubicBezTo>
                    <a:pt x="0" y="757881"/>
                    <a:pt x="218591" y="976472"/>
                    <a:pt x="488236" y="976472"/>
                  </a:cubicBezTo>
                  <a:lnTo>
                    <a:pt x="795628" y="976472"/>
                  </a:lnTo>
                  <a:lnTo>
                    <a:pt x="1541873" y="49376"/>
                  </a:lnTo>
                  <a:lnTo>
                    <a:pt x="1480530" y="0"/>
                  </a:lnTo>
                  <a:lnTo>
                    <a:pt x="488236" y="0"/>
                  </a:lnTo>
                  <a:cubicBezTo>
                    <a:pt x="319708" y="0"/>
                    <a:pt x="171123" y="85387"/>
                    <a:pt x="83383" y="2152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6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>
            <p:custDataLst>
              <p:tags r:id="rId1"/>
            </p:custDataLst>
          </p:nvPr>
        </p:nvSpPr>
        <p:spPr>
          <a:xfrm>
            <a:off x="8070353" y="3340361"/>
            <a:ext cx="688329" cy="688329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 rot="3070109">
            <a:off x="4608873" y="5948670"/>
            <a:ext cx="1756789" cy="1206898"/>
          </a:xfrm>
          <a:custGeom>
            <a:avLst/>
            <a:gdLst>
              <a:gd name="connsiteX0" fmla="*/ 103060 w 1756789"/>
              <a:gd name="connsiteY0" fmla="*/ 266055 h 1206898"/>
              <a:gd name="connsiteX1" fmla="*/ 603449 w 1756789"/>
              <a:gd name="connsiteY1" fmla="*/ 0 h 1206898"/>
              <a:gd name="connsiteX2" fmla="*/ 1756789 w 1756789"/>
              <a:gd name="connsiteY2" fmla="*/ 0 h 1206898"/>
              <a:gd name="connsiteX3" fmla="*/ 785325 w 1756789"/>
              <a:gd name="connsiteY3" fmla="*/ 1206898 h 1206898"/>
              <a:gd name="connsiteX4" fmla="*/ 603449 w 1756789"/>
              <a:gd name="connsiteY4" fmla="*/ 1206898 h 1206898"/>
              <a:gd name="connsiteX5" fmla="*/ 0 w 1756789"/>
              <a:gd name="connsiteY5" fmla="*/ 603449 h 1206898"/>
              <a:gd name="connsiteX6" fmla="*/ 103060 w 1756789"/>
              <a:gd name="connsiteY6" fmla="*/ 266055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789" h="1206898">
                <a:moveTo>
                  <a:pt x="103060" y="266055"/>
                </a:moveTo>
                <a:cubicBezTo>
                  <a:pt x="211504" y="105536"/>
                  <a:pt x="395151" y="0"/>
                  <a:pt x="603449" y="0"/>
                </a:cubicBezTo>
                <a:lnTo>
                  <a:pt x="1756789" y="0"/>
                </a:lnTo>
                <a:lnTo>
                  <a:pt x="785325" y="1206898"/>
                </a:lnTo>
                <a:lnTo>
                  <a:pt x="603449" y="1206898"/>
                </a:lnTo>
                <a:cubicBezTo>
                  <a:pt x="270173" y="1206898"/>
                  <a:pt x="0" y="936725"/>
                  <a:pt x="0" y="603449"/>
                </a:cubicBezTo>
                <a:cubicBezTo>
                  <a:pt x="0" y="478470"/>
                  <a:pt x="37993" y="362366"/>
                  <a:pt x="103060" y="266055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 rot="3070109">
            <a:off x="5801844" y="6048098"/>
            <a:ext cx="1756790" cy="673724"/>
          </a:xfrm>
          <a:custGeom>
            <a:avLst/>
            <a:gdLst>
              <a:gd name="connsiteX0" fmla="*/ 57531 w 1756790"/>
              <a:gd name="connsiteY0" fmla="*/ 148519 h 673724"/>
              <a:gd name="connsiteX1" fmla="*/ 336862 w 1756790"/>
              <a:gd name="connsiteY1" fmla="*/ 0 h 673724"/>
              <a:gd name="connsiteX2" fmla="*/ 1756790 w 1756790"/>
              <a:gd name="connsiteY2" fmla="*/ 0 h 673724"/>
              <a:gd name="connsiteX3" fmla="*/ 1214491 w 1756790"/>
              <a:gd name="connsiteY3" fmla="*/ 673724 h 673724"/>
              <a:gd name="connsiteX4" fmla="*/ 336862 w 1756790"/>
              <a:gd name="connsiteY4" fmla="*/ 673724 h 673724"/>
              <a:gd name="connsiteX5" fmla="*/ 0 w 1756790"/>
              <a:gd name="connsiteY5" fmla="*/ 336862 h 673724"/>
              <a:gd name="connsiteX6" fmla="*/ 57531 w 1756790"/>
              <a:gd name="connsiteY6" fmla="*/ 148519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790" h="673724">
                <a:moveTo>
                  <a:pt x="57531" y="148519"/>
                </a:moveTo>
                <a:cubicBezTo>
                  <a:pt x="118067" y="58913"/>
                  <a:pt x="220584" y="0"/>
                  <a:pt x="336862" y="0"/>
                </a:cubicBezTo>
                <a:lnTo>
                  <a:pt x="1756790" y="0"/>
                </a:lnTo>
                <a:lnTo>
                  <a:pt x="1214491" y="673724"/>
                </a:lnTo>
                <a:lnTo>
                  <a:pt x="336862" y="673724"/>
                </a:lnTo>
                <a:cubicBezTo>
                  <a:pt x="150818" y="673724"/>
                  <a:pt x="0" y="522906"/>
                  <a:pt x="0" y="336862"/>
                </a:cubicBezTo>
                <a:cubicBezTo>
                  <a:pt x="0" y="267096"/>
                  <a:pt x="21209" y="202283"/>
                  <a:pt x="57531" y="148519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>
            <a:off x="2800817" y="1505869"/>
            <a:ext cx="2522821" cy="2522821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5"/>
            </p:custDataLst>
          </p:nvPr>
        </p:nvSpPr>
        <p:spPr>
          <a:xfrm rot="3070109">
            <a:off x="5323371" y="-21155"/>
            <a:ext cx="2466454" cy="1206898"/>
          </a:xfrm>
          <a:custGeom>
            <a:avLst/>
            <a:gdLst>
              <a:gd name="connsiteX0" fmla="*/ 0 w 2466454"/>
              <a:gd name="connsiteY0" fmla="*/ 1206898 h 1206898"/>
              <a:gd name="connsiteX1" fmla="*/ 971464 w 2466454"/>
              <a:gd name="connsiteY1" fmla="*/ 0 h 1206898"/>
              <a:gd name="connsiteX2" fmla="*/ 1863005 w 2466454"/>
              <a:gd name="connsiteY2" fmla="*/ 0 h 1206898"/>
              <a:gd name="connsiteX3" fmla="*/ 2466454 w 2466454"/>
              <a:gd name="connsiteY3" fmla="*/ 603449 h 1206898"/>
              <a:gd name="connsiteX4" fmla="*/ 1863005 w 2466454"/>
              <a:gd name="connsiteY4" fmla="*/ 1206898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454" h="1206898">
                <a:moveTo>
                  <a:pt x="0" y="1206898"/>
                </a:moveTo>
                <a:lnTo>
                  <a:pt x="971464" y="0"/>
                </a:lnTo>
                <a:lnTo>
                  <a:pt x="1863005" y="0"/>
                </a:lnTo>
                <a:cubicBezTo>
                  <a:pt x="2196281" y="0"/>
                  <a:pt x="2466454" y="270173"/>
                  <a:pt x="2466454" y="603449"/>
                </a:cubicBezTo>
                <a:cubicBezTo>
                  <a:pt x="2466454" y="936725"/>
                  <a:pt x="2196281" y="1206898"/>
                  <a:pt x="1863005" y="120689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 rot="3070109">
            <a:off x="4246807" y="132622"/>
            <a:ext cx="1747660" cy="673724"/>
          </a:xfrm>
          <a:custGeom>
            <a:avLst/>
            <a:gdLst>
              <a:gd name="connsiteX0" fmla="*/ 0 w 1747660"/>
              <a:gd name="connsiteY0" fmla="*/ 673724 h 673724"/>
              <a:gd name="connsiteX1" fmla="*/ 542299 w 1747660"/>
              <a:gd name="connsiteY1" fmla="*/ 0 h 673724"/>
              <a:gd name="connsiteX2" fmla="*/ 1410798 w 1747660"/>
              <a:gd name="connsiteY2" fmla="*/ 0 h 673724"/>
              <a:gd name="connsiteX3" fmla="*/ 1747660 w 1747660"/>
              <a:gd name="connsiteY3" fmla="*/ 336862 h 673724"/>
              <a:gd name="connsiteX4" fmla="*/ 1410798 w 1747660"/>
              <a:gd name="connsiteY4" fmla="*/ 673724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7660" h="673724">
                <a:moveTo>
                  <a:pt x="0" y="673724"/>
                </a:moveTo>
                <a:lnTo>
                  <a:pt x="542299" y="0"/>
                </a:lnTo>
                <a:lnTo>
                  <a:pt x="1410798" y="0"/>
                </a:lnTo>
                <a:cubicBezTo>
                  <a:pt x="1596842" y="0"/>
                  <a:pt x="1747660" y="150818"/>
                  <a:pt x="1747660" y="336862"/>
                </a:cubicBezTo>
                <a:cubicBezTo>
                  <a:pt x="1747660" y="522906"/>
                  <a:pt x="1596842" y="673724"/>
                  <a:pt x="1410798" y="67372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272790" y="2365375"/>
            <a:ext cx="6239510" cy="17113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6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7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2"/>
            </p:custDataLst>
          </p:nvPr>
        </p:nvSpPr>
        <p:spPr>
          <a:xfrm rot="19270109">
            <a:off x="11372215" y="353060"/>
            <a:ext cx="1347470" cy="1207135"/>
          </a:xfrm>
          <a:custGeom>
            <a:avLst/>
            <a:gdLst>
              <a:gd name="connsiteX0" fmla="*/ 1347332 w 1347332"/>
              <a:gd name="connsiteY0" fmla="*/ 0 h 1206898"/>
              <a:gd name="connsiteX1" fmla="*/ 375867 w 1347332"/>
              <a:gd name="connsiteY1" fmla="*/ 1206898 h 1206898"/>
              <a:gd name="connsiteX2" fmla="*/ 0 w 1347332"/>
              <a:gd name="connsiteY2" fmla="*/ 1206898 h 1206898"/>
              <a:gd name="connsiteX3" fmla="*/ 968817 w 1347332"/>
              <a:gd name="connsiteY3" fmla="*/ 3289 h 1206898"/>
              <a:gd name="connsiteX4" fmla="*/ 964731 w 1347332"/>
              <a:gd name="connsiteY4" fmla="*/ 0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7332" h="1206898">
                <a:moveTo>
                  <a:pt x="1347332" y="0"/>
                </a:moveTo>
                <a:lnTo>
                  <a:pt x="375867" y="1206898"/>
                </a:lnTo>
                <a:lnTo>
                  <a:pt x="0" y="1206898"/>
                </a:lnTo>
                <a:lnTo>
                  <a:pt x="968817" y="3289"/>
                </a:lnTo>
                <a:lnTo>
                  <a:pt x="964731" y="0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3"/>
            </p:custDataLst>
          </p:nvPr>
        </p:nvSpPr>
        <p:spPr>
          <a:xfrm rot="19270109">
            <a:off x="10494645" y="-182245"/>
            <a:ext cx="1314450" cy="673735"/>
          </a:xfrm>
          <a:custGeom>
            <a:avLst/>
            <a:gdLst>
              <a:gd name="connsiteX0" fmla="*/ 485143 w 1314297"/>
              <a:gd name="connsiteY0" fmla="*/ 0 h 673724"/>
              <a:gd name="connsiteX1" fmla="*/ 1314297 w 1314297"/>
              <a:gd name="connsiteY1" fmla="*/ 667408 h 673724"/>
              <a:gd name="connsiteX2" fmla="*/ 1251648 w 1314297"/>
              <a:gd name="connsiteY2" fmla="*/ 673724 h 673724"/>
              <a:gd name="connsiteX3" fmla="*/ 837001 w 1314297"/>
              <a:gd name="connsiteY3" fmla="*/ 673724 h 673724"/>
              <a:gd name="connsiteX4" fmla="*/ 0 w 1314297"/>
              <a:gd name="connsiteY4" fmla="*/ 0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297" h="673724">
                <a:moveTo>
                  <a:pt x="485143" y="0"/>
                </a:moveTo>
                <a:lnTo>
                  <a:pt x="1314297" y="667408"/>
                </a:lnTo>
                <a:lnTo>
                  <a:pt x="1251648" y="673724"/>
                </a:lnTo>
                <a:lnTo>
                  <a:pt x="837001" y="6737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4"/>
            </p:custDataLst>
          </p:nvPr>
        </p:nvSpPr>
        <p:spPr>
          <a:xfrm rot="19270109">
            <a:off x="-169545" y="5780405"/>
            <a:ext cx="1226185" cy="1301750"/>
          </a:xfrm>
          <a:custGeom>
            <a:avLst/>
            <a:gdLst>
              <a:gd name="connsiteX0" fmla="*/ 943850 w 1225951"/>
              <a:gd name="connsiteY0" fmla="*/ 0 h 1301924"/>
              <a:gd name="connsiteX1" fmla="*/ 418834 w 1225951"/>
              <a:gd name="connsiteY1" fmla="*/ 652254 h 1301924"/>
              <a:gd name="connsiteX2" fmla="*/ 1225951 w 1225951"/>
              <a:gd name="connsiteY2" fmla="*/ 1301924 h 1301924"/>
              <a:gd name="connsiteX3" fmla="*/ 740807 w 1225951"/>
              <a:gd name="connsiteY3" fmla="*/ 1301924 h 1301924"/>
              <a:gd name="connsiteX4" fmla="*/ 0 w 1225951"/>
              <a:gd name="connsiteY4" fmla="*/ 705629 h 1301924"/>
              <a:gd name="connsiteX5" fmla="*/ 567980 w 1225951"/>
              <a:gd name="connsiteY5" fmla="*/ 0 h 1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5951" h="1301924">
                <a:moveTo>
                  <a:pt x="943850" y="0"/>
                </a:moveTo>
                <a:lnTo>
                  <a:pt x="418834" y="652254"/>
                </a:lnTo>
                <a:lnTo>
                  <a:pt x="1225951" y="1301924"/>
                </a:lnTo>
                <a:lnTo>
                  <a:pt x="740807" y="1301924"/>
                </a:lnTo>
                <a:lnTo>
                  <a:pt x="0" y="705629"/>
                </a:lnTo>
                <a:lnTo>
                  <a:pt x="56798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5"/>
            </p:custDataLst>
          </p:nvPr>
        </p:nvSpPr>
        <p:spPr>
          <a:xfrm rot="19270109">
            <a:off x="-312420" y="4897120"/>
            <a:ext cx="918210" cy="673735"/>
          </a:xfrm>
          <a:custGeom>
            <a:avLst/>
            <a:gdLst>
              <a:gd name="connsiteX0" fmla="*/ 918169 w 918169"/>
              <a:gd name="connsiteY0" fmla="*/ 0 h 673724"/>
              <a:gd name="connsiteX1" fmla="*/ 375870 w 918169"/>
              <a:gd name="connsiteY1" fmla="*/ 673724 h 673724"/>
              <a:gd name="connsiteX2" fmla="*/ 0 w 918169"/>
              <a:gd name="connsiteY2" fmla="*/ 673724 h 673724"/>
              <a:gd name="connsiteX3" fmla="*/ 542299 w 918169"/>
              <a:gd name="connsiteY3" fmla="*/ 0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169" h="673724">
                <a:moveTo>
                  <a:pt x="918169" y="0"/>
                </a:moveTo>
                <a:lnTo>
                  <a:pt x="375870" y="673724"/>
                </a:lnTo>
                <a:lnTo>
                  <a:pt x="0" y="673724"/>
                </a:lnTo>
                <a:lnTo>
                  <a:pt x="542299" y="0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-92710" y="5761990"/>
            <a:ext cx="1993900" cy="1541780"/>
            <a:chOff x="-146" y="9074"/>
            <a:chExt cx="3140" cy="2428"/>
          </a:xfrm>
        </p:grpSpPr>
        <p:sp>
          <p:nvSpPr>
            <p:cNvPr id="15" name="任意多边形: 形状 14"/>
            <p:cNvSpPr/>
            <p:nvPr userDrawn="1">
              <p:custDataLst>
                <p:tags r:id="rId9"/>
              </p:custDataLst>
            </p:nvPr>
          </p:nvSpPr>
          <p:spPr>
            <a:xfrm rot="18529891" flipH="1">
              <a:off x="-535" y="9533"/>
              <a:ext cx="1657" cy="879"/>
            </a:xfrm>
            <a:custGeom>
              <a:avLst/>
              <a:gdLst>
                <a:gd name="connsiteX0" fmla="*/ 47639 w 1052248"/>
                <a:gd name="connsiteY0" fmla="*/ 122983 h 557885"/>
                <a:gd name="connsiteX1" fmla="*/ 0 w 1052248"/>
                <a:gd name="connsiteY1" fmla="*/ 278943 h 557885"/>
                <a:gd name="connsiteX2" fmla="*/ 0 w 1052248"/>
                <a:gd name="connsiteY2" fmla="*/ 278942 h 557885"/>
                <a:gd name="connsiteX3" fmla="*/ 278943 w 1052248"/>
                <a:gd name="connsiteY3" fmla="*/ 557885 h 557885"/>
                <a:gd name="connsiteX4" fmla="*/ 976245 w 1052248"/>
                <a:gd name="connsiteY4" fmla="*/ 557885 h 557885"/>
                <a:gd name="connsiteX5" fmla="*/ 1052248 w 1052248"/>
                <a:gd name="connsiteY5" fmla="*/ 463463 h 557885"/>
                <a:gd name="connsiteX6" fmla="*/ 476465 w 1052248"/>
                <a:gd name="connsiteY6" fmla="*/ 0 h 557885"/>
                <a:gd name="connsiteX7" fmla="*/ 278943 w 1052248"/>
                <a:gd name="connsiteY7" fmla="*/ 0 h 557885"/>
                <a:gd name="connsiteX8" fmla="*/ 47639 w 1052248"/>
                <a:gd name="connsiteY8" fmla="*/ 122983 h 55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48" h="557885">
                  <a:moveTo>
                    <a:pt x="47639" y="122983"/>
                  </a:moveTo>
                  <a:cubicBezTo>
                    <a:pt x="17562" y="167503"/>
                    <a:pt x="0" y="221172"/>
                    <a:pt x="0" y="278943"/>
                  </a:cubicBezTo>
                  <a:lnTo>
                    <a:pt x="0" y="278942"/>
                  </a:lnTo>
                  <a:cubicBezTo>
                    <a:pt x="0" y="432998"/>
                    <a:pt x="124887" y="557885"/>
                    <a:pt x="278943" y="557885"/>
                  </a:cubicBezTo>
                  <a:lnTo>
                    <a:pt x="976245" y="557885"/>
                  </a:lnTo>
                  <a:lnTo>
                    <a:pt x="1052248" y="463463"/>
                  </a:lnTo>
                  <a:lnTo>
                    <a:pt x="476465" y="0"/>
                  </a:lnTo>
                  <a:lnTo>
                    <a:pt x="278943" y="0"/>
                  </a:lnTo>
                  <a:cubicBezTo>
                    <a:pt x="182658" y="0"/>
                    <a:pt x="97767" y="48784"/>
                    <a:pt x="47639" y="12298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 userDrawn="1">
              <p:custDataLst>
                <p:tags r:id="rId10"/>
              </p:custDataLst>
            </p:nvPr>
          </p:nvSpPr>
          <p:spPr>
            <a:xfrm rot="18529891" flipH="1">
              <a:off x="1751" y="10047"/>
              <a:ext cx="1426" cy="1061"/>
            </a:xfrm>
            <a:custGeom>
              <a:avLst/>
              <a:gdLst>
                <a:gd name="connsiteX0" fmla="*/ 57531 w 905808"/>
                <a:gd name="connsiteY0" fmla="*/ 148519 h 673724"/>
                <a:gd name="connsiteX1" fmla="*/ 0 w 905808"/>
                <a:gd name="connsiteY1" fmla="*/ 336862 h 673724"/>
                <a:gd name="connsiteX2" fmla="*/ 336862 w 905808"/>
                <a:gd name="connsiteY2" fmla="*/ 673724 h 673724"/>
                <a:gd name="connsiteX3" fmla="*/ 363509 w 905808"/>
                <a:gd name="connsiteY3" fmla="*/ 673724 h 673724"/>
                <a:gd name="connsiteX4" fmla="*/ 905808 w 905808"/>
                <a:gd name="connsiteY4" fmla="*/ 0 h 673724"/>
                <a:gd name="connsiteX5" fmla="*/ 336862 w 905808"/>
                <a:gd name="connsiteY5" fmla="*/ 0 h 673724"/>
                <a:gd name="connsiteX6" fmla="*/ 57531 w 905808"/>
                <a:gd name="connsiteY6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808" h="673724">
                  <a:moveTo>
                    <a:pt x="57531" y="148519"/>
                  </a:moveTo>
                  <a:cubicBezTo>
                    <a:pt x="21209" y="202283"/>
                    <a:pt x="0" y="267096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363509" y="673724"/>
                  </a:lnTo>
                  <a:lnTo>
                    <a:pt x="905808" y="0"/>
                  </a:lnTo>
                  <a:lnTo>
                    <a:pt x="336862" y="0"/>
                  </a:lnTo>
                  <a:cubicBezTo>
                    <a:pt x="220584" y="0"/>
                    <a:pt x="118067" y="58913"/>
                    <a:pt x="57531" y="148519"/>
                  </a:cubicBezTo>
                  <a:close/>
                </a:path>
              </a:pathLst>
            </a:cu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11"/>
              </p:custDataLst>
            </p:nvPr>
          </p:nvSpPr>
          <p:spPr>
            <a:xfrm rot="18529891" flipH="1">
              <a:off x="86" y="9519"/>
              <a:ext cx="2428" cy="1538"/>
            </a:xfrm>
            <a:custGeom>
              <a:avLst/>
              <a:gdLst>
                <a:gd name="connsiteX0" fmla="*/ 83383 w 1541873"/>
                <a:gd name="connsiteY0" fmla="*/ 215259 h 976472"/>
                <a:gd name="connsiteX1" fmla="*/ 0 w 1541873"/>
                <a:gd name="connsiteY1" fmla="*/ 488236 h 976472"/>
                <a:gd name="connsiteX2" fmla="*/ 488236 w 1541873"/>
                <a:gd name="connsiteY2" fmla="*/ 976472 h 976472"/>
                <a:gd name="connsiteX3" fmla="*/ 795628 w 1541873"/>
                <a:gd name="connsiteY3" fmla="*/ 976472 h 976472"/>
                <a:gd name="connsiteX4" fmla="*/ 1541873 w 1541873"/>
                <a:gd name="connsiteY4" fmla="*/ 49376 h 976472"/>
                <a:gd name="connsiteX5" fmla="*/ 1480530 w 1541873"/>
                <a:gd name="connsiteY5" fmla="*/ 0 h 976472"/>
                <a:gd name="connsiteX6" fmla="*/ 488236 w 1541873"/>
                <a:gd name="connsiteY6" fmla="*/ 0 h 976472"/>
                <a:gd name="connsiteX7" fmla="*/ 83383 w 1541873"/>
                <a:gd name="connsiteY7" fmla="*/ 215259 h 97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873" h="976472">
                  <a:moveTo>
                    <a:pt x="83383" y="215259"/>
                  </a:moveTo>
                  <a:cubicBezTo>
                    <a:pt x="30739" y="293182"/>
                    <a:pt x="0" y="387119"/>
                    <a:pt x="0" y="488236"/>
                  </a:cubicBezTo>
                  <a:cubicBezTo>
                    <a:pt x="0" y="757881"/>
                    <a:pt x="218591" y="976472"/>
                    <a:pt x="488236" y="976472"/>
                  </a:cubicBezTo>
                  <a:lnTo>
                    <a:pt x="795628" y="976472"/>
                  </a:lnTo>
                  <a:lnTo>
                    <a:pt x="1541873" y="49376"/>
                  </a:lnTo>
                  <a:lnTo>
                    <a:pt x="1480530" y="0"/>
                  </a:lnTo>
                  <a:lnTo>
                    <a:pt x="488236" y="0"/>
                  </a:lnTo>
                  <a:cubicBezTo>
                    <a:pt x="319708" y="0"/>
                    <a:pt x="171123" y="85387"/>
                    <a:pt x="83383" y="2152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2930" y="770255"/>
            <a:ext cx="3959860" cy="882015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>
              <p:custDataLst>
                <p:tags r:id="rId10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8"/>
            </p:custDataLst>
          </p:nvPr>
        </p:nvSpPr>
        <p:spPr>
          <a:xfrm>
            <a:off x="593725" y="5180330"/>
            <a:ext cx="11001375" cy="101155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0172700" y="5869305"/>
            <a:ext cx="2024380" cy="1510665"/>
            <a:chOff x="16020" y="9243"/>
            <a:chExt cx="3188" cy="2379"/>
          </a:xfrm>
        </p:grpSpPr>
        <p:sp>
          <p:nvSpPr>
            <p:cNvPr id="12" name="任意多边形: 形状 11"/>
            <p:cNvSpPr/>
            <p:nvPr userDrawn="1">
              <p:custDataLst>
                <p:tags r:id="rId11"/>
              </p:custDataLst>
            </p:nvPr>
          </p:nvSpPr>
          <p:spPr>
            <a:xfrm rot="3070109">
              <a:off x="15860" y="9606"/>
              <a:ext cx="2176" cy="1857"/>
            </a:xfrm>
            <a:custGeom>
              <a:avLst/>
              <a:gdLst>
                <a:gd name="connsiteX0" fmla="*/ 103060 w 1381818"/>
                <a:gd name="connsiteY0" fmla="*/ 266055 h 1179337"/>
                <a:gd name="connsiteX1" fmla="*/ 603449 w 1381818"/>
                <a:gd name="connsiteY1" fmla="*/ 1 h 1179337"/>
                <a:gd name="connsiteX2" fmla="*/ 1381818 w 1381818"/>
                <a:gd name="connsiteY2" fmla="*/ 0 h 1179337"/>
                <a:gd name="connsiteX3" fmla="*/ 432539 w 1381818"/>
                <a:gd name="connsiteY3" fmla="*/ 1179337 h 1179337"/>
                <a:gd name="connsiteX4" fmla="*/ 368559 w 1381818"/>
                <a:gd name="connsiteY4" fmla="*/ 1159476 h 1179337"/>
                <a:gd name="connsiteX5" fmla="*/ 0 w 1381818"/>
                <a:gd name="connsiteY5" fmla="*/ 603449 h 1179337"/>
                <a:gd name="connsiteX6" fmla="*/ 103060 w 1381818"/>
                <a:gd name="connsiteY6" fmla="*/ 266055 h 117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818" h="1179337">
                  <a:moveTo>
                    <a:pt x="103060" y="266055"/>
                  </a:moveTo>
                  <a:cubicBezTo>
                    <a:pt x="211504" y="105536"/>
                    <a:pt x="395151" y="0"/>
                    <a:pt x="603449" y="1"/>
                  </a:cubicBezTo>
                  <a:lnTo>
                    <a:pt x="1381818" y="0"/>
                  </a:lnTo>
                  <a:lnTo>
                    <a:pt x="432539" y="1179337"/>
                  </a:lnTo>
                  <a:lnTo>
                    <a:pt x="368559" y="1159476"/>
                  </a:lnTo>
                  <a:cubicBezTo>
                    <a:pt x="151972" y="1067868"/>
                    <a:pt x="0" y="853406"/>
                    <a:pt x="0" y="603449"/>
                  </a:cubicBezTo>
                  <a:cubicBezTo>
                    <a:pt x="0" y="478471"/>
                    <a:pt x="37993" y="362366"/>
                    <a:pt x="103060" y="266055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12"/>
              </p:custDataLst>
            </p:nvPr>
          </p:nvSpPr>
          <p:spPr>
            <a:xfrm rot="3070109">
              <a:off x="17799" y="9592"/>
              <a:ext cx="1758" cy="1061"/>
            </a:xfrm>
            <a:custGeom>
              <a:avLst/>
              <a:gdLst>
                <a:gd name="connsiteX0" fmla="*/ 57531 w 1116603"/>
                <a:gd name="connsiteY0" fmla="*/ 148519 h 673724"/>
                <a:gd name="connsiteX1" fmla="*/ 336862 w 1116603"/>
                <a:gd name="connsiteY1" fmla="*/ 0 h 673724"/>
                <a:gd name="connsiteX2" fmla="*/ 707262 w 1116603"/>
                <a:gd name="connsiteY2" fmla="*/ 0 h 673724"/>
                <a:gd name="connsiteX3" fmla="*/ 1116603 w 1116603"/>
                <a:gd name="connsiteY3" fmla="*/ 329490 h 673724"/>
                <a:gd name="connsiteX4" fmla="*/ 839520 w 1116603"/>
                <a:gd name="connsiteY4" fmla="*/ 673724 h 673724"/>
                <a:gd name="connsiteX5" fmla="*/ 336862 w 1116603"/>
                <a:gd name="connsiteY5" fmla="*/ 673724 h 673724"/>
                <a:gd name="connsiteX6" fmla="*/ 0 w 1116603"/>
                <a:gd name="connsiteY6" fmla="*/ 336862 h 673724"/>
                <a:gd name="connsiteX7" fmla="*/ 57531 w 1116603"/>
                <a:gd name="connsiteY7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603" h="673724">
                  <a:moveTo>
                    <a:pt x="57531" y="148519"/>
                  </a:moveTo>
                  <a:cubicBezTo>
                    <a:pt x="118067" y="58914"/>
                    <a:pt x="220584" y="0"/>
                    <a:pt x="336862" y="0"/>
                  </a:cubicBezTo>
                  <a:lnTo>
                    <a:pt x="707262" y="0"/>
                  </a:lnTo>
                  <a:lnTo>
                    <a:pt x="1116603" y="329490"/>
                  </a:lnTo>
                  <a:lnTo>
                    <a:pt x="839520" y="673724"/>
                  </a:lnTo>
                  <a:lnTo>
                    <a:pt x="336862" y="673724"/>
                  </a:lnTo>
                  <a:cubicBezTo>
                    <a:pt x="150818" y="673724"/>
                    <a:pt x="0" y="522906"/>
                    <a:pt x="0" y="336862"/>
                  </a:cubicBezTo>
                  <a:cubicBezTo>
                    <a:pt x="0" y="267096"/>
                    <a:pt x="21208" y="202283"/>
                    <a:pt x="57531" y="148519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2"/>
            </p:custDataLst>
          </p:nvPr>
        </p:nvSpPr>
        <p:spPr>
          <a:xfrm rot="18529891" flipV="1">
            <a:off x="10132695" y="390525"/>
            <a:ext cx="2548890" cy="1207135"/>
          </a:xfrm>
          <a:custGeom>
            <a:avLst/>
            <a:gdLst>
              <a:gd name="connsiteX0" fmla="*/ 2081412 w 2549029"/>
              <a:gd name="connsiteY0" fmla="*/ 1206898 h 1206898"/>
              <a:gd name="connsiteX1" fmla="*/ 2549029 w 2549029"/>
              <a:gd name="connsiteY1" fmla="*/ 625954 h 1206898"/>
              <a:gd name="connsiteX2" fmla="*/ 1771376 w 2549029"/>
              <a:gd name="connsiteY2" fmla="*/ 0 h 1206898"/>
              <a:gd name="connsiteX3" fmla="*/ 603449 w 2549029"/>
              <a:gd name="connsiteY3" fmla="*/ 0 h 1206898"/>
              <a:gd name="connsiteX4" fmla="*/ 0 w 2549029"/>
              <a:gd name="connsiteY4" fmla="*/ 603449 h 1206898"/>
              <a:gd name="connsiteX5" fmla="*/ 603449 w 2549029"/>
              <a:gd name="connsiteY5" fmla="*/ 1206898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9029" h="1206898">
                <a:moveTo>
                  <a:pt x="2081412" y="1206898"/>
                </a:moveTo>
                <a:lnTo>
                  <a:pt x="2549029" y="625954"/>
                </a:lnTo>
                <a:lnTo>
                  <a:pt x="1771376" y="0"/>
                </a:lnTo>
                <a:lnTo>
                  <a:pt x="603449" y="0"/>
                </a:lnTo>
                <a:cubicBezTo>
                  <a:pt x="270173" y="0"/>
                  <a:pt x="0" y="270173"/>
                  <a:pt x="0" y="603449"/>
                </a:cubicBezTo>
                <a:cubicBezTo>
                  <a:pt x="0" y="936725"/>
                  <a:pt x="270173" y="1206898"/>
                  <a:pt x="603449" y="120689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3"/>
            </p:custDataLst>
          </p:nvPr>
        </p:nvSpPr>
        <p:spPr>
          <a:xfrm rot="18529891" flipV="1">
            <a:off x="11599545" y="1417320"/>
            <a:ext cx="1036955" cy="653415"/>
          </a:xfrm>
          <a:custGeom>
            <a:avLst/>
            <a:gdLst>
              <a:gd name="connsiteX0" fmla="*/ 1037002 w 1037002"/>
              <a:gd name="connsiteY0" fmla="*/ 653334 h 653334"/>
              <a:gd name="connsiteX1" fmla="*/ 225334 w 1037002"/>
              <a:gd name="connsiteY1" fmla="*/ 0 h 653334"/>
              <a:gd name="connsiteX2" fmla="*/ 205740 w 1037002"/>
              <a:gd name="connsiteY2" fmla="*/ 6082 h 653334"/>
              <a:gd name="connsiteX3" fmla="*/ 0 w 1037002"/>
              <a:gd name="connsiteY3" fmla="*/ 316472 h 653334"/>
              <a:gd name="connsiteX4" fmla="*/ 336862 w 1037002"/>
              <a:gd name="connsiteY4" fmla="*/ 653334 h 65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002" h="653334">
                <a:moveTo>
                  <a:pt x="1037002" y="653334"/>
                </a:moveTo>
                <a:lnTo>
                  <a:pt x="225334" y="0"/>
                </a:lnTo>
                <a:lnTo>
                  <a:pt x="205740" y="6082"/>
                </a:lnTo>
                <a:cubicBezTo>
                  <a:pt x="84835" y="57221"/>
                  <a:pt x="0" y="176939"/>
                  <a:pt x="0" y="316472"/>
                </a:cubicBezTo>
                <a:cubicBezTo>
                  <a:pt x="0" y="502516"/>
                  <a:pt x="150818" y="653334"/>
                  <a:pt x="336862" y="65333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4"/>
            </p:custDataLst>
          </p:nvPr>
        </p:nvSpPr>
        <p:spPr>
          <a:xfrm rot="18529891" flipH="1">
            <a:off x="-488315" y="5227320"/>
            <a:ext cx="2604770" cy="1207135"/>
          </a:xfrm>
          <a:custGeom>
            <a:avLst/>
            <a:gdLst>
              <a:gd name="connsiteX0" fmla="*/ 103060 w 2604846"/>
              <a:gd name="connsiteY0" fmla="*/ 266055 h 1206898"/>
              <a:gd name="connsiteX1" fmla="*/ 0 w 2604846"/>
              <a:gd name="connsiteY1" fmla="*/ 603449 h 1206898"/>
              <a:gd name="connsiteX2" fmla="*/ 603449 w 2604846"/>
              <a:gd name="connsiteY2" fmla="*/ 1206898 h 1206898"/>
              <a:gd name="connsiteX3" fmla="*/ 2118677 w 2604846"/>
              <a:gd name="connsiteY3" fmla="*/ 1206898 h 1206898"/>
              <a:gd name="connsiteX4" fmla="*/ 2604846 w 2604846"/>
              <a:gd name="connsiteY4" fmla="*/ 602906 h 1206898"/>
              <a:gd name="connsiteX5" fmla="*/ 1855827 w 2604846"/>
              <a:gd name="connsiteY5" fmla="*/ 0 h 1206898"/>
              <a:gd name="connsiteX6" fmla="*/ 603449 w 2604846"/>
              <a:gd name="connsiteY6" fmla="*/ 0 h 1206898"/>
              <a:gd name="connsiteX7" fmla="*/ 103060 w 2604846"/>
              <a:gd name="connsiteY7" fmla="*/ 266055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4846" h="1206898">
                <a:moveTo>
                  <a:pt x="103060" y="266055"/>
                </a:moveTo>
                <a:cubicBezTo>
                  <a:pt x="37993" y="362366"/>
                  <a:pt x="0" y="478470"/>
                  <a:pt x="0" y="603449"/>
                </a:cubicBezTo>
                <a:cubicBezTo>
                  <a:pt x="0" y="936725"/>
                  <a:pt x="270173" y="1206898"/>
                  <a:pt x="603449" y="1206898"/>
                </a:cubicBezTo>
                <a:lnTo>
                  <a:pt x="2118677" y="1206898"/>
                </a:lnTo>
                <a:lnTo>
                  <a:pt x="2604846" y="602906"/>
                </a:lnTo>
                <a:lnTo>
                  <a:pt x="1855827" y="0"/>
                </a:lnTo>
                <a:lnTo>
                  <a:pt x="603449" y="0"/>
                </a:lnTo>
                <a:cubicBezTo>
                  <a:pt x="395151" y="0"/>
                  <a:pt x="211504" y="105537"/>
                  <a:pt x="103060" y="266055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5"/>
            </p:custDataLst>
          </p:nvPr>
        </p:nvSpPr>
        <p:spPr>
          <a:xfrm rot="18529891" flipH="1">
            <a:off x="-473075" y="4752975"/>
            <a:ext cx="1121410" cy="669290"/>
          </a:xfrm>
          <a:custGeom>
            <a:avLst/>
            <a:gdLst>
              <a:gd name="connsiteX0" fmla="*/ 57530 w 1121454"/>
              <a:gd name="connsiteY0" fmla="*/ 143824 h 669029"/>
              <a:gd name="connsiteX1" fmla="*/ 0 w 1121454"/>
              <a:gd name="connsiteY1" fmla="*/ 332167 h 669029"/>
              <a:gd name="connsiteX2" fmla="*/ 336862 w 1121454"/>
              <a:gd name="connsiteY2" fmla="*/ 669029 h 669029"/>
              <a:gd name="connsiteX3" fmla="*/ 1121454 w 1121454"/>
              <a:gd name="connsiteY3" fmla="*/ 669029 h 669029"/>
              <a:gd name="connsiteX4" fmla="*/ 290286 w 1121454"/>
              <a:gd name="connsiteY4" fmla="*/ 0 h 669029"/>
              <a:gd name="connsiteX5" fmla="*/ 268972 w 1121454"/>
              <a:gd name="connsiteY5" fmla="*/ 2149 h 669029"/>
              <a:gd name="connsiteX6" fmla="*/ 57530 w 1121454"/>
              <a:gd name="connsiteY6" fmla="*/ 143824 h 6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1454" h="669029">
                <a:moveTo>
                  <a:pt x="57530" y="143824"/>
                </a:moveTo>
                <a:cubicBezTo>
                  <a:pt x="21209" y="197588"/>
                  <a:pt x="0" y="262401"/>
                  <a:pt x="0" y="332167"/>
                </a:cubicBezTo>
                <a:cubicBezTo>
                  <a:pt x="0" y="518211"/>
                  <a:pt x="150818" y="669029"/>
                  <a:pt x="336862" y="669029"/>
                </a:cubicBezTo>
                <a:lnTo>
                  <a:pt x="1121454" y="669029"/>
                </a:lnTo>
                <a:lnTo>
                  <a:pt x="290286" y="0"/>
                </a:lnTo>
                <a:lnTo>
                  <a:pt x="268972" y="2149"/>
                </a:lnTo>
                <a:cubicBezTo>
                  <a:pt x="181257" y="20098"/>
                  <a:pt x="105960" y="72139"/>
                  <a:pt x="57530" y="14382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1" strike="noStrik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2022/7/18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6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6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6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6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67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6.xml"/><Relationship Id="rId7" Type="http://schemas.openxmlformats.org/officeDocument/2006/relationships/image" Target="../media/image3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2.xml"/><Relationship Id="rId7" Type="http://schemas.openxmlformats.org/officeDocument/2006/relationships/image" Target="../media/image54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44.xml"/><Relationship Id="rId4" Type="http://schemas.openxmlformats.org/officeDocument/2006/relationships/tags" Target="../tags/tag2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满满"/>
          <p:cNvPicPr>
            <a:picLocks noChangeAspect="1"/>
          </p:cNvPicPr>
          <p:nvPr/>
        </p:nvPicPr>
        <p:blipFill>
          <a:blip r:embed="rId5" cstate="print"/>
          <a:srcRect l="24909" t="23907" r="31555" b="20876"/>
          <a:stretch>
            <a:fillRect/>
          </a:stretch>
        </p:blipFill>
        <p:spPr>
          <a:xfrm>
            <a:off x="8425815" y="4873625"/>
            <a:ext cx="882015" cy="15849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 descr="意意"/>
          <p:cNvPicPr>
            <a:picLocks noChangeAspect="1"/>
          </p:cNvPicPr>
          <p:nvPr/>
        </p:nvPicPr>
        <p:blipFill>
          <a:blip r:embed="rId6" cstate="print"/>
          <a:srcRect l="17763" t="31978" r="24742" b="18210"/>
          <a:stretch>
            <a:fillRect/>
          </a:stretch>
        </p:blipFill>
        <p:spPr>
          <a:xfrm>
            <a:off x="9599930" y="4975860"/>
            <a:ext cx="1123315" cy="138049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图片 11" descr="安安"/>
          <p:cNvPicPr>
            <a:picLocks noChangeAspect="1"/>
          </p:cNvPicPr>
          <p:nvPr/>
        </p:nvPicPr>
        <p:blipFill>
          <a:blip r:embed="rId7" cstate="print"/>
          <a:srcRect l="20705" t="29359" r="30110" b="19420"/>
          <a:stretch>
            <a:fillRect/>
          </a:stretch>
        </p:blipFill>
        <p:spPr>
          <a:xfrm>
            <a:off x="2291080" y="5000625"/>
            <a:ext cx="1050290" cy="154876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图片 12" descr="全全"/>
          <p:cNvPicPr>
            <a:picLocks noChangeAspect="1"/>
          </p:cNvPicPr>
          <p:nvPr/>
        </p:nvPicPr>
        <p:blipFill>
          <a:blip r:embed="rId8" cstate="print"/>
          <a:srcRect l="22715" t="33482" r="31090" b="16941"/>
          <a:stretch>
            <a:fillRect/>
          </a:stretch>
        </p:blipFill>
        <p:spPr>
          <a:xfrm>
            <a:off x="3688080" y="5038725"/>
            <a:ext cx="992505" cy="151066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11" y="122791"/>
            <a:ext cx="617369" cy="617369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19291" y="480582"/>
            <a:ext cx="11034395" cy="3025812"/>
          </a:xfrm>
        </p:spPr>
        <p:txBody>
          <a:bodyPr>
            <a:noAutofit/>
          </a:bodyPr>
          <a:lstStyle/>
          <a:p>
            <a:pPr lvl="0" indent="-285750" fontAlgn="ctr">
              <a:spcBef>
                <a:spcPts val="1000"/>
              </a:spcBef>
              <a:buSzPct val="100000"/>
            </a:pPr>
            <a:r>
              <a:rPr lang="en-US" altLang="zh-CN" sz="7200" dirty="0">
                <a:solidFill>
                  <a:schemeClr val="accent1">
                    <a:lumMod val="50000"/>
                  </a:schemeClr>
                </a:solidFill>
              </a:rPr>
              <a:t>2022</a:t>
            </a:r>
            <a:br>
              <a:rPr lang="en-US" altLang="zh-CN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CN" sz="4400" dirty="0" err="1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网民网络安全感满意度调查活动</a:t>
            </a:r>
            <a:endParaRPr lang="en-US" altLang="zh-CN" sz="44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indent="-285750" fontAlgn="ctr">
              <a:spcBef>
                <a:spcPts val="1000"/>
              </a:spcBef>
              <a:buSzPct val="100000"/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宣传推广计划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&amp;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素材使用指引</a:t>
            </a:r>
            <a:endParaRPr sz="4000" dirty="0">
              <a:solidFill>
                <a:schemeClr val="accent1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591263" y="3799952"/>
            <a:ext cx="4971826" cy="48159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调查活动组委会秘书处宣传中心</a:t>
            </a:r>
          </a:p>
        </p:txBody>
      </p:sp>
      <p:pic>
        <p:nvPicPr>
          <p:cNvPr id="2" name="图片 1" descr="网安联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1952" y="-114602"/>
            <a:ext cx="1682486" cy="11903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897000" y="6420042"/>
            <a:ext cx="7295000" cy="4379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003383" y="938463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八、丰富宣传物料和设计素材</a:t>
            </a: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1932410" y="5467913"/>
            <a:ext cx="7761754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丰富的宣传物料、礼品和设计素材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/>
          <a:stretch/>
        </p:blipFill>
        <p:spPr bwMode="auto">
          <a:xfrm>
            <a:off x="516835" y="2093114"/>
            <a:ext cx="5475356" cy="316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884" y="2082722"/>
            <a:ext cx="5643954" cy="317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1339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834222" y="1747226"/>
            <a:ext cx="2419350" cy="219074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0" y="6280484"/>
            <a:ext cx="7748337" cy="5775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1458575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1"/>
            </p:custDataLst>
          </p:nvPr>
        </p:nvSpPr>
        <p:spPr>
          <a:xfrm>
            <a:off x="1009795" y="2057770"/>
            <a:ext cx="2068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02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632881" y="1840371"/>
            <a:ext cx="7642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宣 传 推 广 方 案</a:t>
            </a:r>
          </a:p>
        </p:txBody>
      </p:sp>
      <p:pic>
        <p:nvPicPr>
          <p:cNvPr id="11" name="图片 10" descr="logo1">
            <a:extLst>
              <a:ext uri="{FF2B5EF4-FFF2-40B4-BE49-F238E27FC236}">
                <a16:creationId xmlns:a16="http://schemas.microsoft.com/office/drawing/2014/main" id="{ED836EDA-CCAC-E64C-A3A5-D60F49D6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030" y="5515087"/>
            <a:ext cx="1054155" cy="10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19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深度视觉·原创设计 https://www.docer.com/works?userid=22383862"/>
          <p:cNvSpPr txBox="1"/>
          <p:nvPr/>
        </p:nvSpPr>
        <p:spPr>
          <a:xfrm>
            <a:off x="894739" y="1649643"/>
            <a:ext cx="7814846" cy="422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、调查活动四次筹备大会</a:t>
            </a:r>
            <a:endParaRPr lang="en-US" altLang="zh-CN" sz="2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调查活动是什么”动画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、发起单位、支持单位权益与义务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、系列预告片重磅发布</a:t>
            </a:r>
            <a:endParaRPr lang="en-US" altLang="zh-CN" sz="2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、“宝藏”网页</a:t>
            </a: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!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调查活动专题页介绍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、“网安之友中国行”系列报道</a:t>
            </a:r>
            <a:endParaRPr lang="en-US" altLang="zh-CN" sz="2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</a:t>
            </a:r>
            <a:r>
              <a:rPr lang="zh-CN" altLang="en-US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、调查活动问卷设计意见征集</a:t>
            </a: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116399" y="837029"/>
            <a:ext cx="886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一、活动造势期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(5-7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月中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)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162" y="1347594"/>
            <a:ext cx="2875649" cy="129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94" y="3986015"/>
            <a:ext cx="2279632" cy="110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65" y="4612443"/>
            <a:ext cx="2785843" cy="118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05" y="2371541"/>
            <a:ext cx="2180153" cy="122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65" y="2923755"/>
            <a:ext cx="2785843" cy="124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3426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1147967" y="2067015"/>
            <a:ext cx="9160986" cy="324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、“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2022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调查活动全国部署会”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、“合作单位发动宝典”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(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介绍合作单位组织发动经验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)</a:t>
            </a:r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、“调查活动，如何每年一大进步”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 网安志愿者系列综合报道，</a:t>
            </a:r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经验全国推广</a:t>
            </a: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147967" y="1129416"/>
            <a:ext cx="886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二、活动预热期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(7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月中下旬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)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4D1B70-DA55-1746-81E9-72FEE450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874" y="3678865"/>
            <a:ext cx="4748926" cy="26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48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842827" y="1902628"/>
            <a:ext cx="106110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、调查报告全国新闻发布会（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2022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调查活动十大亮点）</a:t>
            </a:r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全国媒体，正式吹响调查活动发动采集的总号角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新华网、人民网全国各大媒体平台、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B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站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15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个大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V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（共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7600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万粉丝）、腾讯、虎牙、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YY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、抖音等互联网平台</a:t>
            </a: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147967" y="1129416"/>
            <a:ext cx="886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三、活动爆发期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(8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月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2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日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-12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日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)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7" y="4026286"/>
            <a:ext cx="10926568" cy="224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77115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1147967" y="1715917"/>
            <a:ext cx="9846098" cy="23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、调查活动主题曲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mv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正式发布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、答题有奖！你最期待的调查活动“宝盾”、礼品大盘点！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、“四宝”与阿狸，邀请你来填问卷！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2022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年调查活动采集量突破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300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万！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2022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调查活动圆满成功，采集量再创历史新高</a:t>
            </a: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147967" y="901645"/>
            <a:ext cx="886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三、活动爆发期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(8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月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2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日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-12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日</a:t>
            </a:r>
            <a:r>
              <a:rPr lang="en-US" altLang="zh-CN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)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7DEB7F-7326-1B46-8043-96C86C12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85" y="4321286"/>
            <a:ext cx="5016831" cy="19596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9072D04-77C6-9F41-AC36-EBF4BC1B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099" y="4321286"/>
            <a:ext cx="3510572" cy="19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116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834222" y="1747226"/>
            <a:ext cx="2419350" cy="219074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0" y="6280484"/>
            <a:ext cx="7748337" cy="5775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1458575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1"/>
            </p:custDataLst>
          </p:nvPr>
        </p:nvSpPr>
        <p:spPr>
          <a:xfrm>
            <a:off x="1009795" y="2057770"/>
            <a:ext cx="2068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03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521149" y="1936063"/>
            <a:ext cx="8158626" cy="131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宣 传 素 材 使 用 指 南</a:t>
            </a:r>
          </a:p>
        </p:txBody>
      </p:sp>
      <p:pic>
        <p:nvPicPr>
          <p:cNvPr id="11" name="图片 10" descr="logo1">
            <a:extLst>
              <a:ext uri="{FF2B5EF4-FFF2-40B4-BE49-F238E27FC236}">
                <a16:creationId xmlns:a16="http://schemas.microsoft.com/office/drawing/2014/main" id="{ED836EDA-CCAC-E64C-A3A5-D60F49D6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030" y="5515087"/>
            <a:ext cx="1054155" cy="10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589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147967" y="160120"/>
            <a:ext cx="886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网络安全共建网 </a:t>
            </a:r>
            <a:r>
              <a:rPr lang="en" altLang="zh-CN" sz="3600" b="1" spc="600" dirty="0" err="1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iscn.org.cn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A6B6B2-46B5-BF4E-A4A9-7474EB778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6158" r="1453"/>
          <a:stretch/>
        </p:blipFill>
        <p:spPr>
          <a:xfrm>
            <a:off x="729001" y="806451"/>
            <a:ext cx="10827640" cy="60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05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984527-1B67-EE4E-8B5E-E8DB54530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5908" r="17841"/>
          <a:stretch/>
        </p:blipFill>
        <p:spPr>
          <a:xfrm>
            <a:off x="733425" y="-14060"/>
            <a:ext cx="8384190" cy="6872060"/>
          </a:xfrm>
          <a:prstGeom prst="rect">
            <a:avLst/>
          </a:prstGeom>
        </p:spPr>
      </p:pic>
      <p:sp>
        <p:nvSpPr>
          <p:cNvPr id="10" name="深度视觉·原创设计 https://www.docer.com/works?userid=22383862">
            <a:extLst>
              <a:ext uri="{FF2B5EF4-FFF2-40B4-BE49-F238E27FC236}">
                <a16:creationId xmlns:a16="http://schemas.microsoft.com/office/drawing/2014/main" id="{A81991E7-C843-1D44-A866-9373B3044C1A}"/>
              </a:ext>
            </a:extLst>
          </p:cNvPr>
          <p:cNvSpPr txBox="1"/>
          <p:nvPr/>
        </p:nvSpPr>
        <p:spPr>
          <a:xfrm>
            <a:off x="8750300" y="6184900"/>
            <a:ext cx="344170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调查活动专题页</a:t>
            </a:r>
          </a:p>
        </p:txBody>
      </p:sp>
    </p:spTree>
    <p:extLst>
      <p:ext uri="{BB962C8B-B14F-4D97-AF65-F5344CB8AC3E}">
        <p14:creationId xmlns:p14="http://schemas.microsoft.com/office/powerpoint/2010/main" val="34925118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B49524-40E3-6749-B37E-A96FFB2B9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7" t="5882" r="25352"/>
          <a:stretch/>
        </p:blipFill>
        <p:spPr>
          <a:xfrm>
            <a:off x="1968166" y="0"/>
            <a:ext cx="6360617" cy="6858000"/>
          </a:xfrm>
          <a:prstGeom prst="rect">
            <a:avLst/>
          </a:prstGeom>
        </p:spPr>
      </p:pic>
      <p:sp>
        <p:nvSpPr>
          <p:cNvPr id="8" name="深度视觉·原创设计 https://www.docer.com/works?userid=22383862">
            <a:extLst>
              <a:ext uri="{FF2B5EF4-FFF2-40B4-BE49-F238E27FC236}">
                <a16:creationId xmlns:a16="http://schemas.microsoft.com/office/drawing/2014/main" id="{D290BA97-FA54-FF4B-8CAE-75BBA8C6A412}"/>
              </a:ext>
            </a:extLst>
          </p:cNvPr>
          <p:cNvSpPr txBox="1"/>
          <p:nvPr/>
        </p:nvSpPr>
        <p:spPr>
          <a:xfrm>
            <a:off x="8328783" y="6185369"/>
            <a:ext cx="344170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宣传入口图子网页</a:t>
            </a:r>
          </a:p>
        </p:txBody>
      </p:sp>
    </p:spTree>
    <p:extLst>
      <p:ext uri="{BB962C8B-B14F-4D97-AF65-F5344CB8AC3E}">
        <p14:creationId xmlns:p14="http://schemas.microsoft.com/office/powerpoint/2010/main" val="29087748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834222" y="1747226"/>
            <a:ext cx="2419350" cy="219074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0" y="6280484"/>
            <a:ext cx="7748337" cy="5775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1458575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1"/>
            </p:custDataLst>
          </p:nvPr>
        </p:nvSpPr>
        <p:spPr>
          <a:xfrm>
            <a:off x="1009795" y="2057770"/>
            <a:ext cx="2068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01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632881" y="1999947"/>
            <a:ext cx="7642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八 大 宣 传 亮 点</a:t>
            </a:r>
          </a:p>
        </p:txBody>
      </p:sp>
      <p:pic>
        <p:nvPicPr>
          <p:cNvPr id="11" name="图片 10" descr="logo1">
            <a:extLst>
              <a:ext uri="{FF2B5EF4-FFF2-40B4-BE49-F238E27FC236}">
                <a16:creationId xmlns:a16="http://schemas.microsoft.com/office/drawing/2014/main" id="{ED836EDA-CCAC-E64C-A3A5-D60F49D6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030" y="5515087"/>
            <a:ext cx="1054155" cy="10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6527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7115C5-C3D1-B946-8CFA-15AF85BF1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t="14603" r="25312"/>
          <a:stretch/>
        </p:blipFill>
        <p:spPr>
          <a:xfrm>
            <a:off x="1370095" y="0"/>
            <a:ext cx="6933855" cy="6852499"/>
          </a:xfrm>
          <a:prstGeom prst="rect">
            <a:avLst/>
          </a:prstGeom>
        </p:spPr>
      </p:pic>
      <p:sp>
        <p:nvSpPr>
          <p:cNvPr id="11" name="深度视觉·原创设计 https://www.docer.com/works?userid=22383862">
            <a:extLst>
              <a:ext uri="{FF2B5EF4-FFF2-40B4-BE49-F238E27FC236}">
                <a16:creationId xmlns:a16="http://schemas.microsoft.com/office/drawing/2014/main" id="{F19B52E9-C066-124F-92AA-BE53EF24ED0A}"/>
              </a:ext>
            </a:extLst>
          </p:cNvPr>
          <p:cNvSpPr txBox="1"/>
          <p:nvPr/>
        </p:nvSpPr>
        <p:spPr>
          <a:xfrm>
            <a:off x="8143587" y="6208519"/>
            <a:ext cx="3863217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发起单位权益及申请子网页</a:t>
            </a:r>
          </a:p>
        </p:txBody>
      </p:sp>
    </p:spTree>
    <p:extLst>
      <p:ext uri="{BB962C8B-B14F-4D97-AF65-F5344CB8AC3E}">
        <p14:creationId xmlns:p14="http://schemas.microsoft.com/office/powerpoint/2010/main" val="3358906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深度视觉·原创设计 https://www.docer.com/works?userid=22383862">
            <a:extLst>
              <a:ext uri="{FF2B5EF4-FFF2-40B4-BE49-F238E27FC236}">
                <a16:creationId xmlns:a16="http://schemas.microsoft.com/office/drawing/2014/main" id="{F19B52E9-C066-124F-92AA-BE53EF24ED0A}"/>
              </a:ext>
            </a:extLst>
          </p:cNvPr>
          <p:cNvSpPr txBox="1"/>
          <p:nvPr/>
        </p:nvSpPr>
        <p:spPr>
          <a:xfrm>
            <a:off x="8328783" y="6185369"/>
            <a:ext cx="344170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调查报告子网页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18F08D-1309-4E4A-864D-9EDCD6F17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 t="5977" r="23645"/>
          <a:stretch/>
        </p:blipFill>
        <p:spPr>
          <a:xfrm>
            <a:off x="1765300" y="0"/>
            <a:ext cx="67941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72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深度视觉·原创设计 https://www.docer.com/works?userid=22383862">
            <a:extLst>
              <a:ext uri="{FF2B5EF4-FFF2-40B4-BE49-F238E27FC236}">
                <a16:creationId xmlns:a16="http://schemas.microsoft.com/office/drawing/2014/main" id="{F19B52E9-C066-124F-92AA-BE53EF24ED0A}"/>
              </a:ext>
            </a:extLst>
          </p:cNvPr>
          <p:cNvSpPr txBox="1"/>
          <p:nvPr/>
        </p:nvSpPr>
        <p:spPr>
          <a:xfrm>
            <a:off x="4532287" y="6185368"/>
            <a:ext cx="344170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科普知识子网页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EE9991-FC0C-5748-9547-A2B5E8B9D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6" y="-1"/>
            <a:ext cx="10610051" cy="61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2520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4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5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3"/>
            </p:custDataLst>
          </p:nvPr>
        </p:nvSpPr>
        <p:spPr>
          <a:xfrm>
            <a:off x="0" y="1856740"/>
            <a:ext cx="11215370" cy="2249805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200" b="0" i="0" u="none" strike="noStrike" kern="0" cap="none" spc="7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lang="zh-CN" altLang="en-US" b="1" kern="1200" spc="300" dirty="0">
                <a:solidFill>
                  <a:schemeClr val="accent1">
                    <a:lumMod val="50000"/>
                  </a:schemeClr>
                </a:solidFill>
                <a:ea typeface="汉仪旗黑-85S" panose="00020600040101010101" pitchFamily="18" charset="-122"/>
                <a:cs typeface="+mj-cs"/>
                <a:sym typeface="+mn-ea"/>
              </a:rPr>
              <a:t>谢 谢</a:t>
            </a:r>
            <a:endParaRPr b="1" kern="1200" spc="300" dirty="0">
              <a:solidFill>
                <a:schemeClr val="accent1">
                  <a:lumMod val="50000"/>
                </a:schemeClr>
              </a:solidFill>
              <a:ea typeface="汉仪旗黑-85S" panose="00020600040101010101" pitchFamily="18" charset="-122"/>
              <a:cs typeface="+mj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83845"/>
            <a:ext cx="929640" cy="929640"/>
          </a:xfrm>
          <a:prstGeom prst="rect">
            <a:avLst/>
          </a:prstGeom>
        </p:spPr>
      </p:pic>
      <p:pic>
        <p:nvPicPr>
          <p:cNvPr id="3" name="图片 2" descr="网安联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8770" y="-108585"/>
            <a:ext cx="2301240" cy="1628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深度视觉·原创设计 https://www.docer.com/works?userid=22383862"/>
          <p:cNvSpPr txBox="1"/>
          <p:nvPr/>
        </p:nvSpPr>
        <p:spPr>
          <a:xfrm>
            <a:off x="605821" y="2059239"/>
            <a:ext cx="781484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</a:t>
            </a: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调查活动是什么”动画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“网安微剧场”、“网安微讲堂”</a:t>
            </a:r>
            <a:endParaRPr lang="en-US" altLang="zh-CN" sz="25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“支持单位八大权益”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“网安好声音”</a:t>
            </a:r>
            <a:endParaRPr lang="en-US" altLang="zh-CN" sz="25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“调查活动主题</a:t>
            </a: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mv</a:t>
            </a: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”</a:t>
            </a:r>
            <a:endParaRPr lang="en-US" altLang="zh-CN" sz="25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“调查活动系列预告片”</a:t>
            </a: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213935" y="938463"/>
            <a:ext cx="886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一、丰富的动画视频资源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1" y="2128824"/>
            <a:ext cx="1936713" cy="109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16" y="3400121"/>
            <a:ext cx="1890712" cy="106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781" y="4684357"/>
            <a:ext cx="1936713" cy="10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59" y="2186003"/>
            <a:ext cx="1839843" cy="103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71" y="4684356"/>
            <a:ext cx="1969795" cy="110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16" y="2186003"/>
            <a:ext cx="1890712" cy="10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16" y="4684356"/>
            <a:ext cx="1890712" cy="106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129" y="4756455"/>
            <a:ext cx="1473469" cy="82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516" y="3371319"/>
            <a:ext cx="1941917" cy="109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54" y="3385720"/>
            <a:ext cx="1890712" cy="106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1077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003383" y="938463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二、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“四宝”联名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动漫宣传大使阿狸宣传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42" y="1903036"/>
            <a:ext cx="4178034" cy="225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05" y="1903036"/>
            <a:ext cx="2459455" cy="437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41" y="4285397"/>
            <a:ext cx="4178035" cy="19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深度视觉·原创设计 https://www.docer.com/works?userid=22383862"/>
          <p:cNvSpPr txBox="1"/>
          <p:nvPr/>
        </p:nvSpPr>
        <p:spPr>
          <a:xfrm>
            <a:off x="8256771" y="4675960"/>
            <a:ext cx="4166345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安全满意四宝形象升级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携手国漫之光“阿狸”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邀您参与调查活动</a:t>
            </a:r>
          </a:p>
        </p:txBody>
      </p:sp>
    </p:spTree>
    <p:extLst>
      <p:ext uri="{BB962C8B-B14F-4D97-AF65-F5344CB8AC3E}">
        <p14:creationId xmlns:p14="http://schemas.microsoft.com/office/powerpoint/2010/main" val="12666155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003383" y="938463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三、网安志愿者在行动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80" y="3971498"/>
            <a:ext cx="3114533" cy="194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27" y="3971498"/>
            <a:ext cx="3071742" cy="191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80" y="1916941"/>
            <a:ext cx="3114533" cy="194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14" y="1902261"/>
            <a:ext cx="3010208" cy="181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20394" r="9097" b="1"/>
          <a:stretch/>
        </p:blipFill>
        <p:spPr bwMode="auto">
          <a:xfrm>
            <a:off x="7826114" y="3971498"/>
            <a:ext cx="3010208" cy="194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27" y="1916941"/>
            <a:ext cx="3071741" cy="194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深度视觉·原创设计 https://www.docer.com/works?userid=22383862"/>
          <p:cNvSpPr txBox="1"/>
          <p:nvPr/>
        </p:nvSpPr>
        <p:spPr>
          <a:xfrm>
            <a:off x="1515469" y="5874498"/>
            <a:ext cx="9116829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下沉社区，丰富网络安全志愿进基层活动引领全国网安志愿服务模式</a:t>
            </a:r>
          </a:p>
        </p:txBody>
      </p:sp>
    </p:spTree>
    <p:extLst>
      <p:ext uri="{BB962C8B-B14F-4D97-AF65-F5344CB8AC3E}">
        <p14:creationId xmlns:p14="http://schemas.microsoft.com/office/powerpoint/2010/main" val="201167524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003383" y="736947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四、“宝盾”激励与奖品兑换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" b="42231"/>
          <a:stretch/>
        </p:blipFill>
        <p:spPr>
          <a:xfrm>
            <a:off x="471120" y="1404972"/>
            <a:ext cx="5602764" cy="48607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b="3814"/>
          <a:stretch/>
        </p:blipFill>
        <p:spPr>
          <a:xfrm>
            <a:off x="6071199" y="1929102"/>
            <a:ext cx="5687776" cy="3120477"/>
          </a:xfrm>
          <a:prstGeom prst="rect">
            <a:avLst/>
          </a:prstGeom>
        </p:spPr>
      </p:pic>
      <p:sp>
        <p:nvSpPr>
          <p:cNvPr id="15" name="深度视觉·原创设计 https://www.docer.com/works?userid=22383862"/>
          <p:cNvSpPr txBox="1"/>
          <p:nvPr/>
        </p:nvSpPr>
        <p:spPr>
          <a:xfrm>
            <a:off x="6235547" y="5250040"/>
            <a:ext cx="569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推出“宝盾” 激励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algn="ctr">
              <a:lnSpc>
                <a:spcPts val="24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奖品兑换、在线抽奖、分享交换、荣誉背书等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algn="ctr">
              <a:lnSpc>
                <a:spcPts val="24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调动网民积极性</a:t>
            </a:r>
          </a:p>
        </p:txBody>
      </p:sp>
    </p:spTree>
    <p:extLst>
      <p:ext uri="{BB962C8B-B14F-4D97-AF65-F5344CB8AC3E}">
        <p14:creationId xmlns:p14="http://schemas.microsoft.com/office/powerpoint/2010/main" val="351460318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897000" y="6420042"/>
            <a:ext cx="7295000" cy="4379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003383" y="938463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五、合作单位全新权益、义务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9284"/>
          <a:stretch/>
        </p:blipFill>
        <p:spPr bwMode="auto">
          <a:xfrm>
            <a:off x="3560255" y="2089714"/>
            <a:ext cx="5140528" cy="350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19" y="2073050"/>
            <a:ext cx="5320403" cy="35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83" y="2089713"/>
            <a:ext cx="2575321" cy="350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深度视觉·原创设计 https://www.docer.com/works?userid=22383862"/>
          <p:cNvSpPr txBox="1"/>
          <p:nvPr/>
        </p:nvSpPr>
        <p:spPr>
          <a:xfrm>
            <a:off x="2249642" y="5758442"/>
            <a:ext cx="7761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全新发起单位十大权益与六项义务，支持单位八大权益</a:t>
            </a:r>
          </a:p>
        </p:txBody>
      </p:sp>
    </p:spTree>
    <p:extLst>
      <p:ext uri="{BB962C8B-B14F-4D97-AF65-F5344CB8AC3E}">
        <p14:creationId xmlns:p14="http://schemas.microsoft.com/office/powerpoint/2010/main" val="332626673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897000" y="6420042"/>
            <a:ext cx="7295000" cy="4379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733425" y="963279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六、网络安全助力乡村 建社区宣传服务站</a:t>
            </a: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1003383" y="5791351"/>
            <a:ext cx="9783473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打造“网民网络安全感满意度调查活动社区宣传服务站”试点，助力乡村振兴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18322" r="3210" b="4061"/>
          <a:stretch/>
        </p:blipFill>
        <p:spPr bwMode="auto">
          <a:xfrm>
            <a:off x="1932142" y="1904999"/>
            <a:ext cx="8203940" cy="384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3296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897000" y="6420042"/>
            <a:ext cx="7295000" cy="4379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FE9296-5CFE-4970-A682-FEC78A54C019}"/>
              </a:ext>
            </a:extLst>
          </p:cNvPr>
          <p:cNvSpPr txBox="1"/>
          <p:nvPr/>
        </p:nvSpPr>
        <p:spPr>
          <a:xfrm>
            <a:off x="1157149" y="889165"/>
            <a:ext cx="101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七、网安好声音、网安联有约人物专访</a:t>
            </a: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2249642" y="5758442"/>
            <a:ext cx="7761754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打造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网安好声音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网安联有约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人物专访宣传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51" y="3727200"/>
            <a:ext cx="3411605" cy="186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50" y="1930236"/>
            <a:ext cx="3411605" cy="16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13401" r="12387" b="19026"/>
          <a:stretch/>
        </p:blipFill>
        <p:spPr bwMode="auto">
          <a:xfrm>
            <a:off x="2823801" y="1792787"/>
            <a:ext cx="2647358" cy="16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D882E43-BD08-BA42-BEC8-532EA31F1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823" y="3685437"/>
            <a:ext cx="3353716" cy="191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1584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3*i*4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8、10、11、12、13、15"/>
  <p:tag name="KSO_WM_SLIDE_ID" val="custom2020254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542"/>
  <p:tag name="KSO_WM_SLIDE_LAYOUT" val="a_b"/>
  <p:tag name="KSO_WM_SLIDE_LAYOUT_CNT" val="1_2"/>
  <p:tag name="KSO_WM_SPECIAL_SOURCE" val="bdnul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创意极简PPT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2_1*a*1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汇报人姓名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2542_1*b*2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820a7b-e03d-4fb7-a6be-779dcf48e6f6}"/>
  <p:tag name="KSO_WM_UNIT_TYPE" val="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4、7、8、10、11、12、13、15"/>
  <p:tag name="KSO_WM_TAG_VERSION" val="1.0"/>
  <p:tag name="KSO_WM_BEAUTIFY_FLAG" val="#wm#"/>
  <p:tag name="KSO_WM_TEMPLATE_CATEGORY" val="custom"/>
  <p:tag name="KSO_WM_TEMPLATE_INDEX" val="20202542"/>
  <p:tag name="KSO_WM_TEMPLATE_MASTER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​​">
  <a:themeElements>
    <a:clrScheme name="自定义 18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FDE45A"/>
      </a:accent1>
      <a:accent2>
        <a:srgbClr val="D9EC77"/>
      </a:accent2>
      <a:accent3>
        <a:srgbClr val="BBE39B"/>
      </a:accent3>
      <a:accent4>
        <a:srgbClr val="9CE0BC"/>
      </a:accent4>
      <a:accent5>
        <a:srgbClr val="78DFDB"/>
      </a:accent5>
      <a:accent6>
        <a:srgbClr val="5ADFFD"/>
      </a:accent6>
      <a:hlink>
        <a:srgbClr val="658BD5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590</Words>
  <Application>Microsoft Macintosh PowerPoint</Application>
  <PresentationFormat>宽屏</PresentationFormat>
  <Paragraphs>65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等线</vt:lpstr>
      <vt:lpstr>汉仪旗黑-85S</vt:lpstr>
      <vt:lpstr>黑体</vt:lpstr>
      <vt:lpstr>宋体</vt:lpstr>
      <vt:lpstr>微软雅黑</vt:lpstr>
      <vt:lpstr>Open Sans</vt:lpstr>
      <vt:lpstr>Arial</vt:lpstr>
      <vt:lpstr>Calibri</vt:lpstr>
      <vt:lpstr>Viner Hand ITC</vt:lpstr>
      <vt:lpstr>Wingdings</vt:lpstr>
      <vt:lpstr>Office 主题​​</vt:lpstr>
      <vt:lpstr>7_Office 主题​​</vt:lpstr>
      <vt:lpstr>2022 网民网络安全感满意度调查活动 宣传推广计划&amp;素材使用指引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网民网络安全感满意度调查活动 宣传推广计划&amp;素材使用指引</dc:title>
  <dc:creator>Administrator</dc:creator>
  <cp:lastModifiedBy>Microsoft Office User</cp:lastModifiedBy>
  <cp:revision>218</cp:revision>
  <dcterms:created xsi:type="dcterms:W3CDTF">2019-06-19T02:08:00Z</dcterms:created>
  <dcterms:modified xsi:type="dcterms:W3CDTF">2022-07-18T16:04:15Z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1D9A799F028F4269A7DCCA5940ACB5A1</vt:lpwstr>
  </property>
</Properties>
</file>