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5" r:id="rId3"/>
    <p:sldId id="268" r:id="rId4"/>
    <p:sldId id="258" r:id="rId5"/>
    <p:sldId id="266" r:id="rId6"/>
    <p:sldId id="269" r:id="rId7"/>
    <p:sldId id="270" r:id="rId8"/>
    <p:sldId id="271" r:id="rId9"/>
    <p:sldId id="275" r:id="rId10"/>
    <p:sldId id="276" r:id="rId11"/>
    <p:sldId id="277" r:id="rId12"/>
    <p:sldId id="259" r:id="rId13"/>
    <p:sldId id="272" r:id="rId14"/>
    <p:sldId id="278" r:id="rId15"/>
    <p:sldId id="279" r:id="rId16"/>
    <p:sldId id="273" r:id="rId17"/>
    <p:sldId id="281" r:id="rId18"/>
    <p:sldId id="280" r:id="rId19"/>
    <p:sldId id="282" r:id="rId20"/>
    <p:sldId id="274" r:id="rId21"/>
    <p:sldId id="283" r:id="rId22"/>
    <p:sldId id="284" r:id="rId23"/>
    <p:sldId id="261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楷体" panose="02010609060101010101" charset="-122"/>
      <p:regular r:id="rId30"/>
    </p:embeddedFont>
    <p:embeddedFont>
      <p:font typeface="Calibri" panose="020F0502020204030204" charset="0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4AB2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27" y="5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3.xml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B0114-4787-470E-923A-50045868AD9A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SG" altLang="en-US"/>
        </a:p>
      </dgm:t>
    </dgm:pt>
    <dgm:pt modelId="{949DEAE3-1A21-4E06-B5DB-B1A9FD479342}">
      <dgm:prSet custT="1"/>
      <dgm:spPr/>
      <dgm:t>
        <a:bodyPr/>
        <a:lstStyle/>
        <a:p>
          <a:pPr algn="r"/>
          <a:r>
            <a:rPr lang="zh-SG" altLang="en-US" sz="900" b="0" i="0" dirty="0"/>
            <a:t>德国公民</a:t>
          </a:r>
          <a:r>
            <a:rPr lang="zh-CN" altLang="en-US" sz="900" b="0" i="0" dirty="0"/>
            <a:t>在</a:t>
          </a:r>
          <a:r>
            <a:rPr lang="zh-SG" altLang="en-US" sz="900" b="0" i="0" dirty="0"/>
            <a:t>欧洲未来会议</a:t>
          </a:r>
          <a:r>
            <a:rPr lang="en-US" altLang="zh-SG" sz="900" b="0" i="0" dirty="0"/>
            <a:t>(</a:t>
          </a:r>
          <a:r>
            <a:rPr lang="en-US" sz="900" b="0" i="0" dirty="0"/>
            <a:t>Conference of The Future of Europe)</a:t>
          </a:r>
          <a:r>
            <a:rPr lang="zh-SG" altLang="en-US" sz="900" b="0" i="0" dirty="0"/>
            <a:t>网站</a:t>
          </a:r>
          <a:r>
            <a:rPr lang="zh-CN" altLang="en-US" sz="900" b="0" i="0" dirty="0"/>
            <a:t>注册</a:t>
          </a:r>
          <a:endParaRPr lang="zh-SG" sz="900" dirty="0"/>
        </a:p>
      </dgm:t>
    </dgm:pt>
    <dgm:pt modelId="{825E038C-7EB5-4A53-9EC0-0D7A775DF974}" cxnId="{63163863-1C74-435E-9DC4-92EC208A5A52}" type="parTrans">
      <dgm:prSet/>
      <dgm:spPr/>
      <dgm:t>
        <a:bodyPr/>
        <a:lstStyle/>
        <a:p>
          <a:pPr algn="r"/>
          <a:endParaRPr lang="zh-SG" altLang="en-US" sz="2400"/>
        </a:p>
      </dgm:t>
    </dgm:pt>
    <dgm:pt modelId="{A19F413B-B0BF-47D4-A2F4-D83B0504D606}" cxnId="{63163863-1C74-435E-9DC4-92EC208A5A52}" type="sibTrans">
      <dgm:prSet/>
      <dgm:spPr/>
      <dgm:t>
        <a:bodyPr/>
        <a:lstStyle/>
        <a:p>
          <a:pPr algn="r"/>
          <a:endParaRPr lang="zh-SG" altLang="en-US" sz="2400"/>
        </a:p>
      </dgm:t>
    </dgm:pt>
    <dgm:pt modelId="{79A4AEFA-B962-4A6E-8B35-A70FBAF53593}">
      <dgm:prSet custT="1"/>
      <dgm:spPr/>
      <dgm:t>
        <a:bodyPr/>
        <a:lstStyle/>
        <a:p>
          <a:pPr algn="r"/>
          <a:r>
            <a:rPr lang="zh-CN" altLang="en-US" sz="900" b="0" i="0" dirty="0"/>
            <a:t>网站由</a:t>
          </a:r>
          <a:r>
            <a:rPr lang="zh-SG" altLang="en-US" sz="900" b="0" i="0" dirty="0"/>
            <a:t>亚马逊网络服务</a:t>
          </a:r>
          <a:r>
            <a:rPr lang="en-US" altLang="zh-SG" sz="900" b="0" i="0" dirty="0"/>
            <a:t>(</a:t>
          </a:r>
          <a:r>
            <a:rPr lang="en-US" sz="900" b="0" i="0" dirty="0"/>
            <a:t>Amazon Web Services)</a:t>
          </a:r>
          <a:r>
            <a:rPr lang="zh-SG" altLang="en-US" sz="900" b="0" i="0" dirty="0"/>
            <a:t>托管</a:t>
          </a:r>
          <a:r>
            <a:rPr lang="zh-CN" altLang="en-US" sz="900" b="0" i="0" dirty="0"/>
            <a:t>，</a:t>
          </a:r>
          <a:r>
            <a:rPr lang="en-US" altLang="zh-CN" sz="900" b="0" i="0" dirty="0"/>
            <a:t>IP</a:t>
          </a:r>
          <a:r>
            <a:rPr lang="zh-CN" altLang="en-US" sz="900" b="0" i="0" dirty="0"/>
            <a:t>等个人信息传递至美国</a:t>
          </a:r>
          <a:endParaRPr lang="zh-SG" sz="900" dirty="0"/>
        </a:p>
      </dgm:t>
    </dgm:pt>
    <dgm:pt modelId="{BBD92FDB-7229-4B24-B5D6-A3A923B9C23A}" cxnId="{115B8989-78FC-49DD-8C54-779192375566}" type="parTrans">
      <dgm:prSet/>
      <dgm:spPr/>
      <dgm:t>
        <a:bodyPr/>
        <a:lstStyle/>
        <a:p>
          <a:pPr algn="r"/>
          <a:endParaRPr lang="zh-SG" altLang="en-US" sz="2400"/>
        </a:p>
      </dgm:t>
    </dgm:pt>
    <dgm:pt modelId="{F034D5D8-3724-4410-A370-599E07D438F7}" cxnId="{115B8989-78FC-49DD-8C54-779192375566}" type="sibTrans">
      <dgm:prSet/>
      <dgm:spPr/>
      <dgm:t>
        <a:bodyPr/>
        <a:lstStyle/>
        <a:p>
          <a:pPr algn="r"/>
          <a:endParaRPr lang="zh-SG" altLang="en-US" sz="2400"/>
        </a:p>
      </dgm:t>
    </dgm:pt>
    <dgm:pt modelId="{4D512D94-1063-420C-8E5F-5E7047495D9F}">
      <dgm:prSet custT="1"/>
      <dgm:spPr/>
      <dgm:t>
        <a:bodyPr/>
        <a:lstStyle/>
        <a:p>
          <a:pPr algn="r"/>
          <a:r>
            <a:rPr lang="zh-CN" altLang="en-US" sz="900" b="0" i="0" dirty="0"/>
            <a:t>由于欧盟委员会牵头成立</a:t>
          </a:r>
          <a:r>
            <a:rPr lang="zh-SG" altLang="en-US" sz="900" b="0" i="0" dirty="0"/>
            <a:t>欧洲未来会议</a:t>
          </a:r>
          <a:r>
            <a:rPr lang="en-US" altLang="zh-SG" sz="900" b="0" i="0" dirty="0"/>
            <a:t>(</a:t>
          </a:r>
          <a:r>
            <a:rPr lang="en-US" sz="900" b="0" i="0" dirty="0"/>
            <a:t>Conference of The Future of Europe)</a:t>
          </a:r>
          <a:endParaRPr lang="zh-SG" sz="900" dirty="0"/>
        </a:p>
      </dgm:t>
    </dgm:pt>
    <dgm:pt modelId="{DB8814C3-04A8-434E-832D-214B5907D9F5}" cxnId="{50683F8A-9690-4E57-AB5C-68004D5BF67B}" type="parTrans">
      <dgm:prSet/>
      <dgm:spPr/>
      <dgm:t>
        <a:bodyPr/>
        <a:lstStyle/>
        <a:p>
          <a:pPr algn="r"/>
          <a:endParaRPr lang="zh-SG" altLang="en-US" sz="2400"/>
        </a:p>
      </dgm:t>
    </dgm:pt>
    <dgm:pt modelId="{759231DC-0197-4CEB-8339-22720064A94A}" cxnId="{50683F8A-9690-4E57-AB5C-68004D5BF67B}" type="sibTrans">
      <dgm:prSet/>
      <dgm:spPr/>
      <dgm:t>
        <a:bodyPr/>
        <a:lstStyle/>
        <a:p>
          <a:pPr algn="r"/>
          <a:endParaRPr lang="zh-SG" altLang="en-US" sz="2400"/>
        </a:p>
      </dgm:t>
    </dgm:pt>
    <dgm:pt modelId="{3EE2973C-2140-4A5C-B496-05611815CC19}">
      <dgm:prSet custT="1"/>
      <dgm:spPr/>
      <dgm:t>
        <a:bodyPr/>
        <a:lstStyle/>
        <a:p>
          <a:pPr algn="r"/>
          <a:r>
            <a:rPr lang="zh-CN" altLang="en-US" sz="900" baseline="0" dirty="0"/>
            <a:t>德国公民起诉欧盟委员会，</a:t>
          </a:r>
          <a:r>
            <a:rPr lang="zh-SG" altLang="en-US" sz="900" b="0" i="0" dirty="0"/>
            <a:t>欧盟普通法院（</a:t>
          </a:r>
          <a:r>
            <a:rPr lang="en-US" sz="900" b="0" i="0" dirty="0"/>
            <a:t>the General Court of the European Union）</a:t>
          </a:r>
          <a:r>
            <a:rPr lang="zh-SG" altLang="en-US" sz="900" b="0" i="0" dirty="0"/>
            <a:t>受理</a:t>
          </a:r>
          <a:endParaRPr lang="zh-SG" sz="900" dirty="0"/>
        </a:p>
      </dgm:t>
    </dgm:pt>
    <dgm:pt modelId="{F39C46DA-4A44-40E1-9FBB-DFEBDA9AAB53}" cxnId="{8CE44242-B7FA-4BEC-9A05-CB6D07ACDB84}" type="parTrans">
      <dgm:prSet/>
      <dgm:spPr/>
      <dgm:t>
        <a:bodyPr/>
        <a:lstStyle/>
        <a:p>
          <a:pPr algn="r"/>
          <a:endParaRPr lang="zh-SG" altLang="en-US" sz="2400"/>
        </a:p>
      </dgm:t>
    </dgm:pt>
    <dgm:pt modelId="{2397593A-46E0-4381-9781-92A93A3210DE}" cxnId="{8CE44242-B7FA-4BEC-9A05-CB6D07ACDB84}" type="sibTrans">
      <dgm:prSet/>
      <dgm:spPr/>
      <dgm:t>
        <a:bodyPr/>
        <a:lstStyle/>
        <a:p>
          <a:pPr algn="r"/>
          <a:endParaRPr lang="zh-SG" altLang="en-US" sz="2400"/>
        </a:p>
      </dgm:t>
    </dgm:pt>
    <dgm:pt modelId="{797BBAFA-3EF2-47BF-9DE4-9460F46FE3E2}">
      <dgm:prSet custT="1"/>
      <dgm:spPr/>
      <dgm:t>
        <a:bodyPr/>
        <a:lstStyle/>
        <a:p>
          <a:pPr algn="r"/>
          <a:r>
            <a:rPr lang="zh-CN" altLang="en-US" sz="900" b="0" i="0" dirty="0"/>
            <a:t>欧洲数据协会（</a:t>
          </a:r>
          <a:r>
            <a:rPr lang="en-US" altLang="zh-CN" sz="900" b="0" i="0" dirty="0" err="1"/>
            <a:t>EuGD</a:t>
          </a:r>
          <a:r>
            <a:rPr lang="zh-CN" altLang="en-US" sz="900" b="0" i="0" dirty="0"/>
            <a:t>）支持原告，并向</a:t>
          </a:r>
          <a:r>
            <a:rPr lang="zh-SG" altLang="en-US" sz="900" b="0" i="0" dirty="0"/>
            <a:t>欧洲数据保护监督机构</a:t>
          </a:r>
          <a:r>
            <a:rPr lang="en-US" altLang="zh-SG" sz="900" b="0" i="0" dirty="0"/>
            <a:t>(</a:t>
          </a:r>
          <a:r>
            <a:rPr lang="en-US" sz="900" b="0" i="0" dirty="0"/>
            <a:t>European Data Protection </a:t>
          </a:r>
          <a:r>
            <a:rPr lang="en-US" sz="900" b="0" i="0" dirty="0" err="1"/>
            <a:t>Supervisor，EDPS</a:t>
          </a:r>
          <a:r>
            <a:rPr lang="en-US" sz="900" b="0" i="0" dirty="0"/>
            <a:t>)</a:t>
          </a:r>
          <a:r>
            <a:rPr lang="zh-CN" altLang="en-US" sz="900" b="0" i="0" dirty="0"/>
            <a:t>投诉</a:t>
          </a:r>
          <a:endParaRPr lang="zh-SG" sz="900" dirty="0"/>
        </a:p>
      </dgm:t>
    </dgm:pt>
    <dgm:pt modelId="{F77EC33C-7560-45EF-BDE6-E04FC2EB50A6}" cxnId="{1A8B97F7-E320-4C2D-8E70-9C4EEE81E899}" type="parTrans">
      <dgm:prSet/>
      <dgm:spPr/>
      <dgm:t>
        <a:bodyPr/>
        <a:lstStyle/>
        <a:p>
          <a:pPr algn="r"/>
          <a:endParaRPr lang="zh-SG" altLang="en-US" sz="2400"/>
        </a:p>
      </dgm:t>
    </dgm:pt>
    <dgm:pt modelId="{DCD063E9-74D4-4A1A-8091-E4007C0C0E91}" cxnId="{1A8B97F7-E320-4C2D-8E70-9C4EEE81E899}" type="sibTrans">
      <dgm:prSet/>
      <dgm:spPr/>
      <dgm:t>
        <a:bodyPr/>
        <a:lstStyle/>
        <a:p>
          <a:pPr algn="r"/>
          <a:endParaRPr lang="zh-SG" altLang="en-US" sz="2400"/>
        </a:p>
      </dgm:t>
    </dgm:pt>
    <dgm:pt modelId="{68242323-3F4B-4DAE-B404-5CAAD927CD52}" type="pres">
      <dgm:prSet presAssocID="{044B0114-4787-470E-923A-50045868AD9A}" presName="Name0" presStyleCnt="0">
        <dgm:presLayoutVars>
          <dgm:dir/>
          <dgm:resizeHandles val="exact"/>
        </dgm:presLayoutVars>
      </dgm:prSet>
      <dgm:spPr/>
    </dgm:pt>
    <dgm:pt modelId="{25737D1D-FC35-4126-868F-020E7E17E598}" type="pres">
      <dgm:prSet presAssocID="{044B0114-4787-470E-923A-50045868AD9A}" presName="arrow" presStyleLbl="bgShp" presStyleIdx="0" presStyleCnt="1"/>
      <dgm:spPr/>
    </dgm:pt>
    <dgm:pt modelId="{48C61CC5-FAE3-485F-92D4-0D3536C7F93B}" type="pres">
      <dgm:prSet presAssocID="{044B0114-4787-470E-923A-50045868AD9A}" presName="points" presStyleCnt="0"/>
      <dgm:spPr/>
    </dgm:pt>
    <dgm:pt modelId="{87A2CE75-C418-4691-9F1D-5FD8166FCBCA}" type="pres">
      <dgm:prSet presAssocID="{949DEAE3-1A21-4E06-B5DB-B1A9FD479342}" presName="compositeA" presStyleCnt="0"/>
      <dgm:spPr/>
    </dgm:pt>
    <dgm:pt modelId="{B446706F-5264-4361-AC3D-7F64352F4487}" type="pres">
      <dgm:prSet presAssocID="{949DEAE3-1A21-4E06-B5DB-B1A9FD479342}" presName="textA" presStyleLbl="revTx" presStyleIdx="0" presStyleCnt="5" custScaleX="151626">
        <dgm:presLayoutVars>
          <dgm:bulletEnabled val="1"/>
        </dgm:presLayoutVars>
      </dgm:prSet>
      <dgm:spPr/>
    </dgm:pt>
    <dgm:pt modelId="{E35FDB05-4A07-4F8C-8746-EF7893FF7EFF}" type="pres">
      <dgm:prSet presAssocID="{949DEAE3-1A21-4E06-B5DB-B1A9FD479342}" presName="circleA" presStyleLbl="node1" presStyleIdx="0" presStyleCnt="5"/>
      <dgm:spPr/>
    </dgm:pt>
    <dgm:pt modelId="{AA8EC960-DD21-4DBF-B9C3-88675AB4D90E}" type="pres">
      <dgm:prSet presAssocID="{949DEAE3-1A21-4E06-B5DB-B1A9FD479342}" presName="spaceA" presStyleCnt="0"/>
      <dgm:spPr/>
    </dgm:pt>
    <dgm:pt modelId="{1D37EAB6-B0B3-4348-92E1-2560A836B403}" type="pres">
      <dgm:prSet presAssocID="{A19F413B-B0BF-47D4-A2F4-D83B0504D606}" presName="space" presStyleCnt="0"/>
      <dgm:spPr/>
    </dgm:pt>
    <dgm:pt modelId="{5B55EA2C-8610-4761-8F1E-363C03E389E2}" type="pres">
      <dgm:prSet presAssocID="{79A4AEFA-B962-4A6E-8B35-A70FBAF53593}" presName="compositeB" presStyleCnt="0"/>
      <dgm:spPr/>
    </dgm:pt>
    <dgm:pt modelId="{F04579DC-11EC-43E2-8DD7-36C1555817FC}" type="pres">
      <dgm:prSet presAssocID="{79A4AEFA-B962-4A6E-8B35-A70FBAF53593}" presName="textB" presStyleLbl="revTx" presStyleIdx="1" presStyleCnt="5" custScaleX="257268">
        <dgm:presLayoutVars>
          <dgm:bulletEnabled val="1"/>
        </dgm:presLayoutVars>
      </dgm:prSet>
      <dgm:spPr/>
    </dgm:pt>
    <dgm:pt modelId="{912C051E-665D-4D6E-98AB-90FB05383DD8}" type="pres">
      <dgm:prSet presAssocID="{79A4AEFA-B962-4A6E-8B35-A70FBAF53593}" presName="circleB" presStyleLbl="node1" presStyleIdx="1" presStyleCnt="5"/>
      <dgm:spPr/>
    </dgm:pt>
    <dgm:pt modelId="{8291DF71-721F-4622-A9A6-E6E2DA2F660D}" type="pres">
      <dgm:prSet presAssocID="{79A4AEFA-B962-4A6E-8B35-A70FBAF53593}" presName="spaceB" presStyleCnt="0"/>
      <dgm:spPr/>
    </dgm:pt>
    <dgm:pt modelId="{F27014A3-0C0C-4399-A81E-82BC90C0F590}" type="pres">
      <dgm:prSet presAssocID="{F034D5D8-3724-4410-A370-599E07D438F7}" presName="space" presStyleCnt="0"/>
      <dgm:spPr/>
    </dgm:pt>
    <dgm:pt modelId="{51B1D519-E823-430E-A308-9BC93C87D57D}" type="pres">
      <dgm:prSet presAssocID="{4D512D94-1063-420C-8E5F-5E7047495D9F}" presName="compositeA" presStyleCnt="0"/>
      <dgm:spPr/>
    </dgm:pt>
    <dgm:pt modelId="{2FF1B18D-7303-4BF1-A6D1-896CDCF96E5C}" type="pres">
      <dgm:prSet presAssocID="{4D512D94-1063-420C-8E5F-5E7047495D9F}" presName="textA" presStyleLbl="revTx" presStyleIdx="2" presStyleCnt="5" custScaleX="191633">
        <dgm:presLayoutVars>
          <dgm:bulletEnabled val="1"/>
        </dgm:presLayoutVars>
      </dgm:prSet>
      <dgm:spPr/>
    </dgm:pt>
    <dgm:pt modelId="{9BE3D7A5-ACF6-4C2E-BF39-A5649B9FCC83}" type="pres">
      <dgm:prSet presAssocID="{4D512D94-1063-420C-8E5F-5E7047495D9F}" presName="circleA" presStyleLbl="node1" presStyleIdx="2" presStyleCnt="5"/>
      <dgm:spPr/>
    </dgm:pt>
    <dgm:pt modelId="{6F6FFB30-66A2-4D53-BB70-5FCA46CB384B}" type="pres">
      <dgm:prSet presAssocID="{4D512D94-1063-420C-8E5F-5E7047495D9F}" presName="spaceA" presStyleCnt="0"/>
      <dgm:spPr/>
    </dgm:pt>
    <dgm:pt modelId="{D4A220BE-68AD-48F8-AC85-047A56403452}" type="pres">
      <dgm:prSet presAssocID="{759231DC-0197-4CEB-8339-22720064A94A}" presName="space" presStyleCnt="0"/>
      <dgm:spPr/>
    </dgm:pt>
    <dgm:pt modelId="{8D6A7938-1BA7-481F-A960-5A7D102F97C4}" type="pres">
      <dgm:prSet presAssocID="{3EE2973C-2140-4A5C-B496-05611815CC19}" presName="compositeB" presStyleCnt="0"/>
      <dgm:spPr/>
    </dgm:pt>
    <dgm:pt modelId="{ACB23888-8A62-4EE7-B2CC-A70E58BF06D2}" type="pres">
      <dgm:prSet presAssocID="{3EE2973C-2140-4A5C-B496-05611815CC19}" presName="textB" presStyleLbl="revTx" presStyleIdx="3" presStyleCnt="5" custScaleX="217457">
        <dgm:presLayoutVars>
          <dgm:bulletEnabled val="1"/>
        </dgm:presLayoutVars>
      </dgm:prSet>
      <dgm:spPr/>
    </dgm:pt>
    <dgm:pt modelId="{33914D5C-CB8A-49A1-9C93-D0EF3593AEAC}" type="pres">
      <dgm:prSet presAssocID="{3EE2973C-2140-4A5C-B496-05611815CC19}" presName="circleB" presStyleLbl="node1" presStyleIdx="3" presStyleCnt="5"/>
      <dgm:spPr/>
    </dgm:pt>
    <dgm:pt modelId="{A94E88D9-6010-4B8D-968D-D5530990C251}" type="pres">
      <dgm:prSet presAssocID="{3EE2973C-2140-4A5C-B496-05611815CC19}" presName="spaceB" presStyleCnt="0"/>
      <dgm:spPr/>
    </dgm:pt>
    <dgm:pt modelId="{38CE6575-B042-4CBC-B15C-54670FA52698}" type="pres">
      <dgm:prSet presAssocID="{2397593A-46E0-4381-9781-92A93A3210DE}" presName="space" presStyleCnt="0"/>
      <dgm:spPr/>
    </dgm:pt>
    <dgm:pt modelId="{C9F6608D-AE0C-47CA-8A23-172DDAFD777E}" type="pres">
      <dgm:prSet presAssocID="{797BBAFA-3EF2-47BF-9DE4-9460F46FE3E2}" presName="compositeA" presStyleCnt="0"/>
      <dgm:spPr/>
    </dgm:pt>
    <dgm:pt modelId="{5A0C8789-A2C4-4725-93AE-982CED2E09B6}" type="pres">
      <dgm:prSet presAssocID="{797BBAFA-3EF2-47BF-9DE4-9460F46FE3E2}" presName="textA" presStyleLbl="revTx" presStyleIdx="4" presStyleCnt="5" custScaleX="272578">
        <dgm:presLayoutVars>
          <dgm:bulletEnabled val="1"/>
        </dgm:presLayoutVars>
      </dgm:prSet>
      <dgm:spPr/>
    </dgm:pt>
    <dgm:pt modelId="{4D94556A-4AF0-4DCD-99F4-C19F01157170}" type="pres">
      <dgm:prSet presAssocID="{797BBAFA-3EF2-47BF-9DE4-9460F46FE3E2}" presName="circleA" presStyleLbl="node1" presStyleIdx="4" presStyleCnt="5"/>
      <dgm:spPr/>
    </dgm:pt>
    <dgm:pt modelId="{9FD64C36-CC98-4283-8175-F3C0794A1BBC}" type="pres">
      <dgm:prSet presAssocID="{797BBAFA-3EF2-47BF-9DE4-9460F46FE3E2}" presName="spaceA" presStyleCnt="0"/>
      <dgm:spPr/>
    </dgm:pt>
  </dgm:ptLst>
  <dgm:cxnLst>
    <dgm:cxn modelId="{4220F309-3C3C-4964-B3D9-C6073690C743}" type="presOf" srcId="{79A4AEFA-B962-4A6E-8B35-A70FBAF53593}" destId="{F04579DC-11EC-43E2-8DD7-36C1555817FC}" srcOrd="0" destOrd="0" presId="urn:microsoft.com/office/officeart/2005/8/layout/hProcess11"/>
    <dgm:cxn modelId="{8CE44242-B7FA-4BEC-9A05-CB6D07ACDB84}" srcId="{044B0114-4787-470E-923A-50045868AD9A}" destId="{3EE2973C-2140-4A5C-B496-05611815CC19}" srcOrd="3" destOrd="0" parTransId="{F39C46DA-4A44-40E1-9FBB-DFEBDA9AAB53}" sibTransId="{2397593A-46E0-4381-9781-92A93A3210DE}"/>
    <dgm:cxn modelId="{63163863-1C74-435E-9DC4-92EC208A5A52}" srcId="{044B0114-4787-470E-923A-50045868AD9A}" destId="{949DEAE3-1A21-4E06-B5DB-B1A9FD479342}" srcOrd="0" destOrd="0" parTransId="{825E038C-7EB5-4A53-9EC0-0D7A775DF974}" sibTransId="{A19F413B-B0BF-47D4-A2F4-D83B0504D606}"/>
    <dgm:cxn modelId="{6F81CF58-0C9E-4A4A-B8DC-DB9BB599DE97}" type="presOf" srcId="{044B0114-4787-470E-923A-50045868AD9A}" destId="{68242323-3F4B-4DAE-B404-5CAAD927CD52}" srcOrd="0" destOrd="0" presId="urn:microsoft.com/office/officeart/2005/8/layout/hProcess11"/>
    <dgm:cxn modelId="{115B8989-78FC-49DD-8C54-779192375566}" srcId="{044B0114-4787-470E-923A-50045868AD9A}" destId="{79A4AEFA-B962-4A6E-8B35-A70FBAF53593}" srcOrd="1" destOrd="0" parTransId="{BBD92FDB-7229-4B24-B5D6-A3A923B9C23A}" sibTransId="{F034D5D8-3724-4410-A370-599E07D438F7}"/>
    <dgm:cxn modelId="{50683F8A-9690-4E57-AB5C-68004D5BF67B}" srcId="{044B0114-4787-470E-923A-50045868AD9A}" destId="{4D512D94-1063-420C-8E5F-5E7047495D9F}" srcOrd="2" destOrd="0" parTransId="{DB8814C3-04A8-434E-832D-214B5907D9F5}" sibTransId="{759231DC-0197-4CEB-8339-22720064A94A}"/>
    <dgm:cxn modelId="{746144AA-7F98-4E8F-A46E-98C7BA650A25}" type="presOf" srcId="{4D512D94-1063-420C-8E5F-5E7047495D9F}" destId="{2FF1B18D-7303-4BF1-A6D1-896CDCF96E5C}" srcOrd="0" destOrd="0" presId="urn:microsoft.com/office/officeart/2005/8/layout/hProcess11"/>
    <dgm:cxn modelId="{DC0510BE-4C39-4948-8626-470B02F32F0E}" type="presOf" srcId="{949DEAE3-1A21-4E06-B5DB-B1A9FD479342}" destId="{B446706F-5264-4361-AC3D-7F64352F4487}" srcOrd="0" destOrd="0" presId="urn:microsoft.com/office/officeart/2005/8/layout/hProcess11"/>
    <dgm:cxn modelId="{2D64BFCD-A7E7-413B-AE80-B452E922C48D}" type="presOf" srcId="{3EE2973C-2140-4A5C-B496-05611815CC19}" destId="{ACB23888-8A62-4EE7-B2CC-A70E58BF06D2}" srcOrd="0" destOrd="0" presId="urn:microsoft.com/office/officeart/2005/8/layout/hProcess11"/>
    <dgm:cxn modelId="{1A8B97F7-E320-4C2D-8E70-9C4EEE81E899}" srcId="{044B0114-4787-470E-923A-50045868AD9A}" destId="{797BBAFA-3EF2-47BF-9DE4-9460F46FE3E2}" srcOrd="4" destOrd="0" parTransId="{F77EC33C-7560-45EF-BDE6-E04FC2EB50A6}" sibTransId="{DCD063E9-74D4-4A1A-8091-E4007C0C0E91}"/>
    <dgm:cxn modelId="{B34D4CFE-E879-4141-9C25-E2C54DD7DCE6}" type="presOf" srcId="{797BBAFA-3EF2-47BF-9DE4-9460F46FE3E2}" destId="{5A0C8789-A2C4-4725-93AE-982CED2E09B6}" srcOrd="0" destOrd="0" presId="urn:microsoft.com/office/officeart/2005/8/layout/hProcess11"/>
    <dgm:cxn modelId="{C47E4665-F4E3-4ED7-98CE-6B996216008A}" type="presParOf" srcId="{68242323-3F4B-4DAE-B404-5CAAD927CD52}" destId="{25737D1D-FC35-4126-868F-020E7E17E598}" srcOrd="0" destOrd="0" presId="urn:microsoft.com/office/officeart/2005/8/layout/hProcess11"/>
    <dgm:cxn modelId="{11F30C43-80E2-4F7E-93A9-A0E59446D7AA}" type="presParOf" srcId="{68242323-3F4B-4DAE-B404-5CAAD927CD52}" destId="{48C61CC5-FAE3-485F-92D4-0D3536C7F93B}" srcOrd="1" destOrd="0" presId="urn:microsoft.com/office/officeart/2005/8/layout/hProcess11"/>
    <dgm:cxn modelId="{A5FEBD89-7A55-4AC9-8677-7FCB3D737924}" type="presParOf" srcId="{48C61CC5-FAE3-485F-92D4-0D3536C7F93B}" destId="{87A2CE75-C418-4691-9F1D-5FD8166FCBCA}" srcOrd="0" destOrd="0" presId="urn:microsoft.com/office/officeart/2005/8/layout/hProcess11"/>
    <dgm:cxn modelId="{0D98FD36-4785-42A1-9E32-E80165A9F5CC}" type="presParOf" srcId="{87A2CE75-C418-4691-9F1D-5FD8166FCBCA}" destId="{B446706F-5264-4361-AC3D-7F64352F4487}" srcOrd="0" destOrd="0" presId="urn:microsoft.com/office/officeart/2005/8/layout/hProcess11"/>
    <dgm:cxn modelId="{A89042F3-458F-40DA-BEAB-CA446A72580F}" type="presParOf" srcId="{87A2CE75-C418-4691-9F1D-5FD8166FCBCA}" destId="{E35FDB05-4A07-4F8C-8746-EF7893FF7EFF}" srcOrd="1" destOrd="0" presId="urn:microsoft.com/office/officeart/2005/8/layout/hProcess11"/>
    <dgm:cxn modelId="{E4B7F9E9-068C-4BD6-AE9C-27F72D328F73}" type="presParOf" srcId="{87A2CE75-C418-4691-9F1D-5FD8166FCBCA}" destId="{AA8EC960-DD21-4DBF-B9C3-88675AB4D90E}" srcOrd="2" destOrd="0" presId="urn:microsoft.com/office/officeart/2005/8/layout/hProcess11"/>
    <dgm:cxn modelId="{A7453A6E-7A56-4BD6-BD32-862A7CAA6F18}" type="presParOf" srcId="{48C61CC5-FAE3-485F-92D4-0D3536C7F93B}" destId="{1D37EAB6-B0B3-4348-92E1-2560A836B403}" srcOrd="1" destOrd="0" presId="urn:microsoft.com/office/officeart/2005/8/layout/hProcess11"/>
    <dgm:cxn modelId="{351D6587-FE6B-4C44-A7D6-96794BB061B7}" type="presParOf" srcId="{48C61CC5-FAE3-485F-92D4-0D3536C7F93B}" destId="{5B55EA2C-8610-4761-8F1E-363C03E389E2}" srcOrd="2" destOrd="0" presId="urn:microsoft.com/office/officeart/2005/8/layout/hProcess11"/>
    <dgm:cxn modelId="{C0723DA5-2506-4350-84A1-5F72F06A9894}" type="presParOf" srcId="{5B55EA2C-8610-4761-8F1E-363C03E389E2}" destId="{F04579DC-11EC-43E2-8DD7-36C1555817FC}" srcOrd="0" destOrd="0" presId="urn:microsoft.com/office/officeart/2005/8/layout/hProcess11"/>
    <dgm:cxn modelId="{B2955037-8522-4A02-B053-4EFD728A21A4}" type="presParOf" srcId="{5B55EA2C-8610-4761-8F1E-363C03E389E2}" destId="{912C051E-665D-4D6E-98AB-90FB05383DD8}" srcOrd="1" destOrd="0" presId="urn:microsoft.com/office/officeart/2005/8/layout/hProcess11"/>
    <dgm:cxn modelId="{88C204FB-0AF8-4589-9C86-FF56500876D7}" type="presParOf" srcId="{5B55EA2C-8610-4761-8F1E-363C03E389E2}" destId="{8291DF71-721F-4622-A9A6-E6E2DA2F660D}" srcOrd="2" destOrd="0" presId="urn:microsoft.com/office/officeart/2005/8/layout/hProcess11"/>
    <dgm:cxn modelId="{60190127-AA69-442D-A283-BE7F1459FC86}" type="presParOf" srcId="{48C61CC5-FAE3-485F-92D4-0D3536C7F93B}" destId="{F27014A3-0C0C-4399-A81E-82BC90C0F590}" srcOrd="3" destOrd="0" presId="urn:microsoft.com/office/officeart/2005/8/layout/hProcess11"/>
    <dgm:cxn modelId="{742A5988-E0FA-4F37-B83A-91E9081ED8FF}" type="presParOf" srcId="{48C61CC5-FAE3-485F-92D4-0D3536C7F93B}" destId="{51B1D519-E823-430E-A308-9BC93C87D57D}" srcOrd="4" destOrd="0" presId="urn:microsoft.com/office/officeart/2005/8/layout/hProcess11"/>
    <dgm:cxn modelId="{8E76A3AE-1C49-4A9E-9876-5B72C9D127CD}" type="presParOf" srcId="{51B1D519-E823-430E-A308-9BC93C87D57D}" destId="{2FF1B18D-7303-4BF1-A6D1-896CDCF96E5C}" srcOrd="0" destOrd="0" presId="urn:microsoft.com/office/officeart/2005/8/layout/hProcess11"/>
    <dgm:cxn modelId="{65BCB3C6-FC3C-454E-9BCB-16A8AB41639F}" type="presParOf" srcId="{51B1D519-E823-430E-A308-9BC93C87D57D}" destId="{9BE3D7A5-ACF6-4C2E-BF39-A5649B9FCC83}" srcOrd="1" destOrd="0" presId="urn:microsoft.com/office/officeart/2005/8/layout/hProcess11"/>
    <dgm:cxn modelId="{5C41E231-23CF-418D-83EE-3148AD03F09B}" type="presParOf" srcId="{51B1D519-E823-430E-A308-9BC93C87D57D}" destId="{6F6FFB30-66A2-4D53-BB70-5FCA46CB384B}" srcOrd="2" destOrd="0" presId="urn:microsoft.com/office/officeart/2005/8/layout/hProcess11"/>
    <dgm:cxn modelId="{C03DC3F0-C604-4168-9D2F-CFBAB352DFE5}" type="presParOf" srcId="{48C61CC5-FAE3-485F-92D4-0D3536C7F93B}" destId="{D4A220BE-68AD-48F8-AC85-047A56403452}" srcOrd="5" destOrd="0" presId="urn:microsoft.com/office/officeart/2005/8/layout/hProcess11"/>
    <dgm:cxn modelId="{5908A64C-3431-4B1C-8AD1-D3B52A89FF59}" type="presParOf" srcId="{48C61CC5-FAE3-485F-92D4-0D3536C7F93B}" destId="{8D6A7938-1BA7-481F-A960-5A7D102F97C4}" srcOrd="6" destOrd="0" presId="urn:microsoft.com/office/officeart/2005/8/layout/hProcess11"/>
    <dgm:cxn modelId="{26A74435-1509-478B-AD94-6BDCA012E3C2}" type="presParOf" srcId="{8D6A7938-1BA7-481F-A960-5A7D102F97C4}" destId="{ACB23888-8A62-4EE7-B2CC-A70E58BF06D2}" srcOrd="0" destOrd="0" presId="urn:microsoft.com/office/officeart/2005/8/layout/hProcess11"/>
    <dgm:cxn modelId="{565F705C-778D-4ED5-95D2-1D3A2B34201D}" type="presParOf" srcId="{8D6A7938-1BA7-481F-A960-5A7D102F97C4}" destId="{33914D5C-CB8A-49A1-9C93-D0EF3593AEAC}" srcOrd="1" destOrd="0" presId="urn:microsoft.com/office/officeart/2005/8/layout/hProcess11"/>
    <dgm:cxn modelId="{B8F715B8-4C8F-4BE8-8993-E5843C0B1ED1}" type="presParOf" srcId="{8D6A7938-1BA7-481F-A960-5A7D102F97C4}" destId="{A94E88D9-6010-4B8D-968D-D5530990C251}" srcOrd="2" destOrd="0" presId="urn:microsoft.com/office/officeart/2005/8/layout/hProcess11"/>
    <dgm:cxn modelId="{0C0F6A1D-CC2C-45D1-93E7-FDC9A284E349}" type="presParOf" srcId="{48C61CC5-FAE3-485F-92D4-0D3536C7F93B}" destId="{38CE6575-B042-4CBC-B15C-54670FA52698}" srcOrd="7" destOrd="0" presId="urn:microsoft.com/office/officeart/2005/8/layout/hProcess11"/>
    <dgm:cxn modelId="{384011BB-FC31-419D-9FA3-2B834BB6C441}" type="presParOf" srcId="{48C61CC5-FAE3-485F-92D4-0D3536C7F93B}" destId="{C9F6608D-AE0C-47CA-8A23-172DDAFD777E}" srcOrd="8" destOrd="0" presId="urn:microsoft.com/office/officeart/2005/8/layout/hProcess11"/>
    <dgm:cxn modelId="{26788669-5222-4A04-A0D1-F7A693DA1607}" type="presParOf" srcId="{C9F6608D-AE0C-47CA-8A23-172DDAFD777E}" destId="{5A0C8789-A2C4-4725-93AE-982CED2E09B6}" srcOrd="0" destOrd="0" presId="urn:microsoft.com/office/officeart/2005/8/layout/hProcess11"/>
    <dgm:cxn modelId="{BA6CA4BA-974C-461F-B6A9-92F3E59CD8FE}" type="presParOf" srcId="{C9F6608D-AE0C-47CA-8A23-172DDAFD777E}" destId="{4D94556A-4AF0-4DCD-99F4-C19F01157170}" srcOrd="1" destOrd="0" presId="urn:microsoft.com/office/officeart/2005/8/layout/hProcess11"/>
    <dgm:cxn modelId="{90E04FB6-BAF0-459E-99B2-77B0572A82E5}" type="presParOf" srcId="{C9F6608D-AE0C-47CA-8A23-172DDAFD777E}" destId="{9FD64C36-CC98-4283-8175-F3C0794A1BB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37E8F-7E79-419A-84BC-C95085FA112C}" type="doc">
      <dgm:prSet loTypeId="urn:microsoft.com/office/officeart/2005/8/layout/hProcess1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SG" altLang="en-US"/>
        </a:p>
      </dgm:t>
    </dgm:pt>
    <dgm:pt modelId="{B9B02BBF-77EE-45C1-90D1-B5E3280613C4}">
      <dgm:prSet custT="1"/>
      <dgm:spPr/>
      <dgm:t>
        <a:bodyPr/>
        <a:lstStyle/>
        <a:p>
          <a:r>
            <a:rPr lang="zh-CN" sz="1200" baseline="0" dirty="0"/>
            <a:t>采集前，需要征得同意</a:t>
          </a:r>
          <a:endParaRPr lang="zh-SG" sz="1200" dirty="0"/>
        </a:p>
      </dgm:t>
    </dgm:pt>
    <dgm:pt modelId="{C825CDC8-2407-4C50-8A69-CD75C7933DCC}" cxnId="{DC2B78C7-5404-4C21-8FE8-DF29FD05CA26}" type="parTrans">
      <dgm:prSet/>
      <dgm:spPr/>
      <dgm:t>
        <a:bodyPr/>
        <a:lstStyle/>
        <a:p>
          <a:endParaRPr lang="zh-SG" altLang="en-US" sz="1200"/>
        </a:p>
      </dgm:t>
    </dgm:pt>
    <dgm:pt modelId="{84D4EA7A-D560-4880-87F0-72EAB056A913}" cxnId="{DC2B78C7-5404-4C21-8FE8-DF29FD05CA26}" type="sibTrans">
      <dgm:prSet/>
      <dgm:spPr/>
      <dgm:t>
        <a:bodyPr/>
        <a:lstStyle/>
        <a:p>
          <a:endParaRPr lang="zh-SG" altLang="en-US" sz="1200"/>
        </a:p>
      </dgm:t>
    </dgm:pt>
    <dgm:pt modelId="{29AA0855-6525-49ED-B77C-4B2F9A550A46}">
      <dgm:prSet custT="1"/>
      <dgm:spPr/>
      <dgm:t>
        <a:bodyPr/>
        <a:lstStyle/>
        <a:p>
          <a:r>
            <a:rPr lang="zh-CN" sz="1200" baseline="0" dirty="0"/>
            <a:t>出境前，需要单独同意</a:t>
          </a:r>
          <a:endParaRPr lang="zh-SG" sz="1200" dirty="0"/>
        </a:p>
      </dgm:t>
    </dgm:pt>
    <dgm:pt modelId="{D88EDEC9-A3E4-4EA9-B875-A57C4EBA31CE}" cxnId="{60E1B6DE-1AF2-451A-A9BE-165950DB183F}" type="parTrans">
      <dgm:prSet/>
      <dgm:spPr/>
      <dgm:t>
        <a:bodyPr/>
        <a:lstStyle/>
        <a:p>
          <a:endParaRPr lang="zh-SG" altLang="en-US" sz="1200"/>
        </a:p>
      </dgm:t>
    </dgm:pt>
    <dgm:pt modelId="{8D306D1A-7AFD-4AF6-B0E8-451B042DD192}" cxnId="{60E1B6DE-1AF2-451A-A9BE-165950DB183F}" type="sibTrans">
      <dgm:prSet/>
      <dgm:spPr/>
      <dgm:t>
        <a:bodyPr/>
        <a:lstStyle/>
        <a:p>
          <a:endParaRPr lang="zh-SG" altLang="en-US" sz="1200"/>
        </a:p>
      </dgm:t>
    </dgm:pt>
    <dgm:pt modelId="{9000BCA5-5826-4381-AEA5-A4EF9F6A080D}">
      <dgm:prSet custT="1"/>
      <dgm:spPr/>
      <dgm:t>
        <a:bodyPr/>
        <a:lstStyle/>
        <a:p>
          <a:r>
            <a:rPr lang="zh-CN" sz="1200" baseline="0" dirty="0"/>
            <a:t>可以</a:t>
          </a:r>
          <a:r>
            <a:rPr lang="zh-CN" altLang="en-US" sz="1200" baseline="0" dirty="0"/>
            <a:t>拒绝、</a:t>
          </a:r>
          <a:r>
            <a:rPr lang="zh-CN" sz="1200" baseline="0" dirty="0"/>
            <a:t>撤回、撤销同意</a:t>
          </a:r>
          <a:endParaRPr lang="zh-SG" sz="1200" dirty="0"/>
        </a:p>
      </dgm:t>
    </dgm:pt>
    <dgm:pt modelId="{ED9AF78F-00DD-4103-A0F8-61CDA4C54D61}" cxnId="{BE0E3360-3C9C-43E7-A1E2-03CDE1A38C5A}" type="parTrans">
      <dgm:prSet/>
      <dgm:spPr/>
      <dgm:t>
        <a:bodyPr/>
        <a:lstStyle/>
        <a:p>
          <a:endParaRPr lang="zh-SG" altLang="en-US" sz="1200"/>
        </a:p>
      </dgm:t>
    </dgm:pt>
    <dgm:pt modelId="{7E818606-5E32-4E69-96AB-87B90FBE92AF}" cxnId="{BE0E3360-3C9C-43E7-A1E2-03CDE1A38C5A}" type="sibTrans">
      <dgm:prSet/>
      <dgm:spPr/>
      <dgm:t>
        <a:bodyPr/>
        <a:lstStyle/>
        <a:p>
          <a:endParaRPr lang="zh-SG" altLang="en-US" sz="1200"/>
        </a:p>
      </dgm:t>
    </dgm:pt>
    <dgm:pt modelId="{CA06AB54-A98F-4FE7-88D7-9AF4BE365B73}">
      <dgm:prSet custT="1"/>
      <dgm:spPr/>
      <dgm:t>
        <a:bodyPr/>
        <a:lstStyle/>
        <a:p>
          <a:r>
            <a:rPr lang="zh-CN" altLang="en-US" sz="1200" baseline="0" dirty="0"/>
            <a:t>不知道被出境，</a:t>
          </a:r>
          <a:r>
            <a:rPr lang="zh-CN" sz="1200" baseline="0" dirty="0"/>
            <a:t>要求</a:t>
          </a:r>
          <a:r>
            <a:rPr lang="zh-CN" altLang="en-US" sz="1200" baseline="0" dirty="0"/>
            <a:t>先</a:t>
          </a:r>
          <a:r>
            <a:rPr lang="zh-CN" sz="1200" baseline="0" dirty="0"/>
            <a:t>匿名化，再出境</a:t>
          </a:r>
          <a:endParaRPr lang="zh-SG" sz="1200" dirty="0"/>
        </a:p>
      </dgm:t>
    </dgm:pt>
    <dgm:pt modelId="{E9457B7F-44EE-438D-8AE7-FB76722C1387}" cxnId="{CB473FFC-35E4-4B92-8B3E-33EAC111711C}" type="parTrans">
      <dgm:prSet/>
      <dgm:spPr/>
      <dgm:t>
        <a:bodyPr/>
        <a:lstStyle/>
        <a:p>
          <a:endParaRPr lang="zh-SG" altLang="en-US" sz="1200"/>
        </a:p>
      </dgm:t>
    </dgm:pt>
    <dgm:pt modelId="{050E4A6E-A130-4997-B0D2-9911F3B8E9D5}" cxnId="{CB473FFC-35E4-4B92-8B3E-33EAC111711C}" type="sibTrans">
      <dgm:prSet/>
      <dgm:spPr/>
      <dgm:t>
        <a:bodyPr/>
        <a:lstStyle/>
        <a:p>
          <a:endParaRPr lang="zh-SG" altLang="en-US" sz="1200"/>
        </a:p>
      </dgm:t>
    </dgm:pt>
    <dgm:pt modelId="{C7BD3F66-EFFF-4D81-B8CC-B196218B7293}" type="pres">
      <dgm:prSet presAssocID="{FF237E8F-7E79-419A-84BC-C95085FA112C}" presName="Name0" presStyleCnt="0">
        <dgm:presLayoutVars>
          <dgm:dir/>
          <dgm:resizeHandles val="exact"/>
        </dgm:presLayoutVars>
      </dgm:prSet>
      <dgm:spPr/>
    </dgm:pt>
    <dgm:pt modelId="{8CD2EF26-8678-4224-826E-B175D8364924}" type="pres">
      <dgm:prSet presAssocID="{FF237E8F-7E79-419A-84BC-C95085FA112C}" presName="arrow" presStyleLbl="bgShp" presStyleIdx="0" presStyleCnt="1"/>
      <dgm:spPr/>
    </dgm:pt>
    <dgm:pt modelId="{DE4B4BFB-179D-4715-878C-DCF0989128DA}" type="pres">
      <dgm:prSet presAssocID="{FF237E8F-7E79-419A-84BC-C95085FA112C}" presName="points" presStyleCnt="0"/>
      <dgm:spPr/>
    </dgm:pt>
    <dgm:pt modelId="{B065185B-213B-4C88-AC71-8076F76A3E0B}" type="pres">
      <dgm:prSet presAssocID="{B9B02BBF-77EE-45C1-90D1-B5E3280613C4}" presName="compositeA" presStyleCnt="0"/>
      <dgm:spPr/>
    </dgm:pt>
    <dgm:pt modelId="{41BB4B85-A765-4184-A159-DB64289F45D7}" type="pres">
      <dgm:prSet presAssocID="{B9B02BBF-77EE-45C1-90D1-B5E3280613C4}" presName="textA" presStyleLbl="revTx" presStyleIdx="0" presStyleCnt="4" custScaleX="131029">
        <dgm:presLayoutVars>
          <dgm:bulletEnabled val="1"/>
        </dgm:presLayoutVars>
      </dgm:prSet>
      <dgm:spPr/>
    </dgm:pt>
    <dgm:pt modelId="{65D838F1-895E-43E1-A20C-C84F857B076A}" type="pres">
      <dgm:prSet presAssocID="{B9B02BBF-77EE-45C1-90D1-B5E3280613C4}" presName="circleA" presStyleLbl="node1" presStyleIdx="0" presStyleCnt="4"/>
      <dgm:spPr/>
    </dgm:pt>
    <dgm:pt modelId="{807D92B2-3281-424F-AA83-EA98282815A4}" type="pres">
      <dgm:prSet presAssocID="{B9B02BBF-77EE-45C1-90D1-B5E3280613C4}" presName="spaceA" presStyleCnt="0"/>
      <dgm:spPr/>
    </dgm:pt>
    <dgm:pt modelId="{EDF4FE77-EBE0-4356-8886-EBBD2FEE41F9}" type="pres">
      <dgm:prSet presAssocID="{84D4EA7A-D560-4880-87F0-72EAB056A913}" presName="space" presStyleCnt="0"/>
      <dgm:spPr/>
    </dgm:pt>
    <dgm:pt modelId="{60735362-085E-4842-8C7A-BC4476EEADC4}" type="pres">
      <dgm:prSet presAssocID="{29AA0855-6525-49ED-B77C-4B2F9A550A46}" presName="compositeB" presStyleCnt="0"/>
      <dgm:spPr/>
    </dgm:pt>
    <dgm:pt modelId="{64A5E765-309E-4CDB-9E27-3CFF6AC0374B}" type="pres">
      <dgm:prSet presAssocID="{29AA0855-6525-49ED-B77C-4B2F9A550A46}" presName="textB" presStyleLbl="revTx" presStyleIdx="1" presStyleCnt="4">
        <dgm:presLayoutVars>
          <dgm:bulletEnabled val="1"/>
        </dgm:presLayoutVars>
      </dgm:prSet>
      <dgm:spPr/>
    </dgm:pt>
    <dgm:pt modelId="{569DC543-C24A-452B-9024-38D19FBCCB2C}" type="pres">
      <dgm:prSet presAssocID="{29AA0855-6525-49ED-B77C-4B2F9A550A46}" presName="circleB" presStyleLbl="node1" presStyleIdx="1" presStyleCnt="4"/>
      <dgm:spPr/>
    </dgm:pt>
    <dgm:pt modelId="{18840274-079C-42E8-B8C2-E8F5FD634F96}" type="pres">
      <dgm:prSet presAssocID="{29AA0855-6525-49ED-B77C-4B2F9A550A46}" presName="spaceB" presStyleCnt="0"/>
      <dgm:spPr/>
    </dgm:pt>
    <dgm:pt modelId="{9380F60C-67A2-4764-9D78-E80154C675F5}" type="pres">
      <dgm:prSet presAssocID="{8D306D1A-7AFD-4AF6-B0E8-451B042DD192}" presName="space" presStyleCnt="0"/>
      <dgm:spPr/>
    </dgm:pt>
    <dgm:pt modelId="{1B8D6B7B-9C81-47B8-8C3E-74E5C9C31B6E}" type="pres">
      <dgm:prSet presAssocID="{9000BCA5-5826-4381-AEA5-A4EF9F6A080D}" presName="compositeA" presStyleCnt="0"/>
      <dgm:spPr/>
    </dgm:pt>
    <dgm:pt modelId="{E5E2760E-7865-4C1E-A7BD-B8B2018234CC}" type="pres">
      <dgm:prSet presAssocID="{9000BCA5-5826-4381-AEA5-A4EF9F6A080D}" presName="textA" presStyleLbl="revTx" presStyleIdx="2" presStyleCnt="4" custScaleX="167176">
        <dgm:presLayoutVars>
          <dgm:bulletEnabled val="1"/>
        </dgm:presLayoutVars>
      </dgm:prSet>
      <dgm:spPr/>
    </dgm:pt>
    <dgm:pt modelId="{4FE14AB8-8B47-46EA-B9D7-2179EDFE0FD4}" type="pres">
      <dgm:prSet presAssocID="{9000BCA5-5826-4381-AEA5-A4EF9F6A080D}" presName="circleA" presStyleLbl="node1" presStyleIdx="2" presStyleCnt="4"/>
      <dgm:spPr/>
    </dgm:pt>
    <dgm:pt modelId="{5F1264D8-C0BE-4AED-B617-E1D54F279859}" type="pres">
      <dgm:prSet presAssocID="{9000BCA5-5826-4381-AEA5-A4EF9F6A080D}" presName="spaceA" presStyleCnt="0"/>
      <dgm:spPr/>
    </dgm:pt>
    <dgm:pt modelId="{AAC66F47-92C5-42E2-B288-875BF2AECB94}" type="pres">
      <dgm:prSet presAssocID="{7E818606-5E32-4E69-96AB-87B90FBE92AF}" presName="space" presStyleCnt="0"/>
      <dgm:spPr/>
    </dgm:pt>
    <dgm:pt modelId="{A810A057-8A7F-4DA6-A52F-8C51CA15F87F}" type="pres">
      <dgm:prSet presAssocID="{CA06AB54-A98F-4FE7-88D7-9AF4BE365B73}" presName="compositeB" presStyleCnt="0"/>
      <dgm:spPr/>
    </dgm:pt>
    <dgm:pt modelId="{A30548E5-4506-4DDB-A21D-6673FABEC5C4}" type="pres">
      <dgm:prSet presAssocID="{CA06AB54-A98F-4FE7-88D7-9AF4BE365B73}" presName="textB" presStyleLbl="revTx" presStyleIdx="3" presStyleCnt="4" custScaleX="128883">
        <dgm:presLayoutVars>
          <dgm:bulletEnabled val="1"/>
        </dgm:presLayoutVars>
      </dgm:prSet>
      <dgm:spPr/>
    </dgm:pt>
    <dgm:pt modelId="{06399881-A9E1-4129-B249-4C77E1988A4B}" type="pres">
      <dgm:prSet presAssocID="{CA06AB54-A98F-4FE7-88D7-9AF4BE365B73}" presName="circleB" presStyleLbl="node1" presStyleIdx="3" presStyleCnt="4"/>
      <dgm:spPr/>
    </dgm:pt>
    <dgm:pt modelId="{20E5EF8C-E0FF-4E4F-A7E3-D4576B99CAEF}" type="pres">
      <dgm:prSet presAssocID="{CA06AB54-A98F-4FE7-88D7-9AF4BE365B73}" presName="spaceB" presStyleCnt="0"/>
      <dgm:spPr/>
    </dgm:pt>
  </dgm:ptLst>
  <dgm:cxnLst>
    <dgm:cxn modelId="{DA84DA15-414C-4830-BCAD-8EEFCF532927}" type="presOf" srcId="{CA06AB54-A98F-4FE7-88D7-9AF4BE365B73}" destId="{A30548E5-4506-4DDB-A21D-6673FABEC5C4}" srcOrd="0" destOrd="0" presId="urn:microsoft.com/office/officeart/2005/8/layout/hProcess11"/>
    <dgm:cxn modelId="{BE0E3360-3C9C-43E7-A1E2-03CDE1A38C5A}" srcId="{FF237E8F-7E79-419A-84BC-C95085FA112C}" destId="{9000BCA5-5826-4381-AEA5-A4EF9F6A080D}" srcOrd="2" destOrd="0" parTransId="{ED9AF78F-00DD-4103-A0F8-61CDA4C54D61}" sibTransId="{7E818606-5E32-4E69-96AB-87B90FBE92AF}"/>
    <dgm:cxn modelId="{CA163974-BCCA-4988-92E7-2851BAFD5A29}" type="presOf" srcId="{9000BCA5-5826-4381-AEA5-A4EF9F6A080D}" destId="{E5E2760E-7865-4C1E-A7BD-B8B2018234CC}" srcOrd="0" destOrd="0" presId="urn:microsoft.com/office/officeart/2005/8/layout/hProcess11"/>
    <dgm:cxn modelId="{7F688E8F-1BD1-4427-A90E-9233829ABFC1}" type="presOf" srcId="{B9B02BBF-77EE-45C1-90D1-B5E3280613C4}" destId="{41BB4B85-A765-4184-A159-DB64289F45D7}" srcOrd="0" destOrd="0" presId="urn:microsoft.com/office/officeart/2005/8/layout/hProcess11"/>
    <dgm:cxn modelId="{208347C5-DF84-40A0-BBCF-827F1B0706C5}" type="presOf" srcId="{FF237E8F-7E79-419A-84BC-C95085FA112C}" destId="{C7BD3F66-EFFF-4D81-B8CC-B196218B7293}" srcOrd="0" destOrd="0" presId="urn:microsoft.com/office/officeart/2005/8/layout/hProcess11"/>
    <dgm:cxn modelId="{DC2B78C7-5404-4C21-8FE8-DF29FD05CA26}" srcId="{FF237E8F-7E79-419A-84BC-C95085FA112C}" destId="{B9B02BBF-77EE-45C1-90D1-B5E3280613C4}" srcOrd="0" destOrd="0" parTransId="{C825CDC8-2407-4C50-8A69-CD75C7933DCC}" sibTransId="{84D4EA7A-D560-4880-87F0-72EAB056A913}"/>
    <dgm:cxn modelId="{60E1B6DE-1AF2-451A-A9BE-165950DB183F}" srcId="{FF237E8F-7E79-419A-84BC-C95085FA112C}" destId="{29AA0855-6525-49ED-B77C-4B2F9A550A46}" srcOrd="1" destOrd="0" parTransId="{D88EDEC9-A3E4-4EA9-B875-A57C4EBA31CE}" sibTransId="{8D306D1A-7AFD-4AF6-B0E8-451B042DD192}"/>
    <dgm:cxn modelId="{49903FF6-9CA7-441B-8B06-DBF798C5326F}" type="presOf" srcId="{29AA0855-6525-49ED-B77C-4B2F9A550A46}" destId="{64A5E765-309E-4CDB-9E27-3CFF6AC0374B}" srcOrd="0" destOrd="0" presId="urn:microsoft.com/office/officeart/2005/8/layout/hProcess11"/>
    <dgm:cxn modelId="{CB473FFC-35E4-4B92-8B3E-33EAC111711C}" srcId="{FF237E8F-7E79-419A-84BC-C95085FA112C}" destId="{CA06AB54-A98F-4FE7-88D7-9AF4BE365B73}" srcOrd="3" destOrd="0" parTransId="{E9457B7F-44EE-438D-8AE7-FB76722C1387}" sibTransId="{050E4A6E-A130-4997-B0D2-9911F3B8E9D5}"/>
    <dgm:cxn modelId="{E7056622-E700-4A27-B56C-FF80542C3272}" type="presParOf" srcId="{C7BD3F66-EFFF-4D81-B8CC-B196218B7293}" destId="{8CD2EF26-8678-4224-826E-B175D8364924}" srcOrd="0" destOrd="0" presId="urn:microsoft.com/office/officeart/2005/8/layout/hProcess11"/>
    <dgm:cxn modelId="{96B7135A-222C-4ACE-8D15-7315D2F82C02}" type="presParOf" srcId="{C7BD3F66-EFFF-4D81-B8CC-B196218B7293}" destId="{DE4B4BFB-179D-4715-878C-DCF0989128DA}" srcOrd="1" destOrd="0" presId="urn:microsoft.com/office/officeart/2005/8/layout/hProcess11"/>
    <dgm:cxn modelId="{353A99BF-DDB7-4F04-8BD3-CA1E87C41C85}" type="presParOf" srcId="{DE4B4BFB-179D-4715-878C-DCF0989128DA}" destId="{B065185B-213B-4C88-AC71-8076F76A3E0B}" srcOrd="0" destOrd="0" presId="urn:microsoft.com/office/officeart/2005/8/layout/hProcess11"/>
    <dgm:cxn modelId="{B0930EBE-DB00-4C5A-8D48-EDB427CB007A}" type="presParOf" srcId="{B065185B-213B-4C88-AC71-8076F76A3E0B}" destId="{41BB4B85-A765-4184-A159-DB64289F45D7}" srcOrd="0" destOrd="0" presId="urn:microsoft.com/office/officeart/2005/8/layout/hProcess11"/>
    <dgm:cxn modelId="{F2CB47BF-2467-4320-91DE-9B7F072603C4}" type="presParOf" srcId="{B065185B-213B-4C88-AC71-8076F76A3E0B}" destId="{65D838F1-895E-43E1-A20C-C84F857B076A}" srcOrd="1" destOrd="0" presId="urn:microsoft.com/office/officeart/2005/8/layout/hProcess11"/>
    <dgm:cxn modelId="{4520CCBE-AF86-457E-B4F1-93FEA3C351DF}" type="presParOf" srcId="{B065185B-213B-4C88-AC71-8076F76A3E0B}" destId="{807D92B2-3281-424F-AA83-EA98282815A4}" srcOrd="2" destOrd="0" presId="urn:microsoft.com/office/officeart/2005/8/layout/hProcess11"/>
    <dgm:cxn modelId="{5C8D7640-2867-432E-8530-8E8D74823C25}" type="presParOf" srcId="{DE4B4BFB-179D-4715-878C-DCF0989128DA}" destId="{EDF4FE77-EBE0-4356-8886-EBBD2FEE41F9}" srcOrd="1" destOrd="0" presId="urn:microsoft.com/office/officeart/2005/8/layout/hProcess11"/>
    <dgm:cxn modelId="{F0D5DDB9-F801-4B62-B1F1-309CB0D7A277}" type="presParOf" srcId="{DE4B4BFB-179D-4715-878C-DCF0989128DA}" destId="{60735362-085E-4842-8C7A-BC4476EEADC4}" srcOrd="2" destOrd="0" presId="urn:microsoft.com/office/officeart/2005/8/layout/hProcess11"/>
    <dgm:cxn modelId="{5404B759-A999-4734-B2F4-E5738CFC4A94}" type="presParOf" srcId="{60735362-085E-4842-8C7A-BC4476EEADC4}" destId="{64A5E765-309E-4CDB-9E27-3CFF6AC0374B}" srcOrd="0" destOrd="0" presId="urn:microsoft.com/office/officeart/2005/8/layout/hProcess11"/>
    <dgm:cxn modelId="{CB6CA524-A0C2-43C3-9F78-FF17259BF13A}" type="presParOf" srcId="{60735362-085E-4842-8C7A-BC4476EEADC4}" destId="{569DC543-C24A-452B-9024-38D19FBCCB2C}" srcOrd="1" destOrd="0" presId="urn:microsoft.com/office/officeart/2005/8/layout/hProcess11"/>
    <dgm:cxn modelId="{3F329CE2-AC6D-40E3-9EAE-7C7ECEA7DE60}" type="presParOf" srcId="{60735362-085E-4842-8C7A-BC4476EEADC4}" destId="{18840274-079C-42E8-B8C2-E8F5FD634F96}" srcOrd="2" destOrd="0" presId="urn:microsoft.com/office/officeart/2005/8/layout/hProcess11"/>
    <dgm:cxn modelId="{A6173269-BCB7-4EE6-BCBA-12E05AE0E4DB}" type="presParOf" srcId="{DE4B4BFB-179D-4715-878C-DCF0989128DA}" destId="{9380F60C-67A2-4764-9D78-E80154C675F5}" srcOrd="3" destOrd="0" presId="urn:microsoft.com/office/officeart/2005/8/layout/hProcess11"/>
    <dgm:cxn modelId="{620273BB-4EBD-4BE4-8DA0-9C80FFF38F3A}" type="presParOf" srcId="{DE4B4BFB-179D-4715-878C-DCF0989128DA}" destId="{1B8D6B7B-9C81-47B8-8C3E-74E5C9C31B6E}" srcOrd="4" destOrd="0" presId="urn:microsoft.com/office/officeart/2005/8/layout/hProcess11"/>
    <dgm:cxn modelId="{5BAC8D93-6315-4229-9AF2-3D5234137097}" type="presParOf" srcId="{1B8D6B7B-9C81-47B8-8C3E-74E5C9C31B6E}" destId="{E5E2760E-7865-4C1E-A7BD-B8B2018234CC}" srcOrd="0" destOrd="0" presId="urn:microsoft.com/office/officeart/2005/8/layout/hProcess11"/>
    <dgm:cxn modelId="{513EFDB7-68E3-4F46-AE37-CB98C6573F2E}" type="presParOf" srcId="{1B8D6B7B-9C81-47B8-8C3E-74E5C9C31B6E}" destId="{4FE14AB8-8B47-46EA-B9D7-2179EDFE0FD4}" srcOrd="1" destOrd="0" presId="urn:microsoft.com/office/officeart/2005/8/layout/hProcess11"/>
    <dgm:cxn modelId="{F58EAAD6-3574-4502-980B-5805729B3CD7}" type="presParOf" srcId="{1B8D6B7B-9C81-47B8-8C3E-74E5C9C31B6E}" destId="{5F1264D8-C0BE-4AED-B617-E1D54F279859}" srcOrd="2" destOrd="0" presId="urn:microsoft.com/office/officeart/2005/8/layout/hProcess11"/>
    <dgm:cxn modelId="{ABD86E54-ACF9-474C-9D7D-B2AAF4ABF430}" type="presParOf" srcId="{DE4B4BFB-179D-4715-878C-DCF0989128DA}" destId="{AAC66F47-92C5-42E2-B288-875BF2AECB94}" srcOrd="5" destOrd="0" presId="urn:microsoft.com/office/officeart/2005/8/layout/hProcess11"/>
    <dgm:cxn modelId="{51BDCE65-517F-4B1A-9040-C52B90DC3792}" type="presParOf" srcId="{DE4B4BFB-179D-4715-878C-DCF0989128DA}" destId="{A810A057-8A7F-4DA6-A52F-8C51CA15F87F}" srcOrd="6" destOrd="0" presId="urn:microsoft.com/office/officeart/2005/8/layout/hProcess11"/>
    <dgm:cxn modelId="{34165A72-AB3B-49BF-8124-739647F5144D}" type="presParOf" srcId="{A810A057-8A7F-4DA6-A52F-8C51CA15F87F}" destId="{A30548E5-4506-4DDB-A21D-6673FABEC5C4}" srcOrd="0" destOrd="0" presId="urn:microsoft.com/office/officeart/2005/8/layout/hProcess11"/>
    <dgm:cxn modelId="{A44493EE-6F6B-469D-83DD-B05713ED23F9}" type="presParOf" srcId="{A810A057-8A7F-4DA6-A52F-8C51CA15F87F}" destId="{06399881-A9E1-4129-B249-4C77E1988A4B}" srcOrd="1" destOrd="0" presId="urn:microsoft.com/office/officeart/2005/8/layout/hProcess11"/>
    <dgm:cxn modelId="{074E6A73-993F-46C6-B681-B1CEE797F30B}" type="presParOf" srcId="{A810A057-8A7F-4DA6-A52F-8C51CA15F87F}" destId="{20E5EF8C-E0FF-4E4F-A7E3-D4576B99CAE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0F19C-6663-46F4-826E-2CFD70762788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SG" altLang="en-US"/>
        </a:p>
      </dgm:t>
    </dgm:pt>
    <dgm:pt modelId="{EF329106-DD45-41BE-815E-E2BF9E0897D1}">
      <dgm:prSet/>
      <dgm:spPr/>
      <dgm:t>
        <a:bodyPr/>
        <a:lstStyle/>
        <a:p>
          <a:r>
            <a:rPr lang="zh-CN" baseline="0"/>
            <a:t>撤销</a:t>
          </a:r>
          <a:endParaRPr lang="zh-SG"/>
        </a:p>
      </dgm:t>
    </dgm:pt>
    <dgm:pt modelId="{C6424275-4722-4A69-ADF5-EA8FCF29C11A}" cxnId="{5B3A8C86-FC60-48D3-A788-35D5071A3BF0}" type="parTrans">
      <dgm:prSet/>
      <dgm:spPr/>
      <dgm:t>
        <a:bodyPr/>
        <a:lstStyle/>
        <a:p>
          <a:endParaRPr lang="zh-SG" altLang="en-US"/>
        </a:p>
      </dgm:t>
    </dgm:pt>
    <dgm:pt modelId="{A7003AE6-A0AC-43B5-A7BF-C1C0FDA0EB7A}" cxnId="{5B3A8C86-FC60-48D3-A788-35D5071A3BF0}" type="sibTrans">
      <dgm:prSet/>
      <dgm:spPr/>
      <dgm:t>
        <a:bodyPr/>
        <a:lstStyle/>
        <a:p>
          <a:endParaRPr lang="zh-SG" altLang="en-US"/>
        </a:p>
      </dgm:t>
    </dgm:pt>
    <dgm:pt modelId="{08927302-C9FB-41A6-AC25-E16EC3CEA324}">
      <dgm:prSet/>
      <dgm:spPr/>
      <dgm:t>
        <a:bodyPr/>
        <a:lstStyle/>
        <a:p>
          <a:r>
            <a:rPr lang="zh-CN" baseline="0"/>
            <a:t>查阅、复制</a:t>
          </a:r>
          <a:endParaRPr lang="zh-SG"/>
        </a:p>
      </dgm:t>
    </dgm:pt>
    <dgm:pt modelId="{180B5649-F906-45E5-BBC0-B8F82DD35754}" cxnId="{5D8EE559-2A9C-4052-9086-6671B39FB4AA}" type="parTrans">
      <dgm:prSet/>
      <dgm:spPr/>
      <dgm:t>
        <a:bodyPr/>
        <a:lstStyle/>
        <a:p>
          <a:endParaRPr lang="zh-SG" altLang="en-US"/>
        </a:p>
      </dgm:t>
    </dgm:pt>
    <dgm:pt modelId="{FDEDC288-BE72-426C-BFF2-F1DF0078D928}" cxnId="{5D8EE559-2A9C-4052-9086-6671B39FB4AA}" type="sibTrans">
      <dgm:prSet/>
      <dgm:spPr/>
      <dgm:t>
        <a:bodyPr/>
        <a:lstStyle/>
        <a:p>
          <a:endParaRPr lang="zh-SG" altLang="en-US"/>
        </a:p>
      </dgm:t>
    </dgm:pt>
    <dgm:pt modelId="{2104D4D5-B5FF-4FED-8D40-654D0C5080A9}">
      <dgm:prSet/>
      <dgm:spPr/>
      <dgm:t>
        <a:bodyPr/>
        <a:lstStyle/>
        <a:p>
          <a:r>
            <a:rPr lang="zh-CN" baseline="0"/>
            <a:t>更正、补充</a:t>
          </a:r>
          <a:endParaRPr lang="zh-SG"/>
        </a:p>
      </dgm:t>
    </dgm:pt>
    <dgm:pt modelId="{C3D6C491-99D9-4ECC-ACF5-BF009C493513}" cxnId="{470D5F6E-73E6-4875-B736-EBCD6FC846E3}" type="parTrans">
      <dgm:prSet/>
      <dgm:spPr/>
      <dgm:t>
        <a:bodyPr/>
        <a:lstStyle/>
        <a:p>
          <a:endParaRPr lang="zh-SG" altLang="en-US"/>
        </a:p>
      </dgm:t>
    </dgm:pt>
    <dgm:pt modelId="{D198BF60-F0F0-477A-A176-CA4A6623CEC3}" cxnId="{470D5F6E-73E6-4875-B736-EBCD6FC846E3}" type="sibTrans">
      <dgm:prSet/>
      <dgm:spPr/>
      <dgm:t>
        <a:bodyPr/>
        <a:lstStyle/>
        <a:p>
          <a:endParaRPr lang="zh-SG" altLang="en-US"/>
        </a:p>
      </dgm:t>
    </dgm:pt>
    <dgm:pt modelId="{42807472-C483-4EC0-950A-E3512AC02F29}">
      <dgm:prSet/>
      <dgm:spPr/>
      <dgm:t>
        <a:bodyPr/>
        <a:lstStyle/>
        <a:p>
          <a:r>
            <a:rPr lang="zh-CN" altLang="en-US" baseline="0" dirty="0"/>
            <a:t>携带（</a:t>
          </a:r>
          <a:r>
            <a:rPr lang="zh-CN" baseline="0" dirty="0"/>
            <a:t>带走</a:t>
          </a:r>
          <a:r>
            <a:rPr lang="zh-CN" altLang="en-US" baseline="0" dirty="0"/>
            <a:t>）</a:t>
          </a:r>
          <a:endParaRPr lang="zh-SG" dirty="0"/>
        </a:p>
      </dgm:t>
    </dgm:pt>
    <dgm:pt modelId="{F54AE964-6D51-4640-84A9-0FC5EF0379F8}" cxnId="{EE4552D1-97A1-467A-B2FF-B6358F4FCFB6}" type="parTrans">
      <dgm:prSet/>
      <dgm:spPr/>
      <dgm:t>
        <a:bodyPr/>
        <a:lstStyle/>
        <a:p>
          <a:endParaRPr lang="zh-SG" altLang="en-US"/>
        </a:p>
      </dgm:t>
    </dgm:pt>
    <dgm:pt modelId="{6AEC2012-370C-41CE-8DDD-656D2B68F3D6}" cxnId="{EE4552D1-97A1-467A-B2FF-B6358F4FCFB6}" type="sibTrans">
      <dgm:prSet/>
      <dgm:spPr/>
      <dgm:t>
        <a:bodyPr/>
        <a:lstStyle/>
        <a:p>
          <a:endParaRPr lang="zh-SG" altLang="en-US"/>
        </a:p>
      </dgm:t>
    </dgm:pt>
    <dgm:pt modelId="{EB5D0669-CB71-4224-B043-081282C774C3}">
      <dgm:prSet/>
      <dgm:spPr/>
      <dgm:t>
        <a:bodyPr/>
        <a:lstStyle/>
        <a:p>
          <a:r>
            <a:rPr lang="zh-CN" baseline="0" dirty="0"/>
            <a:t>删除、被遗忘</a:t>
          </a:r>
          <a:endParaRPr lang="zh-SG" dirty="0"/>
        </a:p>
      </dgm:t>
    </dgm:pt>
    <dgm:pt modelId="{15DB578F-BC05-43BD-A5FB-5473292D0BAA}" cxnId="{4B4142AA-1161-4F7A-B3AD-097482959A7B}" type="parTrans">
      <dgm:prSet/>
      <dgm:spPr/>
      <dgm:t>
        <a:bodyPr/>
        <a:lstStyle/>
        <a:p>
          <a:endParaRPr lang="zh-SG" altLang="en-US"/>
        </a:p>
      </dgm:t>
    </dgm:pt>
    <dgm:pt modelId="{AFDB056E-B568-46E7-976C-E037BFFD2D09}" cxnId="{4B4142AA-1161-4F7A-B3AD-097482959A7B}" type="sibTrans">
      <dgm:prSet/>
      <dgm:spPr/>
      <dgm:t>
        <a:bodyPr/>
        <a:lstStyle/>
        <a:p>
          <a:endParaRPr lang="zh-SG" altLang="en-US"/>
        </a:p>
      </dgm:t>
    </dgm:pt>
    <dgm:pt modelId="{367F0E1C-BF72-4F84-8789-DAC94E645374}" type="pres">
      <dgm:prSet presAssocID="{37E0F19C-6663-46F4-826E-2CFD70762788}" presName="Name0" presStyleCnt="0">
        <dgm:presLayoutVars>
          <dgm:dir/>
          <dgm:resizeHandles val="exact"/>
        </dgm:presLayoutVars>
      </dgm:prSet>
      <dgm:spPr/>
    </dgm:pt>
    <dgm:pt modelId="{BEF789F5-3AA1-4A88-A9E3-146085691EEB}" type="pres">
      <dgm:prSet presAssocID="{37E0F19C-6663-46F4-826E-2CFD70762788}" presName="arrow" presStyleLbl="bgShp" presStyleIdx="0" presStyleCnt="1"/>
      <dgm:spPr/>
    </dgm:pt>
    <dgm:pt modelId="{A3D41D24-531D-41CA-A731-DDF3341EFE99}" type="pres">
      <dgm:prSet presAssocID="{37E0F19C-6663-46F4-826E-2CFD70762788}" presName="points" presStyleCnt="0"/>
      <dgm:spPr/>
    </dgm:pt>
    <dgm:pt modelId="{E264A470-4B9E-4882-B7A7-66ACBEB07C50}" type="pres">
      <dgm:prSet presAssocID="{EF329106-DD45-41BE-815E-E2BF9E0897D1}" presName="compositeA" presStyleCnt="0"/>
      <dgm:spPr/>
    </dgm:pt>
    <dgm:pt modelId="{6A29F539-6B8E-44BF-90DD-8B240A763878}" type="pres">
      <dgm:prSet presAssocID="{EF329106-DD45-41BE-815E-E2BF9E0897D1}" presName="textA" presStyleLbl="revTx" presStyleIdx="0" presStyleCnt="5">
        <dgm:presLayoutVars>
          <dgm:bulletEnabled val="1"/>
        </dgm:presLayoutVars>
      </dgm:prSet>
      <dgm:spPr/>
    </dgm:pt>
    <dgm:pt modelId="{225956CB-95BC-4330-9EF0-1F336FE10A90}" type="pres">
      <dgm:prSet presAssocID="{EF329106-DD45-41BE-815E-E2BF9E0897D1}" presName="circleA" presStyleLbl="node1" presStyleIdx="0" presStyleCnt="5"/>
      <dgm:spPr/>
    </dgm:pt>
    <dgm:pt modelId="{30141721-573B-4F53-9A46-3B5EDDCE8532}" type="pres">
      <dgm:prSet presAssocID="{EF329106-DD45-41BE-815E-E2BF9E0897D1}" presName="spaceA" presStyleCnt="0"/>
      <dgm:spPr/>
    </dgm:pt>
    <dgm:pt modelId="{52EDA835-7FF4-43A2-9883-B49AA0005ECE}" type="pres">
      <dgm:prSet presAssocID="{A7003AE6-A0AC-43B5-A7BF-C1C0FDA0EB7A}" presName="space" presStyleCnt="0"/>
      <dgm:spPr/>
    </dgm:pt>
    <dgm:pt modelId="{ADF5F4E3-5737-4E3E-B2E2-668F23C325E8}" type="pres">
      <dgm:prSet presAssocID="{08927302-C9FB-41A6-AC25-E16EC3CEA324}" presName="compositeB" presStyleCnt="0"/>
      <dgm:spPr/>
    </dgm:pt>
    <dgm:pt modelId="{8DDE3862-A925-4FCB-B2FA-7060E90B1CB7}" type="pres">
      <dgm:prSet presAssocID="{08927302-C9FB-41A6-AC25-E16EC3CEA324}" presName="textB" presStyleLbl="revTx" presStyleIdx="1" presStyleCnt="5">
        <dgm:presLayoutVars>
          <dgm:bulletEnabled val="1"/>
        </dgm:presLayoutVars>
      </dgm:prSet>
      <dgm:spPr/>
    </dgm:pt>
    <dgm:pt modelId="{61616B3A-C7A5-495A-A228-246A62D954EB}" type="pres">
      <dgm:prSet presAssocID="{08927302-C9FB-41A6-AC25-E16EC3CEA324}" presName="circleB" presStyleLbl="node1" presStyleIdx="1" presStyleCnt="5"/>
      <dgm:spPr/>
    </dgm:pt>
    <dgm:pt modelId="{62B78014-A8C1-4D3F-9E4A-4364ED33FFDC}" type="pres">
      <dgm:prSet presAssocID="{08927302-C9FB-41A6-AC25-E16EC3CEA324}" presName="spaceB" presStyleCnt="0"/>
      <dgm:spPr/>
    </dgm:pt>
    <dgm:pt modelId="{54087515-60D3-4FC1-8766-68DFADB55D24}" type="pres">
      <dgm:prSet presAssocID="{FDEDC288-BE72-426C-BFF2-F1DF0078D928}" presName="space" presStyleCnt="0"/>
      <dgm:spPr/>
    </dgm:pt>
    <dgm:pt modelId="{F2231615-7E72-4531-B7CA-0518D30BDFED}" type="pres">
      <dgm:prSet presAssocID="{2104D4D5-B5FF-4FED-8D40-654D0C5080A9}" presName="compositeA" presStyleCnt="0"/>
      <dgm:spPr/>
    </dgm:pt>
    <dgm:pt modelId="{AD9A508A-92E1-40B6-AE00-E4098C6D809B}" type="pres">
      <dgm:prSet presAssocID="{2104D4D5-B5FF-4FED-8D40-654D0C5080A9}" presName="textA" presStyleLbl="revTx" presStyleIdx="2" presStyleCnt="5">
        <dgm:presLayoutVars>
          <dgm:bulletEnabled val="1"/>
        </dgm:presLayoutVars>
      </dgm:prSet>
      <dgm:spPr/>
    </dgm:pt>
    <dgm:pt modelId="{28B8C8A2-F4B6-4A54-A4F3-ADB481EAB777}" type="pres">
      <dgm:prSet presAssocID="{2104D4D5-B5FF-4FED-8D40-654D0C5080A9}" presName="circleA" presStyleLbl="node1" presStyleIdx="2" presStyleCnt="5"/>
      <dgm:spPr/>
    </dgm:pt>
    <dgm:pt modelId="{D1D6D093-2221-4980-80E2-C71F251864AA}" type="pres">
      <dgm:prSet presAssocID="{2104D4D5-B5FF-4FED-8D40-654D0C5080A9}" presName="spaceA" presStyleCnt="0"/>
      <dgm:spPr/>
    </dgm:pt>
    <dgm:pt modelId="{E71C2B0C-42D7-404F-87B4-C6CC203BC338}" type="pres">
      <dgm:prSet presAssocID="{D198BF60-F0F0-477A-A176-CA4A6623CEC3}" presName="space" presStyleCnt="0"/>
      <dgm:spPr/>
    </dgm:pt>
    <dgm:pt modelId="{A82CED0F-AEAE-45A9-9161-B4C5F4F945C4}" type="pres">
      <dgm:prSet presAssocID="{42807472-C483-4EC0-950A-E3512AC02F29}" presName="compositeB" presStyleCnt="0"/>
      <dgm:spPr/>
    </dgm:pt>
    <dgm:pt modelId="{F552B351-901D-4658-BA04-8053C865F47E}" type="pres">
      <dgm:prSet presAssocID="{42807472-C483-4EC0-950A-E3512AC02F29}" presName="textB" presStyleLbl="revTx" presStyleIdx="3" presStyleCnt="5">
        <dgm:presLayoutVars>
          <dgm:bulletEnabled val="1"/>
        </dgm:presLayoutVars>
      </dgm:prSet>
      <dgm:spPr/>
    </dgm:pt>
    <dgm:pt modelId="{073D24FC-B6BA-4E2F-B5A5-EA6DE5C2DC63}" type="pres">
      <dgm:prSet presAssocID="{42807472-C483-4EC0-950A-E3512AC02F29}" presName="circleB" presStyleLbl="node1" presStyleIdx="3" presStyleCnt="5"/>
      <dgm:spPr/>
    </dgm:pt>
    <dgm:pt modelId="{F62A12F0-5D4E-4751-9C2D-467D7211D287}" type="pres">
      <dgm:prSet presAssocID="{42807472-C483-4EC0-950A-E3512AC02F29}" presName="spaceB" presStyleCnt="0"/>
      <dgm:spPr/>
    </dgm:pt>
    <dgm:pt modelId="{4CBBD935-167C-45CB-88B7-55F41715DE1D}" type="pres">
      <dgm:prSet presAssocID="{6AEC2012-370C-41CE-8DDD-656D2B68F3D6}" presName="space" presStyleCnt="0"/>
      <dgm:spPr/>
    </dgm:pt>
    <dgm:pt modelId="{949EDAA0-5BFD-42D2-B5E5-9E24E2106F9D}" type="pres">
      <dgm:prSet presAssocID="{EB5D0669-CB71-4224-B043-081282C774C3}" presName="compositeA" presStyleCnt="0"/>
      <dgm:spPr/>
    </dgm:pt>
    <dgm:pt modelId="{E4073E3E-75FF-43F5-859E-B8E8B8B75DFB}" type="pres">
      <dgm:prSet presAssocID="{EB5D0669-CB71-4224-B043-081282C774C3}" presName="textA" presStyleLbl="revTx" presStyleIdx="4" presStyleCnt="5">
        <dgm:presLayoutVars>
          <dgm:bulletEnabled val="1"/>
        </dgm:presLayoutVars>
      </dgm:prSet>
      <dgm:spPr/>
    </dgm:pt>
    <dgm:pt modelId="{4B097DF3-0EC6-4610-B245-12BF61BAA413}" type="pres">
      <dgm:prSet presAssocID="{EB5D0669-CB71-4224-B043-081282C774C3}" presName="circleA" presStyleLbl="node1" presStyleIdx="4" presStyleCnt="5"/>
      <dgm:spPr/>
    </dgm:pt>
    <dgm:pt modelId="{AAC74B8B-8F0A-4AD4-9518-61D789ED3AC8}" type="pres">
      <dgm:prSet presAssocID="{EB5D0669-CB71-4224-B043-081282C774C3}" presName="spaceA" presStyleCnt="0"/>
      <dgm:spPr/>
    </dgm:pt>
  </dgm:ptLst>
  <dgm:cxnLst>
    <dgm:cxn modelId="{9BECFC07-3E7C-4F97-AE3F-0BBCEDF4E1E4}" type="presOf" srcId="{EF329106-DD45-41BE-815E-E2BF9E0897D1}" destId="{6A29F539-6B8E-44BF-90DD-8B240A763878}" srcOrd="0" destOrd="0" presId="urn:microsoft.com/office/officeart/2005/8/layout/hProcess11"/>
    <dgm:cxn modelId="{2C1B2D30-8D9E-442C-8788-A130E9417EEB}" type="presOf" srcId="{37E0F19C-6663-46F4-826E-2CFD70762788}" destId="{367F0E1C-BF72-4F84-8789-DAC94E645374}" srcOrd="0" destOrd="0" presId="urn:microsoft.com/office/officeart/2005/8/layout/hProcess11"/>
    <dgm:cxn modelId="{8A2DA569-7A20-49ED-9DB6-3E87EE9C806E}" type="presOf" srcId="{08927302-C9FB-41A6-AC25-E16EC3CEA324}" destId="{8DDE3862-A925-4FCB-B2FA-7060E90B1CB7}" srcOrd="0" destOrd="0" presId="urn:microsoft.com/office/officeart/2005/8/layout/hProcess11"/>
    <dgm:cxn modelId="{470D5F6E-73E6-4875-B736-EBCD6FC846E3}" srcId="{37E0F19C-6663-46F4-826E-2CFD70762788}" destId="{2104D4D5-B5FF-4FED-8D40-654D0C5080A9}" srcOrd="2" destOrd="0" parTransId="{C3D6C491-99D9-4ECC-ACF5-BF009C493513}" sibTransId="{D198BF60-F0F0-477A-A176-CA4A6623CEC3}"/>
    <dgm:cxn modelId="{4AC5C96E-6521-47EB-B88E-300FAA909C8F}" type="presOf" srcId="{EB5D0669-CB71-4224-B043-081282C774C3}" destId="{E4073E3E-75FF-43F5-859E-B8E8B8B75DFB}" srcOrd="0" destOrd="0" presId="urn:microsoft.com/office/officeart/2005/8/layout/hProcess11"/>
    <dgm:cxn modelId="{5D8EE559-2A9C-4052-9086-6671B39FB4AA}" srcId="{37E0F19C-6663-46F4-826E-2CFD70762788}" destId="{08927302-C9FB-41A6-AC25-E16EC3CEA324}" srcOrd="1" destOrd="0" parTransId="{180B5649-F906-45E5-BBC0-B8F82DD35754}" sibTransId="{FDEDC288-BE72-426C-BFF2-F1DF0078D928}"/>
    <dgm:cxn modelId="{5B3A8C86-FC60-48D3-A788-35D5071A3BF0}" srcId="{37E0F19C-6663-46F4-826E-2CFD70762788}" destId="{EF329106-DD45-41BE-815E-E2BF9E0897D1}" srcOrd="0" destOrd="0" parTransId="{C6424275-4722-4A69-ADF5-EA8FCF29C11A}" sibTransId="{A7003AE6-A0AC-43B5-A7BF-C1C0FDA0EB7A}"/>
    <dgm:cxn modelId="{31C2C8A8-7457-4EBE-B1BE-5691D749C0D5}" type="presOf" srcId="{42807472-C483-4EC0-950A-E3512AC02F29}" destId="{F552B351-901D-4658-BA04-8053C865F47E}" srcOrd="0" destOrd="0" presId="urn:microsoft.com/office/officeart/2005/8/layout/hProcess11"/>
    <dgm:cxn modelId="{4B4142AA-1161-4F7A-B3AD-097482959A7B}" srcId="{37E0F19C-6663-46F4-826E-2CFD70762788}" destId="{EB5D0669-CB71-4224-B043-081282C774C3}" srcOrd="4" destOrd="0" parTransId="{15DB578F-BC05-43BD-A5FB-5473292D0BAA}" sibTransId="{AFDB056E-B568-46E7-976C-E037BFFD2D09}"/>
    <dgm:cxn modelId="{EE4552D1-97A1-467A-B2FF-B6358F4FCFB6}" srcId="{37E0F19C-6663-46F4-826E-2CFD70762788}" destId="{42807472-C483-4EC0-950A-E3512AC02F29}" srcOrd="3" destOrd="0" parTransId="{F54AE964-6D51-4640-84A9-0FC5EF0379F8}" sibTransId="{6AEC2012-370C-41CE-8DDD-656D2B68F3D6}"/>
    <dgm:cxn modelId="{C96DF1E8-8490-4C78-A9D7-14EE9DFDAB3E}" type="presOf" srcId="{2104D4D5-B5FF-4FED-8D40-654D0C5080A9}" destId="{AD9A508A-92E1-40B6-AE00-E4098C6D809B}" srcOrd="0" destOrd="0" presId="urn:microsoft.com/office/officeart/2005/8/layout/hProcess11"/>
    <dgm:cxn modelId="{31220E26-BE9A-4B1D-886B-AF5534F39DC3}" type="presParOf" srcId="{367F0E1C-BF72-4F84-8789-DAC94E645374}" destId="{BEF789F5-3AA1-4A88-A9E3-146085691EEB}" srcOrd="0" destOrd="0" presId="urn:microsoft.com/office/officeart/2005/8/layout/hProcess11"/>
    <dgm:cxn modelId="{FADF658D-BBB3-4492-939B-738C9994CA87}" type="presParOf" srcId="{367F0E1C-BF72-4F84-8789-DAC94E645374}" destId="{A3D41D24-531D-41CA-A731-DDF3341EFE99}" srcOrd="1" destOrd="0" presId="urn:microsoft.com/office/officeart/2005/8/layout/hProcess11"/>
    <dgm:cxn modelId="{70F9B4B4-479E-4CB5-A220-48494588B231}" type="presParOf" srcId="{A3D41D24-531D-41CA-A731-DDF3341EFE99}" destId="{E264A470-4B9E-4882-B7A7-66ACBEB07C50}" srcOrd="0" destOrd="0" presId="urn:microsoft.com/office/officeart/2005/8/layout/hProcess11"/>
    <dgm:cxn modelId="{729C2517-4A01-4D9A-B743-13682A989323}" type="presParOf" srcId="{E264A470-4B9E-4882-B7A7-66ACBEB07C50}" destId="{6A29F539-6B8E-44BF-90DD-8B240A763878}" srcOrd="0" destOrd="0" presId="urn:microsoft.com/office/officeart/2005/8/layout/hProcess11"/>
    <dgm:cxn modelId="{0800558F-E908-4C4A-A6E6-312E8F67A0BE}" type="presParOf" srcId="{E264A470-4B9E-4882-B7A7-66ACBEB07C50}" destId="{225956CB-95BC-4330-9EF0-1F336FE10A90}" srcOrd="1" destOrd="0" presId="urn:microsoft.com/office/officeart/2005/8/layout/hProcess11"/>
    <dgm:cxn modelId="{E41F1942-9EEA-4A31-A53C-5567AB03A2CD}" type="presParOf" srcId="{E264A470-4B9E-4882-B7A7-66ACBEB07C50}" destId="{30141721-573B-4F53-9A46-3B5EDDCE8532}" srcOrd="2" destOrd="0" presId="urn:microsoft.com/office/officeart/2005/8/layout/hProcess11"/>
    <dgm:cxn modelId="{23E5BBD9-CE14-44FB-998A-82D51D64B614}" type="presParOf" srcId="{A3D41D24-531D-41CA-A731-DDF3341EFE99}" destId="{52EDA835-7FF4-43A2-9883-B49AA0005ECE}" srcOrd="1" destOrd="0" presId="urn:microsoft.com/office/officeart/2005/8/layout/hProcess11"/>
    <dgm:cxn modelId="{9D3ECAEF-3FD5-4723-91CC-4E2FA7C35798}" type="presParOf" srcId="{A3D41D24-531D-41CA-A731-DDF3341EFE99}" destId="{ADF5F4E3-5737-4E3E-B2E2-668F23C325E8}" srcOrd="2" destOrd="0" presId="urn:microsoft.com/office/officeart/2005/8/layout/hProcess11"/>
    <dgm:cxn modelId="{42AAE34F-09E3-4793-91AA-1A7FEAC1334B}" type="presParOf" srcId="{ADF5F4E3-5737-4E3E-B2E2-668F23C325E8}" destId="{8DDE3862-A925-4FCB-B2FA-7060E90B1CB7}" srcOrd="0" destOrd="0" presId="urn:microsoft.com/office/officeart/2005/8/layout/hProcess11"/>
    <dgm:cxn modelId="{73C4F1B4-5BF9-466A-88EE-4469E0A17C37}" type="presParOf" srcId="{ADF5F4E3-5737-4E3E-B2E2-668F23C325E8}" destId="{61616B3A-C7A5-495A-A228-246A62D954EB}" srcOrd="1" destOrd="0" presId="urn:microsoft.com/office/officeart/2005/8/layout/hProcess11"/>
    <dgm:cxn modelId="{770B1F40-D8B2-42D0-9A18-B46D3571E781}" type="presParOf" srcId="{ADF5F4E3-5737-4E3E-B2E2-668F23C325E8}" destId="{62B78014-A8C1-4D3F-9E4A-4364ED33FFDC}" srcOrd="2" destOrd="0" presId="urn:microsoft.com/office/officeart/2005/8/layout/hProcess11"/>
    <dgm:cxn modelId="{7D311434-E0E8-48AA-9AFA-067221FECF64}" type="presParOf" srcId="{A3D41D24-531D-41CA-A731-DDF3341EFE99}" destId="{54087515-60D3-4FC1-8766-68DFADB55D24}" srcOrd="3" destOrd="0" presId="urn:microsoft.com/office/officeart/2005/8/layout/hProcess11"/>
    <dgm:cxn modelId="{A68ECFEB-7895-48BB-A289-7EE989C1395E}" type="presParOf" srcId="{A3D41D24-531D-41CA-A731-DDF3341EFE99}" destId="{F2231615-7E72-4531-B7CA-0518D30BDFED}" srcOrd="4" destOrd="0" presId="urn:microsoft.com/office/officeart/2005/8/layout/hProcess11"/>
    <dgm:cxn modelId="{DFC83130-6C36-4FB6-8613-C72A11333F5E}" type="presParOf" srcId="{F2231615-7E72-4531-B7CA-0518D30BDFED}" destId="{AD9A508A-92E1-40B6-AE00-E4098C6D809B}" srcOrd="0" destOrd="0" presId="urn:microsoft.com/office/officeart/2005/8/layout/hProcess11"/>
    <dgm:cxn modelId="{65030D90-224E-4BB6-BE8B-1F9D3621CEF1}" type="presParOf" srcId="{F2231615-7E72-4531-B7CA-0518D30BDFED}" destId="{28B8C8A2-F4B6-4A54-A4F3-ADB481EAB777}" srcOrd="1" destOrd="0" presId="urn:microsoft.com/office/officeart/2005/8/layout/hProcess11"/>
    <dgm:cxn modelId="{5F91B8F0-4C78-486E-82A1-AF0A9D6D7792}" type="presParOf" srcId="{F2231615-7E72-4531-B7CA-0518D30BDFED}" destId="{D1D6D093-2221-4980-80E2-C71F251864AA}" srcOrd="2" destOrd="0" presId="urn:microsoft.com/office/officeart/2005/8/layout/hProcess11"/>
    <dgm:cxn modelId="{7AB8A879-2F92-4AC9-980D-5B0091A8BCB7}" type="presParOf" srcId="{A3D41D24-531D-41CA-A731-DDF3341EFE99}" destId="{E71C2B0C-42D7-404F-87B4-C6CC203BC338}" srcOrd="5" destOrd="0" presId="urn:microsoft.com/office/officeart/2005/8/layout/hProcess11"/>
    <dgm:cxn modelId="{FE3DB7E2-398D-4675-B117-1C7E76E30246}" type="presParOf" srcId="{A3D41D24-531D-41CA-A731-DDF3341EFE99}" destId="{A82CED0F-AEAE-45A9-9161-B4C5F4F945C4}" srcOrd="6" destOrd="0" presId="urn:microsoft.com/office/officeart/2005/8/layout/hProcess11"/>
    <dgm:cxn modelId="{55D2EB1D-8BBC-47DE-86E8-5D5111849C56}" type="presParOf" srcId="{A82CED0F-AEAE-45A9-9161-B4C5F4F945C4}" destId="{F552B351-901D-4658-BA04-8053C865F47E}" srcOrd="0" destOrd="0" presId="urn:microsoft.com/office/officeart/2005/8/layout/hProcess11"/>
    <dgm:cxn modelId="{FE939928-2D40-47F8-87C6-FAD0EAB34CF7}" type="presParOf" srcId="{A82CED0F-AEAE-45A9-9161-B4C5F4F945C4}" destId="{073D24FC-B6BA-4E2F-B5A5-EA6DE5C2DC63}" srcOrd="1" destOrd="0" presId="urn:microsoft.com/office/officeart/2005/8/layout/hProcess11"/>
    <dgm:cxn modelId="{197094FC-651B-4B9A-A22D-F1A00F0116B8}" type="presParOf" srcId="{A82CED0F-AEAE-45A9-9161-B4C5F4F945C4}" destId="{F62A12F0-5D4E-4751-9C2D-467D7211D287}" srcOrd="2" destOrd="0" presId="urn:microsoft.com/office/officeart/2005/8/layout/hProcess11"/>
    <dgm:cxn modelId="{90C4510C-44EB-495B-B155-449D9E8A2787}" type="presParOf" srcId="{A3D41D24-531D-41CA-A731-DDF3341EFE99}" destId="{4CBBD935-167C-45CB-88B7-55F41715DE1D}" srcOrd="7" destOrd="0" presId="urn:microsoft.com/office/officeart/2005/8/layout/hProcess11"/>
    <dgm:cxn modelId="{B43591C6-D83F-4F5B-B8EE-FE963C14BCDA}" type="presParOf" srcId="{A3D41D24-531D-41CA-A731-DDF3341EFE99}" destId="{949EDAA0-5BFD-42D2-B5E5-9E24E2106F9D}" srcOrd="8" destOrd="0" presId="urn:microsoft.com/office/officeart/2005/8/layout/hProcess11"/>
    <dgm:cxn modelId="{EEA8637A-73AC-46A3-B004-03C622020EBB}" type="presParOf" srcId="{949EDAA0-5BFD-42D2-B5E5-9E24E2106F9D}" destId="{E4073E3E-75FF-43F5-859E-B8E8B8B75DFB}" srcOrd="0" destOrd="0" presId="urn:microsoft.com/office/officeart/2005/8/layout/hProcess11"/>
    <dgm:cxn modelId="{4BFC0149-4836-49F9-87A0-0B1230125F51}" type="presParOf" srcId="{949EDAA0-5BFD-42D2-B5E5-9E24E2106F9D}" destId="{4B097DF3-0EC6-4610-B245-12BF61BAA413}" srcOrd="1" destOrd="0" presId="urn:microsoft.com/office/officeart/2005/8/layout/hProcess11"/>
    <dgm:cxn modelId="{D32020E2-F8B4-4E8E-B5BA-9D832CF672E5}" type="presParOf" srcId="{949EDAA0-5BFD-42D2-B5E5-9E24E2106F9D}" destId="{AAC74B8B-8F0A-4AD4-9518-61D789ED3AC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B0114-4787-470E-923A-50045868AD9A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SG" altLang="en-US"/>
        </a:p>
      </dgm:t>
    </dgm:pt>
    <dgm:pt modelId="{949DEAE3-1A21-4E06-B5DB-B1A9FD479342}">
      <dgm:prSet/>
      <dgm:spPr/>
      <dgm:t>
        <a:bodyPr/>
        <a:lstStyle/>
        <a:p>
          <a:r>
            <a:rPr lang="zh-CN" baseline="0"/>
            <a:t>网信部门</a:t>
          </a:r>
          <a:endParaRPr lang="zh-SG"/>
        </a:p>
      </dgm:t>
    </dgm:pt>
    <dgm:pt modelId="{825E038C-7EB5-4A53-9EC0-0D7A775DF974}" cxnId="{63163863-1C74-435E-9DC4-92EC208A5A52}" type="parTrans">
      <dgm:prSet/>
      <dgm:spPr/>
      <dgm:t>
        <a:bodyPr/>
        <a:lstStyle/>
        <a:p>
          <a:endParaRPr lang="zh-SG" altLang="en-US"/>
        </a:p>
      </dgm:t>
    </dgm:pt>
    <dgm:pt modelId="{A19F413B-B0BF-47D4-A2F4-D83B0504D606}" cxnId="{63163863-1C74-435E-9DC4-92EC208A5A52}" type="sibTrans">
      <dgm:prSet/>
      <dgm:spPr/>
      <dgm:t>
        <a:bodyPr/>
        <a:lstStyle/>
        <a:p>
          <a:endParaRPr lang="zh-SG" altLang="en-US"/>
        </a:p>
      </dgm:t>
    </dgm:pt>
    <dgm:pt modelId="{43FB5139-EF5E-4262-90F5-F718CA0FDC40}">
      <dgm:prSet/>
      <dgm:spPr/>
      <dgm:t>
        <a:bodyPr/>
        <a:lstStyle/>
        <a:p>
          <a:r>
            <a:rPr lang="zh-CN" baseline="0"/>
            <a:t>公安部门</a:t>
          </a:r>
          <a:endParaRPr lang="zh-SG"/>
        </a:p>
      </dgm:t>
    </dgm:pt>
    <dgm:pt modelId="{D2B8F578-E180-4FC9-BCF9-25F8D98699AE}" cxnId="{518CCA36-8C5B-4E83-9213-A890D2ECA917}" type="parTrans">
      <dgm:prSet/>
      <dgm:spPr/>
      <dgm:t>
        <a:bodyPr/>
        <a:lstStyle/>
        <a:p>
          <a:endParaRPr lang="zh-SG" altLang="en-US"/>
        </a:p>
      </dgm:t>
    </dgm:pt>
    <dgm:pt modelId="{7004394D-5953-49D0-9688-E575D06101EA}" cxnId="{518CCA36-8C5B-4E83-9213-A890D2ECA917}" type="sibTrans">
      <dgm:prSet/>
      <dgm:spPr/>
      <dgm:t>
        <a:bodyPr/>
        <a:lstStyle/>
        <a:p>
          <a:endParaRPr lang="zh-SG" altLang="en-US"/>
        </a:p>
      </dgm:t>
    </dgm:pt>
    <dgm:pt modelId="{79A4AEFA-B962-4A6E-8B35-A70FBAF53593}">
      <dgm:prSet/>
      <dgm:spPr/>
      <dgm:t>
        <a:bodyPr/>
        <a:lstStyle/>
        <a:p>
          <a:r>
            <a:rPr lang="zh-CN" baseline="0"/>
            <a:t>工信部门</a:t>
          </a:r>
          <a:endParaRPr lang="zh-SG"/>
        </a:p>
      </dgm:t>
    </dgm:pt>
    <dgm:pt modelId="{BBD92FDB-7229-4B24-B5D6-A3A923B9C23A}" cxnId="{115B8989-78FC-49DD-8C54-779192375566}" type="parTrans">
      <dgm:prSet/>
      <dgm:spPr/>
      <dgm:t>
        <a:bodyPr/>
        <a:lstStyle/>
        <a:p>
          <a:endParaRPr lang="zh-SG" altLang="en-US"/>
        </a:p>
      </dgm:t>
    </dgm:pt>
    <dgm:pt modelId="{F034D5D8-3724-4410-A370-599E07D438F7}" cxnId="{115B8989-78FC-49DD-8C54-779192375566}" type="sibTrans">
      <dgm:prSet/>
      <dgm:spPr/>
      <dgm:t>
        <a:bodyPr/>
        <a:lstStyle/>
        <a:p>
          <a:endParaRPr lang="zh-SG" altLang="en-US"/>
        </a:p>
      </dgm:t>
    </dgm:pt>
    <dgm:pt modelId="{4D512D94-1063-420C-8E5F-5E7047495D9F}">
      <dgm:prSet/>
      <dgm:spPr/>
      <dgm:t>
        <a:bodyPr/>
        <a:lstStyle/>
        <a:p>
          <a:r>
            <a:rPr lang="en-US" baseline="0" dirty="0"/>
            <a:t>APP</a:t>
          </a:r>
          <a:r>
            <a:rPr lang="zh-CN" baseline="0" dirty="0"/>
            <a:t>运营者投诉</a:t>
          </a:r>
          <a:endParaRPr lang="zh-SG" dirty="0"/>
        </a:p>
      </dgm:t>
    </dgm:pt>
    <dgm:pt modelId="{DB8814C3-04A8-434E-832D-214B5907D9F5}" cxnId="{50683F8A-9690-4E57-AB5C-68004D5BF67B}" type="parTrans">
      <dgm:prSet/>
      <dgm:spPr/>
      <dgm:t>
        <a:bodyPr/>
        <a:lstStyle/>
        <a:p>
          <a:endParaRPr lang="zh-SG" altLang="en-US"/>
        </a:p>
      </dgm:t>
    </dgm:pt>
    <dgm:pt modelId="{759231DC-0197-4CEB-8339-22720064A94A}" cxnId="{50683F8A-9690-4E57-AB5C-68004D5BF67B}" type="sibTrans">
      <dgm:prSet/>
      <dgm:spPr/>
      <dgm:t>
        <a:bodyPr/>
        <a:lstStyle/>
        <a:p>
          <a:endParaRPr lang="zh-SG" altLang="en-US"/>
        </a:p>
      </dgm:t>
    </dgm:pt>
    <dgm:pt modelId="{3EE2973C-2140-4A5C-B496-05611815CC19}">
      <dgm:prSet/>
      <dgm:spPr/>
      <dgm:t>
        <a:bodyPr/>
        <a:lstStyle/>
        <a:p>
          <a:r>
            <a:rPr lang="zh-CN" baseline="0" dirty="0"/>
            <a:t>行业部门</a:t>
          </a:r>
          <a:r>
            <a:rPr lang="zh-CN" altLang="en-US" baseline="0" dirty="0"/>
            <a:t>、消协等</a:t>
          </a:r>
          <a:endParaRPr lang="zh-SG" dirty="0"/>
        </a:p>
      </dgm:t>
    </dgm:pt>
    <dgm:pt modelId="{F39C46DA-4A44-40E1-9FBB-DFEBDA9AAB53}" cxnId="{8CE44242-B7FA-4BEC-9A05-CB6D07ACDB84}" type="parTrans">
      <dgm:prSet/>
      <dgm:spPr/>
      <dgm:t>
        <a:bodyPr/>
        <a:lstStyle/>
        <a:p>
          <a:endParaRPr lang="zh-SG" altLang="en-US"/>
        </a:p>
      </dgm:t>
    </dgm:pt>
    <dgm:pt modelId="{2397593A-46E0-4381-9781-92A93A3210DE}" cxnId="{8CE44242-B7FA-4BEC-9A05-CB6D07ACDB84}" type="sibTrans">
      <dgm:prSet/>
      <dgm:spPr/>
      <dgm:t>
        <a:bodyPr/>
        <a:lstStyle/>
        <a:p>
          <a:endParaRPr lang="zh-SG" altLang="en-US"/>
        </a:p>
      </dgm:t>
    </dgm:pt>
    <dgm:pt modelId="{797BBAFA-3EF2-47BF-9DE4-9460F46FE3E2}">
      <dgm:prSet/>
      <dgm:spPr/>
      <dgm:t>
        <a:bodyPr/>
        <a:lstStyle/>
        <a:p>
          <a:r>
            <a:rPr lang="zh-CN" altLang="en-US" dirty="0"/>
            <a:t>诉讼</a:t>
          </a:r>
          <a:endParaRPr lang="zh-SG" dirty="0"/>
        </a:p>
      </dgm:t>
    </dgm:pt>
    <dgm:pt modelId="{F77EC33C-7560-45EF-BDE6-E04FC2EB50A6}" cxnId="{1A8B97F7-E320-4C2D-8E70-9C4EEE81E899}" type="parTrans">
      <dgm:prSet/>
      <dgm:spPr/>
      <dgm:t>
        <a:bodyPr/>
        <a:lstStyle/>
        <a:p>
          <a:endParaRPr lang="zh-SG" altLang="en-US"/>
        </a:p>
      </dgm:t>
    </dgm:pt>
    <dgm:pt modelId="{DCD063E9-74D4-4A1A-8091-E4007C0C0E91}" cxnId="{1A8B97F7-E320-4C2D-8E70-9C4EEE81E899}" type="sibTrans">
      <dgm:prSet/>
      <dgm:spPr/>
      <dgm:t>
        <a:bodyPr/>
        <a:lstStyle/>
        <a:p>
          <a:endParaRPr lang="zh-SG" altLang="en-US"/>
        </a:p>
      </dgm:t>
    </dgm:pt>
    <dgm:pt modelId="{68242323-3F4B-4DAE-B404-5CAAD927CD52}" type="pres">
      <dgm:prSet presAssocID="{044B0114-4787-470E-923A-50045868AD9A}" presName="Name0" presStyleCnt="0">
        <dgm:presLayoutVars>
          <dgm:dir/>
          <dgm:resizeHandles val="exact"/>
        </dgm:presLayoutVars>
      </dgm:prSet>
      <dgm:spPr/>
    </dgm:pt>
    <dgm:pt modelId="{25737D1D-FC35-4126-868F-020E7E17E598}" type="pres">
      <dgm:prSet presAssocID="{044B0114-4787-470E-923A-50045868AD9A}" presName="arrow" presStyleLbl="bgShp" presStyleIdx="0" presStyleCnt="1"/>
      <dgm:spPr/>
    </dgm:pt>
    <dgm:pt modelId="{48C61CC5-FAE3-485F-92D4-0D3536C7F93B}" type="pres">
      <dgm:prSet presAssocID="{044B0114-4787-470E-923A-50045868AD9A}" presName="points" presStyleCnt="0"/>
      <dgm:spPr/>
    </dgm:pt>
    <dgm:pt modelId="{87A2CE75-C418-4691-9F1D-5FD8166FCBCA}" type="pres">
      <dgm:prSet presAssocID="{949DEAE3-1A21-4E06-B5DB-B1A9FD479342}" presName="compositeA" presStyleCnt="0"/>
      <dgm:spPr/>
    </dgm:pt>
    <dgm:pt modelId="{B446706F-5264-4361-AC3D-7F64352F4487}" type="pres">
      <dgm:prSet presAssocID="{949DEAE3-1A21-4E06-B5DB-B1A9FD479342}" presName="textA" presStyleLbl="revTx" presStyleIdx="0" presStyleCnt="6">
        <dgm:presLayoutVars>
          <dgm:bulletEnabled val="1"/>
        </dgm:presLayoutVars>
      </dgm:prSet>
      <dgm:spPr/>
    </dgm:pt>
    <dgm:pt modelId="{E35FDB05-4A07-4F8C-8746-EF7893FF7EFF}" type="pres">
      <dgm:prSet presAssocID="{949DEAE3-1A21-4E06-B5DB-B1A9FD479342}" presName="circleA" presStyleLbl="node1" presStyleIdx="0" presStyleCnt="6"/>
      <dgm:spPr/>
    </dgm:pt>
    <dgm:pt modelId="{AA8EC960-DD21-4DBF-B9C3-88675AB4D90E}" type="pres">
      <dgm:prSet presAssocID="{949DEAE3-1A21-4E06-B5DB-B1A9FD479342}" presName="spaceA" presStyleCnt="0"/>
      <dgm:spPr/>
    </dgm:pt>
    <dgm:pt modelId="{1D37EAB6-B0B3-4348-92E1-2560A836B403}" type="pres">
      <dgm:prSet presAssocID="{A19F413B-B0BF-47D4-A2F4-D83B0504D606}" presName="space" presStyleCnt="0"/>
      <dgm:spPr/>
    </dgm:pt>
    <dgm:pt modelId="{7FB4C774-F650-4F4C-ABE4-0AAC06FB574B}" type="pres">
      <dgm:prSet presAssocID="{43FB5139-EF5E-4262-90F5-F718CA0FDC40}" presName="compositeB" presStyleCnt="0"/>
      <dgm:spPr/>
    </dgm:pt>
    <dgm:pt modelId="{B97DE4DA-B831-42F1-BC90-C66EE75EB15B}" type="pres">
      <dgm:prSet presAssocID="{43FB5139-EF5E-4262-90F5-F718CA0FDC40}" presName="textB" presStyleLbl="revTx" presStyleIdx="1" presStyleCnt="6">
        <dgm:presLayoutVars>
          <dgm:bulletEnabled val="1"/>
        </dgm:presLayoutVars>
      </dgm:prSet>
      <dgm:spPr/>
    </dgm:pt>
    <dgm:pt modelId="{F6E3AE52-D96B-4182-8C6C-64E94F326AF4}" type="pres">
      <dgm:prSet presAssocID="{43FB5139-EF5E-4262-90F5-F718CA0FDC40}" presName="circleB" presStyleLbl="node1" presStyleIdx="1" presStyleCnt="6"/>
      <dgm:spPr/>
    </dgm:pt>
    <dgm:pt modelId="{C98D6520-3AEE-4E75-B0B1-3810139A7D8B}" type="pres">
      <dgm:prSet presAssocID="{43FB5139-EF5E-4262-90F5-F718CA0FDC40}" presName="spaceB" presStyleCnt="0"/>
      <dgm:spPr/>
    </dgm:pt>
    <dgm:pt modelId="{914BEC66-5E68-4F28-9B4A-7C391A4ECD76}" type="pres">
      <dgm:prSet presAssocID="{7004394D-5953-49D0-9688-E575D06101EA}" presName="space" presStyleCnt="0"/>
      <dgm:spPr/>
    </dgm:pt>
    <dgm:pt modelId="{2FF89630-8E73-4A5B-9290-1BC88E8B96CD}" type="pres">
      <dgm:prSet presAssocID="{79A4AEFA-B962-4A6E-8B35-A70FBAF53593}" presName="compositeA" presStyleCnt="0"/>
      <dgm:spPr/>
    </dgm:pt>
    <dgm:pt modelId="{842950E6-04ED-40FC-B2B3-9206761DE6DF}" type="pres">
      <dgm:prSet presAssocID="{79A4AEFA-B962-4A6E-8B35-A70FBAF53593}" presName="textA" presStyleLbl="revTx" presStyleIdx="2" presStyleCnt="6">
        <dgm:presLayoutVars>
          <dgm:bulletEnabled val="1"/>
        </dgm:presLayoutVars>
      </dgm:prSet>
      <dgm:spPr/>
    </dgm:pt>
    <dgm:pt modelId="{137EFDAD-A1F0-4A09-A33F-82A6F0F7EF93}" type="pres">
      <dgm:prSet presAssocID="{79A4AEFA-B962-4A6E-8B35-A70FBAF53593}" presName="circleA" presStyleLbl="node1" presStyleIdx="2" presStyleCnt="6"/>
      <dgm:spPr/>
    </dgm:pt>
    <dgm:pt modelId="{CF79CC6A-5D35-4D0E-A5AD-AA86756B32B6}" type="pres">
      <dgm:prSet presAssocID="{79A4AEFA-B962-4A6E-8B35-A70FBAF53593}" presName="spaceA" presStyleCnt="0"/>
      <dgm:spPr/>
    </dgm:pt>
    <dgm:pt modelId="{F27014A3-0C0C-4399-A81E-82BC90C0F590}" type="pres">
      <dgm:prSet presAssocID="{F034D5D8-3724-4410-A370-599E07D438F7}" presName="space" presStyleCnt="0"/>
      <dgm:spPr/>
    </dgm:pt>
    <dgm:pt modelId="{6E725089-79D2-49EB-9C79-1DF67F86478E}" type="pres">
      <dgm:prSet presAssocID="{4D512D94-1063-420C-8E5F-5E7047495D9F}" presName="compositeB" presStyleCnt="0"/>
      <dgm:spPr/>
    </dgm:pt>
    <dgm:pt modelId="{656DCFE8-4C99-4413-992F-1C5C67DEF65D}" type="pres">
      <dgm:prSet presAssocID="{4D512D94-1063-420C-8E5F-5E7047495D9F}" presName="textB" presStyleLbl="revTx" presStyleIdx="3" presStyleCnt="6" custScaleX="142959">
        <dgm:presLayoutVars>
          <dgm:bulletEnabled val="1"/>
        </dgm:presLayoutVars>
      </dgm:prSet>
      <dgm:spPr/>
    </dgm:pt>
    <dgm:pt modelId="{9FD9FACF-702E-4575-A544-1D9BBD5F628A}" type="pres">
      <dgm:prSet presAssocID="{4D512D94-1063-420C-8E5F-5E7047495D9F}" presName="circleB" presStyleLbl="node1" presStyleIdx="3" presStyleCnt="6"/>
      <dgm:spPr/>
    </dgm:pt>
    <dgm:pt modelId="{EF481757-B857-4A5D-92C6-1F8E322C7B8C}" type="pres">
      <dgm:prSet presAssocID="{4D512D94-1063-420C-8E5F-5E7047495D9F}" presName="spaceB" presStyleCnt="0"/>
      <dgm:spPr/>
    </dgm:pt>
    <dgm:pt modelId="{D4A220BE-68AD-48F8-AC85-047A56403452}" type="pres">
      <dgm:prSet presAssocID="{759231DC-0197-4CEB-8339-22720064A94A}" presName="space" presStyleCnt="0"/>
      <dgm:spPr/>
    </dgm:pt>
    <dgm:pt modelId="{43E1FDF7-E512-4FA8-8853-72AFF6D137E9}" type="pres">
      <dgm:prSet presAssocID="{3EE2973C-2140-4A5C-B496-05611815CC19}" presName="compositeA" presStyleCnt="0"/>
      <dgm:spPr/>
    </dgm:pt>
    <dgm:pt modelId="{29F891DE-9690-4044-B87F-8099BD0AD4C6}" type="pres">
      <dgm:prSet presAssocID="{3EE2973C-2140-4A5C-B496-05611815CC19}" presName="textA" presStyleLbl="revTx" presStyleIdx="4" presStyleCnt="6" custScaleX="163788">
        <dgm:presLayoutVars>
          <dgm:bulletEnabled val="1"/>
        </dgm:presLayoutVars>
      </dgm:prSet>
      <dgm:spPr/>
    </dgm:pt>
    <dgm:pt modelId="{4F12C1BC-2005-47B9-99A0-7BC7D015D596}" type="pres">
      <dgm:prSet presAssocID="{3EE2973C-2140-4A5C-B496-05611815CC19}" presName="circleA" presStyleLbl="node1" presStyleIdx="4" presStyleCnt="6"/>
      <dgm:spPr/>
    </dgm:pt>
    <dgm:pt modelId="{04CC85AF-3575-4E5A-B4DB-089D5754E98C}" type="pres">
      <dgm:prSet presAssocID="{3EE2973C-2140-4A5C-B496-05611815CC19}" presName="spaceA" presStyleCnt="0"/>
      <dgm:spPr/>
    </dgm:pt>
    <dgm:pt modelId="{38CE6575-B042-4CBC-B15C-54670FA52698}" type="pres">
      <dgm:prSet presAssocID="{2397593A-46E0-4381-9781-92A93A3210DE}" presName="space" presStyleCnt="0"/>
      <dgm:spPr/>
    </dgm:pt>
    <dgm:pt modelId="{4C58E4F9-BAC1-4FE0-B575-DF0FBB6BA7A6}" type="pres">
      <dgm:prSet presAssocID="{797BBAFA-3EF2-47BF-9DE4-9460F46FE3E2}" presName="compositeB" presStyleCnt="0"/>
      <dgm:spPr/>
    </dgm:pt>
    <dgm:pt modelId="{6AE85047-B36B-4E10-8772-BE72EF797E2A}" type="pres">
      <dgm:prSet presAssocID="{797BBAFA-3EF2-47BF-9DE4-9460F46FE3E2}" presName="textB" presStyleLbl="revTx" presStyleIdx="5" presStyleCnt="6">
        <dgm:presLayoutVars>
          <dgm:bulletEnabled val="1"/>
        </dgm:presLayoutVars>
      </dgm:prSet>
      <dgm:spPr/>
    </dgm:pt>
    <dgm:pt modelId="{F15EDE45-921C-4413-B9FC-5B5EF9B2C0D6}" type="pres">
      <dgm:prSet presAssocID="{797BBAFA-3EF2-47BF-9DE4-9460F46FE3E2}" presName="circleB" presStyleLbl="node1" presStyleIdx="5" presStyleCnt="6"/>
      <dgm:spPr/>
    </dgm:pt>
    <dgm:pt modelId="{9BC5B35E-F631-47BF-86A5-6DA20EEE67E1}" type="pres">
      <dgm:prSet presAssocID="{797BBAFA-3EF2-47BF-9DE4-9460F46FE3E2}" presName="spaceB" presStyleCnt="0"/>
      <dgm:spPr/>
    </dgm:pt>
  </dgm:ptLst>
  <dgm:cxnLst>
    <dgm:cxn modelId="{10968A10-24E1-43BF-A332-AE711A2148D3}" type="presOf" srcId="{797BBAFA-3EF2-47BF-9DE4-9460F46FE3E2}" destId="{6AE85047-B36B-4E10-8772-BE72EF797E2A}" srcOrd="0" destOrd="0" presId="urn:microsoft.com/office/officeart/2005/8/layout/hProcess11"/>
    <dgm:cxn modelId="{518CCA36-8C5B-4E83-9213-A890D2ECA917}" srcId="{044B0114-4787-470E-923A-50045868AD9A}" destId="{43FB5139-EF5E-4262-90F5-F718CA0FDC40}" srcOrd="1" destOrd="0" parTransId="{D2B8F578-E180-4FC9-BCF9-25F8D98699AE}" sibTransId="{7004394D-5953-49D0-9688-E575D06101EA}"/>
    <dgm:cxn modelId="{8CE44242-B7FA-4BEC-9A05-CB6D07ACDB84}" srcId="{044B0114-4787-470E-923A-50045868AD9A}" destId="{3EE2973C-2140-4A5C-B496-05611815CC19}" srcOrd="4" destOrd="0" parTransId="{F39C46DA-4A44-40E1-9FBB-DFEBDA9AAB53}" sibTransId="{2397593A-46E0-4381-9781-92A93A3210DE}"/>
    <dgm:cxn modelId="{63163863-1C74-435E-9DC4-92EC208A5A52}" srcId="{044B0114-4787-470E-923A-50045868AD9A}" destId="{949DEAE3-1A21-4E06-B5DB-B1A9FD479342}" srcOrd="0" destOrd="0" parTransId="{825E038C-7EB5-4A53-9EC0-0D7A775DF974}" sibTransId="{A19F413B-B0BF-47D4-A2F4-D83B0504D606}"/>
    <dgm:cxn modelId="{6F81CF58-0C9E-4A4A-B8DC-DB9BB599DE97}" type="presOf" srcId="{044B0114-4787-470E-923A-50045868AD9A}" destId="{68242323-3F4B-4DAE-B404-5CAAD927CD52}" srcOrd="0" destOrd="0" presId="urn:microsoft.com/office/officeart/2005/8/layout/hProcess11"/>
    <dgm:cxn modelId="{115B8989-78FC-49DD-8C54-779192375566}" srcId="{044B0114-4787-470E-923A-50045868AD9A}" destId="{79A4AEFA-B962-4A6E-8B35-A70FBAF53593}" srcOrd="2" destOrd="0" parTransId="{BBD92FDB-7229-4B24-B5D6-A3A923B9C23A}" sibTransId="{F034D5D8-3724-4410-A370-599E07D438F7}"/>
    <dgm:cxn modelId="{50683F8A-9690-4E57-AB5C-68004D5BF67B}" srcId="{044B0114-4787-470E-923A-50045868AD9A}" destId="{4D512D94-1063-420C-8E5F-5E7047495D9F}" srcOrd="3" destOrd="0" parTransId="{DB8814C3-04A8-434E-832D-214B5907D9F5}" sibTransId="{759231DC-0197-4CEB-8339-22720064A94A}"/>
    <dgm:cxn modelId="{876AD5A4-09FB-4BAD-96B6-83C09AB6A45F}" type="presOf" srcId="{79A4AEFA-B962-4A6E-8B35-A70FBAF53593}" destId="{842950E6-04ED-40FC-B2B3-9206761DE6DF}" srcOrd="0" destOrd="0" presId="urn:microsoft.com/office/officeart/2005/8/layout/hProcess11"/>
    <dgm:cxn modelId="{DC0510BE-4C39-4948-8626-470B02F32F0E}" type="presOf" srcId="{949DEAE3-1A21-4E06-B5DB-B1A9FD479342}" destId="{B446706F-5264-4361-AC3D-7F64352F4487}" srcOrd="0" destOrd="0" presId="urn:microsoft.com/office/officeart/2005/8/layout/hProcess11"/>
    <dgm:cxn modelId="{27B07ED1-E885-4033-B55A-4E6D5089D18D}" type="presOf" srcId="{43FB5139-EF5E-4262-90F5-F718CA0FDC40}" destId="{B97DE4DA-B831-42F1-BC90-C66EE75EB15B}" srcOrd="0" destOrd="0" presId="urn:microsoft.com/office/officeart/2005/8/layout/hProcess11"/>
    <dgm:cxn modelId="{0A8CC4E7-57FC-4771-B324-87D16915BD95}" type="presOf" srcId="{4D512D94-1063-420C-8E5F-5E7047495D9F}" destId="{656DCFE8-4C99-4413-992F-1C5C67DEF65D}" srcOrd="0" destOrd="0" presId="urn:microsoft.com/office/officeart/2005/8/layout/hProcess11"/>
    <dgm:cxn modelId="{96D164F6-1F45-4470-99BA-DC5D5697CBE6}" type="presOf" srcId="{3EE2973C-2140-4A5C-B496-05611815CC19}" destId="{29F891DE-9690-4044-B87F-8099BD0AD4C6}" srcOrd="0" destOrd="0" presId="urn:microsoft.com/office/officeart/2005/8/layout/hProcess11"/>
    <dgm:cxn modelId="{1A8B97F7-E320-4C2D-8E70-9C4EEE81E899}" srcId="{044B0114-4787-470E-923A-50045868AD9A}" destId="{797BBAFA-3EF2-47BF-9DE4-9460F46FE3E2}" srcOrd="5" destOrd="0" parTransId="{F77EC33C-7560-45EF-BDE6-E04FC2EB50A6}" sibTransId="{DCD063E9-74D4-4A1A-8091-E4007C0C0E91}"/>
    <dgm:cxn modelId="{C47E4665-F4E3-4ED7-98CE-6B996216008A}" type="presParOf" srcId="{68242323-3F4B-4DAE-B404-5CAAD927CD52}" destId="{25737D1D-FC35-4126-868F-020E7E17E598}" srcOrd="0" destOrd="0" presId="urn:microsoft.com/office/officeart/2005/8/layout/hProcess11"/>
    <dgm:cxn modelId="{11F30C43-80E2-4F7E-93A9-A0E59446D7AA}" type="presParOf" srcId="{68242323-3F4B-4DAE-B404-5CAAD927CD52}" destId="{48C61CC5-FAE3-485F-92D4-0D3536C7F93B}" srcOrd="1" destOrd="0" presId="urn:microsoft.com/office/officeart/2005/8/layout/hProcess11"/>
    <dgm:cxn modelId="{A5FEBD89-7A55-4AC9-8677-7FCB3D737924}" type="presParOf" srcId="{48C61CC5-FAE3-485F-92D4-0D3536C7F93B}" destId="{87A2CE75-C418-4691-9F1D-5FD8166FCBCA}" srcOrd="0" destOrd="0" presId="urn:microsoft.com/office/officeart/2005/8/layout/hProcess11"/>
    <dgm:cxn modelId="{0D98FD36-4785-42A1-9E32-E80165A9F5CC}" type="presParOf" srcId="{87A2CE75-C418-4691-9F1D-5FD8166FCBCA}" destId="{B446706F-5264-4361-AC3D-7F64352F4487}" srcOrd="0" destOrd="0" presId="urn:microsoft.com/office/officeart/2005/8/layout/hProcess11"/>
    <dgm:cxn modelId="{A89042F3-458F-40DA-BEAB-CA446A72580F}" type="presParOf" srcId="{87A2CE75-C418-4691-9F1D-5FD8166FCBCA}" destId="{E35FDB05-4A07-4F8C-8746-EF7893FF7EFF}" srcOrd="1" destOrd="0" presId="urn:microsoft.com/office/officeart/2005/8/layout/hProcess11"/>
    <dgm:cxn modelId="{E4B7F9E9-068C-4BD6-AE9C-27F72D328F73}" type="presParOf" srcId="{87A2CE75-C418-4691-9F1D-5FD8166FCBCA}" destId="{AA8EC960-DD21-4DBF-B9C3-88675AB4D90E}" srcOrd="2" destOrd="0" presId="urn:microsoft.com/office/officeart/2005/8/layout/hProcess11"/>
    <dgm:cxn modelId="{A7453A6E-7A56-4BD6-BD32-862A7CAA6F18}" type="presParOf" srcId="{48C61CC5-FAE3-485F-92D4-0D3536C7F93B}" destId="{1D37EAB6-B0B3-4348-92E1-2560A836B403}" srcOrd="1" destOrd="0" presId="urn:microsoft.com/office/officeart/2005/8/layout/hProcess11"/>
    <dgm:cxn modelId="{1D9E20CF-FEF7-4B97-9AF9-262E1C1AF28C}" type="presParOf" srcId="{48C61CC5-FAE3-485F-92D4-0D3536C7F93B}" destId="{7FB4C774-F650-4F4C-ABE4-0AAC06FB574B}" srcOrd="2" destOrd="0" presId="urn:microsoft.com/office/officeart/2005/8/layout/hProcess11"/>
    <dgm:cxn modelId="{D555A81C-3C3F-449A-A94C-81934BDE5C3D}" type="presParOf" srcId="{7FB4C774-F650-4F4C-ABE4-0AAC06FB574B}" destId="{B97DE4DA-B831-42F1-BC90-C66EE75EB15B}" srcOrd="0" destOrd="0" presId="urn:microsoft.com/office/officeart/2005/8/layout/hProcess11"/>
    <dgm:cxn modelId="{C1E95FB0-F10D-4D62-9B7A-69CDF78BDB88}" type="presParOf" srcId="{7FB4C774-F650-4F4C-ABE4-0AAC06FB574B}" destId="{F6E3AE52-D96B-4182-8C6C-64E94F326AF4}" srcOrd="1" destOrd="0" presId="urn:microsoft.com/office/officeart/2005/8/layout/hProcess11"/>
    <dgm:cxn modelId="{EB776D1F-F9F7-40E0-8D93-1694C30D4DB8}" type="presParOf" srcId="{7FB4C774-F650-4F4C-ABE4-0AAC06FB574B}" destId="{C98D6520-3AEE-4E75-B0B1-3810139A7D8B}" srcOrd="2" destOrd="0" presId="urn:microsoft.com/office/officeart/2005/8/layout/hProcess11"/>
    <dgm:cxn modelId="{B3BE80B7-00C2-4BB3-B1DD-6DC6A6490D43}" type="presParOf" srcId="{48C61CC5-FAE3-485F-92D4-0D3536C7F93B}" destId="{914BEC66-5E68-4F28-9B4A-7C391A4ECD76}" srcOrd="3" destOrd="0" presId="urn:microsoft.com/office/officeart/2005/8/layout/hProcess11"/>
    <dgm:cxn modelId="{F1029626-3889-4CBE-8AB0-595D01FC4D98}" type="presParOf" srcId="{48C61CC5-FAE3-485F-92D4-0D3536C7F93B}" destId="{2FF89630-8E73-4A5B-9290-1BC88E8B96CD}" srcOrd="4" destOrd="0" presId="urn:microsoft.com/office/officeart/2005/8/layout/hProcess11"/>
    <dgm:cxn modelId="{E9CD25EE-8BE6-47C4-A29F-92BE67B92F5D}" type="presParOf" srcId="{2FF89630-8E73-4A5B-9290-1BC88E8B96CD}" destId="{842950E6-04ED-40FC-B2B3-9206761DE6DF}" srcOrd="0" destOrd="0" presId="urn:microsoft.com/office/officeart/2005/8/layout/hProcess11"/>
    <dgm:cxn modelId="{0BC31E12-57E1-4295-898B-95BA5570F574}" type="presParOf" srcId="{2FF89630-8E73-4A5B-9290-1BC88E8B96CD}" destId="{137EFDAD-A1F0-4A09-A33F-82A6F0F7EF93}" srcOrd="1" destOrd="0" presId="urn:microsoft.com/office/officeart/2005/8/layout/hProcess11"/>
    <dgm:cxn modelId="{5B133598-4852-421E-A16B-4A162DC161ED}" type="presParOf" srcId="{2FF89630-8E73-4A5B-9290-1BC88E8B96CD}" destId="{CF79CC6A-5D35-4D0E-A5AD-AA86756B32B6}" srcOrd="2" destOrd="0" presId="urn:microsoft.com/office/officeart/2005/8/layout/hProcess11"/>
    <dgm:cxn modelId="{60190127-AA69-442D-A283-BE7F1459FC86}" type="presParOf" srcId="{48C61CC5-FAE3-485F-92D4-0D3536C7F93B}" destId="{F27014A3-0C0C-4399-A81E-82BC90C0F590}" srcOrd="5" destOrd="0" presId="urn:microsoft.com/office/officeart/2005/8/layout/hProcess11"/>
    <dgm:cxn modelId="{19D6B6E1-BED5-4121-A287-8C6EB1D327E9}" type="presParOf" srcId="{48C61CC5-FAE3-485F-92D4-0D3536C7F93B}" destId="{6E725089-79D2-49EB-9C79-1DF67F86478E}" srcOrd="6" destOrd="0" presId="urn:microsoft.com/office/officeart/2005/8/layout/hProcess11"/>
    <dgm:cxn modelId="{78C990D1-985D-417B-BCD4-BA5EB20915A2}" type="presParOf" srcId="{6E725089-79D2-49EB-9C79-1DF67F86478E}" destId="{656DCFE8-4C99-4413-992F-1C5C67DEF65D}" srcOrd="0" destOrd="0" presId="urn:microsoft.com/office/officeart/2005/8/layout/hProcess11"/>
    <dgm:cxn modelId="{7E32014B-CB12-481F-BCEF-174D89FE0740}" type="presParOf" srcId="{6E725089-79D2-49EB-9C79-1DF67F86478E}" destId="{9FD9FACF-702E-4575-A544-1D9BBD5F628A}" srcOrd="1" destOrd="0" presId="urn:microsoft.com/office/officeart/2005/8/layout/hProcess11"/>
    <dgm:cxn modelId="{FB1A8CC6-E813-46CB-9D16-D21B7A90FAF4}" type="presParOf" srcId="{6E725089-79D2-49EB-9C79-1DF67F86478E}" destId="{EF481757-B857-4A5D-92C6-1F8E322C7B8C}" srcOrd="2" destOrd="0" presId="urn:microsoft.com/office/officeart/2005/8/layout/hProcess11"/>
    <dgm:cxn modelId="{C03DC3F0-C604-4168-9D2F-CFBAB352DFE5}" type="presParOf" srcId="{48C61CC5-FAE3-485F-92D4-0D3536C7F93B}" destId="{D4A220BE-68AD-48F8-AC85-047A56403452}" srcOrd="7" destOrd="0" presId="urn:microsoft.com/office/officeart/2005/8/layout/hProcess11"/>
    <dgm:cxn modelId="{72CF6825-689B-4185-883A-9B100BF1FFDD}" type="presParOf" srcId="{48C61CC5-FAE3-485F-92D4-0D3536C7F93B}" destId="{43E1FDF7-E512-4FA8-8853-72AFF6D137E9}" srcOrd="8" destOrd="0" presId="urn:microsoft.com/office/officeart/2005/8/layout/hProcess11"/>
    <dgm:cxn modelId="{ABFDFECD-540F-45BB-BB2C-E75531A61414}" type="presParOf" srcId="{43E1FDF7-E512-4FA8-8853-72AFF6D137E9}" destId="{29F891DE-9690-4044-B87F-8099BD0AD4C6}" srcOrd="0" destOrd="0" presId="urn:microsoft.com/office/officeart/2005/8/layout/hProcess11"/>
    <dgm:cxn modelId="{EEBF1BDF-C05D-402C-9035-4C7187055B00}" type="presParOf" srcId="{43E1FDF7-E512-4FA8-8853-72AFF6D137E9}" destId="{4F12C1BC-2005-47B9-99A0-7BC7D015D596}" srcOrd="1" destOrd="0" presId="urn:microsoft.com/office/officeart/2005/8/layout/hProcess11"/>
    <dgm:cxn modelId="{4BD088F7-CC2E-4F06-A6BB-C0795B7965E2}" type="presParOf" srcId="{43E1FDF7-E512-4FA8-8853-72AFF6D137E9}" destId="{04CC85AF-3575-4E5A-B4DB-089D5754E98C}" srcOrd="2" destOrd="0" presId="urn:microsoft.com/office/officeart/2005/8/layout/hProcess11"/>
    <dgm:cxn modelId="{0C0F6A1D-CC2C-45D1-93E7-FDC9A284E349}" type="presParOf" srcId="{48C61CC5-FAE3-485F-92D4-0D3536C7F93B}" destId="{38CE6575-B042-4CBC-B15C-54670FA52698}" srcOrd="9" destOrd="0" presId="urn:microsoft.com/office/officeart/2005/8/layout/hProcess11"/>
    <dgm:cxn modelId="{FEF1D2B7-382A-42B7-9B0D-B4807E0964DC}" type="presParOf" srcId="{48C61CC5-FAE3-485F-92D4-0D3536C7F93B}" destId="{4C58E4F9-BAC1-4FE0-B575-DF0FBB6BA7A6}" srcOrd="10" destOrd="0" presId="urn:microsoft.com/office/officeart/2005/8/layout/hProcess11"/>
    <dgm:cxn modelId="{B726BA7F-D6D2-4DDC-BD89-D547FABC0D6A}" type="presParOf" srcId="{4C58E4F9-BAC1-4FE0-B575-DF0FBB6BA7A6}" destId="{6AE85047-B36B-4E10-8772-BE72EF797E2A}" srcOrd="0" destOrd="0" presId="urn:microsoft.com/office/officeart/2005/8/layout/hProcess11"/>
    <dgm:cxn modelId="{1E00BEFF-F817-4A5C-9386-AFF45CE9E514}" type="presParOf" srcId="{4C58E4F9-BAC1-4FE0-B575-DF0FBB6BA7A6}" destId="{F15EDE45-921C-4413-B9FC-5B5EF9B2C0D6}" srcOrd="1" destOrd="0" presId="urn:microsoft.com/office/officeart/2005/8/layout/hProcess11"/>
    <dgm:cxn modelId="{67511300-E5DE-4863-B19D-7F1B9F937853}" type="presParOf" srcId="{4C58E4F9-BAC1-4FE0-B575-DF0FBB6BA7A6}" destId="{9BC5B35E-F631-47BF-86A5-6DA20EEE67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38F7F-D243-4B50-9338-D4B41A1B1C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SG" altLang="en-US"/>
        </a:p>
      </dgm:t>
    </dgm:pt>
    <dgm:pt modelId="{EDE6542E-1358-4DAA-8F45-7B2006EBBAEE}">
      <dgm:prSet/>
      <dgm:spPr/>
      <dgm:t>
        <a:bodyPr/>
        <a:lstStyle/>
        <a:p>
          <a:r>
            <a:rPr lang="zh-CN" altLang="en-US" baseline="0" dirty="0"/>
            <a:t>数据</a:t>
          </a:r>
          <a:r>
            <a:rPr lang="zh-CN" baseline="0" dirty="0"/>
            <a:t>一经产生，可能无法彻底删除</a:t>
          </a:r>
          <a:endParaRPr lang="zh-SG" dirty="0"/>
        </a:p>
      </dgm:t>
    </dgm:pt>
    <dgm:pt modelId="{4A77D35E-3738-4685-B24C-F177FC5DF115}" cxnId="{89E75981-4E71-4802-94B3-F0961D366BA0}" type="parTrans">
      <dgm:prSet/>
      <dgm:spPr/>
      <dgm:t>
        <a:bodyPr/>
        <a:lstStyle/>
        <a:p>
          <a:endParaRPr lang="zh-SG" altLang="en-US"/>
        </a:p>
      </dgm:t>
    </dgm:pt>
    <dgm:pt modelId="{BAEB92CE-97D3-4C59-8A4B-53E4F8A8EDE1}" cxnId="{89E75981-4E71-4802-94B3-F0961D366BA0}" type="sibTrans">
      <dgm:prSet/>
      <dgm:spPr/>
      <dgm:t>
        <a:bodyPr/>
        <a:lstStyle/>
        <a:p>
          <a:endParaRPr lang="zh-SG" altLang="en-US"/>
        </a:p>
      </dgm:t>
    </dgm:pt>
    <dgm:pt modelId="{EA313F11-198E-46C1-B149-5784C0BF78F7}">
      <dgm:prSet/>
      <dgm:spPr/>
      <dgm:t>
        <a:bodyPr/>
        <a:lstStyle/>
        <a:p>
          <a:r>
            <a:rPr lang="zh-CN" baseline="0" dirty="0"/>
            <a:t>赔偿可以弥补物质损失，但精神影响可能持续</a:t>
          </a:r>
          <a:endParaRPr lang="zh-SG" dirty="0"/>
        </a:p>
      </dgm:t>
    </dgm:pt>
    <dgm:pt modelId="{455B7E03-D872-4B87-B95C-E527DEB2DC5F}" cxnId="{A874519D-3691-4C84-83D7-F4910EA1D023}" type="parTrans">
      <dgm:prSet/>
      <dgm:spPr/>
      <dgm:t>
        <a:bodyPr/>
        <a:lstStyle/>
        <a:p>
          <a:endParaRPr lang="zh-SG" altLang="en-US"/>
        </a:p>
      </dgm:t>
    </dgm:pt>
    <dgm:pt modelId="{DADC720A-F13E-424F-8AE6-2ECF891BFBF1}" cxnId="{A874519D-3691-4C84-83D7-F4910EA1D023}" type="sibTrans">
      <dgm:prSet/>
      <dgm:spPr/>
      <dgm:t>
        <a:bodyPr/>
        <a:lstStyle/>
        <a:p>
          <a:endParaRPr lang="zh-SG" altLang="en-US"/>
        </a:p>
      </dgm:t>
    </dgm:pt>
    <dgm:pt modelId="{0C3307F9-DA7D-4265-83DE-10FE024931BE}">
      <dgm:prSet/>
      <dgm:spPr/>
      <dgm:t>
        <a:bodyPr/>
        <a:lstStyle/>
        <a:p>
          <a:r>
            <a:rPr lang="zh-CN" baseline="0"/>
            <a:t>生活需要继续，信息还要交流</a:t>
          </a:r>
          <a:endParaRPr lang="zh-SG"/>
        </a:p>
      </dgm:t>
    </dgm:pt>
    <dgm:pt modelId="{6ABACD8E-03C1-4F7C-9920-1B8B3C829C1D}" cxnId="{ADE6693E-BE21-4D67-A73B-08D314B0EE17}" type="parTrans">
      <dgm:prSet/>
      <dgm:spPr/>
      <dgm:t>
        <a:bodyPr/>
        <a:lstStyle/>
        <a:p>
          <a:endParaRPr lang="zh-SG" altLang="en-US"/>
        </a:p>
      </dgm:t>
    </dgm:pt>
    <dgm:pt modelId="{9D5D3F6D-20E6-41F0-8622-25AB2C406481}" cxnId="{ADE6693E-BE21-4D67-A73B-08D314B0EE17}" type="sibTrans">
      <dgm:prSet/>
      <dgm:spPr/>
      <dgm:t>
        <a:bodyPr/>
        <a:lstStyle/>
        <a:p>
          <a:endParaRPr lang="zh-SG" altLang="en-US"/>
        </a:p>
      </dgm:t>
    </dgm:pt>
    <dgm:pt modelId="{BFDDD92C-9C26-4BD8-BC41-7B8FFFF8780D}">
      <dgm:prSet/>
      <dgm:spPr/>
      <dgm:t>
        <a:bodyPr/>
        <a:lstStyle/>
        <a:p>
          <a:r>
            <a:rPr lang="zh-CN" baseline="0"/>
            <a:t>改变和丰富自己，减少算法算计</a:t>
          </a:r>
          <a:endParaRPr lang="zh-SG"/>
        </a:p>
      </dgm:t>
    </dgm:pt>
    <dgm:pt modelId="{27F07807-9B92-4879-8AE3-FBEAD67B667A}" cxnId="{AE614ED9-A9A3-4F54-A0B3-C93B940F2F6D}" type="parTrans">
      <dgm:prSet/>
      <dgm:spPr/>
      <dgm:t>
        <a:bodyPr/>
        <a:lstStyle/>
        <a:p>
          <a:endParaRPr lang="zh-SG" altLang="en-US"/>
        </a:p>
      </dgm:t>
    </dgm:pt>
    <dgm:pt modelId="{17E7AD53-B71E-4F2E-9B49-F4EB4467FD7D}" cxnId="{AE614ED9-A9A3-4F54-A0B3-C93B940F2F6D}" type="sibTrans">
      <dgm:prSet/>
      <dgm:spPr/>
      <dgm:t>
        <a:bodyPr/>
        <a:lstStyle/>
        <a:p>
          <a:endParaRPr lang="zh-SG" altLang="en-US"/>
        </a:p>
      </dgm:t>
    </dgm:pt>
    <dgm:pt modelId="{75CA6030-7909-40A4-B8CC-8C4DB1250866}">
      <dgm:prSet/>
      <dgm:spPr/>
      <dgm:t>
        <a:bodyPr/>
        <a:lstStyle/>
        <a:p>
          <a:r>
            <a:rPr lang="zh-CN" altLang="en-US" dirty="0"/>
            <a:t>信息技术性</a:t>
          </a:r>
          <a:endParaRPr lang="zh-SG" altLang="en-US" dirty="0"/>
        </a:p>
      </dgm:t>
    </dgm:pt>
    <dgm:pt modelId="{2E2776FF-D44F-464F-9328-244058667FBE}" cxnId="{FBF0AE53-A21D-4CAB-8A51-DFE1F86C1400}" type="parTrans">
      <dgm:prSet/>
      <dgm:spPr/>
      <dgm:t>
        <a:bodyPr/>
        <a:lstStyle/>
        <a:p>
          <a:endParaRPr lang="zh-SG" altLang="en-US"/>
        </a:p>
      </dgm:t>
    </dgm:pt>
    <dgm:pt modelId="{177D4235-DD7C-4DC8-B613-25C6A3ED4ED6}" cxnId="{FBF0AE53-A21D-4CAB-8A51-DFE1F86C1400}" type="sibTrans">
      <dgm:prSet/>
      <dgm:spPr/>
      <dgm:t>
        <a:bodyPr/>
        <a:lstStyle/>
        <a:p>
          <a:endParaRPr lang="zh-SG" altLang="en-US"/>
        </a:p>
      </dgm:t>
    </dgm:pt>
    <dgm:pt modelId="{2C1AF91B-0A67-4C17-B7BE-FFBBEB594277}">
      <dgm:prSet/>
      <dgm:spPr/>
      <dgm:t>
        <a:bodyPr/>
        <a:lstStyle/>
        <a:p>
          <a:r>
            <a:rPr lang="zh-CN" altLang="en-US" dirty="0"/>
            <a:t>法律局限性</a:t>
          </a:r>
          <a:endParaRPr lang="zh-SG" altLang="en-US" dirty="0"/>
        </a:p>
      </dgm:t>
    </dgm:pt>
    <dgm:pt modelId="{480114D8-3B03-404E-A733-4D3EC81951B9}" cxnId="{B1068061-3E4A-48AD-915F-4892EA83F21C}" type="parTrans">
      <dgm:prSet/>
      <dgm:spPr/>
      <dgm:t>
        <a:bodyPr/>
        <a:lstStyle/>
        <a:p>
          <a:endParaRPr lang="zh-SG" altLang="en-US"/>
        </a:p>
      </dgm:t>
    </dgm:pt>
    <dgm:pt modelId="{B1A8C14E-976A-40BB-95E5-61F8F0B72A0A}" cxnId="{B1068061-3E4A-48AD-915F-4892EA83F21C}" type="sibTrans">
      <dgm:prSet/>
      <dgm:spPr/>
      <dgm:t>
        <a:bodyPr/>
        <a:lstStyle/>
        <a:p>
          <a:endParaRPr lang="zh-SG" altLang="en-US"/>
        </a:p>
      </dgm:t>
    </dgm:pt>
    <dgm:pt modelId="{6E36D448-1047-4F70-A1D2-46186E2C20FA}">
      <dgm:prSet/>
      <dgm:spPr/>
      <dgm:t>
        <a:bodyPr/>
        <a:lstStyle/>
        <a:p>
          <a:r>
            <a:rPr lang="zh-CN" altLang="en-US" dirty="0"/>
            <a:t>人的社会性</a:t>
          </a:r>
          <a:endParaRPr lang="zh-SG" altLang="en-US" dirty="0"/>
        </a:p>
      </dgm:t>
    </dgm:pt>
    <dgm:pt modelId="{774F6530-1224-443B-B1A2-BE660B5E49F4}" cxnId="{10BE7D3D-CE1F-4B77-818E-6678D84809EF}" type="parTrans">
      <dgm:prSet/>
      <dgm:spPr/>
      <dgm:t>
        <a:bodyPr/>
        <a:lstStyle/>
        <a:p>
          <a:endParaRPr lang="zh-SG" altLang="en-US"/>
        </a:p>
      </dgm:t>
    </dgm:pt>
    <dgm:pt modelId="{A075629F-E7C9-4007-9EB9-2C44FAE1B9CA}" cxnId="{10BE7D3D-CE1F-4B77-818E-6678D84809EF}" type="sibTrans">
      <dgm:prSet/>
      <dgm:spPr/>
      <dgm:t>
        <a:bodyPr/>
        <a:lstStyle/>
        <a:p>
          <a:endParaRPr lang="zh-SG" altLang="en-US"/>
        </a:p>
      </dgm:t>
    </dgm:pt>
    <dgm:pt modelId="{69EB3D1F-1675-4A54-B616-4C609F285021}">
      <dgm:prSet/>
      <dgm:spPr/>
      <dgm:t>
        <a:bodyPr/>
        <a:lstStyle/>
        <a:p>
          <a:r>
            <a:rPr lang="zh-CN" altLang="en-US" dirty="0"/>
            <a:t>人的能动性</a:t>
          </a:r>
          <a:endParaRPr lang="zh-SG" altLang="en-US" dirty="0"/>
        </a:p>
      </dgm:t>
    </dgm:pt>
    <dgm:pt modelId="{458CC1C2-FD93-4BA7-B9F8-5CE3D7AFD845}" cxnId="{D688A68A-BC86-406F-8F14-429D28614136}" type="parTrans">
      <dgm:prSet/>
      <dgm:spPr/>
      <dgm:t>
        <a:bodyPr/>
        <a:lstStyle/>
        <a:p>
          <a:endParaRPr lang="zh-SG" altLang="en-US"/>
        </a:p>
      </dgm:t>
    </dgm:pt>
    <dgm:pt modelId="{7598A489-7604-4C55-9C81-405DEF77C882}" cxnId="{D688A68A-BC86-406F-8F14-429D28614136}" type="sibTrans">
      <dgm:prSet/>
      <dgm:spPr/>
      <dgm:t>
        <a:bodyPr/>
        <a:lstStyle/>
        <a:p>
          <a:endParaRPr lang="zh-SG" altLang="en-US"/>
        </a:p>
      </dgm:t>
    </dgm:pt>
    <dgm:pt modelId="{F604497F-783C-4E35-8773-ED9EAA554893}" type="pres">
      <dgm:prSet presAssocID="{E2338F7F-D243-4B50-9338-D4B41A1B1C80}" presName="Name0" presStyleCnt="0">
        <dgm:presLayoutVars>
          <dgm:dir/>
          <dgm:animLvl val="lvl"/>
          <dgm:resizeHandles val="exact"/>
        </dgm:presLayoutVars>
      </dgm:prSet>
      <dgm:spPr/>
    </dgm:pt>
    <dgm:pt modelId="{7A4D6096-BA73-4C5C-9FF7-F7722B8A64E1}" type="pres">
      <dgm:prSet presAssocID="{EDE6542E-1358-4DAA-8F45-7B2006EBBAEE}" presName="composite" presStyleCnt="0"/>
      <dgm:spPr/>
    </dgm:pt>
    <dgm:pt modelId="{CC61364B-B4DE-4CF8-A614-08C2ED93F495}" type="pres">
      <dgm:prSet presAssocID="{EDE6542E-1358-4DAA-8F45-7B2006EBBAE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87F23FF-F9AD-4C77-B47E-48976F138D2B}" type="pres">
      <dgm:prSet presAssocID="{EDE6542E-1358-4DAA-8F45-7B2006EBBAEE}" presName="desTx" presStyleLbl="alignAccFollowNode1" presStyleIdx="0" presStyleCnt="4">
        <dgm:presLayoutVars>
          <dgm:bulletEnabled val="1"/>
        </dgm:presLayoutVars>
      </dgm:prSet>
      <dgm:spPr/>
    </dgm:pt>
    <dgm:pt modelId="{B38F5D8C-357B-4EF9-8ECE-D0A4B8D48D7F}" type="pres">
      <dgm:prSet presAssocID="{BAEB92CE-97D3-4C59-8A4B-53E4F8A8EDE1}" presName="space" presStyleCnt="0"/>
      <dgm:spPr/>
    </dgm:pt>
    <dgm:pt modelId="{B59263FF-8E3C-4DE7-86D3-BD16F787FF07}" type="pres">
      <dgm:prSet presAssocID="{EA313F11-198E-46C1-B149-5784C0BF78F7}" presName="composite" presStyleCnt="0"/>
      <dgm:spPr/>
    </dgm:pt>
    <dgm:pt modelId="{099C09BB-65E1-4C77-A77D-918AC25AB626}" type="pres">
      <dgm:prSet presAssocID="{EA313F11-198E-46C1-B149-5784C0BF78F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7875FD0-3481-45D8-996D-F220515F3310}" type="pres">
      <dgm:prSet presAssocID="{EA313F11-198E-46C1-B149-5784C0BF78F7}" presName="desTx" presStyleLbl="alignAccFollowNode1" presStyleIdx="1" presStyleCnt="4">
        <dgm:presLayoutVars>
          <dgm:bulletEnabled val="1"/>
        </dgm:presLayoutVars>
      </dgm:prSet>
      <dgm:spPr/>
    </dgm:pt>
    <dgm:pt modelId="{47E2C8A2-1BFF-4B89-A791-7E7D8A70C87C}" type="pres">
      <dgm:prSet presAssocID="{DADC720A-F13E-424F-8AE6-2ECF891BFBF1}" presName="space" presStyleCnt="0"/>
      <dgm:spPr/>
    </dgm:pt>
    <dgm:pt modelId="{D8725DE5-B11B-451E-912B-926C65DAB13B}" type="pres">
      <dgm:prSet presAssocID="{0C3307F9-DA7D-4265-83DE-10FE024931BE}" presName="composite" presStyleCnt="0"/>
      <dgm:spPr/>
    </dgm:pt>
    <dgm:pt modelId="{8CE1B8CD-F1B2-4A5E-8EBA-BE2EA6BFF86C}" type="pres">
      <dgm:prSet presAssocID="{0C3307F9-DA7D-4265-83DE-10FE024931B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E916BBE-E4BF-49CE-B7C8-C075B1AF5107}" type="pres">
      <dgm:prSet presAssocID="{0C3307F9-DA7D-4265-83DE-10FE024931BE}" presName="desTx" presStyleLbl="alignAccFollowNode1" presStyleIdx="2" presStyleCnt="4">
        <dgm:presLayoutVars>
          <dgm:bulletEnabled val="1"/>
        </dgm:presLayoutVars>
      </dgm:prSet>
      <dgm:spPr/>
    </dgm:pt>
    <dgm:pt modelId="{4CB3DCA1-B949-4589-969C-5B2D2F76E010}" type="pres">
      <dgm:prSet presAssocID="{9D5D3F6D-20E6-41F0-8622-25AB2C406481}" presName="space" presStyleCnt="0"/>
      <dgm:spPr/>
    </dgm:pt>
    <dgm:pt modelId="{8FBFEF30-7BDD-4859-BD9A-1C44FF168166}" type="pres">
      <dgm:prSet presAssocID="{BFDDD92C-9C26-4BD8-BC41-7B8FFFF8780D}" presName="composite" presStyleCnt="0"/>
      <dgm:spPr/>
    </dgm:pt>
    <dgm:pt modelId="{D13FAABE-8C0B-4623-BA07-E9BAFBB6490D}" type="pres">
      <dgm:prSet presAssocID="{BFDDD92C-9C26-4BD8-BC41-7B8FFFF8780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9252F38-7694-4C1D-B598-C026E999410D}" type="pres">
      <dgm:prSet presAssocID="{BFDDD92C-9C26-4BD8-BC41-7B8FFFF8780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9C90B01-2815-44E0-991B-E2B1BCCEC942}" type="presOf" srcId="{0C3307F9-DA7D-4265-83DE-10FE024931BE}" destId="{8CE1B8CD-F1B2-4A5E-8EBA-BE2EA6BFF86C}" srcOrd="0" destOrd="0" presId="urn:microsoft.com/office/officeart/2005/8/layout/hList1"/>
    <dgm:cxn modelId="{528C7204-DE83-468F-9394-302E0E85C3C2}" type="presOf" srcId="{EDE6542E-1358-4DAA-8F45-7B2006EBBAEE}" destId="{CC61364B-B4DE-4CF8-A614-08C2ED93F495}" srcOrd="0" destOrd="0" presId="urn:microsoft.com/office/officeart/2005/8/layout/hList1"/>
    <dgm:cxn modelId="{E3E0DB04-1D11-414A-A0A8-4BF109308B0A}" type="presOf" srcId="{2C1AF91B-0A67-4C17-B7BE-FFBBEB594277}" destId="{27875FD0-3481-45D8-996D-F220515F3310}" srcOrd="0" destOrd="0" presId="urn:microsoft.com/office/officeart/2005/8/layout/hList1"/>
    <dgm:cxn modelId="{E34BE32C-7FC5-441E-8B77-02676D9B7693}" type="presOf" srcId="{EA313F11-198E-46C1-B149-5784C0BF78F7}" destId="{099C09BB-65E1-4C77-A77D-918AC25AB626}" srcOrd="0" destOrd="0" presId="urn:microsoft.com/office/officeart/2005/8/layout/hList1"/>
    <dgm:cxn modelId="{5CC79135-72DB-4C18-ADF6-F26B19ECCF50}" type="presOf" srcId="{6E36D448-1047-4F70-A1D2-46186E2C20FA}" destId="{2E916BBE-E4BF-49CE-B7C8-C075B1AF5107}" srcOrd="0" destOrd="0" presId="urn:microsoft.com/office/officeart/2005/8/layout/hList1"/>
    <dgm:cxn modelId="{10BE7D3D-CE1F-4B77-818E-6678D84809EF}" srcId="{0C3307F9-DA7D-4265-83DE-10FE024931BE}" destId="{6E36D448-1047-4F70-A1D2-46186E2C20FA}" srcOrd="0" destOrd="0" parTransId="{774F6530-1224-443B-B1A2-BE660B5E49F4}" sibTransId="{A075629F-E7C9-4007-9EB9-2C44FAE1B9CA}"/>
    <dgm:cxn modelId="{ADE6693E-BE21-4D67-A73B-08D314B0EE17}" srcId="{E2338F7F-D243-4B50-9338-D4B41A1B1C80}" destId="{0C3307F9-DA7D-4265-83DE-10FE024931BE}" srcOrd="2" destOrd="0" parTransId="{6ABACD8E-03C1-4F7C-9920-1B8B3C829C1D}" sibTransId="{9D5D3F6D-20E6-41F0-8622-25AB2C406481}"/>
    <dgm:cxn modelId="{B1068061-3E4A-48AD-915F-4892EA83F21C}" srcId="{EA313F11-198E-46C1-B149-5784C0BF78F7}" destId="{2C1AF91B-0A67-4C17-B7BE-FFBBEB594277}" srcOrd="0" destOrd="0" parTransId="{480114D8-3B03-404E-A733-4D3EC81951B9}" sibTransId="{B1A8C14E-976A-40BB-95E5-61F8F0B72A0A}"/>
    <dgm:cxn modelId="{DE01CF4B-E5B1-4E40-B51F-AB1AFDF83F9D}" type="presOf" srcId="{BFDDD92C-9C26-4BD8-BC41-7B8FFFF8780D}" destId="{D13FAABE-8C0B-4623-BA07-E9BAFBB6490D}" srcOrd="0" destOrd="0" presId="urn:microsoft.com/office/officeart/2005/8/layout/hList1"/>
    <dgm:cxn modelId="{E4DA954D-808D-4E64-89A5-8231032480A3}" type="presOf" srcId="{E2338F7F-D243-4B50-9338-D4B41A1B1C80}" destId="{F604497F-783C-4E35-8773-ED9EAA554893}" srcOrd="0" destOrd="0" presId="urn:microsoft.com/office/officeart/2005/8/layout/hList1"/>
    <dgm:cxn modelId="{FBF0AE53-A21D-4CAB-8A51-DFE1F86C1400}" srcId="{EDE6542E-1358-4DAA-8F45-7B2006EBBAEE}" destId="{75CA6030-7909-40A4-B8CC-8C4DB1250866}" srcOrd="0" destOrd="0" parTransId="{2E2776FF-D44F-464F-9328-244058667FBE}" sibTransId="{177D4235-DD7C-4DC8-B613-25C6A3ED4ED6}"/>
    <dgm:cxn modelId="{CD2C4957-2235-47E5-B950-B2AD951D5249}" type="presOf" srcId="{75CA6030-7909-40A4-B8CC-8C4DB1250866}" destId="{E87F23FF-F9AD-4C77-B47E-48976F138D2B}" srcOrd="0" destOrd="0" presId="urn:microsoft.com/office/officeart/2005/8/layout/hList1"/>
    <dgm:cxn modelId="{89E75981-4E71-4802-94B3-F0961D366BA0}" srcId="{E2338F7F-D243-4B50-9338-D4B41A1B1C80}" destId="{EDE6542E-1358-4DAA-8F45-7B2006EBBAEE}" srcOrd="0" destOrd="0" parTransId="{4A77D35E-3738-4685-B24C-F177FC5DF115}" sibTransId="{BAEB92CE-97D3-4C59-8A4B-53E4F8A8EDE1}"/>
    <dgm:cxn modelId="{D688A68A-BC86-406F-8F14-429D28614136}" srcId="{BFDDD92C-9C26-4BD8-BC41-7B8FFFF8780D}" destId="{69EB3D1F-1675-4A54-B616-4C609F285021}" srcOrd="0" destOrd="0" parTransId="{458CC1C2-FD93-4BA7-B9F8-5CE3D7AFD845}" sibTransId="{7598A489-7604-4C55-9C81-405DEF77C882}"/>
    <dgm:cxn modelId="{A874519D-3691-4C84-83D7-F4910EA1D023}" srcId="{E2338F7F-D243-4B50-9338-D4B41A1B1C80}" destId="{EA313F11-198E-46C1-B149-5784C0BF78F7}" srcOrd="1" destOrd="0" parTransId="{455B7E03-D872-4B87-B95C-E527DEB2DC5F}" sibTransId="{DADC720A-F13E-424F-8AE6-2ECF891BFBF1}"/>
    <dgm:cxn modelId="{7BD7259F-C92C-4C74-B866-2B1308194936}" type="presOf" srcId="{69EB3D1F-1675-4A54-B616-4C609F285021}" destId="{59252F38-7694-4C1D-B598-C026E999410D}" srcOrd="0" destOrd="0" presId="urn:microsoft.com/office/officeart/2005/8/layout/hList1"/>
    <dgm:cxn modelId="{AE614ED9-A9A3-4F54-A0B3-C93B940F2F6D}" srcId="{E2338F7F-D243-4B50-9338-D4B41A1B1C80}" destId="{BFDDD92C-9C26-4BD8-BC41-7B8FFFF8780D}" srcOrd="3" destOrd="0" parTransId="{27F07807-9B92-4879-8AE3-FBEAD67B667A}" sibTransId="{17E7AD53-B71E-4F2E-9B49-F4EB4467FD7D}"/>
    <dgm:cxn modelId="{B15C5793-303F-4F99-B523-6A21A4DA2DF4}" type="presParOf" srcId="{F604497F-783C-4E35-8773-ED9EAA554893}" destId="{7A4D6096-BA73-4C5C-9FF7-F7722B8A64E1}" srcOrd="0" destOrd="0" presId="urn:microsoft.com/office/officeart/2005/8/layout/hList1"/>
    <dgm:cxn modelId="{1A0B6883-D653-4AEC-B051-89E41B5C6520}" type="presParOf" srcId="{7A4D6096-BA73-4C5C-9FF7-F7722B8A64E1}" destId="{CC61364B-B4DE-4CF8-A614-08C2ED93F495}" srcOrd="0" destOrd="0" presId="urn:microsoft.com/office/officeart/2005/8/layout/hList1"/>
    <dgm:cxn modelId="{E3D1253C-4D8E-4283-B07B-988FCDF5B0A8}" type="presParOf" srcId="{7A4D6096-BA73-4C5C-9FF7-F7722B8A64E1}" destId="{E87F23FF-F9AD-4C77-B47E-48976F138D2B}" srcOrd="1" destOrd="0" presId="urn:microsoft.com/office/officeart/2005/8/layout/hList1"/>
    <dgm:cxn modelId="{0EB27E5A-6C16-4DBE-AB4C-CCBD8F3AD185}" type="presParOf" srcId="{F604497F-783C-4E35-8773-ED9EAA554893}" destId="{B38F5D8C-357B-4EF9-8ECE-D0A4B8D48D7F}" srcOrd="1" destOrd="0" presId="urn:microsoft.com/office/officeart/2005/8/layout/hList1"/>
    <dgm:cxn modelId="{92589F19-C547-4C9E-93FC-DCD06C411A5C}" type="presParOf" srcId="{F604497F-783C-4E35-8773-ED9EAA554893}" destId="{B59263FF-8E3C-4DE7-86D3-BD16F787FF07}" srcOrd="2" destOrd="0" presId="urn:microsoft.com/office/officeart/2005/8/layout/hList1"/>
    <dgm:cxn modelId="{06CB61E8-7CF9-48C0-B72B-4BC9A0265F40}" type="presParOf" srcId="{B59263FF-8E3C-4DE7-86D3-BD16F787FF07}" destId="{099C09BB-65E1-4C77-A77D-918AC25AB626}" srcOrd="0" destOrd="0" presId="urn:microsoft.com/office/officeart/2005/8/layout/hList1"/>
    <dgm:cxn modelId="{ECBFF01E-9EBB-4378-8F3F-986130CFEEFF}" type="presParOf" srcId="{B59263FF-8E3C-4DE7-86D3-BD16F787FF07}" destId="{27875FD0-3481-45D8-996D-F220515F3310}" srcOrd="1" destOrd="0" presId="urn:microsoft.com/office/officeart/2005/8/layout/hList1"/>
    <dgm:cxn modelId="{74286AB2-87C6-43D6-87EB-8B9325137E1C}" type="presParOf" srcId="{F604497F-783C-4E35-8773-ED9EAA554893}" destId="{47E2C8A2-1BFF-4B89-A791-7E7D8A70C87C}" srcOrd="3" destOrd="0" presId="urn:microsoft.com/office/officeart/2005/8/layout/hList1"/>
    <dgm:cxn modelId="{137EBA3D-F8A7-4FB0-B165-F6FB3C30D45A}" type="presParOf" srcId="{F604497F-783C-4E35-8773-ED9EAA554893}" destId="{D8725DE5-B11B-451E-912B-926C65DAB13B}" srcOrd="4" destOrd="0" presId="urn:microsoft.com/office/officeart/2005/8/layout/hList1"/>
    <dgm:cxn modelId="{29DE2A0E-9445-4208-B4CC-47FF307D8713}" type="presParOf" srcId="{D8725DE5-B11B-451E-912B-926C65DAB13B}" destId="{8CE1B8CD-F1B2-4A5E-8EBA-BE2EA6BFF86C}" srcOrd="0" destOrd="0" presId="urn:microsoft.com/office/officeart/2005/8/layout/hList1"/>
    <dgm:cxn modelId="{FFCB8A3A-5521-4C2B-8127-23ADFC99F48E}" type="presParOf" srcId="{D8725DE5-B11B-451E-912B-926C65DAB13B}" destId="{2E916BBE-E4BF-49CE-B7C8-C075B1AF5107}" srcOrd="1" destOrd="0" presId="urn:microsoft.com/office/officeart/2005/8/layout/hList1"/>
    <dgm:cxn modelId="{940126B0-46E8-4208-B831-F74427CF963E}" type="presParOf" srcId="{F604497F-783C-4E35-8773-ED9EAA554893}" destId="{4CB3DCA1-B949-4589-969C-5B2D2F76E010}" srcOrd="5" destOrd="0" presId="urn:microsoft.com/office/officeart/2005/8/layout/hList1"/>
    <dgm:cxn modelId="{51CB8AC6-9A61-407C-9FA1-C973E0681CB0}" type="presParOf" srcId="{F604497F-783C-4E35-8773-ED9EAA554893}" destId="{8FBFEF30-7BDD-4859-BD9A-1C44FF168166}" srcOrd="6" destOrd="0" presId="urn:microsoft.com/office/officeart/2005/8/layout/hList1"/>
    <dgm:cxn modelId="{C8435B39-63A8-486A-BD52-5492830C41C0}" type="presParOf" srcId="{8FBFEF30-7BDD-4859-BD9A-1C44FF168166}" destId="{D13FAABE-8C0B-4623-BA07-E9BAFBB6490D}" srcOrd="0" destOrd="0" presId="urn:microsoft.com/office/officeart/2005/8/layout/hList1"/>
    <dgm:cxn modelId="{4EE86148-6F1E-4E7F-BB6F-774FF220A08F}" type="presParOf" srcId="{8FBFEF30-7BDD-4859-BD9A-1C44FF168166}" destId="{59252F38-7694-4C1D-B598-C026E999410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D1D-FC35-4126-868F-020E7E17E598}">
      <dsp:nvSpPr>
        <dsp:cNvPr id="0" name=""/>
        <dsp:cNvSpPr/>
      </dsp:nvSpPr>
      <dsp:spPr>
        <a:xfrm>
          <a:off x="0" y="575371"/>
          <a:ext cx="8227060" cy="76716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6706F-5264-4361-AC3D-7F64352F4487}">
      <dsp:nvSpPr>
        <dsp:cNvPr id="0" name=""/>
        <dsp:cNvSpPr/>
      </dsp:nvSpPr>
      <dsp:spPr>
        <a:xfrm>
          <a:off x="3234" y="0"/>
          <a:ext cx="1010039" cy="76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SG" altLang="en-US" sz="900" b="0" i="0" kern="1200" dirty="0"/>
            <a:t>德国公民</a:t>
          </a:r>
          <a:r>
            <a:rPr lang="zh-CN" altLang="en-US" sz="900" b="0" i="0" kern="1200" dirty="0"/>
            <a:t>在</a:t>
          </a:r>
          <a:r>
            <a:rPr lang="zh-SG" altLang="en-US" sz="900" b="0" i="0" kern="1200" dirty="0"/>
            <a:t>欧洲未来会议</a:t>
          </a:r>
          <a:r>
            <a:rPr lang="en-US" altLang="zh-SG" sz="900" b="0" i="0" kern="1200" dirty="0"/>
            <a:t>(</a:t>
          </a:r>
          <a:r>
            <a:rPr lang="en-US" sz="900" b="0" i="0" kern="1200" dirty="0"/>
            <a:t>Conference of The Future of Europe)</a:t>
          </a:r>
          <a:r>
            <a:rPr lang="zh-SG" altLang="en-US" sz="900" b="0" i="0" kern="1200" dirty="0"/>
            <a:t>网站</a:t>
          </a:r>
          <a:r>
            <a:rPr lang="zh-CN" altLang="en-US" sz="900" b="0" i="0" kern="1200" dirty="0"/>
            <a:t>注册</a:t>
          </a:r>
          <a:endParaRPr lang="zh-SG" sz="900" kern="1200" dirty="0"/>
        </a:p>
      </dsp:txBody>
      <dsp:txXfrm>
        <a:off x="3234" y="0"/>
        <a:ext cx="1010039" cy="767161"/>
      </dsp:txXfrm>
    </dsp:sp>
    <dsp:sp modelId="{E35FDB05-4A07-4F8C-8746-EF7893FF7EFF}">
      <dsp:nvSpPr>
        <dsp:cNvPr id="0" name=""/>
        <dsp:cNvSpPr/>
      </dsp:nvSpPr>
      <dsp:spPr>
        <a:xfrm>
          <a:off x="412359" y="863056"/>
          <a:ext cx="191790" cy="1917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579DC-11EC-43E2-8DD7-36C1555817FC}">
      <dsp:nvSpPr>
        <dsp:cNvPr id="0" name=""/>
        <dsp:cNvSpPr/>
      </dsp:nvSpPr>
      <dsp:spPr>
        <a:xfrm>
          <a:off x="1046581" y="1150742"/>
          <a:ext cx="1713761" cy="76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0" i="0" kern="1200" dirty="0"/>
            <a:t>网站由</a:t>
          </a:r>
          <a:r>
            <a:rPr lang="zh-SG" altLang="en-US" sz="900" b="0" i="0" kern="1200" dirty="0"/>
            <a:t>亚马逊网络服务</a:t>
          </a:r>
          <a:r>
            <a:rPr lang="en-US" altLang="zh-SG" sz="900" b="0" i="0" kern="1200" dirty="0"/>
            <a:t>(</a:t>
          </a:r>
          <a:r>
            <a:rPr lang="en-US" sz="900" b="0" i="0" kern="1200" dirty="0"/>
            <a:t>Amazon Web Services)</a:t>
          </a:r>
          <a:r>
            <a:rPr lang="zh-SG" altLang="en-US" sz="900" b="0" i="0" kern="1200" dirty="0"/>
            <a:t>托管</a:t>
          </a:r>
          <a:r>
            <a:rPr lang="zh-CN" altLang="en-US" sz="900" b="0" i="0" kern="1200" dirty="0"/>
            <a:t>，</a:t>
          </a:r>
          <a:r>
            <a:rPr lang="en-US" altLang="zh-CN" sz="900" b="0" i="0" kern="1200" dirty="0"/>
            <a:t>IP</a:t>
          </a:r>
          <a:r>
            <a:rPr lang="zh-CN" altLang="en-US" sz="900" b="0" i="0" kern="1200" dirty="0"/>
            <a:t>等个人信息传递至美国</a:t>
          </a:r>
          <a:endParaRPr lang="zh-SG" sz="900" kern="1200" dirty="0"/>
        </a:p>
      </dsp:txBody>
      <dsp:txXfrm>
        <a:off x="1046581" y="1150742"/>
        <a:ext cx="1713761" cy="767161"/>
      </dsp:txXfrm>
    </dsp:sp>
    <dsp:sp modelId="{912C051E-665D-4D6E-98AB-90FB05383DD8}">
      <dsp:nvSpPr>
        <dsp:cNvPr id="0" name=""/>
        <dsp:cNvSpPr/>
      </dsp:nvSpPr>
      <dsp:spPr>
        <a:xfrm>
          <a:off x="1807567" y="863056"/>
          <a:ext cx="191790" cy="1917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1B18D-7303-4BF1-A6D1-896CDCF96E5C}">
      <dsp:nvSpPr>
        <dsp:cNvPr id="0" name=""/>
        <dsp:cNvSpPr/>
      </dsp:nvSpPr>
      <dsp:spPr>
        <a:xfrm>
          <a:off x="2793650" y="0"/>
          <a:ext cx="1276541" cy="76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0" i="0" kern="1200" dirty="0"/>
            <a:t>由于欧盟委员会牵头成立</a:t>
          </a:r>
          <a:r>
            <a:rPr lang="zh-SG" altLang="en-US" sz="900" b="0" i="0" kern="1200" dirty="0"/>
            <a:t>欧洲未来会议</a:t>
          </a:r>
          <a:r>
            <a:rPr lang="en-US" altLang="zh-SG" sz="900" b="0" i="0" kern="1200" dirty="0"/>
            <a:t>(</a:t>
          </a:r>
          <a:r>
            <a:rPr lang="en-US" sz="900" b="0" i="0" kern="1200" dirty="0"/>
            <a:t>Conference of The Future of Europe)</a:t>
          </a:r>
          <a:endParaRPr lang="zh-SG" sz="900" kern="1200" dirty="0"/>
        </a:p>
      </dsp:txBody>
      <dsp:txXfrm>
        <a:off x="2793650" y="0"/>
        <a:ext cx="1276541" cy="767161"/>
      </dsp:txXfrm>
    </dsp:sp>
    <dsp:sp modelId="{9BE3D7A5-ACF6-4C2E-BF39-A5649B9FCC83}">
      <dsp:nvSpPr>
        <dsp:cNvPr id="0" name=""/>
        <dsp:cNvSpPr/>
      </dsp:nvSpPr>
      <dsp:spPr>
        <a:xfrm>
          <a:off x="3336025" y="863056"/>
          <a:ext cx="191790" cy="1917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23888-8A62-4EE7-B2CC-A70E58BF06D2}">
      <dsp:nvSpPr>
        <dsp:cNvPr id="0" name=""/>
        <dsp:cNvSpPr/>
      </dsp:nvSpPr>
      <dsp:spPr>
        <a:xfrm>
          <a:off x="4103498" y="1150742"/>
          <a:ext cx="1448565" cy="76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baseline="0" dirty="0"/>
            <a:t>德国公民起诉欧盟委员会，</a:t>
          </a:r>
          <a:r>
            <a:rPr lang="zh-SG" altLang="en-US" sz="900" b="0" i="0" kern="1200" dirty="0"/>
            <a:t>欧盟普通法院（</a:t>
          </a:r>
          <a:r>
            <a:rPr lang="en-US" sz="900" b="0" i="0" kern="1200" dirty="0"/>
            <a:t>the General Court of the European Union）</a:t>
          </a:r>
          <a:r>
            <a:rPr lang="zh-SG" altLang="en-US" sz="900" b="0" i="0" kern="1200" dirty="0"/>
            <a:t>受理</a:t>
          </a:r>
          <a:endParaRPr lang="zh-SG" sz="900" kern="1200" dirty="0"/>
        </a:p>
      </dsp:txBody>
      <dsp:txXfrm>
        <a:off x="4103498" y="1150742"/>
        <a:ext cx="1448565" cy="767161"/>
      </dsp:txXfrm>
    </dsp:sp>
    <dsp:sp modelId="{33914D5C-CB8A-49A1-9C93-D0EF3593AEAC}">
      <dsp:nvSpPr>
        <dsp:cNvPr id="0" name=""/>
        <dsp:cNvSpPr/>
      </dsp:nvSpPr>
      <dsp:spPr>
        <a:xfrm>
          <a:off x="4731886" y="863056"/>
          <a:ext cx="191790" cy="1917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C8789-A2C4-4725-93AE-982CED2E09B6}">
      <dsp:nvSpPr>
        <dsp:cNvPr id="0" name=""/>
        <dsp:cNvSpPr/>
      </dsp:nvSpPr>
      <dsp:spPr>
        <a:xfrm>
          <a:off x="5585371" y="0"/>
          <a:ext cx="1815747" cy="76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0" i="0" kern="1200" dirty="0"/>
            <a:t>欧洲数据协会（</a:t>
          </a:r>
          <a:r>
            <a:rPr lang="en-US" altLang="zh-CN" sz="900" b="0" i="0" kern="1200" dirty="0" err="1"/>
            <a:t>EuGD</a:t>
          </a:r>
          <a:r>
            <a:rPr lang="zh-CN" altLang="en-US" sz="900" b="0" i="0" kern="1200" dirty="0"/>
            <a:t>）支持原告，并向</a:t>
          </a:r>
          <a:r>
            <a:rPr lang="zh-SG" altLang="en-US" sz="900" b="0" i="0" kern="1200" dirty="0"/>
            <a:t>欧洲数据保护监督机构</a:t>
          </a:r>
          <a:r>
            <a:rPr lang="en-US" altLang="zh-SG" sz="900" b="0" i="0" kern="1200" dirty="0"/>
            <a:t>(</a:t>
          </a:r>
          <a:r>
            <a:rPr lang="en-US" sz="900" b="0" i="0" kern="1200" dirty="0"/>
            <a:t>European Data Protection </a:t>
          </a:r>
          <a:r>
            <a:rPr lang="en-US" sz="900" b="0" i="0" kern="1200" dirty="0" err="1"/>
            <a:t>Supervisor，EDPS</a:t>
          </a:r>
          <a:r>
            <a:rPr lang="en-US" sz="900" b="0" i="0" kern="1200" dirty="0"/>
            <a:t>)</a:t>
          </a:r>
          <a:r>
            <a:rPr lang="zh-CN" altLang="en-US" sz="900" b="0" i="0" kern="1200" dirty="0"/>
            <a:t>投诉</a:t>
          </a:r>
          <a:endParaRPr lang="zh-SG" sz="900" kern="1200" dirty="0"/>
        </a:p>
      </dsp:txBody>
      <dsp:txXfrm>
        <a:off x="5585371" y="0"/>
        <a:ext cx="1815747" cy="767161"/>
      </dsp:txXfrm>
    </dsp:sp>
    <dsp:sp modelId="{4D94556A-4AF0-4DCD-99F4-C19F01157170}">
      <dsp:nvSpPr>
        <dsp:cNvPr id="0" name=""/>
        <dsp:cNvSpPr/>
      </dsp:nvSpPr>
      <dsp:spPr>
        <a:xfrm>
          <a:off x="6397350" y="863056"/>
          <a:ext cx="191790" cy="1917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2EF26-8678-4224-826E-B175D8364924}">
      <dsp:nvSpPr>
        <dsp:cNvPr id="0" name=""/>
        <dsp:cNvSpPr/>
      </dsp:nvSpPr>
      <dsp:spPr>
        <a:xfrm>
          <a:off x="0" y="558498"/>
          <a:ext cx="8227060" cy="74466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B4B85-A765-4184-A159-DB64289F45D7}">
      <dsp:nvSpPr>
        <dsp:cNvPr id="0" name=""/>
        <dsp:cNvSpPr/>
      </dsp:nvSpPr>
      <dsp:spPr>
        <a:xfrm>
          <a:off x="2924" y="0"/>
          <a:ext cx="1788305" cy="74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baseline="0" dirty="0"/>
            <a:t>采集前，需要征得同意</a:t>
          </a:r>
          <a:endParaRPr lang="zh-SG" sz="1200" kern="1200" dirty="0"/>
        </a:p>
      </dsp:txBody>
      <dsp:txXfrm>
        <a:off x="2924" y="0"/>
        <a:ext cx="1788305" cy="744664"/>
      </dsp:txXfrm>
    </dsp:sp>
    <dsp:sp modelId="{65D838F1-895E-43E1-A20C-C84F857B076A}">
      <dsp:nvSpPr>
        <dsp:cNvPr id="0" name=""/>
        <dsp:cNvSpPr/>
      </dsp:nvSpPr>
      <dsp:spPr>
        <a:xfrm>
          <a:off x="803993" y="837747"/>
          <a:ext cx="186166" cy="1861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A5E765-309E-4CDB-9E27-3CFF6AC0374B}">
      <dsp:nvSpPr>
        <dsp:cNvPr id="0" name=""/>
        <dsp:cNvSpPr/>
      </dsp:nvSpPr>
      <dsp:spPr>
        <a:xfrm>
          <a:off x="1859470" y="1116997"/>
          <a:ext cx="1364816" cy="74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baseline="0" dirty="0"/>
            <a:t>出境前，需要单独同意</a:t>
          </a:r>
          <a:endParaRPr lang="zh-SG" sz="1200" kern="1200" dirty="0"/>
        </a:p>
      </dsp:txBody>
      <dsp:txXfrm>
        <a:off x="1859470" y="1116997"/>
        <a:ext cx="1364816" cy="744664"/>
      </dsp:txXfrm>
    </dsp:sp>
    <dsp:sp modelId="{569DC543-C24A-452B-9024-38D19FBCCB2C}">
      <dsp:nvSpPr>
        <dsp:cNvPr id="0" name=""/>
        <dsp:cNvSpPr/>
      </dsp:nvSpPr>
      <dsp:spPr>
        <a:xfrm>
          <a:off x="2448795" y="837747"/>
          <a:ext cx="186166" cy="186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E2760E-7865-4C1E-A7BD-B8B2018234CC}">
      <dsp:nvSpPr>
        <dsp:cNvPr id="0" name=""/>
        <dsp:cNvSpPr/>
      </dsp:nvSpPr>
      <dsp:spPr>
        <a:xfrm>
          <a:off x="3292527" y="0"/>
          <a:ext cx="2281645" cy="74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baseline="0" dirty="0"/>
            <a:t>可以</a:t>
          </a:r>
          <a:r>
            <a:rPr lang="zh-CN" altLang="en-US" sz="1200" kern="1200" baseline="0" dirty="0"/>
            <a:t>拒绝、</a:t>
          </a:r>
          <a:r>
            <a:rPr lang="zh-CN" sz="1200" kern="1200" baseline="0" dirty="0"/>
            <a:t>撤回、撤销同意</a:t>
          </a:r>
          <a:endParaRPr lang="zh-SG" sz="1200" kern="1200" dirty="0"/>
        </a:p>
      </dsp:txBody>
      <dsp:txXfrm>
        <a:off x="3292527" y="0"/>
        <a:ext cx="2281645" cy="744664"/>
      </dsp:txXfrm>
    </dsp:sp>
    <dsp:sp modelId="{4FE14AB8-8B47-46EA-B9D7-2179EDFE0FD4}">
      <dsp:nvSpPr>
        <dsp:cNvPr id="0" name=""/>
        <dsp:cNvSpPr/>
      </dsp:nvSpPr>
      <dsp:spPr>
        <a:xfrm>
          <a:off x="4340266" y="837747"/>
          <a:ext cx="186166" cy="1861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548E5-4506-4DDB-A21D-6673FABEC5C4}">
      <dsp:nvSpPr>
        <dsp:cNvPr id="0" name=""/>
        <dsp:cNvSpPr/>
      </dsp:nvSpPr>
      <dsp:spPr>
        <a:xfrm>
          <a:off x="5642413" y="1116997"/>
          <a:ext cx="1759016" cy="74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baseline="0" dirty="0"/>
            <a:t>不知道被出境，</a:t>
          </a:r>
          <a:r>
            <a:rPr lang="zh-CN" sz="1200" kern="1200" baseline="0" dirty="0"/>
            <a:t>要求</a:t>
          </a:r>
          <a:r>
            <a:rPr lang="zh-CN" altLang="en-US" sz="1200" kern="1200" baseline="0" dirty="0"/>
            <a:t>先</a:t>
          </a:r>
          <a:r>
            <a:rPr lang="zh-CN" sz="1200" kern="1200" baseline="0" dirty="0"/>
            <a:t>匿名化，再出境</a:t>
          </a:r>
          <a:endParaRPr lang="zh-SG" sz="1200" kern="1200" dirty="0"/>
        </a:p>
      </dsp:txBody>
      <dsp:txXfrm>
        <a:off x="5642413" y="1116997"/>
        <a:ext cx="1759016" cy="744664"/>
      </dsp:txXfrm>
    </dsp:sp>
    <dsp:sp modelId="{06399881-A9E1-4129-B249-4C77E1988A4B}">
      <dsp:nvSpPr>
        <dsp:cNvPr id="0" name=""/>
        <dsp:cNvSpPr/>
      </dsp:nvSpPr>
      <dsp:spPr>
        <a:xfrm>
          <a:off x="6428838" y="837747"/>
          <a:ext cx="186166" cy="1861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89F5-3AA1-4A88-A9E3-146085691EEB}">
      <dsp:nvSpPr>
        <dsp:cNvPr id="0" name=""/>
        <dsp:cNvSpPr/>
      </dsp:nvSpPr>
      <dsp:spPr>
        <a:xfrm>
          <a:off x="0" y="479578"/>
          <a:ext cx="8227060" cy="63943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9F539-6B8E-44BF-90DD-8B240A763878}">
      <dsp:nvSpPr>
        <dsp:cNvPr id="0" name=""/>
        <dsp:cNvSpPr/>
      </dsp:nvSpPr>
      <dsp:spPr>
        <a:xfrm>
          <a:off x="3253" y="0"/>
          <a:ext cx="1422662" cy="63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baseline="0"/>
            <a:t>撤销</a:t>
          </a:r>
          <a:endParaRPr lang="zh-SG" sz="1500" kern="1200"/>
        </a:p>
      </dsp:txBody>
      <dsp:txXfrm>
        <a:off x="3253" y="0"/>
        <a:ext cx="1422662" cy="639437"/>
      </dsp:txXfrm>
    </dsp:sp>
    <dsp:sp modelId="{225956CB-95BC-4330-9EF0-1F336FE10A90}">
      <dsp:nvSpPr>
        <dsp:cNvPr id="0" name=""/>
        <dsp:cNvSpPr/>
      </dsp:nvSpPr>
      <dsp:spPr>
        <a:xfrm>
          <a:off x="634655" y="719367"/>
          <a:ext cx="159859" cy="159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3862-A925-4FCB-B2FA-7060E90B1CB7}">
      <dsp:nvSpPr>
        <dsp:cNvPr id="0" name=""/>
        <dsp:cNvSpPr/>
      </dsp:nvSpPr>
      <dsp:spPr>
        <a:xfrm>
          <a:off x="1497049" y="959156"/>
          <a:ext cx="1422662" cy="63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baseline="0"/>
            <a:t>查阅、复制</a:t>
          </a:r>
          <a:endParaRPr lang="zh-SG" sz="1500" kern="1200"/>
        </a:p>
      </dsp:txBody>
      <dsp:txXfrm>
        <a:off x="1497049" y="959156"/>
        <a:ext cx="1422662" cy="639437"/>
      </dsp:txXfrm>
    </dsp:sp>
    <dsp:sp modelId="{61616B3A-C7A5-495A-A228-246A62D954EB}">
      <dsp:nvSpPr>
        <dsp:cNvPr id="0" name=""/>
        <dsp:cNvSpPr/>
      </dsp:nvSpPr>
      <dsp:spPr>
        <a:xfrm>
          <a:off x="2128451" y="719367"/>
          <a:ext cx="159859" cy="159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A508A-92E1-40B6-AE00-E4098C6D809B}">
      <dsp:nvSpPr>
        <dsp:cNvPr id="0" name=""/>
        <dsp:cNvSpPr/>
      </dsp:nvSpPr>
      <dsp:spPr>
        <a:xfrm>
          <a:off x="2990845" y="0"/>
          <a:ext cx="1422662" cy="63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baseline="0"/>
            <a:t>更正、补充</a:t>
          </a:r>
          <a:endParaRPr lang="zh-SG" sz="1500" kern="1200"/>
        </a:p>
      </dsp:txBody>
      <dsp:txXfrm>
        <a:off x="2990845" y="0"/>
        <a:ext cx="1422662" cy="639437"/>
      </dsp:txXfrm>
    </dsp:sp>
    <dsp:sp modelId="{28B8C8A2-F4B6-4A54-A4F3-ADB481EAB777}">
      <dsp:nvSpPr>
        <dsp:cNvPr id="0" name=""/>
        <dsp:cNvSpPr/>
      </dsp:nvSpPr>
      <dsp:spPr>
        <a:xfrm>
          <a:off x="3622247" y="719367"/>
          <a:ext cx="159859" cy="1598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2B351-901D-4658-BA04-8053C865F47E}">
      <dsp:nvSpPr>
        <dsp:cNvPr id="0" name=""/>
        <dsp:cNvSpPr/>
      </dsp:nvSpPr>
      <dsp:spPr>
        <a:xfrm>
          <a:off x="4484641" y="959156"/>
          <a:ext cx="1422662" cy="63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baseline="0" dirty="0"/>
            <a:t>携带（</a:t>
          </a:r>
          <a:r>
            <a:rPr lang="zh-CN" sz="1500" kern="1200" baseline="0" dirty="0"/>
            <a:t>带走</a:t>
          </a:r>
          <a:r>
            <a:rPr lang="zh-CN" altLang="en-US" sz="1500" kern="1200" baseline="0" dirty="0"/>
            <a:t>）</a:t>
          </a:r>
          <a:endParaRPr lang="zh-SG" sz="1500" kern="1200" dirty="0"/>
        </a:p>
      </dsp:txBody>
      <dsp:txXfrm>
        <a:off x="4484641" y="959156"/>
        <a:ext cx="1422662" cy="639437"/>
      </dsp:txXfrm>
    </dsp:sp>
    <dsp:sp modelId="{073D24FC-B6BA-4E2F-B5A5-EA6DE5C2DC63}">
      <dsp:nvSpPr>
        <dsp:cNvPr id="0" name=""/>
        <dsp:cNvSpPr/>
      </dsp:nvSpPr>
      <dsp:spPr>
        <a:xfrm>
          <a:off x="5116043" y="719367"/>
          <a:ext cx="159859" cy="1598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73E3E-75FF-43F5-859E-B8E8B8B75DFB}">
      <dsp:nvSpPr>
        <dsp:cNvPr id="0" name=""/>
        <dsp:cNvSpPr/>
      </dsp:nvSpPr>
      <dsp:spPr>
        <a:xfrm>
          <a:off x="5978437" y="0"/>
          <a:ext cx="1422662" cy="63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baseline="0" dirty="0"/>
            <a:t>删除、被遗忘</a:t>
          </a:r>
          <a:endParaRPr lang="zh-SG" sz="1500" kern="1200" dirty="0"/>
        </a:p>
      </dsp:txBody>
      <dsp:txXfrm>
        <a:off x="5978437" y="0"/>
        <a:ext cx="1422662" cy="639437"/>
      </dsp:txXfrm>
    </dsp:sp>
    <dsp:sp modelId="{4B097DF3-0EC6-4610-B245-12BF61BAA413}">
      <dsp:nvSpPr>
        <dsp:cNvPr id="0" name=""/>
        <dsp:cNvSpPr/>
      </dsp:nvSpPr>
      <dsp:spPr>
        <a:xfrm>
          <a:off x="6609839" y="719367"/>
          <a:ext cx="159859" cy="1598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7D1D-FC35-4126-868F-020E7E17E598}">
      <dsp:nvSpPr>
        <dsp:cNvPr id="0" name=""/>
        <dsp:cNvSpPr/>
      </dsp:nvSpPr>
      <dsp:spPr>
        <a:xfrm>
          <a:off x="0" y="506524"/>
          <a:ext cx="8227060" cy="67536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6706F-5264-4361-AC3D-7F64352F4487}">
      <dsp:nvSpPr>
        <dsp:cNvPr id="0" name=""/>
        <dsp:cNvSpPr/>
      </dsp:nvSpPr>
      <dsp:spPr>
        <a:xfrm>
          <a:off x="5002" y="0"/>
          <a:ext cx="1010506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/>
            <a:t>网信部门</a:t>
          </a:r>
          <a:endParaRPr lang="zh-SG" sz="1300" kern="1200"/>
        </a:p>
      </dsp:txBody>
      <dsp:txXfrm>
        <a:off x="5002" y="0"/>
        <a:ext cx="1010506" cy="675366"/>
      </dsp:txXfrm>
    </dsp:sp>
    <dsp:sp modelId="{E35FDB05-4A07-4F8C-8746-EF7893FF7EFF}">
      <dsp:nvSpPr>
        <dsp:cNvPr id="0" name=""/>
        <dsp:cNvSpPr/>
      </dsp:nvSpPr>
      <dsp:spPr>
        <a:xfrm>
          <a:off x="425834" y="759787"/>
          <a:ext cx="168841" cy="168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DE4DA-B831-42F1-BC90-C66EE75EB15B}">
      <dsp:nvSpPr>
        <dsp:cNvPr id="0" name=""/>
        <dsp:cNvSpPr/>
      </dsp:nvSpPr>
      <dsp:spPr>
        <a:xfrm>
          <a:off x="1066033" y="1013049"/>
          <a:ext cx="1010506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/>
            <a:t>公安部门</a:t>
          </a:r>
          <a:endParaRPr lang="zh-SG" sz="1300" kern="1200"/>
        </a:p>
      </dsp:txBody>
      <dsp:txXfrm>
        <a:off x="1066033" y="1013049"/>
        <a:ext cx="1010506" cy="675366"/>
      </dsp:txXfrm>
    </dsp:sp>
    <dsp:sp modelId="{F6E3AE52-D96B-4182-8C6C-64E94F326AF4}">
      <dsp:nvSpPr>
        <dsp:cNvPr id="0" name=""/>
        <dsp:cNvSpPr/>
      </dsp:nvSpPr>
      <dsp:spPr>
        <a:xfrm>
          <a:off x="1486866" y="759787"/>
          <a:ext cx="168841" cy="168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950E6-04ED-40FC-B2B3-9206761DE6DF}">
      <dsp:nvSpPr>
        <dsp:cNvPr id="0" name=""/>
        <dsp:cNvSpPr/>
      </dsp:nvSpPr>
      <dsp:spPr>
        <a:xfrm>
          <a:off x="2127065" y="0"/>
          <a:ext cx="1010506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/>
            <a:t>工信部门</a:t>
          </a:r>
          <a:endParaRPr lang="zh-SG" sz="1300" kern="1200"/>
        </a:p>
      </dsp:txBody>
      <dsp:txXfrm>
        <a:off x="2127065" y="0"/>
        <a:ext cx="1010506" cy="675366"/>
      </dsp:txXfrm>
    </dsp:sp>
    <dsp:sp modelId="{137EFDAD-A1F0-4A09-A33F-82A6F0F7EF93}">
      <dsp:nvSpPr>
        <dsp:cNvPr id="0" name=""/>
        <dsp:cNvSpPr/>
      </dsp:nvSpPr>
      <dsp:spPr>
        <a:xfrm>
          <a:off x="2547897" y="759787"/>
          <a:ext cx="168841" cy="168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DCFE8-4C99-4413-992F-1C5C67DEF65D}">
      <dsp:nvSpPr>
        <dsp:cNvPr id="0" name=""/>
        <dsp:cNvSpPr/>
      </dsp:nvSpPr>
      <dsp:spPr>
        <a:xfrm>
          <a:off x="3188097" y="1013049"/>
          <a:ext cx="1444609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APP</a:t>
          </a:r>
          <a:r>
            <a:rPr lang="zh-CN" sz="1300" kern="1200" baseline="0" dirty="0"/>
            <a:t>运营者投诉</a:t>
          </a:r>
          <a:endParaRPr lang="zh-SG" sz="1300" kern="1200" dirty="0"/>
        </a:p>
      </dsp:txBody>
      <dsp:txXfrm>
        <a:off x="3188097" y="1013049"/>
        <a:ext cx="1444609" cy="675366"/>
      </dsp:txXfrm>
    </dsp:sp>
    <dsp:sp modelId="{9FD9FACF-702E-4575-A544-1D9BBD5F628A}">
      <dsp:nvSpPr>
        <dsp:cNvPr id="0" name=""/>
        <dsp:cNvSpPr/>
      </dsp:nvSpPr>
      <dsp:spPr>
        <a:xfrm>
          <a:off x="3825981" y="759787"/>
          <a:ext cx="168841" cy="168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891DE-9690-4044-B87F-8099BD0AD4C6}">
      <dsp:nvSpPr>
        <dsp:cNvPr id="0" name=""/>
        <dsp:cNvSpPr/>
      </dsp:nvSpPr>
      <dsp:spPr>
        <a:xfrm>
          <a:off x="4683232" y="0"/>
          <a:ext cx="1655088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baseline="0" dirty="0"/>
            <a:t>行业部门</a:t>
          </a:r>
          <a:r>
            <a:rPr lang="zh-CN" altLang="en-US" sz="1200" kern="1200" baseline="0" dirty="0"/>
            <a:t>、消协等</a:t>
          </a:r>
          <a:endParaRPr lang="zh-SG" sz="1200" kern="1200" dirty="0"/>
        </a:p>
      </dsp:txBody>
      <dsp:txXfrm>
        <a:off x="4683232" y="0"/>
        <a:ext cx="1655088" cy="675366"/>
      </dsp:txXfrm>
    </dsp:sp>
    <dsp:sp modelId="{4F12C1BC-2005-47B9-99A0-7BC7D015D596}">
      <dsp:nvSpPr>
        <dsp:cNvPr id="0" name=""/>
        <dsp:cNvSpPr/>
      </dsp:nvSpPr>
      <dsp:spPr>
        <a:xfrm>
          <a:off x="5426355" y="759787"/>
          <a:ext cx="168841" cy="1688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85047-B36B-4E10-8772-BE72EF797E2A}">
      <dsp:nvSpPr>
        <dsp:cNvPr id="0" name=""/>
        <dsp:cNvSpPr/>
      </dsp:nvSpPr>
      <dsp:spPr>
        <a:xfrm>
          <a:off x="6388845" y="1013049"/>
          <a:ext cx="1010506" cy="67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诉讼</a:t>
          </a:r>
          <a:endParaRPr lang="zh-SG" sz="1200" kern="1200" dirty="0"/>
        </a:p>
      </dsp:txBody>
      <dsp:txXfrm>
        <a:off x="6388845" y="1013049"/>
        <a:ext cx="1010506" cy="675366"/>
      </dsp:txXfrm>
    </dsp:sp>
    <dsp:sp modelId="{F15EDE45-921C-4413-B9FC-5B5EF9B2C0D6}">
      <dsp:nvSpPr>
        <dsp:cNvPr id="0" name=""/>
        <dsp:cNvSpPr/>
      </dsp:nvSpPr>
      <dsp:spPr>
        <a:xfrm>
          <a:off x="6809677" y="759787"/>
          <a:ext cx="168841" cy="168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1364B-B4DE-4CF8-A614-08C2ED93F495}">
      <dsp:nvSpPr>
        <dsp:cNvPr id="0" name=""/>
        <dsp:cNvSpPr/>
      </dsp:nvSpPr>
      <dsp:spPr>
        <a:xfrm>
          <a:off x="3093" y="932535"/>
          <a:ext cx="1859926" cy="628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baseline="0" dirty="0"/>
            <a:t>数据</a:t>
          </a:r>
          <a:r>
            <a:rPr lang="zh-CN" sz="1300" kern="1200" baseline="0" dirty="0"/>
            <a:t>一经产生，可能无法彻底删除</a:t>
          </a:r>
          <a:endParaRPr lang="zh-SG" sz="1300" kern="1200" dirty="0"/>
        </a:p>
      </dsp:txBody>
      <dsp:txXfrm>
        <a:off x="3093" y="932535"/>
        <a:ext cx="1859926" cy="628479"/>
      </dsp:txXfrm>
    </dsp:sp>
    <dsp:sp modelId="{E87F23FF-F9AD-4C77-B47E-48976F138D2B}">
      <dsp:nvSpPr>
        <dsp:cNvPr id="0" name=""/>
        <dsp:cNvSpPr/>
      </dsp:nvSpPr>
      <dsp:spPr>
        <a:xfrm>
          <a:off x="3093" y="1561014"/>
          <a:ext cx="1859926" cy="570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信息技术性</a:t>
          </a:r>
          <a:endParaRPr lang="zh-SG" altLang="en-US" sz="1300" kern="1200" dirty="0"/>
        </a:p>
      </dsp:txBody>
      <dsp:txXfrm>
        <a:off x="3093" y="1561014"/>
        <a:ext cx="1859926" cy="570960"/>
      </dsp:txXfrm>
    </dsp:sp>
    <dsp:sp modelId="{099C09BB-65E1-4C77-A77D-918AC25AB626}">
      <dsp:nvSpPr>
        <dsp:cNvPr id="0" name=""/>
        <dsp:cNvSpPr/>
      </dsp:nvSpPr>
      <dsp:spPr>
        <a:xfrm>
          <a:off x="2123409" y="932535"/>
          <a:ext cx="1859926" cy="628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 dirty="0"/>
            <a:t>赔偿可以弥补物质损失，但精神影响可能持续</a:t>
          </a:r>
          <a:endParaRPr lang="zh-SG" sz="1300" kern="1200" dirty="0"/>
        </a:p>
      </dsp:txBody>
      <dsp:txXfrm>
        <a:off x="2123409" y="932535"/>
        <a:ext cx="1859926" cy="628479"/>
      </dsp:txXfrm>
    </dsp:sp>
    <dsp:sp modelId="{27875FD0-3481-45D8-996D-F220515F3310}">
      <dsp:nvSpPr>
        <dsp:cNvPr id="0" name=""/>
        <dsp:cNvSpPr/>
      </dsp:nvSpPr>
      <dsp:spPr>
        <a:xfrm>
          <a:off x="2123409" y="1561014"/>
          <a:ext cx="1859926" cy="570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法律局限性</a:t>
          </a:r>
          <a:endParaRPr lang="zh-SG" altLang="en-US" sz="1300" kern="1200" dirty="0"/>
        </a:p>
      </dsp:txBody>
      <dsp:txXfrm>
        <a:off x="2123409" y="1561014"/>
        <a:ext cx="1859926" cy="570960"/>
      </dsp:txXfrm>
    </dsp:sp>
    <dsp:sp modelId="{8CE1B8CD-F1B2-4A5E-8EBA-BE2EA6BFF86C}">
      <dsp:nvSpPr>
        <dsp:cNvPr id="0" name=""/>
        <dsp:cNvSpPr/>
      </dsp:nvSpPr>
      <dsp:spPr>
        <a:xfrm>
          <a:off x="4243724" y="932535"/>
          <a:ext cx="1859926" cy="6284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/>
            <a:t>生活需要继续，信息还要交流</a:t>
          </a:r>
          <a:endParaRPr lang="zh-SG" sz="1300" kern="1200"/>
        </a:p>
      </dsp:txBody>
      <dsp:txXfrm>
        <a:off x="4243724" y="932535"/>
        <a:ext cx="1859926" cy="628479"/>
      </dsp:txXfrm>
    </dsp:sp>
    <dsp:sp modelId="{2E916BBE-E4BF-49CE-B7C8-C075B1AF5107}">
      <dsp:nvSpPr>
        <dsp:cNvPr id="0" name=""/>
        <dsp:cNvSpPr/>
      </dsp:nvSpPr>
      <dsp:spPr>
        <a:xfrm>
          <a:off x="4243724" y="1561014"/>
          <a:ext cx="1859926" cy="570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人的社会性</a:t>
          </a:r>
          <a:endParaRPr lang="zh-SG" altLang="en-US" sz="1300" kern="1200" dirty="0"/>
        </a:p>
      </dsp:txBody>
      <dsp:txXfrm>
        <a:off x="4243724" y="1561014"/>
        <a:ext cx="1859926" cy="570960"/>
      </dsp:txXfrm>
    </dsp:sp>
    <dsp:sp modelId="{D13FAABE-8C0B-4623-BA07-E9BAFBB6490D}">
      <dsp:nvSpPr>
        <dsp:cNvPr id="0" name=""/>
        <dsp:cNvSpPr/>
      </dsp:nvSpPr>
      <dsp:spPr>
        <a:xfrm>
          <a:off x="6364040" y="932535"/>
          <a:ext cx="1859926" cy="6284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 baseline="0"/>
            <a:t>改变和丰富自己，减少算法算计</a:t>
          </a:r>
          <a:endParaRPr lang="zh-SG" sz="1300" kern="1200"/>
        </a:p>
      </dsp:txBody>
      <dsp:txXfrm>
        <a:off x="6364040" y="932535"/>
        <a:ext cx="1859926" cy="628479"/>
      </dsp:txXfrm>
    </dsp:sp>
    <dsp:sp modelId="{59252F38-7694-4C1D-B598-C026E999410D}">
      <dsp:nvSpPr>
        <dsp:cNvPr id="0" name=""/>
        <dsp:cNvSpPr/>
      </dsp:nvSpPr>
      <dsp:spPr>
        <a:xfrm>
          <a:off x="6364040" y="1561014"/>
          <a:ext cx="1859926" cy="5709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300" kern="1200" dirty="0"/>
            <a:t>人的能动性</a:t>
          </a:r>
          <a:endParaRPr lang="zh-SG" altLang="en-US" sz="1300" kern="1200" dirty="0"/>
        </a:p>
      </dsp:txBody>
      <dsp:txXfrm>
        <a:off x="6364040" y="1561014"/>
        <a:ext cx="1859926" cy="57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6620" y="1297305"/>
            <a:ext cx="7349490" cy="1524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7830" y="2854917"/>
            <a:ext cx="7349400" cy="1104493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24" name="图片 23" descr="调查活动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3858" y="222885"/>
            <a:ext cx="756285" cy="756285"/>
          </a:xfrm>
          <a:prstGeom prst="rect">
            <a:avLst/>
          </a:prstGeom>
        </p:spPr>
      </p:pic>
      <p:pic>
        <p:nvPicPr>
          <p:cNvPr id="25" name="图片 24" descr="发布周"/>
          <p:cNvPicPr>
            <a:picLocks noChangeAspect="1"/>
          </p:cNvPicPr>
          <p:nvPr userDrawn="1"/>
        </p:nvPicPr>
        <p:blipFill>
          <a:blip r:embed="rId5"/>
          <a:srcRect r="24315"/>
          <a:stretch>
            <a:fillRect/>
          </a:stretch>
        </p:blipFill>
        <p:spPr>
          <a:xfrm>
            <a:off x="7947660" y="-94615"/>
            <a:ext cx="1176020" cy="1135380"/>
          </a:xfrm>
          <a:prstGeom prst="rect">
            <a:avLst/>
          </a:prstGeom>
        </p:spPr>
      </p:pic>
      <p:pic>
        <p:nvPicPr>
          <p:cNvPr id="26" name="图片 25" descr="网安联logo3"/>
          <p:cNvPicPr>
            <a:picLocks noChangeAspect="1"/>
          </p:cNvPicPr>
          <p:nvPr userDrawn="1"/>
        </p:nvPicPr>
        <p:blipFill>
          <a:blip r:embed="rId6"/>
          <a:srcRect l="24185"/>
          <a:stretch>
            <a:fillRect/>
          </a:stretch>
        </p:blipFill>
        <p:spPr>
          <a:xfrm>
            <a:off x="79375" y="-50800"/>
            <a:ext cx="1122680" cy="1047115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0" y="4453890"/>
            <a:ext cx="914336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年1</a:t>
            </a:r>
            <a:r>
              <a:rPr lang="en-US" altLang="zh-CN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spc="14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7"/>
          <a:srcRect t="29467" b="26746"/>
          <a:stretch>
            <a:fillRect/>
          </a:stretch>
        </p:blipFill>
        <p:spPr>
          <a:xfrm>
            <a:off x="2552065" y="1030605"/>
            <a:ext cx="4039870" cy="266700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378117"/>
            <a:ext cx="3972622" cy="61889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 descr="调查活动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54380" y="241935"/>
            <a:ext cx="4378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网络安全为人民</a:t>
            </a:r>
            <a:r>
              <a:rPr lang="en-US" altLang="zh-CN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网络安全靠人民</a:t>
            </a:r>
            <a:endParaRPr lang="zh-CN" altLang="en-US" sz="1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89710" y="1378117"/>
            <a:ext cx="117088" cy="6188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72622" y="1378117"/>
            <a:ext cx="117088" cy="6188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6" name="图片 25" descr="网安联logo3"/>
          <p:cNvPicPr>
            <a:picLocks noChangeAspect="1"/>
          </p:cNvPicPr>
          <p:nvPr userDrawn="1"/>
        </p:nvPicPr>
        <p:blipFill>
          <a:blip r:embed="rId3"/>
          <a:srcRect l="24185"/>
          <a:stretch>
            <a:fillRect/>
          </a:stretch>
        </p:blipFill>
        <p:spPr>
          <a:xfrm>
            <a:off x="7620635" y="-62865"/>
            <a:ext cx="1122680" cy="1015365"/>
          </a:xfrm>
          <a:prstGeom prst="rect">
            <a:avLst/>
          </a:prstGeom>
        </p:spPr>
      </p:pic>
      <p:pic>
        <p:nvPicPr>
          <p:cNvPr id="14" name="图片 13" descr="发布周"/>
          <p:cNvPicPr>
            <a:picLocks noChangeAspect="1"/>
          </p:cNvPicPr>
          <p:nvPr userDrawn="1"/>
        </p:nvPicPr>
        <p:blipFill>
          <a:blip r:embed="rId4"/>
          <a:srcRect r="24315"/>
          <a:stretch>
            <a:fillRect/>
          </a:stretch>
        </p:blipFill>
        <p:spPr>
          <a:xfrm>
            <a:off x="7947660" y="-94615"/>
            <a:ext cx="1176020" cy="1135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6300" y="1007560"/>
            <a:ext cx="8226900" cy="529293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565" y="1765300"/>
            <a:ext cx="8227060" cy="306451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 descr="调查活动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18" name="图片 17" descr="发布周3"/>
          <p:cNvPicPr>
            <a:picLocks noChangeAspect="1"/>
          </p:cNvPicPr>
          <p:nvPr userDrawn="1"/>
        </p:nvPicPr>
        <p:blipFill>
          <a:blip r:embed="rId6"/>
          <a:srcRect l="30810" r="28271" b="17461"/>
          <a:stretch>
            <a:fillRect/>
          </a:stretch>
        </p:blipFill>
        <p:spPr>
          <a:xfrm>
            <a:off x="7737475" y="-19050"/>
            <a:ext cx="593725" cy="84645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 userDrawn="1"/>
        </p:nvPicPr>
        <p:blipFill>
          <a:blip r:embed="rId7"/>
          <a:srcRect l="28837" r="24397" b="16204"/>
          <a:stretch>
            <a:fillRect/>
          </a:stretch>
        </p:blipFill>
        <p:spPr>
          <a:xfrm>
            <a:off x="8406765" y="-31115"/>
            <a:ext cx="702310" cy="91948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54380" y="241935"/>
            <a:ext cx="4378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网络安全为人民</a:t>
            </a:r>
            <a:r>
              <a:rPr lang="en-US" altLang="zh-CN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网络安全靠人民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5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8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30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96620" y="1555209"/>
            <a:ext cx="7529928" cy="1524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数据跨境中的个人信息保护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原浩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4767238" cy="2370640"/>
          </a:xfrm>
        </p:spPr>
        <p:txBody>
          <a:bodyPr>
            <a:normAutofit fontScale="92500"/>
          </a:bodyPr>
          <a:lstStyle/>
          <a:p>
            <a:pPr algn="just"/>
            <a:r>
              <a:rPr lang="zh-CN" altLang="en-US" sz="1800" dirty="0"/>
              <a:t>个人往往具有多重身份，一些公民还可能是企业的股东、董事、监事、高级管理人员，这些信息实际上处于可公开查询的状态。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各类信用信息，比如失信信息也处于公开可查询的状态，境内外都可以访问、检索。</a:t>
            </a:r>
            <a:endParaRPr lang="en-US" altLang="zh-CN" sz="1800" dirty="0"/>
          </a:p>
          <a:p>
            <a:pPr algn="just"/>
            <a:endParaRPr lang="zh-CN" altLang="en-US" sz="18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t="12531" r="2457" b="6239"/>
          <a:stretch>
            <a:fillRect/>
          </a:stretch>
        </p:blipFill>
        <p:spPr bwMode="auto">
          <a:xfrm>
            <a:off x="5463051" y="1899176"/>
            <a:ext cx="3080383" cy="20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90" y="1439344"/>
            <a:ext cx="9143365" cy="1645781"/>
            <a:chOff x="-167262" y="1796419"/>
            <a:chExt cx="12191153" cy="2194374"/>
          </a:xfrm>
        </p:grpSpPr>
        <p:sp>
          <p:nvSpPr>
            <p:cNvPr id="13" name="文本框 12"/>
            <p:cNvSpPr txBox="1"/>
            <p:nvPr/>
          </p:nvSpPr>
          <p:spPr>
            <a:xfrm>
              <a:off x="-167262" y="3046945"/>
              <a:ext cx="1219115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如何保护我们的个人信息和维护权利？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74058" y="1796419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5784801" cy="29286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zh-CN" altLang="en-US" sz="1800" dirty="0"/>
              <a:t>事前：如何确定哪些同意，哪些不同意</a:t>
            </a:r>
            <a:endParaRPr lang="en-US" altLang="zh-CN" sz="1800" dirty="0"/>
          </a:p>
          <a:p>
            <a:pPr lvl="1" algn="just"/>
            <a:r>
              <a:rPr lang="en-US" altLang="zh-CN" sz="1650" dirty="0"/>
              <a:t>《</a:t>
            </a:r>
            <a:r>
              <a:rPr lang="zh-CN" altLang="en-US" sz="1650" dirty="0"/>
              <a:t>个人信息保护法</a:t>
            </a:r>
            <a:r>
              <a:rPr lang="en-US" altLang="zh-CN" sz="1650" dirty="0"/>
              <a:t>》</a:t>
            </a:r>
            <a:r>
              <a:rPr lang="zh-CN" altLang="en-US" sz="1650" dirty="0"/>
              <a:t>规定的一个基本要求是“必要性”。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个人需要在使用任何网络服务之前，阅读“隐私政策”“用户协议”，了解</a:t>
            </a:r>
            <a:r>
              <a:rPr lang="en-US" altLang="zh-CN" sz="1650" dirty="0"/>
              <a:t>APP</a:t>
            </a:r>
            <a:r>
              <a:rPr lang="zh-CN" altLang="en-US" sz="1650" dirty="0"/>
              <a:t>获取哪些必要信息和“非必要”信息。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比如导航类应用，除了实名制注册外，只需要所在地、出发地和目的地。</a:t>
            </a:r>
            <a:endParaRPr lang="en-US" altLang="zh-CN" sz="1650" dirty="0"/>
          </a:p>
          <a:p>
            <a:pPr lvl="1" algn="just"/>
            <a:r>
              <a:rPr lang="en-US" altLang="zh-CN" sz="1650" dirty="0"/>
              <a:t>APP</a:t>
            </a:r>
            <a:r>
              <a:rPr lang="zh-CN" altLang="en-US" sz="1650" dirty="0"/>
              <a:t>运营者会给出各种“必要性”的理由，常见的包括：实名制、身份认证、反洗钱、购物网站银行卡信息共享给银行</a:t>
            </a:r>
            <a:endParaRPr lang="zh-CN" altLang="en-US" sz="165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r="8275" b="6732"/>
          <a:stretch>
            <a:fillRect/>
          </a:stretch>
        </p:blipFill>
        <p:spPr bwMode="auto">
          <a:xfrm>
            <a:off x="6508653" y="1929423"/>
            <a:ext cx="1856068" cy="24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92862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事前：如何确定哪些同意，哪些不同意：</a:t>
            </a:r>
            <a:r>
              <a:rPr lang="zh-CN" altLang="en-US" sz="1800" dirty="0">
                <a:solidFill>
                  <a:srgbClr val="FF0000"/>
                </a:solidFill>
              </a:rPr>
              <a:t>出境的必要性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 algn="just"/>
            <a:r>
              <a:rPr lang="zh-CN" altLang="en-US" sz="1650" dirty="0"/>
              <a:t>购物、聊天，不出境无法完成交易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作为员工的个人信息，企业人力资源管理，薪资、调岗、保险必要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作为业务联系人，比如为了业务的实施、维护，需要在合同中体现</a:t>
            </a:r>
            <a:endParaRPr lang="en-US" altLang="zh-CN" sz="1650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299"/>
            <a:ext cx="8227060" cy="3106811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不知道“被出境”：需要匿名化</a:t>
            </a:r>
            <a:endParaRPr lang="en-US" altLang="zh-CN" sz="1800" dirty="0"/>
          </a:p>
          <a:p>
            <a:pPr lvl="1" algn="just"/>
            <a:r>
              <a:rPr lang="zh-CN" altLang="en-US" sz="1650" dirty="0"/>
              <a:t>被第三方“意外”采集，比如自动驾驶企业采集了车外人信息，判断传感器反应和识别能力的安全和改进目的需要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作为试验对象，比如医学临床中病例信息被采集，在图、片中反应了个人信息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各类商业或非商业的统计、调研数据中的个人信息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这些个人信息需要进行必要的处理</a:t>
            </a:r>
            <a:r>
              <a:rPr lang="en-US" altLang="zh-CN" sz="1650" dirty="0"/>
              <a:t>——</a:t>
            </a:r>
            <a:r>
              <a:rPr lang="zh-CN" altLang="en-US" sz="1650" dirty="0"/>
              <a:t>匿名化：不可逆的无法识别个人信息。</a:t>
            </a:r>
            <a:endParaRPr lang="en-US" altLang="zh-CN" sz="165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6565" y="2274277"/>
          <a:ext cx="8227060" cy="186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890954" y="4065563"/>
            <a:ext cx="4600135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SG" sz="1400" baseline="0" dirty="0">
                <a:solidFill>
                  <a:schemeClr val="tx1"/>
                </a:solidFill>
              </a:rPr>
              <a:t>企业总是很机智，在采集时就“单独”</a:t>
            </a:r>
            <a:r>
              <a:rPr lang="zh-CN" altLang="en-US" sz="1400" baseline="0" dirty="0">
                <a:solidFill>
                  <a:schemeClr val="tx1"/>
                </a:solidFill>
              </a:rPr>
              <a:t>说明</a:t>
            </a:r>
            <a:r>
              <a:rPr lang="zh-CN" altLang="zh-SG" sz="1400" baseline="0" dirty="0">
                <a:solidFill>
                  <a:schemeClr val="tx1"/>
                </a:solidFill>
              </a:rPr>
              <a:t>需要出境</a:t>
            </a:r>
            <a:r>
              <a:rPr lang="zh-CN" altLang="en-US" sz="1400" baseline="0" dirty="0">
                <a:solidFill>
                  <a:schemeClr val="tx1"/>
                </a:solidFill>
              </a:rPr>
              <a:t>。</a:t>
            </a:r>
            <a:r>
              <a:rPr lang="zh-CN" altLang="zh-SG" sz="1400" baseline="0" dirty="0">
                <a:solidFill>
                  <a:schemeClr val="tx1"/>
                </a:solidFill>
              </a:rPr>
              <a:t>此时</a:t>
            </a:r>
            <a:r>
              <a:rPr lang="zh-CN" altLang="en-US" sz="1400" baseline="0" dirty="0">
                <a:solidFill>
                  <a:schemeClr val="tx1"/>
                </a:solidFill>
              </a:rPr>
              <a:t>如果个人</a:t>
            </a:r>
            <a:r>
              <a:rPr lang="zh-CN" altLang="zh-SG" sz="1400" baseline="0" dirty="0">
                <a:solidFill>
                  <a:schemeClr val="tx1"/>
                </a:solidFill>
              </a:rPr>
              <a:t>同意，</a:t>
            </a:r>
            <a:r>
              <a:rPr lang="zh-CN" altLang="en-US" sz="1400" baseline="0" dirty="0">
                <a:solidFill>
                  <a:schemeClr val="tx1"/>
                </a:solidFill>
              </a:rPr>
              <a:t>就</a:t>
            </a:r>
            <a:r>
              <a:rPr lang="zh-CN" altLang="zh-SG" sz="1400" baseline="0" dirty="0">
                <a:solidFill>
                  <a:schemeClr val="tx1"/>
                </a:solidFill>
              </a:rPr>
              <a:t>符合“单独”同意的法律要求</a:t>
            </a:r>
            <a:r>
              <a:rPr lang="zh-CN" altLang="en-US" sz="1400" baseline="0" dirty="0">
                <a:solidFill>
                  <a:schemeClr val="tx1"/>
                </a:solidFill>
              </a:rPr>
              <a:t>。</a:t>
            </a:r>
            <a:endParaRPr lang="zh-SG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2996440" y="-110471"/>
            <a:ext cx="461851" cy="49025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6" name="矩形 5"/>
          <p:cNvSpPr/>
          <p:nvPr/>
        </p:nvSpPr>
        <p:spPr>
          <a:xfrm>
            <a:off x="1950720" y="1700976"/>
            <a:ext cx="2621280" cy="409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知道要出境，需取得同意</a:t>
            </a:r>
            <a:endParaRPr lang="zh-SG" altLang="en-US" sz="1600" dirty="0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92862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从事前风险预防的考虑，对于未经同意的、非必要的、没有进行匿名化处理的，可以拒绝、撤回和撤销数据出境</a:t>
            </a:r>
            <a:endParaRPr lang="en-US" altLang="zh-CN" sz="1800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5648813" cy="3041162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事中：可以采取哪些方式停止、更正、转移、撤销、删除、查阅个人的同意</a:t>
            </a:r>
            <a:endParaRPr lang="en-US" altLang="zh-CN" sz="1800" dirty="0"/>
          </a:p>
          <a:p>
            <a:pPr lvl="1" algn="just"/>
            <a:r>
              <a:rPr lang="zh-CN" altLang="en-US" sz="1650" dirty="0"/>
              <a:t>如果出境活动取消、解除或者终止，可以发出权利请求，要求停止、删除、复制个人信息</a:t>
            </a:r>
            <a:endParaRPr lang="en-US" altLang="zh-CN" sz="1650" dirty="0"/>
          </a:p>
          <a:p>
            <a:pPr lvl="1" algn="just"/>
            <a:r>
              <a:rPr lang="en-US" altLang="zh-CN" sz="1650" dirty="0"/>
              <a:t>《</a:t>
            </a:r>
            <a:r>
              <a:rPr lang="zh-CN" altLang="en-US" sz="1650" dirty="0"/>
              <a:t>个人信息保护法</a:t>
            </a:r>
            <a:r>
              <a:rPr lang="en-US" altLang="zh-CN" sz="1650" dirty="0"/>
              <a:t>》</a:t>
            </a:r>
            <a:r>
              <a:rPr lang="zh-CN" altLang="en-US" sz="1650" dirty="0"/>
              <a:t>的法定权利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标准合同的约定权利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数据出境相关合同约定的权利</a:t>
            </a:r>
            <a:endParaRPr lang="zh-CN" altLang="en-US" sz="16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8937"/>
          <a:stretch>
            <a:fillRect/>
          </a:stretch>
        </p:blipFill>
        <p:spPr bwMode="auto">
          <a:xfrm>
            <a:off x="6471138" y="1903828"/>
            <a:ext cx="1889760" cy="24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757506"/>
          </a:xfrm>
        </p:spPr>
        <p:txBody>
          <a:bodyPr>
            <a:normAutofit lnSpcReduction="10000"/>
          </a:bodyPr>
          <a:lstStyle/>
          <a:p>
            <a:pPr algn="just"/>
            <a:r>
              <a:rPr lang="zh-CN" altLang="en-US" sz="1800" dirty="0"/>
              <a:t>从事中止损出发：公民需要实时关注自己的信息在哪里、如何用、怎么停</a:t>
            </a:r>
            <a:r>
              <a:rPr lang="en-US" altLang="zh-CN" sz="1800" dirty="0"/>
              <a:t>——</a:t>
            </a:r>
            <a:r>
              <a:rPr lang="zh-CN" altLang="en-US" sz="1800" dirty="0"/>
              <a:t>一般是向境内</a:t>
            </a:r>
            <a:r>
              <a:rPr lang="en-US" altLang="zh-CN" sz="1800" dirty="0"/>
              <a:t>APP</a:t>
            </a:r>
            <a:r>
              <a:rPr lang="zh-CN" altLang="en-US" sz="1800" dirty="0"/>
              <a:t>运营者提出，也可以向境外接收方提出</a:t>
            </a:r>
            <a:endParaRPr lang="zh-CN" altLang="en-US" sz="1800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456140" y="2842108"/>
          <a:ext cx="8227060" cy="159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299"/>
            <a:ext cx="4781306" cy="2689469"/>
          </a:xfrm>
        </p:spPr>
        <p:txBody>
          <a:bodyPr>
            <a:normAutofit lnSpcReduction="10000"/>
          </a:bodyPr>
          <a:lstStyle/>
          <a:p>
            <a:pPr algn="just"/>
            <a:r>
              <a:rPr lang="zh-CN" altLang="en-US" sz="1800" dirty="0"/>
              <a:t>事后：个人如何维权和救济</a:t>
            </a:r>
            <a:endParaRPr lang="en-US" altLang="zh-CN" sz="1800" dirty="0"/>
          </a:p>
          <a:p>
            <a:pPr lvl="1" algn="just"/>
            <a:r>
              <a:rPr lang="zh-CN" altLang="en-US" sz="1650" dirty="0"/>
              <a:t>罚款：按照</a:t>
            </a:r>
            <a:r>
              <a:rPr lang="en-US" altLang="zh-CN" sz="1650" dirty="0"/>
              <a:t>《</a:t>
            </a:r>
            <a:r>
              <a:rPr lang="zh-CN" altLang="en-US" sz="1650" dirty="0"/>
              <a:t>个人信息保护法</a:t>
            </a:r>
            <a:r>
              <a:rPr lang="en-US" altLang="zh-CN" sz="1650" dirty="0"/>
              <a:t>》</a:t>
            </a:r>
            <a:r>
              <a:rPr lang="zh-CN" altLang="en-US" sz="1650" dirty="0"/>
              <a:t>：责令改正，给予警告，没收违法所得，责令暂停或者终止提供服务；拒不改正的，</a:t>
            </a:r>
            <a:r>
              <a:rPr lang="en-US" altLang="zh-CN" sz="1650" dirty="0"/>
              <a:t>100</a:t>
            </a:r>
            <a:r>
              <a:rPr lang="zh-CN" altLang="en-US" sz="1650" dirty="0"/>
              <a:t>万到</a:t>
            </a:r>
            <a:r>
              <a:rPr lang="en-US" altLang="zh-CN" sz="1650" dirty="0"/>
              <a:t>5000</a:t>
            </a:r>
            <a:r>
              <a:rPr lang="zh-CN" altLang="en-US" sz="1650" dirty="0"/>
              <a:t>万（或上一年度营业额</a:t>
            </a:r>
            <a:r>
              <a:rPr lang="en-US" altLang="zh-CN" sz="1650" dirty="0"/>
              <a:t>5%)</a:t>
            </a:r>
            <a:endParaRPr lang="en-US" altLang="zh-CN" sz="1650" dirty="0"/>
          </a:p>
          <a:p>
            <a:pPr lvl="1" algn="just"/>
            <a:r>
              <a:rPr lang="zh-CN" altLang="en-US" sz="1650" dirty="0"/>
              <a:t>赔偿：按照</a:t>
            </a:r>
            <a:r>
              <a:rPr lang="en-US" altLang="zh-CN" sz="1650" dirty="0"/>
              <a:t>《</a:t>
            </a:r>
            <a:r>
              <a:rPr lang="zh-CN" altLang="en-US" sz="1650" dirty="0"/>
              <a:t>标准合同</a:t>
            </a:r>
            <a:r>
              <a:rPr lang="en-US" altLang="zh-CN" sz="1650" dirty="0"/>
              <a:t>》</a:t>
            </a:r>
            <a:r>
              <a:rPr lang="zh-CN" altLang="en-US" sz="1650" dirty="0"/>
              <a:t>或者</a:t>
            </a:r>
            <a:r>
              <a:rPr lang="en-US" altLang="zh-CN" sz="1650" dirty="0"/>
              <a:t>《</a:t>
            </a:r>
            <a:r>
              <a:rPr lang="zh-CN" altLang="en-US" sz="1650" dirty="0"/>
              <a:t>数据出境相关合同</a:t>
            </a:r>
            <a:r>
              <a:rPr lang="en-US" altLang="zh-CN" sz="1650" dirty="0"/>
              <a:t>》</a:t>
            </a:r>
            <a:r>
              <a:rPr lang="zh-CN" altLang="en-US" sz="1650" dirty="0"/>
              <a:t>，承担损害赔偿等侵权责任</a:t>
            </a:r>
            <a:endParaRPr lang="en-US" altLang="zh-CN" sz="1650" dirty="0"/>
          </a:p>
          <a:p>
            <a:pPr algn="just"/>
            <a:endParaRPr lang="zh-CN" altLang="en-US" sz="1800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99" y="2302412"/>
            <a:ext cx="3183218" cy="18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456140" y="1978855"/>
          <a:ext cx="8227060" cy="191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85598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事后：个人如何维权的途径</a:t>
            </a:r>
            <a:endParaRPr lang="en-US" altLang="zh-CN" sz="1800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456140" y="2208343"/>
          <a:ext cx="8227060" cy="168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内容占位符 2"/>
          <p:cNvSpPr txBox="1"/>
          <p:nvPr/>
        </p:nvSpPr>
        <p:spPr>
          <a:xfrm>
            <a:off x="456140" y="3929380"/>
            <a:ext cx="8227060" cy="855980"/>
          </a:xfrm>
          <a:prstGeom prst="rect">
            <a:avLst/>
          </a:prstGeom>
        </p:spPr>
        <p:txBody>
          <a:bodyPr vert="horz" lIns="90000" tIns="46800" rIns="90000" bIns="46800" rtlCol="0">
            <a:normAutofit fontScale="85000" lnSpcReduction="20000"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sz="13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207770" algn="l"/>
                <a:tab pos="1207770" algn="l"/>
                <a:tab pos="1207770" algn="l"/>
                <a:tab pos="1207770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sz="10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800" dirty="0"/>
              <a:t>法律构造了一条相对完整的从事前、事中到事后的保护链。意味着如果没有同意机制、没有阻断机制、没有救济机制，个人信息就不具备出境的条件</a:t>
            </a:r>
            <a:r>
              <a:rPr lang="en-US" altLang="zh-CN" sz="1800" dirty="0"/>
              <a:t>——</a:t>
            </a:r>
            <a:r>
              <a:rPr lang="zh-CN" altLang="en-US" sz="1800" dirty="0"/>
              <a:t>因为法律没有想好如何保护这些出境的个人信息</a:t>
            </a:r>
            <a:endParaRPr lang="en-US" altLang="zh-CN" sz="1800" dirty="0"/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41156"/>
          <a:stretch>
            <a:fillRect/>
          </a:stretch>
        </p:blipFill>
        <p:spPr bwMode="auto">
          <a:xfrm>
            <a:off x="0" y="2686929"/>
            <a:ext cx="9144000" cy="245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6565" y="1765300"/>
          <a:ext cx="8227060" cy="306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内容占位符 2"/>
          <p:cNvSpPr txBox="1"/>
          <p:nvPr/>
        </p:nvSpPr>
        <p:spPr>
          <a:xfrm>
            <a:off x="456565" y="1765300"/>
            <a:ext cx="8227060" cy="8559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sz="13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207770" algn="l"/>
                <a:tab pos="1207770" algn="l"/>
                <a:tab pos="1207770" algn="l"/>
                <a:tab pos="1207770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sz="105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800" dirty="0"/>
              <a:t>信息流动的本质和多重属性：焦虑、挫败、妥协、灵动</a:t>
            </a:r>
            <a:endParaRPr lang="en-US" altLang="zh-CN" sz="1800" dirty="0"/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0" y="2180590"/>
            <a:ext cx="9144000" cy="783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</a:t>
            </a:r>
            <a:r>
              <a:rPr kumimoji="0" lang="en-US" altLang="zh-C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谢！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90" y="1439344"/>
            <a:ext cx="9143365" cy="1644650"/>
            <a:chOff x="-167262" y="1796419"/>
            <a:chExt cx="12191153" cy="2192866"/>
          </a:xfrm>
        </p:grpSpPr>
        <p:sp>
          <p:nvSpPr>
            <p:cNvPr id="13" name="文本框 12"/>
            <p:cNvSpPr txBox="1"/>
            <p:nvPr/>
          </p:nvSpPr>
          <p:spPr>
            <a:xfrm>
              <a:off x="-167262" y="3046945"/>
              <a:ext cx="12191153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我们的个人信息通过哪些途径出境了？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74058" y="1796419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1442134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网络空间中，信息是以电子数据的方式，无时不刻的进行着传递和交换。个人交流、业务交易，国家合作，都离不开信息的传递和交换。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预计</a:t>
            </a:r>
            <a:r>
              <a:rPr lang="en-US" altLang="zh-CN" sz="1800" dirty="0"/>
              <a:t>2025</a:t>
            </a:r>
            <a:r>
              <a:rPr lang="zh-CN" altLang="en-US" sz="1800" dirty="0"/>
              <a:t>年中国数据量大概在</a:t>
            </a:r>
            <a:r>
              <a:rPr lang="en-US" altLang="zh-CN" sz="1800" dirty="0"/>
              <a:t>50ZB</a:t>
            </a:r>
            <a:r>
              <a:rPr lang="zh-CN" altLang="en-US" sz="1800" dirty="0"/>
              <a:t>，全球占比在</a:t>
            </a:r>
            <a:r>
              <a:rPr lang="en-US" altLang="zh-CN" sz="1800" dirty="0"/>
              <a:t>20-30%</a:t>
            </a:r>
            <a:r>
              <a:rPr lang="zh-CN" altLang="en-US" sz="1800" dirty="0"/>
              <a:t>左右。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37064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我国设计了“数据出境安全评估”“第三方认证”“标准合同”三种个人信息出境方式。</a:t>
            </a:r>
            <a:r>
              <a:rPr lang="zh-CN" altLang="en-US" sz="1800" b="1" dirty="0"/>
              <a:t>企业作为处理个人信息的主体</a:t>
            </a:r>
            <a:r>
              <a:rPr lang="zh-CN" altLang="en-US" sz="1800" dirty="0"/>
              <a:t>，可以根据处理的个人信息量和重要程度，选择不同的出境方式。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但是这些法定的出境方式、企业在实践中具体的合法合规程度和用户体验，也需要进行人民群众满意度调查和评价，才能得出是否设计和处理到位、得当的结论。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370640"/>
          </a:xfrm>
        </p:spPr>
        <p:txBody>
          <a:bodyPr>
            <a:normAutofit lnSpcReduction="10000"/>
          </a:bodyPr>
          <a:lstStyle/>
          <a:p>
            <a:pPr algn="just"/>
            <a:r>
              <a:rPr lang="zh-CN" altLang="en-US" sz="1800" dirty="0"/>
              <a:t>个人可以决定自己的数据是否、如何出境。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需要注意的是，企业（或者其他数据处理者）是进行出境监管的对象，公民个人自己，不是</a:t>
            </a:r>
            <a:r>
              <a:rPr lang="en-US" altLang="zh-CN" sz="1800" dirty="0"/>
              <a:t>《</a:t>
            </a:r>
            <a:r>
              <a:rPr lang="zh-CN" altLang="en-US" sz="1800" dirty="0"/>
              <a:t>网络安全法</a:t>
            </a:r>
            <a:r>
              <a:rPr lang="en-US" altLang="zh-CN" sz="1800" dirty="0"/>
              <a:t>》《</a:t>
            </a:r>
            <a:r>
              <a:rPr lang="zh-CN" altLang="en-US" sz="1800" dirty="0"/>
              <a:t>数据安全法</a:t>
            </a:r>
            <a:r>
              <a:rPr lang="en-US" altLang="zh-CN" sz="1800" dirty="0"/>
              <a:t>》《</a:t>
            </a:r>
            <a:r>
              <a:rPr lang="zh-CN" altLang="en-US" sz="1800" dirty="0"/>
              <a:t>个人信息保护法</a:t>
            </a:r>
            <a:r>
              <a:rPr lang="en-US" altLang="zh-CN" sz="1800" dirty="0"/>
              <a:t>》</a:t>
            </a:r>
            <a:r>
              <a:rPr lang="zh-CN" altLang="en-US" sz="1800" dirty="0"/>
              <a:t>规定的监管对象。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由于数据出境一般需要征得公民同意，因此从这个意义上，公民是自己个人信息安全的第一责任人。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299"/>
            <a:ext cx="5039213" cy="316872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zh-CN" altLang="en-US" sz="1800" dirty="0"/>
              <a:t>网信办说：拨打国际电话、发送国际电子邮件、通过互联网跨境购物、聊天以及其他个人主动行为，视为已经个人信息主体同意。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但是，这些行为、活动往往是通过</a:t>
            </a:r>
            <a:r>
              <a:rPr lang="en-US" altLang="zh-CN" sz="1800" dirty="0"/>
              <a:t>APP</a:t>
            </a:r>
            <a:r>
              <a:rPr lang="zh-CN" altLang="en-US" sz="1800" dirty="0"/>
              <a:t>进行的，这些</a:t>
            </a:r>
            <a:r>
              <a:rPr lang="en-US" altLang="zh-CN" sz="1800" dirty="0"/>
              <a:t>APP</a:t>
            </a:r>
            <a:r>
              <a:rPr lang="zh-CN" altLang="en-US" sz="1800" dirty="0"/>
              <a:t>的运营者可能收集、存储和传输了个人信息。因此就需要对个人信息负责：包括采取技术保护机制、管理制度，在合同上约束在境外接受个人信息的主体等等。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不注册，就没法使用</a:t>
            </a:r>
            <a:r>
              <a:rPr lang="en-US" altLang="zh-CN" sz="1800" dirty="0"/>
              <a:t>APP</a:t>
            </a:r>
            <a:r>
              <a:rPr lang="zh-CN" altLang="en-US" sz="1800" dirty="0"/>
              <a:t>；同时网络实名制也要求提供基本的个人信息。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3539" y="1765300"/>
            <a:ext cx="2786733" cy="316872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37064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个人往往具有多重身份，除了个人活动，公民也可能是跨国企业、外向企业的员工，这是就涉及到作为员工个人信息的出境。</a:t>
            </a:r>
            <a:endParaRPr lang="en-US" altLang="zh-CN" sz="1800" dirty="0"/>
          </a:p>
          <a:p>
            <a:pPr algn="just"/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227060" cy="2370640"/>
          </a:xfrm>
        </p:spPr>
        <p:txBody>
          <a:bodyPr>
            <a:normAutofit/>
          </a:bodyPr>
          <a:lstStyle/>
          <a:p>
            <a:pPr algn="just"/>
            <a:r>
              <a:rPr lang="zh-CN" altLang="en-US" sz="1800" dirty="0"/>
              <a:t>个人往往具有多重身份，公民也可能作为企业业务合同的联系人，在业务合同和交易中，附带着出境。</a:t>
            </a:r>
            <a:endParaRPr lang="en-US" altLang="zh-CN" sz="1800" dirty="0"/>
          </a:p>
          <a:p>
            <a:pPr algn="just"/>
            <a:r>
              <a:rPr lang="zh-CN" altLang="en-US" sz="1800" dirty="0"/>
              <a:t>个人作为公司员工，参与各种市场活动，比如通过网站、</a:t>
            </a:r>
            <a:r>
              <a:rPr lang="en-US" altLang="zh-CN" sz="1800" dirty="0"/>
              <a:t>APP</a:t>
            </a:r>
            <a:r>
              <a:rPr lang="zh-CN" altLang="en-US" sz="1800" dirty="0"/>
              <a:t>注册，参加在华企业的展销活动，个人信息会作为潜在客户信息的一部分传递出境，在华企业的境外总部则可能进一步通过广告、邮件等方式联系员工。</a:t>
            </a:r>
            <a:endParaRPr lang="en-US" altLang="zh-CN" sz="1800" dirty="0"/>
          </a:p>
          <a:p>
            <a:pPr algn="just"/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33.xml><?xml version="1.0" encoding="utf-8"?>
<p:tagLst xmlns:p="http://schemas.openxmlformats.org/presentationml/2006/main">
  <p:tag name="KSO_WPP_MARK_KEY" val="b605f63d-1749-48a5-8c6a-5b15ddfd73e9"/>
  <p:tag name="COMMONDATA" val="eyJoZGlkIjoiZjY5OTcwOGVmNDY3YjI3YmIyZTQ3NjJmNzUxMThlNT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文字</Application>
  <PresentationFormat>全屏显示(16:9)</PresentationFormat>
  <Paragraphs>81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方正书宋_GBK</vt:lpstr>
      <vt:lpstr>Wingdings</vt:lpstr>
      <vt:lpstr>微软雅黑</vt:lpstr>
      <vt:lpstr>Wingdings</vt:lpstr>
      <vt:lpstr>楷体</vt:lpstr>
      <vt:lpstr>宋体</vt:lpstr>
      <vt:lpstr>汉仪书宋二KW</vt:lpstr>
      <vt:lpstr>Arial Unicode MS</vt:lpstr>
      <vt:lpstr>Calibri</vt:lpstr>
      <vt:lpstr>Office 主题​​</vt:lpstr>
      <vt:lpstr>数据跨境中的个人信息保护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数字中国人： 数据跨境中的个人信息保护</dc:title>
  <dc:creator>Harry</dc:creator>
  <cp:lastModifiedBy>lc</cp:lastModifiedBy>
  <cp:revision>218</cp:revision>
  <dcterms:created xsi:type="dcterms:W3CDTF">2022-12-13T09:11:55Z</dcterms:created>
  <dcterms:modified xsi:type="dcterms:W3CDTF">2022-12-13T09:11:55Z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  <property fmtid="{D5CDD505-2E9C-101B-9397-08002B2CF9AE}" pid="3" name="ICV">
    <vt:lpwstr>FF66BA5727D344D2B78E544304FA9216</vt:lpwstr>
  </property>
</Properties>
</file>