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44" r:id="rId3"/>
    <p:sldId id="367" r:id="rId4"/>
    <p:sldId id="368" r:id="rId5"/>
    <p:sldId id="370" r:id="rId6"/>
    <p:sldId id="372" r:id="rId7"/>
    <p:sldId id="369" r:id="rId8"/>
    <p:sldId id="371" r:id="rId9"/>
    <p:sldId id="374" r:id="rId10"/>
    <p:sldId id="375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345" r:id="rId21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子锋 林" initials="子锋" lastIdx="1" clrIdx="0"/>
  <p:cmAuthor id="3" name="Author" initials="A" lastIdx="0" clrIdx="2"/>
  <p:cmAuthor id="0" name="微软用户" initials="微软用户" lastIdx="0" clrIdx="0"/>
  <p:cmAuthor id="4" name="Administrator" initials="A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09" autoAdjust="0"/>
    <p:restoredTop sz="94589" autoAdjust="0"/>
  </p:normalViewPr>
  <p:slideViewPr>
    <p:cSldViewPr snapToGrid="0">
      <p:cViewPr varScale="1">
        <p:scale>
          <a:sx n="119" d="100"/>
          <a:sy n="119" d="100"/>
        </p:scale>
        <p:origin x="132" y="1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200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CE624-3660-4035-AB45-CE49DDC2C6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5F825-9C29-43CC-BB96-80A60E9689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3.png"/><Relationship Id="rId7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tags" Target="../tags/tag3.xml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3" Type="http://schemas.openxmlformats.org/officeDocument/2006/relationships/tags" Target="../tags/tag9.xml"/><Relationship Id="rId12" Type="http://schemas.openxmlformats.org/officeDocument/2006/relationships/tags" Target="../tags/tag8.xml"/><Relationship Id="rId11" Type="http://schemas.openxmlformats.org/officeDocument/2006/relationships/tags" Target="../tags/tag7.xml"/><Relationship Id="rId10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image" Target="../media/image3.png"/><Relationship Id="rId5" Type="http://schemas.openxmlformats.org/officeDocument/2006/relationships/tags" Target="../tags/tag68.xml"/><Relationship Id="rId4" Type="http://schemas.openxmlformats.org/officeDocument/2006/relationships/image" Target="../media/image10.png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image" Target="../media/image4.png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../media/image3.png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27.xml"/><Relationship Id="rId7" Type="http://schemas.openxmlformats.org/officeDocument/2006/relationships/image" Target="../media/image5.png"/><Relationship Id="rId6" Type="http://schemas.openxmlformats.org/officeDocument/2006/relationships/tags" Target="../tags/tag26.xml"/><Relationship Id="rId5" Type="http://schemas.openxmlformats.org/officeDocument/2006/relationships/image" Target="../media/image3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0" Type="http://schemas.openxmlformats.org/officeDocument/2006/relationships/tags" Target="../tags/tag35.xml"/><Relationship Id="rId2" Type="http://schemas.openxmlformats.org/officeDocument/2006/relationships/tags" Target="../tags/tag23.xml"/><Relationship Id="rId19" Type="http://schemas.openxmlformats.org/officeDocument/2006/relationships/tags" Target="../tags/tag34.xml"/><Relationship Id="rId18" Type="http://schemas.openxmlformats.org/officeDocument/2006/relationships/tags" Target="../tags/tag33.xml"/><Relationship Id="rId17" Type="http://schemas.openxmlformats.org/officeDocument/2006/relationships/tags" Target="../tags/tag32.xml"/><Relationship Id="rId16" Type="http://schemas.openxmlformats.org/officeDocument/2006/relationships/tags" Target="../tags/tag31.xml"/><Relationship Id="rId15" Type="http://schemas.openxmlformats.org/officeDocument/2006/relationships/image" Target="../media/image9.png"/><Relationship Id="rId14" Type="http://schemas.openxmlformats.org/officeDocument/2006/relationships/tags" Target="../tags/tag30.xml"/><Relationship Id="rId13" Type="http://schemas.openxmlformats.org/officeDocument/2006/relationships/image" Target="../media/image8.png"/><Relationship Id="rId12" Type="http://schemas.openxmlformats.org/officeDocument/2006/relationships/tags" Target="../tags/tag29.xml"/><Relationship Id="rId11" Type="http://schemas.openxmlformats.org/officeDocument/2006/relationships/image" Target="../media/image7.png"/><Relationship Id="rId10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tags" Target="../tags/tag48.xml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66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alphaModFix amt="50000"/>
          </a:blip>
          <a:srcRect t="13250" b="-1"/>
          <a:stretch>
            <a:fillRect/>
          </a:stretch>
        </p:blipFill>
        <p:spPr>
          <a:xfrm>
            <a:off x="0" y="595086"/>
            <a:ext cx="12192000" cy="531899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2" t="31432" r="15142" b="25861"/>
          <a:stretch>
            <a:fillRect/>
          </a:stretch>
        </p:blipFill>
        <p:spPr>
          <a:xfrm>
            <a:off x="0" y="2745930"/>
            <a:ext cx="12192000" cy="4112070"/>
          </a:xfrm>
          <a:prstGeom prst="rect">
            <a:avLst/>
          </a:prstGeom>
        </p:spPr>
      </p:pic>
      <p:pic>
        <p:nvPicPr>
          <p:cNvPr id="11" name="图片 10" descr="形状&#10;&#10;中度可信度描述已自动生成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7524"/>
            <a:ext cx="12192000" cy="2269458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2422800" y="727200"/>
            <a:ext cx="7347600" cy="1918800"/>
          </a:xfrm>
        </p:spPr>
        <p:txBody>
          <a:bodyPr wrap="square" lIns="90000" tIns="46800" rIns="90000" bIns="46800" anchor="b">
            <a:normAutofit/>
          </a:bodyPr>
          <a:lstStyle>
            <a:lvl1pPr algn="ctr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单击编辑母版标题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4064400" y="2908800"/>
            <a:ext cx="4064400" cy="522000"/>
          </a:xfrm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66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" r="2497" b="23062"/>
          <a:stretch>
            <a:fillRect/>
          </a:stretch>
        </p:blipFill>
        <p:spPr>
          <a:xfrm>
            <a:off x="0" y="1427993"/>
            <a:ext cx="12192000" cy="5430007"/>
          </a:xfrm>
          <a:prstGeom prst="rect">
            <a:avLst/>
          </a:prstGeom>
        </p:spPr>
      </p:pic>
      <p:pic>
        <p:nvPicPr>
          <p:cNvPr id="9" name="图片 8" descr="形状&#10;&#10;中度可信度描述已自动生成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2440"/>
            <a:ext cx="12192000" cy="2269458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0"/>
            </p:custDataLst>
          </p:nvPr>
        </p:nvSpPr>
        <p:spPr>
          <a:xfrm>
            <a:off x="3301200" y="889200"/>
            <a:ext cx="5594400" cy="2376000"/>
          </a:xfrm>
        </p:spPr>
        <p:txBody>
          <a:bodyPr wrap="square" lIns="90000" tIns="46800" rIns="90000" bIns="46800" anchor="b">
            <a:normAutofit/>
          </a:bodyPr>
          <a:lstStyle>
            <a:lvl1pPr algn="ctr">
              <a:lnSpc>
                <a:spcPct val="100000"/>
              </a:lnSpc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1"/>
            </p:custDataLst>
          </p:nvPr>
        </p:nvSpPr>
        <p:spPr>
          <a:xfrm>
            <a:off x="3520800" y="3571200"/>
            <a:ext cx="5151600" cy="460800"/>
          </a:xfrm>
        </p:spPr>
        <p:txBody>
          <a:bodyPr wrap="square" lIns="0" rIns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66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形状&#10;&#10;中度可信度描述已自动生成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3953" b="32428"/>
          <a:stretch>
            <a:fillRect/>
          </a:stretch>
        </p:blipFill>
        <p:spPr>
          <a:xfrm>
            <a:off x="302260" y="669924"/>
            <a:ext cx="3175635" cy="1533525"/>
          </a:xfrm>
          <a:prstGeom prst="rect">
            <a:avLst/>
          </a:prstGeom>
        </p:spPr>
      </p:pic>
      <p:pic>
        <p:nvPicPr>
          <p:cNvPr id="5" name="图片 4" descr="形状&#10;&#10;中度可信度描述已自动生成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68" t="17739" r="-1578" b="14689"/>
          <a:stretch>
            <a:fillRect/>
          </a:stretch>
        </p:blipFill>
        <p:spPr>
          <a:xfrm>
            <a:off x="8416292" y="669925"/>
            <a:ext cx="3317874" cy="1533525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6"/>
            </p:custDataLst>
          </p:nvPr>
        </p:nvPicPr>
        <p:blipFill rotWithShape="1">
          <a:blip r:embed="rId7">
            <a:alphaModFix amt="70000"/>
          </a:blip>
          <a:srcRect l="1403" t="29492" r="1403" b="32239"/>
          <a:stretch>
            <a:fillRect/>
          </a:stretch>
        </p:blipFill>
        <p:spPr>
          <a:xfrm>
            <a:off x="0" y="4698000"/>
            <a:ext cx="12192000" cy="2160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3661857" y="1121991"/>
            <a:ext cx="4868286" cy="1149721"/>
          </a:xfrm>
        </p:spPr>
        <p:txBody>
          <a:bodyPr wrap="square"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66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图形 19"/>
          <p:cNvSpPr/>
          <p:nvPr userDrawn="1">
            <p:custDataLst>
              <p:tags r:id="rId3"/>
            </p:custDataLst>
          </p:nvPr>
        </p:nvSpPr>
        <p:spPr>
          <a:xfrm flipH="1">
            <a:off x="0" y="1060975"/>
            <a:ext cx="12032374" cy="2734811"/>
          </a:xfrm>
          <a:custGeom>
            <a:avLst/>
            <a:gdLst>
              <a:gd name="connsiteX0" fmla="*/ 233014 w 7036244"/>
              <a:gd name="connsiteY0" fmla="*/ 963901 h 1599252"/>
              <a:gd name="connsiteX1" fmla="*/ 233014 w 7036244"/>
              <a:gd name="connsiteY1" fmla="*/ 779043 h 1599252"/>
              <a:gd name="connsiteX2" fmla="*/ 428357 w 7036244"/>
              <a:gd name="connsiteY2" fmla="*/ 779043 h 1599252"/>
              <a:gd name="connsiteX3" fmla="*/ 428357 w 7036244"/>
              <a:gd name="connsiteY3" fmla="*/ 1038466 h 1599252"/>
              <a:gd name="connsiteX4" fmla="*/ 483892 w 7036244"/>
              <a:gd name="connsiteY4" fmla="*/ 1038466 h 1599252"/>
              <a:gd name="connsiteX5" fmla="*/ 483892 w 7036244"/>
              <a:gd name="connsiteY5" fmla="*/ 613215 h 1599252"/>
              <a:gd name="connsiteX6" fmla="*/ 726227 w 7036244"/>
              <a:gd name="connsiteY6" fmla="*/ 613215 h 1599252"/>
              <a:gd name="connsiteX7" fmla="*/ 726227 w 7036244"/>
              <a:gd name="connsiteY7" fmla="*/ 1038466 h 1599252"/>
              <a:gd name="connsiteX8" fmla="*/ 849336 w 7036244"/>
              <a:gd name="connsiteY8" fmla="*/ 1038466 h 1599252"/>
              <a:gd name="connsiteX9" fmla="*/ 849336 w 7036244"/>
              <a:gd name="connsiteY9" fmla="*/ 391852 h 1599252"/>
              <a:gd name="connsiteX10" fmla="*/ 1080020 w 7036244"/>
              <a:gd name="connsiteY10" fmla="*/ 391852 h 1599252"/>
              <a:gd name="connsiteX11" fmla="*/ 1080020 w 7036244"/>
              <a:gd name="connsiteY11" fmla="*/ 990698 h 1599252"/>
              <a:gd name="connsiteX12" fmla="*/ 1204294 w 7036244"/>
              <a:gd name="connsiteY12" fmla="*/ 990698 h 1599252"/>
              <a:gd name="connsiteX13" fmla="*/ 1204294 w 7036244"/>
              <a:gd name="connsiteY13" fmla="*/ 477679 h 1599252"/>
              <a:gd name="connsiteX14" fmla="*/ 1463328 w 7036244"/>
              <a:gd name="connsiteY14" fmla="*/ 477679 h 1599252"/>
              <a:gd name="connsiteX15" fmla="*/ 1463328 w 7036244"/>
              <a:gd name="connsiteY15" fmla="*/ 893609 h 1599252"/>
              <a:gd name="connsiteX16" fmla="*/ 1628767 w 7036244"/>
              <a:gd name="connsiteY16" fmla="*/ 893609 h 1599252"/>
              <a:gd name="connsiteX17" fmla="*/ 1628767 w 7036244"/>
              <a:gd name="connsiteY17" fmla="*/ 360395 h 1599252"/>
              <a:gd name="connsiteX18" fmla="*/ 1955375 w 7036244"/>
              <a:gd name="connsiteY18" fmla="*/ 360395 h 1599252"/>
              <a:gd name="connsiteX19" fmla="*/ 1955375 w 7036244"/>
              <a:gd name="connsiteY19" fmla="*/ 776713 h 1599252"/>
              <a:gd name="connsiteX20" fmla="*/ 2114213 w 7036244"/>
              <a:gd name="connsiteY20" fmla="*/ 776713 h 1599252"/>
              <a:gd name="connsiteX21" fmla="*/ 2114213 w 7036244"/>
              <a:gd name="connsiteY21" fmla="*/ 231849 h 1599252"/>
              <a:gd name="connsiteX22" fmla="*/ 2331693 w 7036244"/>
              <a:gd name="connsiteY22" fmla="*/ 231849 h 1599252"/>
              <a:gd name="connsiteX23" fmla="*/ 2331693 w 7036244"/>
              <a:gd name="connsiteY23" fmla="*/ 727392 h 1599252"/>
              <a:gd name="connsiteX24" fmla="*/ 2558493 w 7036244"/>
              <a:gd name="connsiteY24" fmla="*/ 727392 h 1599252"/>
              <a:gd name="connsiteX25" fmla="*/ 2558493 w 7036244"/>
              <a:gd name="connsiteY25" fmla="*/ 169712 h 1599252"/>
              <a:gd name="connsiteX26" fmla="*/ 2751895 w 7036244"/>
              <a:gd name="connsiteY26" fmla="*/ 337094 h 1599252"/>
              <a:gd name="connsiteX27" fmla="*/ 2751895 w 7036244"/>
              <a:gd name="connsiteY27" fmla="*/ 833802 h 1599252"/>
              <a:gd name="connsiteX28" fmla="*/ 2923548 w 7036244"/>
              <a:gd name="connsiteY28" fmla="*/ 833802 h 1599252"/>
              <a:gd name="connsiteX29" fmla="*/ 2923548 w 7036244"/>
              <a:gd name="connsiteY29" fmla="*/ 258645 h 1599252"/>
              <a:gd name="connsiteX30" fmla="*/ 3162776 w 7036244"/>
              <a:gd name="connsiteY30" fmla="*/ 258645 h 1599252"/>
              <a:gd name="connsiteX31" fmla="*/ 3162776 w 7036244"/>
              <a:gd name="connsiteY31" fmla="*/ 986037 h 1599252"/>
              <a:gd name="connsiteX32" fmla="*/ 3295594 w 7036244"/>
              <a:gd name="connsiteY32" fmla="*/ 986037 h 1599252"/>
              <a:gd name="connsiteX33" fmla="*/ 3295594 w 7036244"/>
              <a:gd name="connsiteY33" fmla="*/ 145245 h 1599252"/>
              <a:gd name="connsiteX34" fmla="*/ 3668805 w 7036244"/>
              <a:gd name="connsiteY34" fmla="*/ 145245 h 1599252"/>
              <a:gd name="connsiteX35" fmla="*/ 3668805 w 7036244"/>
              <a:gd name="connsiteY35" fmla="*/ 990698 h 1599252"/>
              <a:gd name="connsiteX36" fmla="*/ 3813273 w 7036244"/>
              <a:gd name="connsiteY36" fmla="*/ 990698 h 1599252"/>
              <a:gd name="connsiteX37" fmla="*/ 3813273 w 7036244"/>
              <a:gd name="connsiteY37" fmla="*/ 463698 h 1599252"/>
              <a:gd name="connsiteX38" fmla="*/ 4211727 w 7036244"/>
              <a:gd name="connsiteY38" fmla="*/ 463698 h 1599252"/>
              <a:gd name="connsiteX39" fmla="*/ 4211727 w 7036244"/>
              <a:gd name="connsiteY39" fmla="*/ 1014776 h 1599252"/>
              <a:gd name="connsiteX40" fmla="*/ 4331341 w 7036244"/>
              <a:gd name="connsiteY40" fmla="*/ 1014776 h 1599252"/>
              <a:gd name="connsiteX41" fmla="*/ 4331341 w 7036244"/>
              <a:gd name="connsiteY41" fmla="*/ 135925 h 1599252"/>
              <a:gd name="connsiteX42" fmla="*/ 4617948 w 7036244"/>
              <a:gd name="connsiteY42" fmla="*/ 135925 h 1599252"/>
              <a:gd name="connsiteX43" fmla="*/ 4617948 w 7036244"/>
              <a:gd name="connsiteY43" fmla="*/ 893609 h 1599252"/>
              <a:gd name="connsiteX44" fmla="*/ 4755815 w 7036244"/>
              <a:gd name="connsiteY44" fmla="*/ 893609 h 1599252"/>
              <a:gd name="connsiteX45" fmla="*/ 4755815 w 7036244"/>
              <a:gd name="connsiteY45" fmla="*/ 176314 h 1599252"/>
              <a:gd name="connsiteX46" fmla="*/ 5113879 w 7036244"/>
              <a:gd name="connsiteY46" fmla="*/ 128546 h 1599252"/>
              <a:gd name="connsiteX47" fmla="*/ 5113879 w 7036244"/>
              <a:gd name="connsiteY47" fmla="*/ 886230 h 1599252"/>
              <a:gd name="connsiteX48" fmla="*/ 5250193 w 7036244"/>
              <a:gd name="connsiteY48" fmla="*/ 886230 h 1599252"/>
              <a:gd name="connsiteX49" fmla="*/ 5250193 w 7036244"/>
              <a:gd name="connsiteY49" fmla="*/ 0 h 1599252"/>
              <a:gd name="connsiteX50" fmla="*/ 5602432 w 7036244"/>
              <a:gd name="connsiteY50" fmla="*/ 0 h 1599252"/>
              <a:gd name="connsiteX51" fmla="*/ 5602432 w 7036244"/>
              <a:gd name="connsiteY51" fmla="*/ 567389 h 1599252"/>
              <a:gd name="connsiteX52" fmla="*/ 5834670 w 7036244"/>
              <a:gd name="connsiteY52" fmla="*/ 567389 h 1599252"/>
              <a:gd name="connsiteX53" fmla="*/ 5834670 w 7036244"/>
              <a:gd name="connsiteY53" fmla="*/ 136313 h 1599252"/>
              <a:gd name="connsiteX54" fmla="*/ 6063800 w 7036244"/>
              <a:gd name="connsiteY54" fmla="*/ 136313 h 1599252"/>
              <a:gd name="connsiteX55" fmla="*/ 6063800 w 7036244"/>
              <a:gd name="connsiteY55" fmla="*/ 763121 h 1599252"/>
              <a:gd name="connsiteX56" fmla="*/ 6198560 w 7036244"/>
              <a:gd name="connsiteY56" fmla="*/ 763121 h 1599252"/>
              <a:gd name="connsiteX57" fmla="*/ 6198560 w 7036244"/>
              <a:gd name="connsiteY57" fmla="*/ 452435 h 1599252"/>
              <a:gd name="connsiteX58" fmla="*/ 6409049 w 7036244"/>
              <a:gd name="connsiteY58" fmla="*/ 452435 h 1599252"/>
              <a:gd name="connsiteX59" fmla="*/ 6409049 w 7036244"/>
              <a:gd name="connsiteY59" fmla="*/ 1145264 h 1599252"/>
              <a:gd name="connsiteX60" fmla="*/ 6546915 w 7036244"/>
              <a:gd name="connsiteY60" fmla="*/ 1145264 h 1599252"/>
              <a:gd name="connsiteX61" fmla="*/ 6546915 w 7036244"/>
              <a:gd name="connsiteY61" fmla="*/ 647779 h 1599252"/>
              <a:gd name="connsiteX62" fmla="*/ 6865756 w 7036244"/>
              <a:gd name="connsiteY62" fmla="*/ 647779 h 1599252"/>
              <a:gd name="connsiteX63" fmla="*/ 6865756 w 7036244"/>
              <a:gd name="connsiteY63" fmla="*/ 850889 h 1599252"/>
              <a:gd name="connsiteX64" fmla="*/ 7036244 w 7036244"/>
              <a:gd name="connsiteY64" fmla="*/ 850889 h 1599252"/>
              <a:gd name="connsiteX65" fmla="*/ 7036244 w 7036244"/>
              <a:gd name="connsiteY65" fmla="*/ 1599252 h 1599252"/>
              <a:gd name="connsiteX66" fmla="*/ 6409049 w 7036244"/>
              <a:gd name="connsiteY66" fmla="*/ 1599252 h 1599252"/>
              <a:gd name="connsiteX67" fmla="*/ 6409049 w 7036244"/>
              <a:gd name="connsiteY67" fmla="*/ 1597311 h 1599252"/>
              <a:gd name="connsiteX68" fmla="*/ 838462 w 7036244"/>
              <a:gd name="connsiteY68" fmla="*/ 1597311 h 1599252"/>
              <a:gd name="connsiteX69" fmla="*/ 838462 w 7036244"/>
              <a:gd name="connsiteY69" fmla="*/ 1598087 h 1599252"/>
              <a:gd name="connsiteX70" fmla="*/ 0 w 7036244"/>
              <a:gd name="connsiteY70" fmla="*/ 1598087 h 1599252"/>
              <a:gd name="connsiteX71" fmla="*/ 0 w 7036244"/>
              <a:gd name="connsiteY71" fmla="*/ 963901 h 1599252"/>
              <a:gd name="connsiteX72" fmla="*/ 233014 w 7036244"/>
              <a:gd name="connsiteY72" fmla="*/ 963901 h 1599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7036244" h="1599252">
                <a:moveTo>
                  <a:pt x="233014" y="963901"/>
                </a:moveTo>
                <a:lnTo>
                  <a:pt x="233014" y="779043"/>
                </a:lnTo>
                <a:lnTo>
                  <a:pt x="428357" y="779043"/>
                </a:lnTo>
                <a:lnTo>
                  <a:pt x="428357" y="1038466"/>
                </a:lnTo>
                <a:lnTo>
                  <a:pt x="483892" y="1038466"/>
                </a:lnTo>
                <a:lnTo>
                  <a:pt x="483892" y="613215"/>
                </a:lnTo>
                <a:lnTo>
                  <a:pt x="726227" y="613215"/>
                </a:lnTo>
                <a:lnTo>
                  <a:pt x="726227" y="1038466"/>
                </a:lnTo>
                <a:lnTo>
                  <a:pt x="849336" y="1038466"/>
                </a:lnTo>
                <a:lnTo>
                  <a:pt x="849336" y="391852"/>
                </a:lnTo>
                <a:lnTo>
                  <a:pt x="1080020" y="391852"/>
                </a:lnTo>
                <a:lnTo>
                  <a:pt x="1080020" y="990698"/>
                </a:lnTo>
                <a:lnTo>
                  <a:pt x="1204294" y="990698"/>
                </a:lnTo>
                <a:lnTo>
                  <a:pt x="1204294" y="477679"/>
                </a:lnTo>
                <a:lnTo>
                  <a:pt x="1463328" y="477679"/>
                </a:lnTo>
                <a:lnTo>
                  <a:pt x="1463328" y="893609"/>
                </a:lnTo>
                <a:lnTo>
                  <a:pt x="1628767" y="893609"/>
                </a:lnTo>
                <a:lnTo>
                  <a:pt x="1628767" y="360395"/>
                </a:lnTo>
                <a:lnTo>
                  <a:pt x="1955375" y="360395"/>
                </a:lnTo>
                <a:lnTo>
                  <a:pt x="1955375" y="776713"/>
                </a:lnTo>
                <a:lnTo>
                  <a:pt x="2114213" y="776713"/>
                </a:lnTo>
                <a:lnTo>
                  <a:pt x="2114213" y="231849"/>
                </a:lnTo>
                <a:lnTo>
                  <a:pt x="2331693" y="231849"/>
                </a:lnTo>
                <a:lnTo>
                  <a:pt x="2331693" y="727392"/>
                </a:lnTo>
                <a:lnTo>
                  <a:pt x="2558493" y="727392"/>
                </a:lnTo>
                <a:lnTo>
                  <a:pt x="2558493" y="169712"/>
                </a:lnTo>
                <a:lnTo>
                  <a:pt x="2751895" y="337094"/>
                </a:lnTo>
                <a:lnTo>
                  <a:pt x="2751895" y="833802"/>
                </a:lnTo>
                <a:lnTo>
                  <a:pt x="2923548" y="833802"/>
                </a:lnTo>
                <a:lnTo>
                  <a:pt x="2923548" y="258645"/>
                </a:lnTo>
                <a:lnTo>
                  <a:pt x="3162776" y="258645"/>
                </a:lnTo>
                <a:lnTo>
                  <a:pt x="3162776" y="986037"/>
                </a:lnTo>
                <a:lnTo>
                  <a:pt x="3295594" y="986037"/>
                </a:lnTo>
                <a:lnTo>
                  <a:pt x="3295594" y="145245"/>
                </a:lnTo>
                <a:lnTo>
                  <a:pt x="3668805" y="145245"/>
                </a:lnTo>
                <a:lnTo>
                  <a:pt x="3668805" y="990698"/>
                </a:lnTo>
                <a:lnTo>
                  <a:pt x="3813273" y="990698"/>
                </a:lnTo>
                <a:lnTo>
                  <a:pt x="3813273" y="463698"/>
                </a:lnTo>
                <a:lnTo>
                  <a:pt x="4211727" y="463698"/>
                </a:lnTo>
                <a:lnTo>
                  <a:pt x="4211727" y="1014776"/>
                </a:lnTo>
                <a:lnTo>
                  <a:pt x="4331341" y="1014776"/>
                </a:lnTo>
                <a:lnTo>
                  <a:pt x="4331341" y="135925"/>
                </a:lnTo>
                <a:lnTo>
                  <a:pt x="4617948" y="135925"/>
                </a:lnTo>
                <a:lnTo>
                  <a:pt x="4617948" y="893609"/>
                </a:lnTo>
                <a:lnTo>
                  <a:pt x="4755815" y="893609"/>
                </a:lnTo>
                <a:lnTo>
                  <a:pt x="4755815" y="176314"/>
                </a:lnTo>
                <a:lnTo>
                  <a:pt x="5113879" y="128546"/>
                </a:lnTo>
                <a:lnTo>
                  <a:pt x="5113879" y="886230"/>
                </a:lnTo>
                <a:lnTo>
                  <a:pt x="5250193" y="886230"/>
                </a:lnTo>
                <a:lnTo>
                  <a:pt x="5250193" y="0"/>
                </a:lnTo>
                <a:lnTo>
                  <a:pt x="5602432" y="0"/>
                </a:lnTo>
                <a:lnTo>
                  <a:pt x="5602432" y="567389"/>
                </a:lnTo>
                <a:lnTo>
                  <a:pt x="5834670" y="567389"/>
                </a:lnTo>
                <a:lnTo>
                  <a:pt x="5834670" y="136313"/>
                </a:lnTo>
                <a:lnTo>
                  <a:pt x="6063800" y="136313"/>
                </a:lnTo>
                <a:lnTo>
                  <a:pt x="6063800" y="763121"/>
                </a:lnTo>
                <a:lnTo>
                  <a:pt x="6198560" y="763121"/>
                </a:lnTo>
                <a:lnTo>
                  <a:pt x="6198560" y="452435"/>
                </a:lnTo>
                <a:lnTo>
                  <a:pt x="6409049" y="452435"/>
                </a:lnTo>
                <a:lnTo>
                  <a:pt x="6409049" y="1145264"/>
                </a:lnTo>
                <a:lnTo>
                  <a:pt x="6546915" y="1145264"/>
                </a:lnTo>
                <a:lnTo>
                  <a:pt x="6546915" y="647779"/>
                </a:lnTo>
                <a:lnTo>
                  <a:pt x="6865756" y="647779"/>
                </a:lnTo>
                <a:lnTo>
                  <a:pt x="6865756" y="850889"/>
                </a:lnTo>
                <a:lnTo>
                  <a:pt x="7036244" y="850889"/>
                </a:lnTo>
                <a:lnTo>
                  <a:pt x="7036244" y="1599252"/>
                </a:lnTo>
                <a:lnTo>
                  <a:pt x="6409049" y="1599252"/>
                </a:lnTo>
                <a:lnTo>
                  <a:pt x="6409049" y="1597311"/>
                </a:lnTo>
                <a:lnTo>
                  <a:pt x="838462" y="1597311"/>
                </a:lnTo>
                <a:lnTo>
                  <a:pt x="838462" y="1598087"/>
                </a:lnTo>
                <a:lnTo>
                  <a:pt x="0" y="1598087"/>
                </a:lnTo>
                <a:lnTo>
                  <a:pt x="0" y="963901"/>
                </a:lnTo>
                <a:lnTo>
                  <a:pt x="233014" y="96390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20000"/>
                </a:schemeClr>
              </a:gs>
              <a:gs pos="100000">
                <a:schemeClr val="accent1">
                  <a:lumMod val="60000"/>
                  <a:lumOff val="40000"/>
                  <a:alpha val="0"/>
                </a:schemeClr>
              </a:gs>
            </a:gsLst>
            <a:lin ang="5400000" scaled="0"/>
          </a:gradFill>
          <a:ln w="3878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10" name="图片 9" descr="形状&#10;&#10;中度可信度描述已自动生成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80"/>
          <a:stretch>
            <a:fillRect/>
          </a:stretch>
        </p:blipFill>
        <p:spPr>
          <a:xfrm>
            <a:off x="6536238" y="901070"/>
            <a:ext cx="5318209" cy="2269458"/>
          </a:xfrm>
          <a:prstGeom prst="rect">
            <a:avLst/>
          </a:prstGeom>
        </p:spPr>
      </p:pic>
      <p:pic>
        <p:nvPicPr>
          <p:cNvPr id="11" name="图片 10" descr="图片包含 游戏机, 建筑, 窗帘&#10;&#10;描述已自动生成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043" y="1286113"/>
            <a:ext cx="557096" cy="5571887"/>
          </a:xfrm>
          <a:prstGeom prst="rect">
            <a:avLst/>
          </a:prstGeom>
        </p:spPr>
      </p:pic>
      <p:pic>
        <p:nvPicPr>
          <p:cNvPr id="12" name="图片 11" descr="图片包含 游戏机, 建筑, 窗帘, 塔&#10;&#10;描述已自动生成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135" y="2602163"/>
            <a:ext cx="583177" cy="4255837"/>
          </a:xfrm>
          <a:prstGeom prst="rect">
            <a:avLst/>
          </a:prstGeom>
        </p:spPr>
      </p:pic>
      <p:pic>
        <p:nvPicPr>
          <p:cNvPr id="13" name="图片 12" descr="图片包含 建筑, 游戏机, 钟表&#10;&#10;描述已自动生成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685" y="2713949"/>
            <a:ext cx="613502" cy="4144051"/>
          </a:xfrm>
          <a:prstGeom prst="rect">
            <a:avLst/>
          </a:prstGeom>
        </p:spPr>
      </p:pic>
      <p:pic>
        <p:nvPicPr>
          <p:cNvPr id="14" name="图片 13" descr="图片包含 图表&#10;&#10;描述已自动生成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785589" y="5064124"/>
            <a:ext cx="767148" cy="1793876"/>
          </a:xfrm>
          <a:prstGeom prst="rect">
            <a:avLst/>
          </a:prstGeom>
        </p:spPr>
      </p:pic>
      <p:pic>
        <p:nvPicPr>
          <p:cNvPr id="15" name="图片 14" descr="图片包含 背景图案&#10;&#10;描述已自动生成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260" y="894179"/>
            <a:ext cx="628834" cy="5963821"/>
          </a:xfrm>
          <a:prstGeom prst="rect">
            <a:avLst/>
          </a:prstGeom>
        </p:spPr>
      </p:pic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964800" y="3009599"/>
            <a:ext cx="5594400" cy="3029460"/>
          </a:xfrm>
        </p:spPr>
        <p:txBody>
          <a:bodyPr wrap="square" lIns="90000" tIns="46800" rIns="90000" bIns="46800" anchor="t">
            <a:normAutofit/>
          </a:bodyPr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20"/>
            </p:custDataLst>
          </p:nvPr>
        </p:nvSpPr>
        <p:spPr>
          <a:xfrm>
            <a:off x="1040400" y="2087408"/>
            <a:ext cx="4615200" cy="745474"/>
          </a:xfrm>
        </p:spPr>
        <p:txBody>
          <a:bodyPr wrap="none" lIns="90000" tIns="46800" rIns="90000" bIns="46800" anchor="ctr">
            <a:norm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80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79.xml"/><Relationship Id="rId18" Type="http://schemas.openxmlformats.org/officeDocument/2006/relationships/tags" Target="../tags/tag78.xml"/><Relationship Id="rId17" Type="http://schemas.openxmlformats.org/officeDocument/2006/relationships/tags" Target="../tags/tag77.xml"/><Relationship Id="rId16" Type="http://schemas.openxmlformats.org/officeDocument/2006/relationships/tags" Target="../tags/tag76.xml"/><Relationship Id="rId15" Type="http://schemas.openxmlformats.org/officeDocument/2006/relationships/tags" Target="../tags/tag75.xml"/><Relationship Id="rId14" Type="http://schemas.openxmlformats.org/officeDocument/2006/relationships/image" Target="../media/image4.png"/><Relationship Id="rId13" Type="http://schemas.openxmlformats.org/officeDocument/2006/relationships/tags" Target="../tags/tag74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3"/>
            </p:custDataLst>
          </p:nvPr>
        </p:nvPicPr>
        <p:blipFill rotWithShape="1">
          <a:blip r:embed="rId14">
            <a:alphaModFix amt="20000"/>
          </a:blip>
          <a:srcRect/>
          <a:stretch>
            <a:fillRect/>
          </a:stretch>
        </p:blipFill>
        <p:spPr>
          <a:xfrm>
            <a:off x="0" y="4698000"/>
            <a:ext cx="12192000" cy="2160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9" name="KSO_TEMPLATE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image" Target="../media/image13.png"/><Relationship Id="rId6" Type="http://schemas.openxmlformats.org/officeDocument/2006/relationships/tags" Target="../tags/tag84.xml"/><Relationship Id="rId5" Type="http://schemas.openxmlformats.org/officeDocument/2006/relationships/image" Target="../media/image12.png"/><Relationship Id="rId4" Type="http://schemas.openxmlformats.org/officeDocument/2006/relationships/tags" Target="../tags/tag83.xml"/><Relationship Id="rId3" Type="http://schemas.openxmlformats.org/officeDocument/2006/relationships/image" Target="../media/image11.png"/><Relationship Id="rId2" Type="http://schemas.openxmlformats.org/officeDocument/2006/relationships/tags" Target="../tags/tag82.xml"/><Relationship Id="rId10" Type="http://schemas.openxmlformats.org/officeDocument/2006/relationships/slideLayout" Target="../slideLayouts/slideLayout11.xml"/><Relationship Id="rId1" Type="http://schemas.openxmlformats.org/officeDocument/2006/relationships/tags" Target="../tags/tag8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46.xml"/><Relationship Id="rId8" Type="http://schemas.openxmlformats.org/officeDocument/2006/relationships/tags" Target="../tags/tag145.xml"/><Relationship Id="rId7" Type="http://schemas.openxmlformats.org/officeDocument/2006/relationships/tags" Target="../tags/tag144.xml"/><Relationship Id="rId6" Type="http://schemas.openxmlformats.org/officeDocument/2006/relationships/image" Target="../media/image13.png"/><Relationship Id="rId5" Type="http://schemas.openxmlformats.org/officeDocument/2006/relationships/tags" Target="../tags/tag143.xml"/><Relationship Id="rId4" Type="http://schemas.openxmlformats.org/officeDocument/2006/relationships/image" Target="../media/image12.png"/><Relationship Id="rId3" Type="http://schemas.openxmlformats.org/officeDocument/2006/relationships/tags" Target="../tags/tag142.xml"/><Relationship Id="rId2" Type="http://schemas.openxmlformats.org/officeDocument/2006/relationships/image" Target="../media/image11.png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141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52.xml"/><Relationship Id="rId8" Type="http://schemas.openxmlformats.org/officeDocument/2006/relationships/tags" Target="../tags/tag151.xml"/><Relationship Id="rId7" Type="http://schemas.openxmlformats.org/officeDocument/2006/relationships/tags" Target="../tags/tag150.xml"/><Relationship Id="rId6" Type="http://schemas.openxmlformats.org/officeDocument/2006/relationships/image" Target="../media/image13.png"/><Relationship Id="rId5" Type="http://schemas.openxmlformats.org/officeDocument/2006/relationships/tags" Target="../tags/tag149.xml"/><Relationship Id="rId4" Type="http://schemas.openxmlformats.org/officeDocument/2006/relationships/image" Target="../media/image12.png"/><Relationship Id="rId3" Type="http://schemas.openxmlformats.org/officeDocument/2006/relationships/tags" Target="../tags/tag148.xml"/><Relationship Id="rId2" Type="http://schemas.openxmlformats.org/officeDocument/2006/relationships/image" Target="../media/image11.png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14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58.xml"/><Relationship Id="rId8" Type="http://schemas.openxmlformats.org/officeDocument/2006/relationships/tags" Target="../tags/tag157.xml"/><Relationship Id="rId7" Type="http://schemas.openxmlformats.org/officeDocument/2006/relationships/tags" Target="../tags/tag156.xml"/><Relationship Id="rId6" Type="http://schemas.openxmlformats.org/officeDocument/2006/relationships/image" Target="../media/image13.png"/><Relationship Id="rId5" Type="http://schemas.openxmlformats.org/officeDocument/2006/relationships/tags" Target="../tags/tag155.xml"/><Relationship Id="rId4" Type="http://schemas.openxmlformats.org/officeDocument/2006/relationships/image" Target="../media/image12.png"/><Relationship Id="rId3" Type="http://schemas.openxmlformats.org/officeDocument/2006/relationships/tags" Target="../tags/tag154.xml"/><Relationship Id="rId2" Type="http://schemas.openxmlformats.org/officeDocument/2006/relationships/image" Target="../media/image11.png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15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64.xml"/><Relationship Id="rId8" Type="http://schemas.openxmlformats.org/officeDocument/2006/relationships/tags" Target="../tags/tag163.xml"/><Relationship Id="rId7" Type="http://schemas.openxmlformats.org/officeDocument/2006/relationships/tags" Target="../tags/tag162.xml"/><Relationship Id="rId6" Type="http://schemas.openxmlformats.org/officeDocument/2006/relationships/image" Target="../media/image13.png"/><Relationship Id="rId5" Type="http://schemas.openxmlformats.org/officeDocument/2006/relationships/tags" Target="../tags/tag161.xml"/><Relationship Id="rId4" Type="http://schemas.openxmlformats.org/officeDocument/2006/relationships/image" Target="../media/image12.png"/><Relationship Id="rId3" Type="http://schemas.openxmlformats.org/officeDocument/2006/relationships/tags" Target="../tags/tag160.xml"/><Relationship Id="rId2" Type="http://schemas.openxmlformats.org/officeDocument/2006/relationships/image" Target="../media/image11.png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159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70.xml"/><Relationship Id="rId8" Type="http://schemas.openxmlformats.org/officeDocument/2006/relationships/tags" Target="../tags/tag169.xml"/><Relationship Id="rId7" Type="http://schemas.openxmlformats.org/officeDocument/2006/relationships/tags" Target="../tags/tag168.xml"/><Relationship Id="rId6" Type="http://schemas.openxmlformats.org/officeDocument/2006/relationships/image" Target="../media/image13.png"/><Relationship Id="rId5" Type="http://schemas.openxmlformats.org/officeDocument/2006/relationships/tags" Target="../tags/tag167.xml"/><Relationship Id="rId4" Type="http://schemas.openxmlformats.org/officeDocument/2006/relationships/image" Target="../media/image12.png"/><Relationship Id="rId3" Type="http://schemas.openxmlformats.org/officeDocument/2006/relationships/tags" Target="../tags/tag166.xml"/><Relationship Id="rId2" Type="http://schemas.openxmlformats.org/officeDocument/2006/relationships/image" Target="../media/image11.png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165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76.xml"/><Relationship Id="rId8" Type="http://schemas.openxmlformats.org/officeDocument/2006/relationships/tags" Target="../tags/tag175.xml"/><Relationship Id="rId7" Type="http://schemas.openxmlformats.org/officeDocument/2006/relationships/tags" Target="../tags/tag174.xml"/><Relationship Id="rId6" Type="http://schemas.openxmlformats.org/officeDocument/2006/relationships/image" Target="../media/image13.png"/><Relationship Id="rId5" Type="http://schemas.openxmlformats.org/officeDocument/2006/relationships/tags" Target="../tags/tag173.xml"/><Relationship Id="rId4" Type="http://schemas.openxmlformats.org/officeDocument/2006/relationships/image" Target="../media/image12.png"/><Relationship Id="rId3" Type="http://schemas.openxmlformats.org/officeDocument/2006/relationships/tags" Target="../tags/tag172.xml"/><Relationship Id="rId2" Type="http://schemas.openxmlformats.org/officeDocument/2006/relationships/image" Target="../media/image11.png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17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82.xml"/><Relationship Id="rId8" Type="http://schemas.openxmlformats.org/officeDocument/2006/relationships/tags" Target="../tags/tag181.xml"/><Relationship Id="rId7" Type="http://schemas.openxmlformats.org/officeDocument/2006/relationships/tags" Target="../tags/tag180.xml"/><Relationship Id="rId6" Type="http://schemas.openxmlformats.org/officeDocument/2006/relationships/image" Target="../media/image13.png"/><Relationship Id="rId5" Type="http://schemas.openxmlformats.org/officeDocument/2006/relationships/tags" Target="../tags/tag179.xml"/><Relationship Id="rId4" Type="http://schemas.openxmlformats.org/officeDocument/2006/relationships/image" Target="../media/image12.png"/><Relationship Id="rId3" Type="http://schemas.openxmlformats.org/officeDocument/2006/relationships/tags" Target="../tags/tag178.xml"/><Relationship Id="rId2" Type="http://schemas.openxmlformats.org/officeDocument/2006/relationships/image" Target="../media/image11.png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177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187.xml"/><Relationship Id="rId7" Type="http://schemas.openxmlformats.org/officeDocument/2006/relationships/tags" Target="../tags/tag186.xml"/><Relationship Id="rId6" Type="http://schemas.openxmlformats.org/officeDocument/2006/relationships/image" Target="../media/image13.png"/><Relationship Id="rId5" Type="http://schemas.openxmlformats.org/officeDocument/2006/relationships/tags" Target="../tags/tag185.xml"/><Relationship Id="rId4" Type="http://schemas.openxmlformats.org/officeDocument/2006/relationships/image" Target="../media/image12.png"/><Relationship Id="rId3" Type="http://schemas.openxmlformats.org/officeDocument/2006/relationships/tags" Target="../tags/tag184.xml"/><Relationship Id="rId2" Type="http://schemas.openxmlformats.org/officeDocument/2006/relationships/image" Target="../media/image11.png"/><Relationship Id="rId1" Type="http://schemas.openxmlformats.org/officeDocument/2006/relationships/tags" Target="../tags/tag183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93.xml"/><Relationship Id="rId8" Type="http://schemas.openxmlformats.org/officeDocument/2006/relationships/tags" Target="../tags/tag192.xml"/><Relationship Id="rId7" Type="http://schemas.openxmlformats.org/officeDocument/2006/relationships/tags" Target="../tags/tag191.xml"/><Relationship Id="rId6" Type="http://schemas.openxmlformats.org/officeDocument/2006/relationships/image" Target="../media/image13.png"/><Relationship Id="rId5" Type="http://schemas.openxmlformats.org/officeDocument/2006/relationships/tags" Target="../tags/tag190.xml"/><Relationship Id="rId4" Type="http://schemas.openxmlformats.org/officeDocument/2006/relationships/image" Target="../media/image12.png"/><Relationship Id="rId3" Type="http://schemas.openxmlformats.org/officeDocument/2006/relationships/tags" Target="../tags/tag189.xml"/><Relationship Id="rId2" Type="http://schemas.openxmlformats.org/officeDocument/2006/relationships/image" Target="../media/image11.png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188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tags" Target="../tags/tag198.xml"/><Relationship Id="rId7" Type="http://schemas.openxmlformats.org/officeDocument/2006/relationships/image" Target="../media/image13.png"/><Relationship Id="rId6" Type="http://schemas.openxmlformats.org/officeDocument/2006/relationships/tags" Target="../tags/tag197.xml"/><Relationship Id="rId5" Type="http://schemas.openxmlformats.org/officeDocument/2006/relationships/image" Target="../media/image12.png"/><Relationship Id="rId4" Type="http://schemas.openxmlformats.org/officeDocument/2006/relationships/tags" Target="../tags/tag196.xml"/><Relationship Id="rId3" Type="http://schemas.openxmlformats.org/officeDocument/2006/relationships/image" Target="../media/image11.png"/><Relationship Id="rId2" Type="http://schemas.openxmlformats.org/officeDocument/2006/relationships/tags" Target="../tags/tag195.xml"/><Relationship Id="rId10" Type="http://schemas.openxmlformats.org/officeDocument/2006/relationships/slideLayout" Target="../slideLayouts/slideLayout11.xml"/><Relationship Id="rId1" Type="http://schemas.openxmlformats.org/officeDocument/2006/relationships/tags" Target="../tags/tag19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image" Target="../media/image13.png"/><Relationship Id="rId5" Type="http://schemas.openxmlformats.org/officeDocument/2006/relationships/tags" Target="../tags/tag89.xml"/><Relationship Id="rId4" Type="http://schemas.openxmlformats.org/officeDocument/2006/relationships/image" Target="../media/image12.png"/><Relationship Id="rId3" Type="http://schemas.openxmlformats.org/officeDocument/2006/relationships/tags" Target="../tags/tag88.xml"/><Relationship Id="rId2" Type="http://schemas.openxmlformats.org/officeDocument/2006/relationships/image" Target="../media/image11.png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8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image" Target="../media/image13.png"/><Relationship Id="rId5" Type="http://schemas.openxmlformats.org/officeDocument/2006/relationships/tags" Target="../tags/tag95.xml"/><Relationship Id="rId4" Type="http://schemas.openxmlformats.org/officeDocument/2006/relationships/image" Target="../media/image12.png"/><Relationship Id="rId3" Type="http://schemas.openxmlformats.org/officeDocument/2006/relationships/tags" Target="../tags/tag94.xml"/><Relationship Id="rId2" Type="http://schemas.openxmlformats.org/officeDocument/2006/relationships/image" Target="../media/image11.png"/><Relationship Id="rId11" Type="http://schemas.openxmlformats.org/officeDocument/2006/relationships/slideLayout" Target="../slideLayouts/slideLayout3.xml"/><Relationship Id="rId10" Type="http://schemas.openxmlformats.org/officeDocument/2006/relationships/tags" Target="../tags/tag99.xml"/><Relationship Id="rId1" Type="http://schemas.openxmlformats.org/officeDocument/2006/relationships/tags" Target="../tags/tag9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image" Target="../media/image13.png"/><Relationship Id="rId5" Type="http://schemas.openxmlformats.org/officeDocument/2006/relationships/tags" Target="../tags/tag102.xml"/><Relationship Id="rId4" Type="http://schemas.openxmlformats.org/officeDocument/2006/relationships/image" Target="../media/image12.png"/><Relationship Id="rId3" Type="http://schemas.openxmlformats.org/officeDocument/2006/relationships/tags" Target="../tags/tag101.xml"/><Relationship Id="rId2" Type="http://schemas.openxmlformats.org/officeDocument/2006/relationships/image" Target="../media/image11.png"/><Relationship Id="rId11" Type="http://schemas.openxmlformats.org/officeDocument/2006/relationships/slideLayout" Target="../slideLayouts/slideLayout3.xml"/><Relationship Id="rId10" Type="http://schemas.openxmlformats.org/officeDocument/2006/relationships/tags" Target="../tags/tag106.xml"/><Relationship Id="rId1" Type="http://schemas.openxmlformats.org/officeDocument/2006/relationships/tags" Target="../tags/tag10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image" Target="../media/image13.png"/><Relationship Id="rId5" Type="http://schemas.openxmlformats.org/officeDocument/2006/relationships/tags" Target="../tags/tag109.xml"/><Relationship Id="rId4" Type="http://schemas.openxmlformats.org/officeDocument/2006/relationships/image" Target="../media/image12.png"/><Relationship Id="rId3" Type="http://schemas.openxmlformats.org/officeDocument/2006/relationships/tags" Target="../tags/tag108.xml"/><Relationship Id="rId2" Type="http://schemas.openxmlformats.org/officeDocument/2006/relationships/image" Target="../media/image11.png"/><Relationship Id="rId11" Type="http://schemas.openxmlformats.org/officeDocument/2006/relationships/slideLayout" Target="../slideLayouts/slideLayout3.xml"/><Relationship Id="rId10" Type="http://schemas.openxmlformats.org/officeDocument/2006/relationships/tags" Target="../tags/tag113.xml"/><Relationship Id="rId1" Type="http://schemas.openxmlformats.org/officeDocument/2006/relationships/tags" Target="../tags/tag10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image" Target="../media/image13.png"/><Relationship Id="rId5" Type="http://schemas.openxmlformats.org/officeDocument/2006/relationships/tags" Target="../tags/tag116.xml"/><Relationship Id="rId4" Type="http://schemas.openxmlformats.org/officeDocument/2006/relationships/image" Target="../media/image12.png"/><Relationship Id="rId3" Type="http://schemas.openxmlformats.org/officeDocument/2006/relationships/tags" Target="../tags/tag115.xml"/><Relationship Id="rId2" Type="http://schemas.openxmlformats.org/officeDocument/2006/relationships/image" Target="../media/image11.png"/><Relationship Id="rId11" Type="http://schemas.openxmlformats.org/officeDocument/2006/relationships/slideLayout" Target="../slideLayouts/slideLayout3.xml"/><Relationship Id="rId10" Type="http://schemas.openxmlformats.org/officeDocument/2006/relationships/tags" Target="../tags/tag120.xml"/><Relationship Id="rId1" Type="http://schemas.openxmlformats.org/officeDocument/2006/relationships/tags" Target="../tags/tag11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image" Target="../media/image13.png"/><Relationship Id="rId5" Type="http://schemas.openxmlformats.org/officeDocument/2006/relationships/tags" Target="../tags/tag123.xml"/><Relationship Id="rId4" Type="http://schemas.openxmlformats.org/officeDocument/2006/relationships/image" Target="../media/image12.png"/><Relationship Id="rId3" Type="http://schemas.openxmlformats.org/officeDocument/2006/relationships/tags" Target="../tags/tag122.xml"/><Relationship Id="rId2" Type="http://schemas.openxmlformats.org/officeDocument/2006/relationships/image" Target="../media/image11.png"/><Relationship Id="rId11" Type="http://schemas.openxmlformats.org/officeDocument/2006/relationships/slideLayout" Target="../slideLayouts/slideLayout3.xml"/><Relationship Id="rId10" Type="http://schemas.openxmlformats.org/officeDocument/2006/relationships/tags" Target="../tags/tag127.xml"/><Relationship Id="rId1" Type="http://schemas.openxmlformats.org/officeDocument/2006/relationships/tags" Target="../tags/tag12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tags" Target="../tags/tag132.xml"/><Relationship Id="rId7" Type="http://schemas.openxmlformats.org/officeDocument/2006/relationships/tags" Target="../tags/tag131.xml"/><Relationship Id="rId6" Type="http://schemas.openxmlformats.org/officeDocument/2006/relationships/image" Target="../media/image13.png"/><Relationship Id="rId5" Type="http://schemas.openxmlformats.org/officeDocument/2006/relationships/tags" Target="../tags/tag130.xml"/><Relationship Id="rId4" Type="http://schemas.openxmlformats.org/officeDocument/2006/relationships/image" Target="../media/image12.png"/><Relationship Id="rId3" Type="http://schemas.openxmlformats.org/officeDocument/2006/relationships/tags" Target="../tags/tag129.xml"/><Relationship Id="rId2" Type="http://schemas.openxmlformats.org/officeDocument/2006/relationships/image" Target="../media/image11.png"/><Relationship Id="rId11" Type="http://schemas.openxmlformats.org/officeDocument/2006/relationships/slideLayout" Target="../slideLayouts/slideLayout3.xml"/><Relationship Id="rId10" Type="http://schemas.openxmlformats.org/officeDocument/2006/relationships/tags" Target="../tags/tag134.xml"/><Relationship Id="rId1" Type="http://schemas.openxmlformats.org/officeDocument/2006/relationships/tags" Target="../tags/tag128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40.xml"/><Relationship Id="rId8" Type="http://schemas.openxmlformats.org/officeDocument/2006/relationships/tags" Target="../tags/tag139.xml"/><Relationship Id="rId7" Type="http://schemas.openxmlformats.org/officeDocument/2006/relationships/tags" Target="../tags/tag138.xml"/><Relationship Id="rId6" Type="http://schemas.openxmlformats.org/officeDocument/2006/relationships/image" Target="../media/image13.png"/><Relationship Id="rId5" Type="http://schemas.openxmlformats.org/officeDocument/2006/relationships/tags" Target="../tags/tag137.xml"/><Relationship Id="rId4" Type="http://schemas.openxmlformats.org/officeDocument/2006/relationships/image" Target="../media/image12.png"/><Relationship Id="rId3" Type="http://schemas.openxmlformats.org/officeDocument/2006/relationships/tags" Target="../tags/tag136.xml"/><Relationship Id="rId2" Type="http://schemas.openxmlformats.org/officeDocument/2006/relationships/image" Target="../media/image11.png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1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950595" y="1391285"/>
            <a:ext cx="10291445" cy="1918970"/>
          </a:xfrm>
        </p:spPr>
        <p:txBody>
          <a:bodyPr/>
          <a:p>
            <a:r>
              <a:rPr lang="zh-CN" altLang="en-US" sz="4800" dirty="0">
                <a:solidFill>
                  <a:schemeClr val="bg1"/>
                </a:solidFill>
              </a:rPr>
              <a:t>2024 网民网络安全感满意度</a:t>
            </a:r>
            <a:br>
              <a:rPr lang="zh-CN" altLang="en-US" sz="4800" dirty="0">
                <a:solidFill>
                  <a:schemeClr val="bg1"/>
                </a:solidFill>
              </a:rPr>
            </a:br>
            <a:r>
              <a:rPr lang="zh-CN" altLang="en-US" sz="4800" dirty="0">
                <a:solidFill>
                  <a:schemeClr val="bg1"/>
                </a:solidFill>
              </a:rPr>
              <a:t>调查活动样本采集工作动员会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34645" y="395605"/>
            <a:ext cx="3004820" cy="995045"/>
            <a:chOff x="6986" y="637"/>
            <a:chExt cx="5311" cy="1808"/>
          </a:xfrm>
        </p:grpSpPr>
        <p:pic>
          <p:nvPicPr>
            <p:cNvPr id="11" name="图片 10" descr="网安联志愿logo-描边_画板 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0627" y="742"/>
              <a:ext cx="1671" cy="1600"/>
            </a:xfrm>
            <a:prstGeom prst="rect">
              <a:avLst/>
            </a:prstGeom>
          </p:spPr>
        </p:pic>
        <p:pic>
          <p:nvPicPr>
            <p:cNvPr id="7" name="图片 6" descr="网安联logo-描边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6986" y="707"/>
              <a:ext cx="1300" cy="1670"/>
            </a:xfrm>
            <a:prstGeom prst="rect">
              <a:avLst/>
            </a:prstGeom>
          </p:spPr>
        </p:pic>
        <p:pic>
          <p:nvPicPr>
            <p:cNvPr id="19" name="图片 18" descr="E:\工作\logo\logo\调查活动logo-01.png调查活动logo-0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rcRect/>
            <a:stretch>
              <a:fillRect/>
            </a:stretch>
          </p:blipFill>
          <p:spPr>
            <a:xfrm>
              <a:off x="8398" y="637"/>
              <a:ext cx="2225" cy="1809"/>
            </a:xfrm>
            <a:prstGeom prst="rect">
              <a:avLst/>
            </a:prstGeom>
          </p:spPr>
        </p:pic>
      </p:grpSp>
      <p:sp>
        <p:nvSpPr>
          <p:cNvPr id="8" name="署名"/>
          <p:cNvSpPr>
            <a:spLocks noGrp="1"/>
          </p:cNvSpPr>
          <p:nvPr>
            <p:ph type="body" sz="quarter" idx="17"/>
            <p:custDataLst>
              <p:tags r:id="rId8"/>
            </p:custDataLst>
          </p:nvPr>
        </p:nvSpPr>
        <p:spPr>
          <a:xfrm>
            <a:off x="3999230" y="3723640"/>
            <a:ext cx="4064635" cy="838835"/>
          </a:xfrm>
        </p:spPr>
        <p:txBody>
          <a:bodyPr>
            <a:normAutofit lnSpcReduction="20000"/>
          </a:bodyPr>
          <a:p>
            <a:r>
              <a:rPr lang="zh-CN" altLang="en-US"/>
              <a:t>组委会秘书处</a:t>
            </a:r>
            <a:endParaRPr lang="en-US" altLang="zh-CN"/>
          </a:p>
          <a:p>
            <a:r>
              <a:rPr lang="en-US" altLang="zh-CN"/>
              <a:t>2024</a:t>
            </a:r>
            <a:r>
              <a:rPr lang="zh-CN" altLang="en-US"/>
              <a:t>年</a:t>
            </a:r>
            <a:r>
              <a:rPr lang="en-US" altLang="zh-CN"/>
              <a:t>7</a:t>
            </a:r>
            <a:r>
              <a:rPr lang="zh-CN" altLang="en-US"/>
              <a:t>月</a:t>
            </a:r>
            <a:r>
              <a:rPr lang="en-US" altLang="zh-CN"/>
              <a:t>4</a:t>
            </a:r>
            <a:r>
              <a:rPr lang="zh-CN" altLang="en-US"/>
              <a:t>日</a:t>
            </a:r>
            <a:endParaRPr lang="zh-CN" altLang="en-US"/>
          </a:p>
        </p:txBody>
      </p:sp>
    </p:spTree>
    <p:custDataLst>
      <p:tags r:id="rId9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06425" y="395605"/>
            <a:ext cx="3004820" cy="995045"/>
            <a:chOff x="6986" y="637"/>
            <a:chExt cx="5311" cy="1808"/>
          </a:xfrm>
        </p:grpSpPr>
        <p:pic>
          <p:nvPicPr>
            <p:cNvPr id="11" name="图片 10" descr="网安联志愿logo-描边_画板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0627" y="742"/>
              <a:ext cx="1671" cy="1600"/>
            </a:xfrm>
            <a:prstGeom prst="rect">
              <a:avLst/>
            </a:prstGeom>
          </p:spPr>
        </p:pic>
        <p:pic>
          <p:nvPicPr>
            <p:cNvPr id="18" name="图片 17" descr="网安联logo-描边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986" y="707"/>
              <a:ext cx="1300" cy="1670"/>
            </a:xfrm>
            <a:prstGeom prst="rect">
              <a:avLst/>
            </a:prstGeom>
          </p:spPr>
        </p:pic>
        <p:pic>
          <p:nvPicPr>
            <p:cNvPr id="19" name="图片 18" descr="E:\工作\logo\logo\调查活动logo-01.png调查活动logo-0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>
            <a:xfrm>
              <a:off x="8398" y="637"/>
              <a:ext cx="2225" cy="1809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-63500" y="3754755"/>
            <a:ext cx="12192000" cy="15551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孙甲子</a:t>
            </a:r>
            <a:endParaRPr lang="zh-CN" altLang="en-US" sz="40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黑龙江省网络安全协会 会长</a:t>
            </a:r>
            <a:endParaRPr lang="zh-CN" altLang="en-US" sz="28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26670" y="1717040"/>
            <a:ext cx="12192635" cy="17119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2023年调查</a:t>
            </a:r>
            <a:r>
              <a:rPr lang="zh-CN" alt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活动优秀发起单位、</a:t>
            </a:r>
            <a:endParaRPr lang="zh-CN" altLang="en-US" sz="5400" b="1" dirty="0">
              <a:solidFill>
                <a:schemeClr val="accent5">
                  <a:lumMod val="40000"/>
                  <a:lumOff val="6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  <a:p>
            <a:pPr algn="ctr"/>
            <a:r>
              <a:rPr lang="zh-CN" alt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核心发起单位代表发言</a:t>
            </a:r>
            <a:endParaRPr lang="zh-CN" altLang="en-US" sz="5400" b="1" dirty="0">
              <a:solidFill>
                <a:schemeClr val="accent5">
                  <a:lumMod val="40000"/>
                  <a:lumOff val="6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06425" y="395605"/>
            <a:ext cx="3004820" cy="995045"/>
            <a:chOff x="6986" y="637"/>
            <a:chExt cx="5311" cy="1808"/>
          </a:xfrm>
        </p:grpSpPr>
        <p:pic>
          <p:nvPicPr>
            <p:cNvPr id="11" name="图片 10" descr="网安联志愿logo-描边_画板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0627" y="742"/>
              <a:ext cx="1671" cy="1600"/>
            </a:xfrm>
            <a:prstGeom prst="rect">
              <a:avLst/>
            </a:prstGeom>
          </p:spPr>
        </p:pic>
        <p:pic>
          <p:nvPicPr>
            <p:cNvPr id="18" name="图片 17" descr="网安联logo-描边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986" y="707"/>
              <a:ext cx="1300" cy="1670"/>
            </a:xfrm>
            <a:prstGeom prst="rect">
              <a:avLst/>
            </a:prstGeom>
          </p:spPr>
        </p:pic>
        <p:pic>
          <p:nvPicPr>
            <p:cNvPr id="19" name="图片 18" descr="E:\工作\logo\logo\调查活动logo-01.png调查活动logo-0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>
            <a:xfrm>
              <a:off x="8398" y="637"/>
              <a:ext cx="2225" cy="1809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-63500" y="3754755"/>
            <a:ext cx="12192000" cy="15551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胡俊涛</a:t>
            </a:r>
            <a:endParaRPr lang="zh-CN" altLang="en-US" sz="40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郑州市网络安全协会 秘书长</a:t>
            </a:r>
            <a:endParaRPr lang="zh-CN" altLang="en-US" sz="28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26670" y="1717040"/>
            <a:ext cx="12192635" cy="17119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2023年调查</a:t>
            </a:r>
            <a:r>
              <a:rPr lang="zh-CN" alt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活动优秀发起单位、</a:t>
            </a:r>
            <a:endParaRPr lang="zh-CN" altLang="en-US" sz="5400" b="1" dirty="0">
              <a:solidFill>
                <a:schemeClr val="accent5">
                  <a:lumMod val="40000"/>
                  <a:lumOff val="6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  <a:p>
            <a:pPr algn="ctr"/>
            <a:r>
              <a:rPr lang="zh-CN" alt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核心发起单位代表发言</a:t>
            </a:r>
            <a:endParaRPr lang="zh-CN" altLang="en-US" sz="5400" b="1" dirty="0">
              <a:solidFill>
                <a:schemeClr val="accent5">
                  <a:lumMod val="40000"/>
                  <a:lumOff val="6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06425" y="395605"/>
            <a:ext cx="3004820" cy="995045"/>
            <a:chOff x="6986" y="637"/>
            <a:chExt cx="5311" cy="1808"/>
          </a:xfrm>
        </p:grpSpPr>
        <p:pic>
          <p:nvPicPr>
            <p:cNvPr id="11" name="图片 10" descr="网安联志愿logo-描边_画板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0627" y="742"/>
              <a:ext cx="1671" cy="1600"/>
            </a:xfrm>
            <a:prstGeom prst="rect">
              <a:avLst/>
            </a:prstGeom>
          </p:spPr>
        </p:pic>
        <p:pic>
          <p:nvPicPr>
            <p:cNvPr id="18" name="图片 17" descr="网安联logo-描边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986" y="707"/>
              <a:ext cx="1300" cy="1670"/>
            </a:xfrm>
            <a:prstGeom prst="rect">
              <a:avLst/>
            </a:prstGeom>
          </p:spPr>
        </p:pic>
        <p:pic>
          <p:nvPicPr>
            <p:cNvPr id="19" name="图片 18" descr="E:\工作\logo\logo\调查活动logo-01.png调查活动logo-0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>
            <a:xfrm>
              <a:off x="8398" y="637"/>
              <a:ext cx="2225" cy="1809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-63500" y="3754755"/>
            <a:ext cx="12192000" cy="15551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吴文涛</a:t>
            </a:r>
            <a:endParaRPr lang="zh-CN" altLang="en-US" sz="40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安徽省信息网络安全协会 秘书长</a:t>
            </a:r>
            <a:endParaRPr lang="zh-CN" altLang="en-US" sz="28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26670" y="1717040"/>
            <a:ext cx="12192635" cy="17119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2023年调查</a:t>
            </a:r>
            <a:r>
              <a:rPr lang="zh-CN" alt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活动优秀发起单位、</a:t>
            </a:r>
            <a:endParaRPr lang="zh-CN" altLang="en-US" sz="5400" b="1" dirty="0">
              <a:solidFill>
                <a:schemeClr val="accent5">
                  <a:lumMod val="40000"/>
                  <a:lumOff val="6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  <a:p>
            <a:pPr algn="ctr"/>
            <a:r>
              <a:rPr lang="zh-CN" alt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核心发起单位代表发言</a:t>
            </a:r>
            <a:endParaRPr lang="zh-CN" altLang="en-US" sz="5400" b="1" dirty="0">
              <a:solidFill>
                <a:schemeClr val="accent5">
                  <a:lumMod val="40000"/>
                  <a:lumOff val="6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06425" y="395605"/>
            <a:ext cx="3004820" cy="995045"/>
            <a:chOff x="6986" y="637"/>
            <a:chExt cx="5311" cy="1808"/>
          </a:xfrm>
        </p:grpSpPr>
        <p:pic>
          <p:nvPicPr>
            <p:cNvPr id="11" name="图片 10" descr="网安联志愿logo-描边_画板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0627" y="742"/>
              <a:ext cx="1671" cy="1600"/>
            </a:xfrm>
            <a:prstGeom prst="rect">
              <a:avLst/>
            </a:prstGeom>
          </p:spPr>
        </p:pic>
        <p:pic>
          <p:nvPicPr>
            <p:cNvPr id="18" name="图片 17" descr="网安联logo-描边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986" y="707"/>
              <a:ext cx="1300" cy="1670"/>
            </a:xfrm>
            <a:prstGeom prst="rect">
              <a:avLst/>
            </a:prstGeom>
          </p:spPr>
        </p:pic>
        <p:pic>
          <p:nvPicPr>
            <p:cNvPr id="19" name="图片 18" descr="E:\工作\logo\logo\调查活动logo-01.png调查活动logo-0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>
            <a:xfrm>
              <a:off x="8398" y="637"/>
              <a:ext cx="2225" cy="1809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-63500" y="3754755"/>
            <a:ext cx="12192000" cy="15551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杨煜余</a:t>
            </a:r>
            <a:endParaRPr lang="zh-CN" altLang="en-US" sz="40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珠海市香洲区童心艺术团 负责人</a:t>
            </a:r>
            <a:endParaRPr lang="zh-CN" altLang="en-US" sz="28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26670" y="1717040"/>
            <a:ext cx="12192635" cy="17119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2023调查</a:t>
            </a:r>
            <a:r>
              <a:rPr lang="zh-CN" alt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活动优秀志愿服务团队</a:t>
            </a:r>
            <a:endParaRPr lang="zh-CN" altLang="en-US" sz="5400" b="1" dirty="0">
              <a:solidFill>
                <a:schemeClr val="accent5">
                  <a:lumMod val="40000"/>
                  <a:lumOff val="6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  <a:p>
            <a:pPr algn="ctr"/>
            <a:r>
              <a:rPr lang="zh-CN" alt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代表发言</a:t>
            </a:r>
            <a:endParaRPr lang="zh-CN" altLang="en-US" sz="5400" b="1" dirty="0">
              <a:solidFill>
                <a:schemeClr val="accent5">
                  <a:lumMod val="40000"/>
                  <a:lumOff val="6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06425" y="395605"/>
            <a:ext cx="3004820" cy="995045"/>
            <a:chOff x="6986" y="637"/>
            <a:chExt cx="5311" cy="1808"/>
          </a:xfrm>
        </p:grpSpPr>
        <p:pic>
          <p:nvPicPr>
            <p:cNvPr id="11" name="图片 10" descr="网安联志愿logo-描边_画板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0627" y="742"/>
              <a:ext cx="1671" cy="1600"/>
            </a:xfrm>
            <a:prstGeom prst="rect">
              <a:avLst/>
            </a:prstGeom>
          </p:spPr>
        </p:pic>
        <p:pic>
          <p:nvPicPr>
            <p:cNvPr id="18" name="图片 17" descr="网安联logo-描边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986" y="707"/>
              <a:ext cx="1300" cy="1670"/>
            </a:xfrm>
            <a:prstGeom prst="rect">
              <a:avLst/>
            </a:prstGeom>
          </p:spPr>
        </p:pic>
        <p:pic>
          <p:nvPicPr>
            <p:cNvPr id="19" name="图片 18" descr="E:\工作\logo\logo\调查活动logo-01.png调查活动logo-0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>
            <a:xfrm>
              <a:off x="8398" y="637"/>
              <a:ext cx="2225" cy="1809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-63500" y="3754755"/>
            <a:ext cx="12192000" cy="15551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陈子力</a:t>
            </a:r>
            <a:endParaRPr lang="zh-CN" altLang="en-US" sz="40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广东技术师范大学网络安全科普科创协会</a:t>
            </a:r>
            <a:r>
              <a:rPr lang="en-US" altLang="zh-CN" sz="28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 </a:t>
            </a:r>
            <a:r>
              <a:rPr lang="zh-CN" altLang="en-US" sz="28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会长</a:t>
            </a:r>
            <a:endParaRPr lang="zh-CN" altLang="en-US" sz="28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26670" y="1717040"/>
            <a:ext cx="12192635" cy="17119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2023调查</a:t>
            </a:r>
            <a:r>
              <a:rPr lang="zh-CN" alt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活动优秀志愿服务团队</a:t>
            </a:r>
            <a:endParaRPr lang="zh-CN" altLang="en-US" sz="5400" b="1" dirty="0">
              <a:solidFill>
                <a:schemeClr val="accent5">
                  <a:lumMod val="40000"/>
                  <a:lumOff val="6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  <a:p>
            <a:pPr algn="ctr"/>
            <a:r>
              <a:rPr lang="zh-CN" alt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代表发言</a:t>
            </a:r>
            <a:endParaRPr lang="zh-CN" altLang="en-US" sz="5400" b="1" dirty="0">
              <a:solidFill>
                <a:schemeClr val="accent5">
                  <a:lumMod val="40000"/>
                  <a:lumOff val="6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06425" y="395605"/>
            <a:ext cx="3004820" cy="995045"/>
            <a:chOff x="6986" y="637"/>
            <a:chExt cx="5311" cy="1808"/>
          </a:xfrm>
        </p:grpSpPr>
        <p:pic>
          <p:nvPicPr>
            <p:cNvPr id="11" name="图片 10" descr="网安联志愿logo-描边_画板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0627" y="742"/>
              <a:ext cx="1671" cy="1600"/>
            </a:xfrm>
            <a:prstGeom prst="rect">
              <a:avLst/>
            </a:prstGeom>
          </p:spPr>
        </p:pic>
        <p:pic>
          <p:nvPicPr>
            <p:cNvPr id="18" name="图片 17" descr="网安联logo-描边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986" y="707"/>
              <a:ext cx="1300" cy="1670"/>
            </a:xfrm>
            <a:prstGeom prst="rect">
              <a:avLst/>
            </a:prstGeom>
          </p:spPr>
        </p:pic>
        <p:pic>
          <p:nvPicPr>
            <p:cNvPr id="19" name="图片 18" descr="E:\工作\logo\logo\调查活动logo-01.png调查活动logo-0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>
            <a:xfrm>
              <a:off x="8398" y="637"/>
              <a:ext cx="2225" cy="1809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-63500" y="3754755"/>
            <a:ext cx="12192000" cy="15551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古梓辰</a:t>
            </a:r>
            <a:endParaRPr lang="zh-CN" altLang="en-US" sz="40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五华县爱心志愿服务队 队长</a:t>
            </a:r>
            <a:endParaRPr lang="zh-CN" altLang="en-US" sz="28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26670" y="1717040"/>
            <a:ext cx="12192635" cy="17119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2023调查</a:t>
            </a:r>
            <a:r>
              <a:rPr lang="zh-CN" alt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活动优秀志愿服务团队</a:t>
            </a:r>
            <a:endParaRPr lang="zh-CN" altLang="en-US" sz="5400" b="1" dirty="0">
              <a:solidFill>
                <a:schemeClr val="accent5">
                  <a:lumMod val="40000"/>
                  <a:lumOff val="6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  <a:p>
            <a:pPr algn="ctr"/>
            <a:r>
              <a:rPr lang="zh-CN" alt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代表发言</a:t>
            </a:r>
            <a:endParaRPr lang="zh-CN" altLang="en-US" sz="5400" b="1" dirty="0">
              <a:solidFill>
                <a:schemeClr val="accent5">
                  <a:lumMod val="40000"/>
                  <a:lumOff val="6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06425" y="395605"/>
            <a:ext cx="3004820" cy="995045"/>
            <a:chOff x="6986" y="637"/>
            <a:chExt cx="5311" cy="1808"/>
          </a:xfrm>
        </p:grpSpPr>
        <p:pic>
          <p:nvPicPr>
            <p:cNvPr id="11" name="图片 10" descr="网安联志愿logo-描边_画板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0627" y="742"/>
              <a:ext cx="1671" cy="1600"/>
            </a:xfrm>
            <a:prstGeom prst="rect">
              <a:avLst/>
            </a:prstGeom>
          </p:spPr>
        </p:pic>
        <p:pic>
          <p:nvPicPr>
            <p:cNvPr id="18" name="图片 17" descr="网安联logo-描边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986" y="707"/>
              <a:ext cx="1300" cy="1670"/>
            </a:xfrm>
            <a:prstGeom prst="rect">
              <a:avLst/>
            </a:prstGeom>
          </p:spPr>
        </p:pic>
        <p:pic>
          <p:nvPicPr>
            <p:cNvPr id="19" name="图片 18" descr="E:\工作\logo\logo\调查活动logo-01.png调查活动logo-0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>
            <a:xfrm>
              <a:off x="8398" y="637"/>
              <a:ext cx="2225" cy="1809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-63500" y="3754755"/>
            <a:ext cx="12192000" cy="15551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张瑞芳</a:t>
            </a:r>
            <a:endParaRPr lang="zh-CN" altLang="en-US" sz="40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蚂蚁力量儿童义工团 公益推广员</a:t>
            </a:r>
            <a:endParaRPr lang="zh-CN" altLang="en-US" sz="28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26670" y="1717040"/>
            <a:ext cx="12192635" cy="17119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2024</a:t>
            </a:r>
            <a:r>
              <a:rPr lang="zh-CN" alt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年联合发起单位</a:t>
            </a:r>
            <a:endParaRPr lang="zh-CN" altLang="en-US" sz="5400" b="1" dirty="0">
              <a:solidFill>
                <a:schemeClr val="accent5">
                  <a:lumMod val="40000"/>
                  <a:lumOff val="6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  <a:p>
            <a:pPr algn="ctr"/>
            <a:r>
              <a:rPr lang="zh-CN" alt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志愿服务团队代表发言</a:t>
            </a:r>
            <a:endParaRPr lang="zh-CN" altLang="en-US" sz="5400" b="1" dirty="0">
              <a:solidFill>
                <a:schemeClr val="accent5">
                  <a:lumMod val="40000"/>
                  <a:lumOff val="6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06425" y="395605"/>
            <a:ext cx="3004820" cy="995045"/>
            <a:chOff x="6986" y="637"/>
            <a:chExt cx="5311" cy="1808"/>
          </a:xfrm>
        </p:grpSpPr>
        <p:pic>
          <p:nvPicPr>
            <p:cNvPr id="11" name="图片 10" descr="网安联志愿logo-描边_画板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0627" y="742"/>
              <a:ext cx="1671" cy="1600"/>
            </a:xfrm>
            <a:prstGeom prst="rect">
              <a:avLst/>
            </a:prstGeom>
          </p:spPr>
        </p:pic>
        <p:pic>
          <p:nvPicPr>
            <p:cNvPr id="18" name="图片 17" descr="网安联logo-描边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986" y="707"/>
              <a:ext cx="1300" cy="1670"/>
            </a:xfrm>
            <a:prstGeom prst="rect">
              <a:avLst/>
            </a:prstGeom>
          </p:spPr>
        </p:pic>
        <p:pic>
          <p:nvPicPr>
            <p:cNvPr id="19" name="图片 18" descr="E:\工作\logo\logo\调查活动logo-01.png调查活动logo-0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>
            <a:xfrm>
              <a:off x="8398" y="637"/>
              <a:ext cx="2225" cy="1809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0" y="2748280"/>
            <a:ext cx="12192635" cy="13614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8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互动答疑 </a:t>
            </a:r>
            <a:endParaRPr lang="zh-CN" altLang="en-US" sz="8800" b="1" dirty="0">
              <a:solidFill>
                <a:schemeClr val="accent5">
                  <a:lumMod val="40000"/>
                  <a:lumOff val="6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03670" y="0"/>
            <a:ext cx="568833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 dirty="0">
                <a:solidFill>
                  <a:schemeClr val="bg1"/>
                </a:solidFill>
                <a:sym typeface="+mn-ea"/>
              </a:rPr>
              <a:t>2024 网民网络安全感满意度</a:t>
            </a:r>
            <a:br>
              <a:rPr lang="zh-CN" altLang="en-US" sz="3200" b="1" dirty="0">
                <a:solidFill>
                  <a:schemeClr val="bg1"/>
                </a:solidFill>
                <a:sym typeface="+mn-ea"/>
              </a:rPr>
            </a:br>
            <a:r>
              <a:rPr lang="zh-CN" altLang="en-US" sz="3200" b="1" dirty="0">
                <a:solidFill>
                  <a:schemeClr val="bg1"/>
                </a:solidFill>
                <a:sym typeface="+mn-ea"/>
              </a:rPr>
              <a:t>调查活动样本采集工作动员会</a:t>
            </a:r>
            <a:endParaRPr lang="zh-CN" altLang="en-US" sz="3200" b="1" dirty="0">
              <a:solidFill>
                <a:schemeClr val="bg1"/>
              </a:solidFill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06425" y="395605"/>
            <a:ext cx="3004820" cy="995045"/>
            <a:chOff x="6986" y="637"/>
            <a:chExt cx="5311" cy="1808"/>
          </a:xfrm>
        </p:grpSpPr>
        <p:pic>
          <p:nvPicPr>
            <p:cNvPr id="11" name="图片 10" descr="网安联志愿logo-描边_画板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0627" y="742"/>
              <a:ext cx="1671" cy="1600"/>
            </a:xfrm>
            <a:prstGeom prst="rect">
              <a:avLst/>
            </a:prstGeom>
          </p:spPr>
        </p:pic>
        <p:pic>
          <p:nvPicPr>
            <p:cNvPr id="18" name="图片 17" descr="网安联logo-描边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986" y="707"/>
              <a:ext cx="1300" cy="1670"/>
            </a:xfrm>
            <a:prstGeom prst="rect">
              <a:avLst/>
            </a:prstGeom>
          </p:spPr>
        </p:pic>
        <p:pic>
          <p:nvPicPr>
            <p:cNvPr id="19" name="图片 18" descr="E:\工作\logo\logo\调查活动logo-01.png调查活动logo-0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>
            <a:xfrm>
              <a:off x="8398" y="637"/>
              <a:ext cx="2225" cy="1809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0" y="3429000"/>
            <a:ext cx="12291060" cy="2225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严明</a:t>
            </a:r>
            <a:endParaRPr lang="zh-CN" altLang="en-US" sz="60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调查活动组委会主任</a:t>
            </a:r>
            <a:endParaRPr lang="zh-CN" altLang="en-US" sz="36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公安部第一、三研究所原所长</a:t>
            </a:r>
            <a:endParaRPr lang="zh-CN" altLang="en-US" sz="36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  <a:p>
            <a:pPr algn="ctr"/>
            <a:endParaRPr lang="zh-CN" altLang="en-US" sz="2800" b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字魂160号-檀宋" panose="00000500000000000000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-635" y="1390650"/>
            <a:ext cx="12192635" cy="13614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8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总结</a:t>
            </a:r>
            <a:r>
              <a:rPr lang="zh-CN" altLang="en-US" sz="8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讲话</a:t>
            </a:r>
            <a:endParaRPr lang="zh-CN" altLang="en-US" sz="8800" b="1" dirty="0">
              <a:solidFill>
                <a:schemeClr val="accent5">
                  <a:lumMod val="40000"/>
                  <a:lumOff val="6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950595" y="1391285"/>
            <a:ext cx="10291445" cy="1918970"/>
          </a:xfrm>
        </p:spPr>
        <p:txBody>
          <a:bodyPr/>
          <a:p>
            <a:r>
              <a:rPr lang="zh-CN" altLang="en-US" sz="4800" dirty="0">
                <a:solidFill>
                  <a:schemeClr val="bg1"/>
                </a:solidFill>
              </a:rPr>
              <a:t>2024 网民网络安全感满意度</a:t>
            </a:r>
            <a:br>
              <a:rPr lang="zh-CN" altLang="en-US" sz="4800" dirty="0">
                <a:solidFill>
                  <a:schemeClr val="bg1"/>
                </a:solidFill>
              </a:rPr>
            </a:br>
            <a:r>
              <a:rPr lang="zh-CN" altLang="en-US" sz="4800" dirty="0">
                <a:solidFill>
                  <a:schemeClr val="bg1"/>
                </a:solidFill>
              </a:rPr>
              <a:t>调查活动样本采集工作动员会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34645" y="395605"/>
            <a:ext cx="3004820" cy="995045"/>
            <a:chOff x="6986" y="637"/>
            <a:chExt cx="5311" cy="1808"/>
          </a:xfrm>
        </p:grpSpPr>
        <p:pic>
          <p:nvPicPr>
            <p:cNvPr id="11" name="图片 10" descr="网安联志愿logo-描边_画板 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0627" y="742"/>
              <a:ext cx="1671" cy="1600"/>
            </a:xfrm>
            <a:prstGeom prst="rect">
              <a:avLst/>
            </a:prstGeom>
          </p:spPr>
        </p:pic>
        <p:pic>
          <p:nvPicPr>
            <p:cNvPr id="7" name="图片 6" descr="网安联logo-描边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6986" y="707"/>
              <a:ext cx="1300" cy="1670"/>
            </a:xfrm>
            <a:prstGeom prst="rect">
              <a:avLst/>
            </a:prstGeom>
          </p:spPr>
        </p:pic>
        <p:pic>
          <p:nvPicPr>
            <p:cNvPr id="19" name="图片 18" descr="E:\工作\logo\logo\调查活动logo-01.png调查活动logo-0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rcRect/>
            <a:stretch>
              <a:fillRect/>
            </a:stretch>
          </p:blipFill>
          <p:spPr>
            <a:xfrm>
              <a:off x="8398" y="637"/>
              <a:ext cx="2225" cy="1809"/>
            </a:xfrm>
            <a:prstGeom prst="rect">
              <a:avLst/>
            </a:prstGeom>
          </p:spPr>
        </p:pic>
      </p:grpSp>
      <p:sp>
        <p:nvSpPr>
          <p:cNvPr id="8" name="署名"/>
          <p:cNvSpPr>
            <a:spLocks noGrp="1"/>
          </p:cNvSpPr>
          <p:nvPr>
            <p:ph type="body" sz="quarter" idx="17"/>
            <p:custDataLst>
              <p:tags r:id="rId8"/>
            </p:custDataLst>
          </p:nvPr>
        </p:nvSpPr>
        <p:spPr>
          <a:xfrm>
            <a:off x="3999230" y="3651250"/>
            <a:ext cx="4064635" cy="838835"/>
          </a:xfrm>
        </p:spPr>
        <p:txBody>
          <a:bodyPr>
            <a:normAutofit lnSpcReduction="20000"/>
          </a:bodyPr>
          <a:p>
            <a:r>
              <a:rPr lang="zh-CN" altLang="en-US"/>
              <a:t>组委会秘书处</a:t>
            </a:r>
            <a:endParaRPr lang="en-US" altLang="zh-CN"/>
          </a:p>
          <a:p>
            <a:r>
              <a:rPr lang="en-US" altLang="zh-CN"/>
              <a:t>2024</a:t>
            </a:r>
            <a:r>
              <a:rPr lang="zh-CN" altLang="en-US"/>
              <a:t>年</a:t>
            </a:r>
            <a:r>
              <a:rPr lang="en-US" altLang="zh-CN"/>
              <a:t>7</a:t>
            </a:r>
            <a:r>
              <a:rPr lang="zh-CN" altLang="en-US"/>
              <a:t>月</a:t>
            </a:r>
            <a:r>
              <a:rPr lang="en-US" altLang="zh-CN"/>
              <a:t>4</a:t>
            </a:r>
            <a:r>
              <a:rPr lang="zh-CN" altLang="en-US"/>
              <a:t>日</a:t>
            </a:r>
            <a:endParaRPr lang="zh-CN" altLang="en-US"/>
          </a:p>
        </p:txBody>
      </p:sp>
    </p:spTree>
    <p:custDataLst>
      <p:tags r:id="rId9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06425" y="395605"/>
            <a:ext cx="3004820" cy="995045"/>
            <a:chOff x="6986" y="637"/>
            <a:chExt cx="5311" cy="1808"/>
          </a:xfrm>
        </p:grpSpPr>
        <p:pic>
          <p:nvPicPr>
            <p:cNvPr id="11" name="图片 10" descr="网安联志愿logo-描边_画板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0627" y="742"/>
              <a:ext cx="1671" cy="1600"/>
            </a:xfrm>
            <a:prstGeom prst="rect">
              <a:avLst/>
            </a:prstGeom>
          </p:spPr>
        </p:pic>
        <p:pic>
          <p:nvPicPr>
            <p:cNvPr id="18" name="图片 17" descr="网安联logo-描边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986" y="707"/>
              <a:ext cx="1300" cy="1670"/>
            </a:xfrm>
            <a:prstGeom prst="rect">
              <a:avLst/>
            </a:prstGeom>
          </p:spPr>
        </p:pic>
        <p:pic>
          <p:nvPicPr>
            <p:cNvPr id="19" name="图片 18" descr="E:\工作\logo\logo\调查活动logo-01.png调查活动logo-0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>
            <a:xfrm>
              <a:off x="8398" y="637"/>
              <a:ext cx="2225" cy="1809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0" y="3429000"/>
            <a:ext cx="12192000" cy="2225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黄丽玲</a:t>
            </a:r>
            <a:endParaRPr lang="zh-CN" altLang="en-US" sz="60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调查活动组委会常务副主任兼秘书长</a:t>
            </a:r>
            <a:endParaRPr lang="zh-CN" altLang="en-US" sz="36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北京网络空间安全协会理事长</a:t>
            </a:r>
            <a:endParaRPr lang="zh-CN" sz="2800" b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字魂160号-檀宋" panose="00000500000000000000" pitchFamily="2" charset="-122"/>
            </a:endParaRPr>
          </a:p>
          <a:p>
            <a:pPr algn="ctr"/>
            <a:endParaRPr lang="zh-CN" altLang="en-US" sz="2800" b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字魂160号-檀宋" panose="00000500000000000000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-635" y="1390650"/>
            <a:ext cx="12192635" cy="13614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8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致欢迎辞</a:t>
            </a:r>
            <a:endParaRPr lang="zh-CN" altLang="en-US" sz="8800" b="1" spc="-100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06425" y="395605"/>
            <a:ext cx="3004820" cy="995045"/>
            <a:chOff x="6986" y="637"/>
            <a:chExt cx="5311" cy="1808"/>
          </a:xfrm>
        </p:grpSpPr>
        <p:pic>
          <p:nvPicPr>
            <p:cNvPr id="11" name="图片 10" descr="网安联志愿logo-描边_画板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0627" y="742"/>
              <a:ext cx="1671" cy="1600"/>
            </a:xfrm>
            <a:prstGeom prst="rect">
              <a:avLst/>
            </a:prstGeom>
          </p:spPr>
        </p:pic>
        <p:pic>
          <p:nvPicPr>
            <p:cNvPr id="18" name="图片 17" descr="网安联logo-描边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986" y="707"/>
              <a:ext cx="1300" cy="1670"/>
            </a:xfrm>
            <a:prstGeom prst="rect">
              <a:avLst/>
            </a:prstGeom>
          </p:spPr>
        </p:pic>
        <p:pic>
          <p:nvPicPr>
            <p:cNvPr id="19" name="图片 18" descr="E:\工作\logo\logo\调查活动logo-01.png调查活动logo-0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>
            <a:xfrm>
              <a:off x="8398" y="637"/>
              <a:ext cx="2225" cy="1809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-63500" y="4353560"/>
            <a:ext cx="12192000" cy="15551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周贵招</a:t>
            </a:r>
            <a:endParaRPr lang="zh-CN" altLang="en-US" sz="40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调查活动组委会常务副秘书长</a:t>
            </a:r>
            <a:endParaRPr lang="zh-CN" altLang="en-US" sz="28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广东省网络空间安全协会秘书长</a:t>
            </a:r>
            <a:endParaRPr lang="zh-CN" altLang="en-US" sz="28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8014335" y="453390"/>
            <a:ext cx="4467225" cy="664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组委会秘书处工作汇报</a:t>
            </a:r>
            <a:endParaRPr lang="zh-CN" altLang="en-US" sz="2800" b="1" dirty="0">
              <a:solidFill>
                <a:schemeClr val="accent5">
                  <a:lumMod val="40000"/>
                  <a:lumOff val="6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-635" y="1916430"/>
            <a:ext cx="12192635" cy="15132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2024年调查活动介绍及调查活动</a:t>
            </a:r>
            <a:endParaRPr lang="zh-CN" altLang="en-US" sz="5400" b="1" dirty="0">
              <a:solidFill>
                <a:schemeClr val="accent5">
                  <a:lumMod val="40000"/>
                  <a:lumOff val="6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  <a:p>
            <a:pPr algn="ctr"/>
            <a:r>
              <a:rPr lang="zh-CN" alt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的新亮点、新举措</a:t>
            </a:r>
            <a:endParaRPr lang="zh-CN" altLang="en-US" sz="5400" b="1" dirty="0">
              <a:solidFill>
                <a:schemeClr val="accent5">
                  <a:lumMod val="40000"/>
                  <a:lumOff val="6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06425" y="395605"/>
            <a:ext cx="3004820" cy="995045"/>
            <a:chOff x="6986" y="637"/>
            <a:chExt cx="5311" cy="1808"/>
          </a:xfrm>
        </p:grpSpPr>
        <p:pic>
          <p:nvPicPr>
            <p:cNvPr id="11" name="图片 10" descr="网安联志愿logo-描边_画板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0627" y="742"/>
              <a:ext cx="1671" cy="1600"/>
            </a:xfrm>
            <a:prstGeom prst="rect">
              <a:avLst/>
            </a:prstGeom>
          </p:spPr>
        </p:pic>
        <p:pic>
          <p:nvPicPr>
            <p:cNvPr id="18" name="图片 17" descr="网安联logo-描边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986" y="707"/>
              <a:ext cx="1300" cy="1670"/>
            </a:xfrm>
            <a:prstGeom prst="rect">
              <a:avLst/>
            </a:prstGeom>
          </p:spPr>
        </p:pic>
        <p:pic>
          <p:nvPicPr>
            <p:cNvPr id="19" name="图片 18" descr="E:\工作\logo\logo\调查活动logo-01.png调查活动logo-0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>
            <a:xfrm>
              <a:off x="8398" y="637"/>
              <a:ext cx="2225" cy="1809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-63500" y="4353560"/>
            <a:ext cx="12192000" cy="15551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孙翊伦</a:t>
            </a:r>
            <a:endParaRPr lang="zh-CN" altLang="en-US" sz="40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调查活动组委会秘书处宣传部</a:t>
            </a:r>
            <a:r>
              <a:rPr lang="en-US" altLang="zh-CN" sz="28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 </a:t>
            </a:r>
            <a:r>
              <a:rPr lang="zh-CN" altLang="en-US" sz="28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副部长</a:t>
            </a:r>
            <a:endParaRPr lang="zh-CN" altLang="en-US" sz="28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8014335" y="453390"/>
            <a:ext cx="4467225" cy="664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组委会秘书处工作汇报</a:t>
            </a:r>
            <a:endParaRPr lang="zh-CN" altLang="en-US" sz="2800" b="1" dirty="0">
              <a:solidFill>
                <a:schemeClr val="accent5">
                  <a:lumMod val="40000"/>
                  <a:lumOff val="6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-635" y="1916430"/>
            <a:ext cx="12192635" cy="15132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2024年调查活动</a:t>
            </a:r>
            <a:endParaRPr lang="zh-CN" altLang="en-US" sz="5400" b="1" dirty="0">
              <a:solidFill>
                <a:schemeClr val="accent5">
                  <a:lumMod val="40000"/>
                  <a:lumOff val="6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  <a:p>
            <a:pPr algn="ctr"/>
            <a:r>
              <a:rPr lang="zh-CN" alt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宣传策划介绍</a:t>
            </a:r>
            <a:endParaRPr lang="zh-CN" altLang="en-US" sz="5400" b="1" dirty="0">
              <a:solidFill>
                <a:schemeClr val="accent5">
                  <a:lumMod val="40000"/>
                  <a:lumOff val="6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06425" y="395605"/>
            <a:ext cx="3004820" cy="995045"/>
            <a:chOff x="6986" y="637"/>
            <a:chExt cx="5311" cy="1808"/>
          </a:xfrm>
        </p:grpSpPr>
        <p:pic>
          <p:nvPicPr>
            <p:cNvPr id="11" name="图片 10" descr="网安联志愿logo-描边_画板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0627" y="742"/>
              <a:ext cx="1671" cy="1600"/>
            </a:xfrm>
            <a:prstGeom prst="rect">
              <a:avLst/>
            </a:prstGeom>
          </p:spPr>
        </p:pic>
        <p:pic>
          <p:nvPicPr>
            <p:cNvPr id="18" name="图片 17" descr="网安联logo-描边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986" y="707"/>
              <a:ext cx="1300" cy="1670"/>
            </a:xfrm>
            <a:prstGeom prst="rect">
              <a:avLst/>
            </a:prstGeom>
          </p:spPr>
        </p:pic>
        <p:pic>
          <p:nvPicPr>
            <p:cNvPr id="19" name="图片 18" descr="E:\工作\logo\logo\调查活动logo-01.png调查活动logo-0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>
            <a:xfrm>
              <a:off x="8398" y="637"/>
              <a:ext cx="2225" cy="1809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-63500" y="4353560"/>
            <a:ext cx="12192000" cy="15551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孙翊伦</a:t>
            </a:r>
            <a:endParaRPr lang="zh-CN" altLang="en-US" sz="40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调查活动组委会秘书处宣传部</a:t>
            </a:r>
            <a:r>
              <a:rPr lang="en-US" altLang="zh-CN" sz="28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 </a:t>
            </a:r>
            <a:r>
              <a:rPr lang="zh-CN" altLang="en-US" sz="28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副部长</a:t>
            </a:r>
            <a:endParaRPr lang="zh-CN" altLang="en-US" sz="28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8014335" y="453390"/>
            <a:ext cx="4467225" cy="664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组委会秘书处工作汇报</a:t>
            </a:r>
            <a:endParaRPr lang="zh-CN" altLang="en-US" sz="2800" b="1" dirty="0">
              <a:solidFill>
                <a:schemeClr val="accent5">
                  <a:lumMod val="40000"/>
                  <a:lumOff val="6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-635" y="1916430"/>
            <a:ext cx="12192635" cy="15132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“我为调查活动发声”活动</a:t>
            </a:r>
            <a:endParaRPr lang="zh-CN" altLang="en-US" sz="5400" b="1" dirty="0">
              <a:solidFill>
                <a:schemeClr val="accent5">
                  <a:lumMod val="40000"/>
                  <a:lumOff val="6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  <a:p>
            <a:pPr algn="ctr"/>
            <a:r>
              <a:rPr lang="zh-CN" alt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录制说明</a:t>
            </a:r>
            <a:endParaRPr lang="zh-CN" altLang="en-US" sz="5400" b="1" dirty="0">
              <a:solidFill>
                <a:schemeClr val="accent5">
                  <a:lumMod val="40000"/>
                  <a:lumOff val="6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06425" y="395605"/>
            <a:ext cx="3004820" cy="995045"/>
            <a:chOff x="6986" y="637"/>
            <a:chExt cx="5311" cy="1808"/>
          </a:xfrm>
        </p:grpSpPr>
        <p:pic>
          <p:nvPicPr>
            <p:cNvPr id="11" name="图片 10" descr="网安联志愿logo-描边_画板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0627" y="742"/>
              <a:ext cx="1671" cy="1600"/>
            </a:xfrm>
            <a:prstGeom prst="rect">
              <a:avLst/>
            </a:prstGeom>
          </p:spPr>
        </p:pic>
        <p:pic>
          <p:nvPicPr>
            <p:cNvPr id="18" name="图片 17" descr="网安联logo-描边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986" y="707"/>
              <a:ext cx="1300" cy="1670"/>
            </a:xfrm>
            <a:prstGeom prst="rect">
              <a:avLst/>
            </a:prstGeom>
          </p:spPr>
        </p:pic>
        <p:pic>
          <p:nvPicPr>
            <p:cNvPr id="19" name="图片 18" descr="E:\工作\logo\logo\调查活动logo-01.png调查活动logo-0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>
            <a:xfrm>
              <a:off x="8398" y="637"/>
              <a:ext cx="2225" cy="1809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-63500" y="4353560"/>
            <a:ext cx="12192000" cy="15551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林晴</a:t>
            </a:r>
            <a:endParaRPr lang="zh-CN" altLang="en-US" sz="40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调查活动组委会秘书处宣传部</a:t>
            </a:r>
            <a:r>
              <a:rPr lang="en-US" altLang="zh-CN" sz="28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 </a:t>
            </a:r>
            <a:r>
              <a:rPr lang="zh-CN" altLang="en-US" sz="28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副部长</a:t>
            </a:r>
            <a:endParaRPr lang="zh-CN" altLang="en-US" sz="28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8014335" y="453390"/>
            <a:ext cx="4467225" cy="664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组委会秘书处工作汇报</a:t>
            </a:r>
            <a:endParaRPr lang="zh-CN" altLang="en-US" sz="2800" b="1" dirty="0">
              <a:solidFill>
                <a:schemeClr val="accent5">
                  <a:lumMod val="40000"/>
                  <a:lumOff val="6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-635" y="1916430"/>
            <a:ext cx="12192635" cy="15132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2024调查活动宣传物料、</a:t>
            </a:r>
            <a:endParaRPr lang="zh-CN" altLang="en-US" sz="5400" b="1" dirty="0">
              <a:solidFill>
                <a:schemeClr val="accent5">
                  <a:lumMod val="40000"/>
                  <a:lumOff val="6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  <a:p>
            <a:pPr algn="ctr"/>
            <a:r>
              <a:rPr lang="zh-CN" alt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综合服务智能平台介绍</a:t>
            </a:r>
            <a:endParaRPr lang="zh-CN" altLang="en-US" sz="5400" b="1" dirty="0">
              <a:solidFill>
                <a:schemeClr val="accent5">
                  <a:lumMod val="40000"/>
                  <a:lumOff val="6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06425" y="395605"/>
            <a:ext cx="3004820" cy="995045"/>
            <a:chOff x="6986" y="637"/>
            <a:chExt cx="5311" cy="1808"/>
          </a:xfrm>
        </p:grpSpPr>
        <p:pic>
          <p:nvPicPr>
            <p:cNvPr id="11" name="图片 10" descr="网安联志愿logo-描边_画板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0627" y="742"/>
              <a:ext cx="1671" cy="1600"/>
            </a:xfrm>
            <a:prstGeom prst="rect">
              <a:avLst/>
            </a:prstGeom>
          </p:spPr>
        </p:pic>
        <p:pic>
          <p:nvPicPr>
            <p:cNvPr id="18" name="图片 17" descr="网安联logo-描边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986" y="707"/>
              <a:ext cx="1300" cy="1670"/>
            </a:xfrm>
            <a:prstGeom prst="rect">
              <a:avLst/>
            </a:prstGeom>
          </p:spPr>
        </p:pic>
        <p:pic>
          <p:nvPicPr>
            <p:cNvPr id="19" name="图片 18" descr="E:\工作\logo\logo\调查活动logo-01.png调查活动logo-0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>
            <a:xfrm>
              <a:off x="8398" y="637"/>
              <a:ext cx="2225" cy="1809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-63500" y="4353560"/>
            <a:ext cx="12192000" cy="15551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张彦</a:t>
            </a:r>
            <a:endParaRPr lang="zh-CN" altLang="en-US" sz="40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网安联志愿服务部</a:t>
            </a:r>
            <a:r>
              <a:rPr lang="en-US" altLang="zh-CN" sz="28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 </a:t>
            </a:r>
            <a:r>
              <a:rPr lang="zh-CN" altLang="en-US" sz="28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部长</a:t>
            </a:r>
            <a:endParaRPr lang="zh-CN" altLang="en-US" sz="28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8014335" y="453390"/>
            <a:ext cx="4467225" cy="664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网络志愿服务工作</a:t>
            </a:r>
            <a:r>
              <a:rPr lang="zh-CN" alt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介绍</a:t>
            </a:r>
            <a:endParaRPr lang="zh-CN" altLang="en-US" sz="2800" b="1" dirty="0">
              <a:solidFill>
                <a:schemeClr val="accent5">
                  <a:lumMod val="40000"/>
                  <a:lumOff val="6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0" y="2351405"/>
            <a:ext cx="12192635" cy="15132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调查活动采集工作经验分享</a:t>
            </a:r>
            <a:endParaRPr lang="zh-CN" altLang="en-US" sz="5400" b="1" dirty="0">
              <a:solidFill>
                <a:schemeClr val="accent5">
                  <a:lumMod val="40000"/>
                  <a:lumOff val="6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06425" y="395605"/>
            <a:ext cx="3004820" cy="995045"/>
            <a:chOff x="6986" y="637"/>
            <a:chExt cx="5311" cy="1808"/>
          </a:xfrm>
        </p:grpSpPr>
        <p:pic>
          <p:nvPicPr>
            <p:cNvPr id="11" name="图片 10" descr="网安联志愿logo-描边_画板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0627" y="742"/>
              <a:ext cx="1671" cy="1600"/>
            </a:xfrm>
            <a:prstGeom prst="rect">
              <a:avLst/>
            </a:prstGeom>
          </p:spPr>
        </p:pic>
        <p:pic>
          <p:nvPicPr>
            <p:cNvPr id="18" name="图片 17" descr="网安联logo-描边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986" y="707"/>
              <a:ext cx="1300" cy="1670"/>
            </a:xfrm>
            <a:prstGeom prst="rect">
              <a:avLst/>
            </a:prstGeom>
          </p:spPr>
        </p:pic>
        <p:pic>
          <p:nvPicPr>
            <p:cNvPr id="19" name="图片 18" descr="E:\工作\logo\logo\调查活动logo-01.png调查活动logo-0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>
            <a:xfrm>
              <a:off x="8398" y="637"/>
              <a:ext cx="2225" cy="1809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-63500" y="4353560"/>
            <a:ext cx="12192000" cy="15551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王春丽</a:t>
            </a:r>
            <a:endParaRPr lang="zh-CN" altLang="en-US" sz="40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北京网络空间安全协会志愿服务分会</a:t>
            </a:r>
            <a:r>
              <a:rPr lang="en-US" altLang="zh-CN" sz="28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 </a:t>
            </a:r>
            <a:r>
              <a:rPr lang="zh-CN" altLang="en-US" sz="28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副秘书长</a:t>
            </a:r>
            <a:endParaRPr lang="zh-CN" altLang="en-US" sz="28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8014335" y="453390"/>
            <a:ext cx="4467225" cy="664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网络志愿服务工作</a:t>
            </a:r>
            <a:r>
              <a:rPr lang="zh-CN" alt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介绍</a:t>
            </a:r>
            <a:endParaRPr lang="zh-CN" altLang="en-US" sz="2800" b="1" dirty="0">
              <a:solidFill>
                <a:schemeClr val="accent5">
                  <a:lumMod val="40000"/>
                  <a:lumOff val="6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0" y="2351405"/>
            <a:ext cx="12192635" cy="17119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网络安全志愿服务&amp;社区&amp;服务队</a:t>
            </a:r>
            <a:endParaRPr lang="zh-CN" altLang="en-US" sz="5400" b="1" dirty="0">
              <a:solidFill>
                <a:schemeClr val="accent5">
                  <a:lumMod val="40000"/>
                  <a:lumOff val="6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  <a:p>
            <a:pPr algn="ctr"/>
            <a:r>
              <a:rPr lang="zh-CN" alt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&amp;高校&amp;企业</a:t>
            </a:r>
            <a:endParaRPr lang="zh-CN" altLang="en-US" sz="5400" b="1" dirty="0">
              <a:solidFill>
                <a:schemeClr val="accent5">
                  <a:lumMod val="40000"/>
                  <a:lumOff val="6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06425" y="395605"/>
            <a:ext cx="3004820" cy="995045"/>
            <a:chOff x="6986" y="637"/>
            <a:chExt cx="5311" cy="1808"/>
          </a:xfrm>
        </p:grpSpPr>
        <p:pic>
          <p:nvPicPr>
            <p:cNvPr id="11" name="图片 10" descr="网安联志愿logo-描边_画板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0627" y="742"/>
              <a:ext cx="1671" cy="1600"/>
            </a:xfrm>
            <a:prstGeom prst="rect">
              <a:avLst/>
            </a:prstGeom>
          </p:spPr>
        </p:pic>
        <p:pic>
          <p:nvPicPr>
            <p:cNvPr id="18" name="图片 17" descr="网安联logo-描边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986" y="707"/>
              <a:ext cx="1300" cy="1670"/>
            </a:xfrm>
            <a:prstGeom prst="rect">
              <a:avLst/>
            </a:prstGeom>
          </p:spPr>
        </p:pic>
        <p:pic>
          <p:nvPicPr>
            <p:cNvPr id="19" name="图片 18" descr="E:\工作\logo\logo\调查活动logo-01.png调查活动logo-0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>
            <a:xfrm>
              <a:off x="8398" y="637"/>
              <a:ext cx="2225" cy="1809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-63500" y="3692525"/>
            <a:ext cx="12192000" cy="15551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邱东</a:t>
            </a:r>
            <a:endParaRPr lang="zh-CN" altLang="en-US" sz="40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辽宁省信息网络安全协会 主任</a:t>
            </a:r>
            <a:endParaRPr lang="zh-CN" altLang="en-US" sz="28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26670" y="1717040"/>
            <a:ext cx="12192635" cy="17119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2023年调查</a:t>
            </a:r>
            <a:r>
              <a:rPr lang="zh-CN" alt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活动优秀发起单位、</a:t>
            </a:r>
            <a:endParaRPr lang="zh-CN" altLang="en-US" sz="5400" b="1" dirty="0">
              <a:solidFill>
                <a:schemeClr val="accent5">
                  <a:lumMod val="40000"/>
                  <a:lumOff val="6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  <a:p>
            <a:pPr algn="ctr"/>
            <a:r>
              <a:rPr lang="zh-CN" alt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j-cs"/>
                <a:sym typeface="字魂160号-檀宋" panose="00000500000000000000" pitchFamily="2" charset="-122"/>
              </a:rPr>
              <a:t>核心发起单位代表发言</a:t>
            </a:r>
            <a:endParaRPr lang="zh-CN" altLang="en-US" sz="5400" b="1" dirty="0">
              <a:solidFill>
                <a:schemeClr val="accent5">
                  <a:lumMod val="40000"/>
                  <a:lumOff val="6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j-cs"/>
              <a:sym typeface="字魂160号-檀宋" panose="00000500000000000000" pitchFamily="2" charset="-122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  <p:bldLst>
      <p:bldP spid="3" grpId="0"/>
    </p:bldLst>
  </p:timing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4"/>
  <p:tag name="KSO_WM_DIAGRAM_GROUP_CODE" val="l1-1"/>
  <p:tag name="KSO_WM_BEAUTIFY_FLAG" val="#wm#"/>
  <p:tag name="KSO_WM_TEMPLATE_INDEX" val="20235874"/>
  <p:tag name="KSO_WM_TEMPLATE_CATEGORY" val="custom"/>
  <p:tag name="KSO_WM_SLIDE_INDEX" val="4"/>
  <p:tag name="KSO_WM_SLIDE_ID" val="custom20235874_4"/>
  <p:tag name="KSO_WM_TEMPLATE_MASTER_TYPE" val="0"/>
  <p:tag name="KSO_WM_SLIDE_LAYOUT" val="a_l"/>
  <p:tag name="KSO_WM_SLIDE_LAYOUT_CNT" val="1_1"/>
  <p:tag name="KSO_WM_SLIDE_DIAGTYPE" val="l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40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4"/>
  <p:tag name="KSO_WM_DIAGRAM_GROUP_CODE" val="l1-1"/>
  <p:tag name="KSO_WM_BEAUTIFY_FLAG" val="#wm#"/>
  <p:tag name="KSO_WM_TEMPLATE_INDEX" val="20235874"/>
  <p:tag name="KSO_WM_TEMPLATE_CATEGORY" val="custom"/>
  <p:tag name="KSO_WM_SLIDE_INDEX" val="4"/>
  <p:tag name="KSO_WM_SLIDE_ID" val="custom20235874_4"/>
  <p:tag name="KSO_WM_TEMPLATE_MASTER_TYPE" val="0"/>
  <p:tag name="KSO_WM_SLIDE_LAYOUT" val="a_l"/>
  <p:tag name="KSO_WM_SLIDE_LAYOUT_CNT" val="1_1"/>
  <p:tag name="KSO_WM_SLIDE_DIAGTYPE" val="l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0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4"/>
  <p:tag name="KSO_WM_DIAGRAM_GROUP_CODE" val="l1-1"/>
  <p:tag name="KSO_WM_BEAUTIFY_FLAG" val="#wm#"/>
  <p:tag name="KSO_WM_TEMPLATE_INDEX" val="20235874"/>
  <p:tag name="KSO_WM_TEMPLATE_CATEGORY" val="custom"/>
  <p:tag name="KSO_WM_SLIDE_INDEX" val="4"/>
  <p:tag name="KSO_WM_SLIDE_ID" val="custom20235874_4"/>
  <p:tag name="KSO_WM_TEMPLATE_MASTER_TYPE" val="0"/>
  <p:tag name="KSO_WM_SLIDE_LAYOUT" val="a_l"/>
  <p:tag name="KSO_WM_SLIDE_LAYOUT_CNT" val="1_1"/>
  <p:tag name="KSO_WM_SLIDE_DIAGTYPE" val="l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4"/>
  <p:tag name="KSO_WM_DIAGRAM_GROUP_CODE" val="l1-1"/>
  <p:tag name="KSO_WM_BEAUTIFY_FLAG" val="#wm#"/>
  <p:tag name="KSO_WM_TEMPLATE_INDEX" val="20235874"/>
  <p:tag name="KSO_WM_TEMPLATE_CATEGORY" val="custom"/>
  <p:tag name="KSO_WM_SLIDE_INDEX" val="4"/>
  <p:tag name="KSO_WM_SLIDE_ID" val="custom20235874_4"/>
  <p:tag name="KSO_WM_TEMPLATE_MASTER_TYPE" val="0"/>
  <p:tag name="KSO_WM_SLIDE_LAYOUT" val="a_l"/>
  <p:tag name="KSO_WM_SLIDE_LAYOUT_CNT" val="1_1"/>
  <p:tag name="KSO_WM_SLIDE_DIAGTYPE" val="l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4"/>
  <p:tag name="KSO_WM_DIAGRAM_GROUP_CODE" val="l1-1"/>
  <p:tag name="KSO_WM_BEAUTIFY_FLAG" val="#wm#"/>
  <p:tag name="KSO_WM_TEMPLATE_INDEX" val="20235874"/>
  <p:tag name="KSO_WM_TEMPLATE_CATEGORY" val="custom"/>
  <p:tag name="KSO_WM_SLIDE_INDEX" val="4"/>
  <p:tag name="KSO_WM_SLIDE_ID" val="custom20235874_4"/>
  <p:tag name="KSO_WM_TEMPLATE_MASTER_TYPE" val="0"/>
  <p:tag name="KSO_WM_SLIDE_LAYOUT" val="a_l"/>
  <p:tag name="KSO_WM_SLIDE_LAYOUT_CNT" val="1_1"/>
  <p:tag name="KSO_WM_SLIDE_DIAGTYPE" val="l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0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4"/>
  <p:tag name="KSO_WM_DIAGRAM_GROUP_CODE" val="l1-1"/>
  <p:tag name="KSO_WM_BEAUTIFY_FLAG" val="#wm#"/>
  <p:tag name="KSO_WM_TEMPLATE_INDEX" val="20235874"/>
  <p:tag name="KSO_WM_TEMPLATE_CATEGORY" val="custom"/>
  <p:tag name="KSO_WM_SLIDE_INDEX" val="4"/>
  <p:tag name="KSO_WM_SLIDE_ID" val="custom20235874_4"/>
  <p:tag name="KSO_WM_TEMPLATE_MASTER_TYPE" val="0"/>
  <p:tag name="KSO_WM_SLIDE_LAYOUT" val="a_l"/>
  <p:tag name="KSO_WM_SLIDE_LAYOUT_CNT" val="1_1"/>
  <p:tag name="KSO_WM_SLIDE_DIAGTYPE" val="l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4"/>
  <p:tag name="KSO_WM_DIAGRAM_GROUP_CODE" val="l1-1"/>
  <p:tag name="KSO_WM_BEAUTIFY_FLAG" val="#wm#"/>
  <p:tag name="KSO_WM_TEMPLATE_INDEX" val="20235874"/>
  <p:tag name="KSO_WM_TEMPLATE_CATEGORY" val="custom"/>
  <p:tag name="KSO_WM_SLIDE_INDEX" val="4"/>
  <p:tag name="KSO_WM_SLIDE_ID" val="custom20235874_4"/>
  <p:tag name="KSO_WM_TEMPLATE_MASTER_TYPE" val="0"/>
  <p:tag name="KSO_WM_SLIDE_LAYOUT" val="a_l"/>
  <p:tag name="KSO_WM_SLIDE_LAYOUT_CNT" val="1_1"/>
  <p:tag name="KSO_WM_SLIDE_DIAGTYPE" val="l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4"/>
  <p:tag name="KSO_WM_DIAGRAM_GROUP_CODE" val="l1-1"/>
  <p:tag name="KSO_WM_BEAUTIFY_FLAG" val="#wm#"/>
  <p:tag name="KSO_WM_TEMPLATE_INDEX" val="20235874"/>
  <p:tag name="KSO_WM_TEMPLATE_CATEGORY" val="custom"/>
  <p:tag name="KSO_WM_SLIDE_INDEX" val="4"/>
  <p:tag name="KSO_WM_SLIDE_ID" val="custom20235874_4"/>
  <p:tag name="KSO_WM_TEMPLATE_MASTER_TYPE" val="0"/>
  <p:tag name="KSO_WM_SLIDE_LAYOUT" val="a_l"/>
  <p:tag name="KSO_WM_SLIDE_LAYOUT_CNT" val="1_1"/>
  <p:tag name="KSO_WM_SLIDE_DIAGTYPE" val="l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4"/>
  <p:tag name="KSO_WM_DIAGRAM_GROUP_CODE" val="l1-1"/>
  <p:tag name="KSO_WM_BEAUTIFY_FLAG" val="#wm#"/>
  <p:tag name="KSO_WM_TEMPLATE_INDEX" val="20235874"/>
  <p:tag name="KSO_WM_TEMPLATE_CATEGORY" val="custom"/>
  <p:tag name="KSO_WM_SLIDE_INDEX" val="4"/>
  <p:tag name="KSO_WM_SLIDE_ID" val="custom20235874_4"/>
  <p:tag name="KSO_WM_TEMPLATE_MASTER_TYPE" val="0"/>
  <p:tag name="KSO_WM_SLIDE_LAYOUT" val="a_l"/>
  <p:tag name="KSO_WM_SLIDE_LAYOUT_CNT" val="1_1"/>
  <p:tag name="KSO_WM_SLIDE_DIAGTYPE" val="l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4"/>
  <p:tag name="KSO_WM_DIAGRAM_GROUP_CODE" val="l1-1"/>
  <p:tag name="KSO_WM_BEAUTIFY_FLAG" val="#wm#"/>
  <p:tag name="KSO_WM_TEMPLATE_INDEX" val="20235874"/>
  <p:tag name="KSO_WM_TEMPLATE_CATEGORY" val="custom"/>
  <p:tag name="KSO_WM_SLIDE_INDEX" val="4"/>
  <p:tag name="KSO_WM_SLIDE_ID" val="custom20235874_4"/>
  <p:tag name="KSO_WM_TEMPLATE_MASTER_TYPE" val="0"/>
  <p:tag name="KSO_WM_SLIDE_LAYOUT" val="a_l"/>
  <p:tag name="KSO_WM_SLIDE_LAYOUT_CNT" val="1_1"/>
  <p:tag name="KSO_WM_SLIDE_DIAGTYPE" val="l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0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4"/>
  <p:tag name="KSO_WM_DIAGRAM_GROUP_CODE" val="l1-1"/>
  <p:tag name="KSO_WM_BEAUTIFY_FLAG" val="#wm#"/>
  <p:tag name="KSO_WM_TEMPLATE_INDEX" val="20235874"/>
  <p:tag name="KSO_WM_TEMPLATE_CATEGORY" val="custom"/>
  <p:tag name="KSO_WM_SLIDE_INDEX" val="4"/>
  <p:tag name="KSO_WM_SLIDE_ID" val="custom20235874_4"/>
  <p:tag name="KSO_WM_TEMPLATE_MASTER_TYPE" val="0"/>
  <p:tag name="KSO_WM_SLIDE_LAYOUT" val="a_l"/>
  <p:tag name="KSO_WM_SLIDE_LAYOUT_CNT" val="1_1"/>
  <p:tag name="KSO_WM_SLIDE_DIAGTYPE" val="l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4"/>
  <p:tag name="KSO_WM_DIAGRAM_GROUP_CODE" val="l1-1"/>
  <p:tag name="KSO_WM_BEAUTIFY_FLAG" val="#wm#"/>
  <p:tag name="KSO_WM_TEMPLATE_INDEX" val="20235874"/>
  <p:tag name="KSO_WM_TEMPLATE_CATEGORY" val="custom"/>
  <p:tag name="KSO_WM_SLIDE_INDEX" val="4"/>
  <p:tag name="KSO_WM_SLIDE_ID" val="custom20235874_4"/>
  <p:tag name="KSO_WM_TEMPLATE_MASTER_TYPE" val="0"/>
  <p:tag name="KSO_WM_SLIDE_LAYOUT" val="a_l"/>
  <p:tag name="KSO_WM_SLIDE_LAYOUT_CNT" val="1_1"/>
  <p:tag name="KSO_WM_SLIDE_DIAGTYPE" val="l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4"/>
  <p:tag name="KSO_WM_DIAGRAM_GROUP_CODE" val="l1-1"/>
  <p:tag name="KSO_WM_BEAUTIFY_FLAG" val="#wm#"/>
  <p:tag name="KSO_WM_TEMPLATE_INDEX" val="20235874"/>
  <p:tag name="KSO_WM_TEMPLATE_CATEGORY" val="custom"/>
  <p:tag name="KSO_WM_SLIDE_INDEX" val="4"/>
  <p:tag name="KSO_WM_SLIDE_ID" val="custom20235874_4"/>
  <p:tag name="KSO_WM_TEMPLATE_MASTER_TYPE" val="0"/>
  <p:tag name="KSO_WM_SLIDE_LAYOUT" val="a_l"/>
  <p:tag name="KSO_WM_SLIDE_LAYOUT_CNT" val="1_1"/>
  <p:tag name="KSO_WM_SLIDE_DIAGTYPE" val="l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4"/>
  <p:tag name="KSO_WM_DIAGRAM_GROUP_CODE" val="l1-1"/>
  <p:tag name="KSO_WM_BEAUTIFY_FLAG" val="#wm#"/>
  <p:tag name="KSO_WM_TEMPLATE_INDEX" val="20235874"/>
  <p:tag name="KSO_WM_TEMPLATE_CATEGORY" val="custom"/>
  <p:tag name="KSO_WM_SLIDE_INDEX" val="4"/>
  <p:tag name="KSO_WM_SLIDE_ID" val="custom20235874_4"/>
  <p:tag name="KSO_WM_TEMPLATE_MASTER_TYPE" val="0"/>
  <p:tag name="KSO_WM_SLIDE_LAYOUT" val="a_l"/>
  <p:tag name="KSO_WM_SLIDE_LAYOUT_CNT" val="1_1"/>
  <p:tag name="KSO_WM_SLIDE_DIAGTYPE" val="l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6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4"/>
  <p:tag name="KSO_WM_DIAGRAM_GROUP_CODE" val="l1-1"/>
  <p:tag name="KSO_WM_BEAUTIFY_FLAG" val="#wm#"/>
  <p:tag name="KSO_WM_TEMPLATE_INDEX" val="20235874"/>
  <p:tag name="KSO_WM_TEMPLATE_CATEGORY" val="custom"/>
  <p:tag name="KSO_WM_SLIDE_INDEX" val="4"/>
  <p:tag name="KSO_WM_SLIDE_ID" val="custom20235874_4"/>
  <p:tag name="KSO_WM_TEMPLATE_MASTER_TYPE" val="0"/>
  <p:tag name="KSO_WM_SLIDE_LAYOUT" val="a_l"/>
  <p:tag name="KSO_WM_SLIDE_LAYOUT_CNT" val="1_1"/>
  <p:tag name="KSO_WM_SLIDE_DIAGTYPE" val="l"/>
</p:tagLst>
</file>

<file path=ppt/tags/tag19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5874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74"/>
  <p:tag name="KSO_WM_TEMPLATE_CATEGORY" val="custom"/>
  <p:tag name="KSO_WM_UNIT_ISCONTENTSTITLE" val="0"/>
  <p:tag name="KSO_WM_UNIT_PRESET_TEXT" val="单击添加文档标题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5874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74"/>
  <p:tag name="KSO_WM_TEMPLATE_CATEGORY" val="custom"/>
  <p:tag name="KSO_WM_UNIT_PRESET_TEXT" val="汇报人：WPS"/>
</p:tagLst>
</file>

<file path=ppt/tags/tag199.xml><?xml version="1.0" encoding="utf-8"?>
<p:tagLst xmlns:p="http://schemas.openxmlformats.org/presentationml/2006/main">
  <p:tag name="KSO_WM_SLIDE_TYPE" val="endPag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874"/>
  <p:tag name="KSO_WM_TEMPLATE_CATEGORY" val="custom"/>
  <p:tag name="KSO_WM_SLIDE_INDEX" val="9"/>
  <p:tag name="KSO_WM_SLIDE_ID" val="custom20235874_9"/>
  <p:tag name="KSO_WM_TEMPLATE_MASTER_TYPE" val="0"/>
  <p:tag name="KSO_WM_SLIDE_LAYOUT" val="a_f"/>
  <p:tag name="KSO_WM_SLIDE_LAYOUT_CNT" val="1_1"/>
</p:tagLst>
</file>

<file path=ppt/tags/tag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0.xml><?xml version="1.0" encoding="utf-8"?>
<p:tagLst xmlns:p="http://schemas.openxmlformats.org/presentationml/2006/main">
  <p:tag name="COMMONDATA" val="eyJoZGlkIjoiZjJlZWIxMjU5MGQ4MjJiMzk2NDFmNmE4ZTlhMTI3NmMifQ=="/>
  <p:tag name="commondata" val="eyJoZGlkIjoiYzU3MDIzOTk4N2E1NzM0YWM1NTM0Y2VjYmNiZDhlZTcifQ=="/>
</p:tagLst>
</file>

<file path=ppt/tags/tag21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1"/>
</p:tagLst>
</file>

<file path=ppt/tags/tag35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0"/>
</p:tagLst>
</file>

<file path=ppt/tags/tag3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3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3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44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45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46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47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51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2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3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标题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0"/>
</p:tagLst>
</file>

<file path=ppt/tags/tag73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5874"/>
</p:tagLst>
</file>

<file path=ppt/tags/tag76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20235874"/>
</p:tagLst>
</file>

<file path=ppt/tags/tag77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编辑母版标题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8"/>
</p:tagLst>
</file>

<file path=ppt/tags/tag80.xml><?xml version="1.0" encoding="utf-8"?>
<p:tagLst xmlns:p="http://schemas.openxmlformats.org/presentationml/2006/main">
  <p:tag name="KSO_WM_TEMPLATE_THUMBS_INDEX" val="1、9"/>
  <p:tag name="KSO_WM_TEMPLATE_SUBCATEGORY" val="29"/>
  <p:tag name="KSO_WM_TEMPLATE_COLOR_TYPE" val="0"/>
  <p:tag name="KSO_WM_TAG_VERSION" val="3.0"/>
  <p:tag name="KSO_WM_BEAUTIFY_FLAG" val="#wm#"/>
  <p:tag name="KSO_WM_TEMPLATE_INDEX" val="20235874"/>
  <p:tag name="KSO_WM_TEMPLATE_CATEGORY" val="custom"/>
  <p:tag name="KSO_WM_TEMPLATE_MASTER_TYPE" val="0"/>
</p:tagLst>
</file>

<file path=ppt/tags/tag8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5874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74"/>
  <p:tag name="KSO_WM_TEMPLATE_CATEGORY" val="custom"/>
  <p:tag name="KSO_WM_UNIT_ISCONTENTSTITLE" val="0"/>
  <p:tag name="KSO_WM_UNIT_PRESET_TEXT" val="单击添加文档标题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5874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874"/>
  <p:tag name="KSO_WM_TEMPLATE_CATEGORY" val="custom"/>
  <p:tag name="KSO_WM_UNIT_PRESET_TEXT" val="汇报人：WPS"/>
</p:tagLst>
</file>

<file path=ppt/tags/tag86.xml><?xml version="1.0" encoding="utf-8"?>
<p:tagLst xmlns:p="http://schemas.openxmlformats.org/presentationml/2006/main">
  <p:tag name="KSO_WM_SLIDE_TYPE" val="endPag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874"/>
  <p:tag name="KSO_WM_TEMPLATE_CATEGORY" val="custom"/>
  <p:tag name="KSO_WM_SLIDE_INDEX" val="9"/>
  <p:tag name="KSO_WM_SLIDE_ID" val="custom20235874_9"/>
  <p:tag name="KSO_WM_TEMPLATE_MASTER_TYPE" val="0"/>
  <p:tag name="KSO_WM_SLIDE_LAYOUT" val="a_f"/>
  <p:tag name="KSO_WM_SLIDE_LAYOUT_CNT" val="1_1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0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4"/>
  <p:tag name="KSO_WM_DIAGRAM_GROUP_CODE" val="l1-1"/>
  <p:tag name="KSO_WM_BEAUTIFY_FLAG" val="#wm#"/>
  <p:tag name="KSO_WM_TEMPLATE_INDEX" val="20235874"/>
  <p:tag name="KSO_WM_TEMPLATE_CATEGORY" val="custom"/>
  <p:tag name="KSO_WM_SLIDE_INDEX" val="4"/>
  <p:tag name="KSO_WM_SLIDE_ID" val="custom20235874_4"/>
  <p:tag name="KSO_WM_TEMPLATE_MASTER_TYPE" val="0"/>
  <p:tag name="KSO_WM_SLIDE_LAYOUT" val="a_l"/>
  <p:tag name="KSO_WM_SLIDE_LAYOUT_CNT" val="1_1"/>
  <p:tag name="KSO_WM_SLIDE_DIAGTYPE" val="l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4"/>
  <p:tag name="KSO_WM_DIAGRAM_GROUP_CODE" val="l1-1"/>
  <p:tag name="KSO_WM_BEAUTIFY_FLAG" val="#wm#"/>
  <p:tag name="KSO_WM_TEMPLATE_INDEX" val="20235874"/>
  <p:tag name="KSO_WM_TEMPLATE_CATEGORY" val="custom"/>
  <p:tag name="KSO_WM_SLIDE_INDEX" val="4"/>
  <p:tag name="KSO_WM_SLIDE_ID" val="custom20235874_4"/>
  <p:tag name="KSO_WM_TEMPLATE_MASTER_TYPE" val="0"/>
  <p:tag name="KSO_WM_SLIDE_LAYOUT" val="a_l"/>
  <p:tag name="KSO_WM_SLIDE_LAYOUT_CNT" val="1_1"/>
  <p:tag name="KSO_WM_SLIDE_DIAGTYPE" val="l"/>
</p:tagLst>
</file>

<file path=ppt/theme/theme1.xml><?xml version="1.0" encoding="utf-8"?>
<a:theme xmlns:a="http://schemas.openxmlformats.org/drawingml/2006/main" name="Office 主题​​">
  <a:themeElements>
    <a:clrScheme name="红色城市">
      <a:dk1>
        <a:srgbClr val="000000"/>
      </a:dk1>
      <a:lt1>
        <a:srgbClr val="FFFFFF"/>
      </a:lt1>
      <a:dk2>
        <a:srgbClr val="0F1423"/>
      </a:dk2>
      <a:lt2>
        <a:srgbClr val="FEFBF6"/>
      </a:lt2>
      <a:accent1>
        <a:srgbClr val="AE1602"/>
      </a:accent1>
      <a:accent2>
        <a:srgbClr val="5ABDD6"/>
      </a:accent2>
      <a:accent3>
        <a:srgbClr val="DE9A3B"/>
      </a:accent3>
      <a:accent4>
        <a:srgbClr val="6A8000"/>
      </a:accent4>
      <a:accent5>
        <a:srgbClr val="C89600"/>
      </a:accent5>
      <a:accent6>
        <a:srgbClr val="8595C9"/>
      </a:accent6>
      <a:hlink>
        <a:srgbClr val="0563C1"/>
      </a:hlink>
      <a:folHlink>
        <a:srgbClr val="954D72"/>
      </a:folHlink>
    </a:clrScheme>
    <a:fontScheme name="自定义 9">
      <a:majorFont>
        <a:latin typeface="汉仪小隶书简"/>
        <a:ea typeface="汉仪小隶书简"/>
        <a:cs typeface=""/>
      </a:majorFont>
      <a:minorFont>
        <a:latin typeface="汉仪小隶书简"/>
        <a:ea typeface="汉仪小隶书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810</Words>
  <Application>WPS 演示</Application>
  <PresentationFormat>宽屏</PresentationFormat>
  <Paragraphs>124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宋体</vt:lpstr>
      <vt:lpstr>Wingdings</vt:lpstr>
      <vt:lpstr>华文中宋</vt:lpstr>
      <vt:lpstr>字魂160号-檀宋</vt:lpstr>
      <vt:lpstr>汉仪小隶书简</vt:lpstr>
      <vt:lpstr>微软雅黑</vt:lpstr>
      <vt:lpstr>Arial Unicode MS</vt:lpstr>
      <vt:lpstr>等线</vt:lpstr>
      <vt:lpstr>Calibri</vt:lpstr>
      <vt:lpstr>Office 主题​​</vt:lpstr>
      <vt:lpstr>2024 网民网络安全感满意度 调查活动样本采集工作动员会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2024 网民网络安全感满意度 调查活动样本采集工作动员会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单击此处添加文档标题</dc:title>
  <dc:creator>O365</dc:creator>
  <cp:lastModifiedBy>山风</cp:lastModifiedBy>
  <cp:revision>107</cp:revision>
  <dcterms:created xsi:type="dcterms:W3CDTF">2023-07-18T08:08:00Z</dcterms:created>
  <dcterms:modified xsi:type="dcterms:W3CDTF">2024-07-04T04:34:53Z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9616ED0D578F455C84813BC6DB22F3E7_13</vt:lpwstr>
  </property>
  <property fmtid="{D5CDD505-2E9C-101B-9397-08002B2CF9AE}" pid="3" name="KSOProductBuildVer">
    <vt:lpwstr>2052-12.1.0.16399</vt:lpwstr>
  </property>
</Properties>
</file>