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72" r:id="rId4"/>
    <p:sldMasterId id="2147483683" r:id="rId5"/>
    <p:sldMasterId id="2147483695" r:id="rId6"/>
    <p:sldMasterId id="2147483707" r:id="rId7"/>
    <p:sldMasterId id="2147483719" r:id="rId8"/>
  </p:sldMasterIdLst>
  <p:notesMasterIdLst>
    <p:notesMasterId r:id="rId10"/>
  </p:notesMasterIdLst>
  <p:handoutMasterIdLst>
    <p:handoutMasterId r:id="rId25"/>
  </p:handoutMasterIdLst>
  <p:sldIdLst>
    <p:sldId id="331" r:id="rId9"/>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5FA"/>
    <a:srgbClr val="C00000"/>
    <a:srgbClr val="BFBFBF"/>
    <a:srgbClr val="F6F5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831E3FA-9F58-4114-9A53-2B1D743F1CD2}" styleName="{96a5a69e-e2c1-4257-9d08-7c964cdb7bb0}">
    <a:band1H>
      <a:tcTxStyle>
        <a:fontRef idx="none">
          <a:prstClr val="black"/>
        </a:fontRef>
      </a:tcTxStyle>
      <a:tcStyle>
        <a:tcBdr>
          <a:bottom>
            <a:ln w="9525" cmpd="sng">
              <a:solidFill>
                <a:srgbClr val="E37067"/>
              </a:solidFill>
            </a:ln>
          </a:bottom>
        </a:tcBdr>
        <a:fill>
          <a:solidFill>
            <a:srgbClr val="FFFFFF"/>
          </a:solidFill>
        </a:fill>
      </a:tcStyle>
    </a:band1H>
    <a:band2H>
      <a:tcTxStyle>
        <a:fontRef idx="none">
          <a:prstClr val="black"/>
        </a:fontRef>
      </a:tcTxStyle>
      <a:tcStyle>
        <a:tcBdr>
          <a:bottom>
            <a:ln w="19050" cmpd="sng">
              <a:solidFill>
                <a:srgbClr val="E37067"/>
              </a:solidFill>
            </a:ln>
          </a:bottom>
        </a:tcBdr>
        <a:fill>
          <a:solidFill>
            <a:srgbClr val="F7D6D3"/>
          </a:solidFill>
        </a:fill>
      </a:tcStyle>
    </a:band2H>
    <a:firstRow>
      <a:tcTxStyle>
        <a:fontRef idx="none">
          <a:prstClr val="black"/>
        </a:fontRef>
      </a:tcTxStyle>
      <a:tcStyle>
        <a:tcBdr/>
        <a:fill>
          <a:solidFill>
            <a:srgbClr val="E37067"/>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40" autoAdjust="0"/>
  </p:normalViewPr>
  <p:slideViewPr>
    <p:cSldViewPr snapToGrid="0">
      <p:cViewPr>
        <p:scale>
          <a:sx n="90" d="100"/>
          <a:sy n="90" d="100"/>
        </p:scale>
        <p:origin x="1356" y="4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9" Type="http://schemas.openxmlformats.org/officeDocument/2006/relationships/tags" Target="tags/tag276.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slide" Target="slides/slide2.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7575AC-0FD3-48AE-86B3-B47F3A9DFB0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0B48D-BA89-40B7-ADB4-BDE99C16E17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大家好，我是北京网络空间安全协会志愿发展分会的副秘书长王春丽，</a:t>
            </a:r>
            <a:endParaRPr lang="zh-CN" altLang="en-US"/>
          </a:p>
          <a:p>
            <a:r>
              <a:rPr lang="zh-CN" altLang="en-US"/>
              <a:t>接下来的五分钟由我来给大家介绍一下北京网络空间安全协会在志愿服务方面的一些探索</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跟高校团委合作，北京网安协的主要通道是大学生社会实践活动。根据大学生的培养计划，每个高校的大学生都要参加社会实践，而且是</a:t>
            </a:r>
            <a:r>
              <a:rPr lang="zh-CN" altLang="en-US" dirty="0"/>
              <a:t>有学分</a:t>
            </a:r>
            <a:r>
              <a:rPr lang="zh-CN" altLang="en-US" dirty="0"/>
              <a:t>的</a:t>
            </a:r>
            <a:endParaRPr lang="zh-CN" altLang="en-US" dirty="0"/>
          </a:p>
          <a:p>
            <a:r>
              <a:rPr lang="zh-CN" altLang="en-US" dirty="0"/>
              <a:t>为了提高在社会实践层面对大学生的</a:t>
            </a:r>
            <a:r>
              <a:rPr lang="zh-CN" altLang="en-US" dirty="0"/>
              <a:t>培养，</a:t>
            </a:r>
            <a:endParaRPr lang="zh-CN" altLang="en-US" dirty="0"/>
          </a:p>
          <a:p>
            <a:r>
              <a:rPr lang="zh-CN" altLang="en-US" dirty="0"/>
              <a:t>最终选定这个渠道是有三个原因，</a:t>
            </a:r>
            <a:endParaRPr lang="zh-CN" altLang="en-US" dirty="0"/>
          </a:p>
          <a:p>
            <a:r>
              <a:rPr lang="zh-CN" altLang="en-US" dirty="0"/>
              <a:t>第一是高校的社会实践需求很大，尤其是高质量的社会实践</a:t>
            </a:r>
            <a:r>
              <a:rPr lang="zh-CN" altLang="en-US" dirty="0"/>
              <a:t>活动</a:t>
            </a:r>
            <a:endParaRPr lang="zh-CN" altLang="en-US" dirty="0"/>
          </a:p>
          <a:p>
            <a:r>
              <a:rPr lang="zh-CN" altLang="en-US" dirty="0"/>
              <a:t>第二是协会的活动更容易覆盖到全国，使协会的调查报告更具有代表性和</a:t>
            </a:r>
            <a:r>
              <a:rPr lang="zh-CN" altLang="en-US" dirty="0"/>
              <a:t>普适性。</a:t>
            </a:r>
            <a:endParaRPr lang="zh-CN" altLang="en-US" dirty="0"/>
          </a:p>
          <a:p>
            <a:r>
              <a:rPr lang="zh-CN" altLang="en-US" dirty="0"/>
              <a:t>高校的大学生来自全国各个市县，放假的时候，他们又重新回到各自的家乡。</a:t>
            </a:r>
            <a:endParaRPr lang="zh-CN" altLang="en-US" dirty="0"/>
          </a:p>
          <a:p>
            <a:r>
              <a:rPr lang="zh-CN" altLang="en-US" dirty="0"/>
              <a:t>第三是大学生的传播性更强。</a:t>
            </a:r>
            <a:r>
              <a:rPr lang="zh-CN" altLang="en-US" dirty="0">
                <a:sym typeface="+mn-ea"/>
              </a:rPr>
              <a:t>大城市来自政府和各种组织机构的科普更加密集，相比较而言，网络安全方面的常识和意识会好</a:t>
            </a:r>
            <a:r>
              <a:rPr lang="zh-CN" altLang="en-US" dirty="0">
                <a:sym typeface="+mn-ea"/>
              </a:rPr>
              <a:t>很多。</a:t>
            </a:r>
            <a:endParaRPr lang="zh-CN" altLang="en-US" dirty="0">
              <a:sym typeface="+mn-ea"/>
            </a:endParaRPr>
          </a:p>
          <a:p>
            <a:r>
              <a:rPr lang="zh-CN" altLang="en-US" dirty="0"/>
              <a:t>但那些来自经济发展水平不是那么发达的城市的学生，他们的家乡电信诈骗、针对老人、妇女儿童等群体的诈骗发生的概率</a:t>
            </a:r>
            <a:r>
              <a:rPr lang="zh-CN" altLang="en-US" dirty="0"/>
              <a:t>更高，</a:t>
            </a:r>
            <a:endParaRPr lang="zh-CN" altLang="en-US" dirty="0"/>
          </a:p>
          <a:p>
            <a:r>
              <a:rPr lang="zh-CN" altLang="en-US" dirty="0"/>
              <a:t>所以是更需要科普网络安全的常识的地方，和反馈他们对现在网络安全的直观感受，而这些地方，是大学生这个群体更容易触达</a:t>
            </a:r>
            <a:r>
              <a:rPr lang="zh-CN" altLang="en-US" dirty="0"/>
              <a:t>的</a:t>
            </a:r>
            <a:endParaRPr lang="zh-CN" altLang="en-US" dirty="0"/>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7EC0B48D-BA89-40B7-ADB4-BDE99C16E17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北京网安协跟高校团委都提供对网络安全社会实践活动的实质性</a:t>
            </a:r>
            <a:r>
              <a:rPr lang="zh-CN" altLang="en-US"/>
              <a:t>支持</a:t>
            </a:r>
            <a:endParaRPr lang="zh-CN" altLang="en-US"/>
          </a:p>
          <a:p>
            <a:endParaRPr lang="zh-CN" altLang="en-US"/>
          </a:p>
          <a:p>
            <a:r>
              <a:rPr lang="en-US" altLang="zh-CN"/>
              <a:t>1. </a:t>
            </a:r>
            <a:r>
              <a:rPr lang="zh-CN" altLang="en-US"/>
              <a:t>北京网安协提供大学生在社会实践过程中用到的物料，比如宣传的物料、宣讲用的</a:t>
            </a:r>
            <a:r>
              <a:rPr lang="en-US" altLang="zh-CN"/>
              <a:t> PPT </a:t>
            </a:r>
            <a:r>
              <a:rPr lang="zh-CN" altLang="en-US"/>
              <a:t>等，除此也设计了一些鼓励性奖金，我们提倡新时代的社会实践活动和志愿活动不应是“苦”和“惨”的；我们也希望通过这些支持性措施，能够激发大学生自身你关于网络安全</a:t>
            </a:r>
            <a:r>
              <a:rPr lang="zh-CN" altLang="en-US"/>
              <a:t>志愿服务更加具有创造性和实操性的落地</a:t>
            </a:r>
            <a:r>
              <a:rPr lang="zh-CN" altLang="en-US"/>
              <a:t>方案；</a:t>
            </a:r>
            <a:endParaRPr lang="zh-CN" altLang="en-US"/>
          </a:p>
          <a:p>
            <a:endParaRPr lang="zh-CN" altLang="en-US"/>
          </a:p>
          <a:p>
            <a:r>
              <a:rPr lang="en-US" altLang="zh-CN"/>
              <a:t>2. </a:t>
            </a:r>
            <a:r>
              <a:rPr lang="zh-CN" altLang="en-US"/>
              <a:t>高校团委会从培养学生的角度，参与整个社会实践方案的设计和整个实施过程，比如刚才大家看到的中国传媒大学，他们会从评优评奖加分、参加这个社会实践活动被认可为必修</a:t>
            </a:r>
            <a:r>
              <a:rPr lang="en-US" altLang="zh-CN"/>
              <a:t>/</a:t>
            </a:r>
            <a:r>
              <a:rPr lang="zh-CN" altLang="en-US"/>
              <a:t>选修学分，团委书记亲自组团前往一个县域开展网络安全社会实践活动等，这一系列措施来鼓励学生参加。</a:t>
            </a:r>
            <a:endParaRPr lang="zh-CN" altLang="en-US"/>
          </a:p>
          <a:p>
            <a:endParaRPr lang="zh-CN" altLang="en-US"/>
          </a:p>
          <a:p>
            <a:r>
              <a:rPr lang="zh-CN" altLang="en-US"/>
              <a:t>双方合力共同建立一个大学生社会实践的品牌项目，给全国的大学生群体在每年选择社会实践的时候，多一个社会实践的选择，也为整个社会的网络安全培养一批高素质的网络安全的实践者和</a:t>
            </a:r>
            <a:r>
              <a:rPr lang="zh-CN" altLang="en-US"/>
              <a:t>护航者。</a:t>
            </a:r>
            <a:endParaRPr lang="zh-CN" altLang="en-US"/>
          </a:p>
          <a:p>
            <a:endParaRPr lang="zh-CN" altLang="en-US"/>
          </a:p>
          <a:p>
            <a:r>
              <a:rPr lang="zh-CN" altLang="en-US"/>
              <a:t>我们期望通过跟你高校的这个合作项目，经过</a:t>
            </a:r>
            <a:r>
              <a:rPr lang="en-US" altLang="zh-CN"/>
              <a:t> 2-3 </a:t>
            </a:r>
            <a:r>
              <a:rPr lang="zh-CN" altLang="en-US"/>
              <a:t>年的打磨，可以对标“三下乡”社会实践活动，成为各高校和大学生口口相传的品牌活动，最终可以成为共青团中央推荐的大学生社会实践</a:t>
            </a:r>
            <a:r>
              <a:rPr lang="zh-CN" altLang="en-US"/>
              <a:t>项目。</a:t>
            </a:r>
            <a:endParaRPr lang="zh-CN" altLang="en-US"/>
          </a:p>
        </p:txBody>
      </p:sp>
      <p:sp>
        <p:nvSpPr>
          <p:cNvPr id="4" name="灯片编号占位符 3"/>
          <p:cNvSpPr>
            <a:spLocks noGrp="1"/>
          </p:cNvSpPr>
          <p:nvPr>
            <p:ph type="sldNum" sz="quarter" idx="10"/>
          </p:nvPr>
        </p:nvSpPr>
        <p:spPr/>
        <p:txBody>
          <a:bodyPr/>
          <a:lstStyle/>
          <a:p>
            <a:fld id="{3018E4C3-90ED-4D9B-89F0-EDA8F02288F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EC0B48D-BA89-40B7-ADB4-BDE99C16E17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针对企业，我们目前是跟北京麦田房产达成了合作意向；</a:t>
            </a:r>
            <a:endParaRPr lang="zh-CN" altLang="en-US" dirty="0"/>
          </a:p>
          <a:p>
            <a:r>
              <a:rPr lang="zh-CN" altLang="en-US" dirty="0"/>
              <a:t>麦田房产是一家连锁的房地产中介公司，在北京有</a:t>
            </a:r>
            <a:r>
              <a:rPr lang="en-US" altLang="zh-CN" dirty="0"/>
              <a:t> 600 </a:t>
            </a:r>
            <a:r>
              <a:rPr lang="zh-CN" altLang="en-US" dirty="0"/>
              <a:t>多家门店，服务于上千个社区的</a:t>
            </a:r>
            <a:r>
              <a:rPr lang="zh-CN" altLang="en-US" dirty="0"/>
              <a:t>业主；</a:t>
            </a:r>
            <a:endParaRPr lang="zh-CN" altLang="en-US" dirty="0"/>
          </a:p>
          <a:p>
            <a:r>
              <a:rPr lang="zh-CN" altLang="en-US" dirty="0"/>
              <a:t>任何合作都是双方相互可以满足</a:t>
            </a:r>
            <a:r>
              <a:rPr lang="zh-CN" altLang="en-US" dirty="0"/>
              <a:t>需求</a:t>
            </a:r>
            <a:endParaRPr lang="zh-CN" altLang="en-US" dirty="0"/>
          </a:p>
          <a:p>
            <a:endParaRPr lang="zh-CN" altLang="en-US" dirty="0"/>
          </a:p>
          <a:p>
            <a:r>
              <a:rPr lang="zh-CN" altLang="en-US" dirty="0"/>
              <a:t>对麦田而言，他们每个月都需要设计服务于自己社区的志愿服务活动，</a:t>
            </a:r>
            <a:endParaRPr lang="zh-CN" altLang="en-US" dirty="0"/>
          </a:p>
          <a:p>
            <a:r>
              <a:rPr lang="zh-CN" altLang="en-US" dirty="0"/>
              <a:t>主要目的是服务好业主，并且跟社区居委会有良好的关系；</a:t>
            </a:r>
            <a:endParaRPr lang="zh-CN" altLang="en-US" dirty="0"/>
          </a:p>
          <a:p>
            <a:r>
              <a:rPr lang="zh-CN" altLang="en-US" dirty="0"/>
              <a:t>他们以往开展的活动都是收旧衣服、旧图书或者做一些手工活，</a:t>
            </a:r>
            <a:endParaRPr lang="zh-CN" altLang="en-US" dirty="0"/>
          </a:p>
          <a:p>
            <a:r>
              <a:rPr lang="zh-CN" altLang="en-US" dirty="0"/>
              <a:t>对好的且适合在小区内开展的志愿活动有很高的</a:t>
            </a:r>
            <a:r>
              <a:rPr lang="zh-CN" altLang="en-US" dirty="0"/>
              <a:t>需求</a:t>
            </a:r>
            <a:endParaRPr lang="zh-CN" altLang="en-US" dirty="0"/>
          </a:p>
          <a:p>
            <a:endParaRPr lang="zh-CN" altLang="en-US" dirty="0"/>
          </a:p>
          <a:p>
            <a:endParaRPr lang="zh-CN" altLang="en-US" dirty="0"/>
          </a:p>
          <a:p>
            <a:r>
              <a:rPr lang="zh-CN" altLang="en-US" dirty="0"/>
              <a:t>刚好，北京协会的网络安全志愿活动，可以满足其要求，也就达成了</a:t>
            </a:r>
            <a:r>
              <a:rPr lang="zh-CN" altLang="en-US" dirty="0"/>
              <a:t>合作</a:t>
            </a:r>
            <a:endParaRPr lang="zh-CN" altLang="en-US" dirty="0"/>
          </a:p>
          <a:p>
            <a:r>
              <a:rPr lang="zh-CN" altLang="en-US" dirty="0"/>
              <a:t>目前的操作模式是，在采集活动开始的时候，也是跟你刚才的蚂蚁一样，</a:t>
            </a:r>
            <a:endParaRPr lang="zh-CN" altLang="en-US" dirty="0"/>
          </a:p>
          <a:p>
            <a:r>
              <a:rPr lang="zh-CN" altLang="en-US" dirty="0"/>
              <a:t>设计</a:t>
            </a:r>
            <a:r>
              <a:rPr lang="en-US" altLang="zh-CN" dirty="0"/>
              <a:t> 10 </a:t>
            </a:r>
            <a:r>
              <a:rPr lang="zh-CN" altLang="en-US" dirty="0"/>
              <a:t>个不同主题的专场在小区内开展，由麦田作为组织方，组织小区内的业主开展志愿服务</a:t>
            </a:r>
            <a:r>
              <a:rPr lang="zh-CN" altLang="en-US" dirty="0"/>
              <a:t>活动</a:t>
            </a:r>
            <a:endParaRPr lang="zh-CN" altLang="en-US" dirty="0"/>
          </a:p>
        </p:txBody>
      </p:sp>
      <p:sp>
        <p:nvSpPr>
          <p:cNvPr id="4" name="灯片编号占位符 3"/>
          <p:cNvSpPr>
            <a:spLocks noGrp="1"/>
          </p:cNvSpPr>
          <p:nvPr>
            <p:ph type="sldNum" sz="quarter" idx="5"/>
          </p:nvPr>
        </p:nvSpPr>
        <p:spPr/>
        <p:txBody>
          <a:bodyPr/>
          <a:lstStyle/>
          <a:p>
            <a:fld id="{7EC0B48D-BA89-40B7-ADB4-BDE99C16E17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北京网络空间安全协会</a:t>
            </a:r>
            <a:r>
              <a:rPr lang="zh-CN" altLang="en-US" dirty="0"/>
              <a:t>希望通过跟类似麦田这样的企业合作以及跟大学生社会实践活动活动两个横向的模式，在面上可以铺开，使调查报告更有代表性和</a:t>
            </a:r>
            <a:r>
              <a:rPr lang="zh-CN" altLang="en-US" dirty="0"/>
              <a:t>普世性</a:t>
            </a:r>
            <a:endParaRPr lang="zh-CN" altLang="en-US" dirty="0"/>
          </a:p>
          <a:p>
            <a:endParaRPr lang="zh-CN" altLang="en-US" dirty="0"/>
          </a:p>
          <a:p>
            <a:r>
              <a:rPr lang="zh-CN" altLang="en-US" dirty="0">
                <a:sym typeface="+mn-ea"/>
              </a:rPr>
              <a:t>同时也希望通过扎根社区以及蚂蚁力量儿童义工团这样的合作模式，在两个纵向、深入式的模式，通过精分群体，可以深入服务于所有需要的人群，</a:t>
            </a:r>
            <a:endParaRPr lang="zh-CN" altLang="en-US" dirty="0">
              <a:sym typeface="+mn-ea"/>
            </a:endParaRPr>
          </a:p>
          <a:p>
            <a:r>
              <a:rPr lang="zh-CN" altLang="en-US" dirty="0">
                <a:sym typeface="+mn-ea"/>
              </a:rPr>
              <a:t>我们期待通过这样的</a:t>
            </a:r>
            <a:r>
              <a:rPr lang="en-US" altLang="zh-CN" dirty="0">
                <a:sym typeface="+mn-ea"/>
              </a:rPr>
              <a:t>“</a:t>
            </a:r>
            <a:r>
              <a:rPr lang="zh-CN" altLang="en-US" dirty="0">
                <a:sym typeface="+mn-ea"/>
              </a:rPr>
              <a:t>两横</a:t>
            </a:r>
            <a:r>
              <a:rPr lang="en-US" altLang="zh-CN" dirty="0">
                <a:sym typeface="+mn-ea"/>
              </a:rPr>
              <a:t>”</a:t>
            </a:r>
            <a:r>
              <a:rPr lang="zh-CN" altLang="en-US" dirty="0">
                <a:sym typeface="+mn-ea"/>
              </a:rPr>
              <a:t>和</a:t>
            </a:r>
            <a:r>
              <a:rPr lang="en-US" altLang="zh-CN" dirty="0">
                <a:sym typeface="+mn-ea"/>
              </a:rPr>
              <a:t>“</a:t>
            </a:r>
            <a:r>
              <a:rPr lang="zh-CN" altLang="en-US" dirty="0">
                <a:sym typeface="+mn-ea"/>
              </a:rPr>
              <a:t>两纵</a:t>
            </a:r>
            <a:r>
              <a:rPr lang="en-US" altLang="zh-CN" dirty="0">
                <a:sym typeface="+mn-ea"/>
              </a:rPr>
              <a:t>”</a:t>
            </a:r>
            <a:r>
              <a:rPr lang="zh-CN" altLang="en-US" dirty="0">
                <a:sym typeface="+mn-ea"/>
              </a:rPr>
              <a:t>，在全国范围内编织一张网络安全志愿服务网，期待我们的尝试</a:t>
            </a:r>
            <a:r>
              <a:rPr lang="zh-CN" altLang="en-US" dirty="0">
                <a:sym typeface="+mn-ea"/>
              </a:rPr>
              <a:t>可以为社会的网络空间安全带来一点点</a:t>
            </a:r>
            <a:r>
              <a:rPr lang="zh-CN" altLang="en-US" dirty="0">
                <a:sym typeface="+mn-ea"/>
              </a:rPr>
              <a:t>改变。</a:t>
            </a:r>
            <a:endParaRPr lang="zh-CN" altLang="en-US" dirty="0">
              <a:sym typeface="+mn-ea"/>
            </a:endParaRPr>
          </a:p>
          <a:p>
            <a:endParaRPr lang="zh-CN" altLang="en-US" dirty="0">
              <a:sym typeface="+mn-ea"/>
            </a:endParaRPr>
          </a:p>
          <a:p>
            <a:r>
              <a:rPr lang="zh-CN" altLang="en-US" dirty="0">
                <a:sym typeface="+mn-ea"/>
              </a:rPr>
              <a:t>以上是北京网络空间协会目前在做的一些志愿服务上的探索，目前都是边做边打磨模式，现在是</a:t>
            </a:r>
            <a:r>
              <a:rPr lang="en-US" altLang="zh-CN" dirty="0">
                <a:sym typeface="+mn-ea"/>
              </a:rPr>
              <a:t>“</a:t>
            </a:r>
            <a:r>
              <a:rPr lang="zh-CN" altLang="en-US" dirty="0">
                <a:sym typeface="+mn-ea"/>
              </a:rPr>
              <a:t>两横两纵</a:t>
            </a:r>
            <a:r>
              <a:rPr lang="en-US" altLang="zh-CN" dirty="0">
                <a:sym typeface="+mn-ea"/>
              </a:rPr>
              <a:t>”</a:t>
            </a:r>
            <a:r>
              <a:rPr lang="zh-CN" altLang="en-US" dirty="0">
                <a:sym typeface="+mn-ea"/>
              </a:rPr>
              <a:t>，期待我们可以群策群力，明年</a:t>
            </a:r>
            <a:r>
              <a:rPr lang="zh-CN" altLang="en-US" dirty="0">
                <a:sym typeface="+mn-ea"/>
              </a:rPr>
              <a:t>后年变成</a:t>
            </a:r>
            <a:r>
              <a:rPr lang="en-US" altLang="zh-CN" dirty="0">
                <a:sym typeface="+mn-ea"/>
              </a:rPr>
              <a:t>“</a:t>
            </a:r>
            <a:r>
              <a:rPr lang="zh-CN" altLang="en-US" dirty="0">
                <a:sym typeface="+mn-ea"/>
              </a:rPr>
              <a:t>七横八竖</a:t>
            </a:r>
            <a:r>
              <a:rPr lang="en-US" altLang="zh-CN" dirty="0">
                <a:sym typeface="+mn-ea"/>
              </a:rPr>
              <a:t>”</a:t>
            </a:r>
            <a:r>
              <a:rPr lang="zh-CN" altLang="en-US" dirty="0">
                <a:sym typeface="+mn-ea"/>
              </a:rPr>
              <a:t>欢迎大家贡献智慧，多给我们提改进！</a:t>
            </a:r>
            <a:r>
              <a:rPr lang="zh-CN" altLang="en-US" dirty="0">
                <a:sym typeface="+mn-ea"/>
              </a:rPr>
              <a:t>谢谢</a:t>
            </a:r>
            <a:endParaRPr lang="zh-CN" altLang="en-US" dirty="0">
              <a:sym typeface="+mn-ea"/>
            </a:endParaRPr>
          </a:p>
          <a:p>
            <a:endParaRPr lang="zh-CN" altLang="en-US" dirty="0">
              <a:sym typeface="+mn-ea"/>
            </a:endParaRPr>
          </a:p>
        </p:txBody>
      </p:sp>
      <p:sp>
        <p:nvSpPr>
          <p:cNvPr id="4" name="灯片编号占位符 3"/>
          <p:cNvSpPr>
            <a:spLocks noGrp="1"/>
          </p:cNvSpPr>
          <p:nvPr>
            <p:ph type="sldNum" sz="quarter" idx="5"/>
          </p:nvPr>
        </p:nvSpPr>
        <p:spPr/>
        <p:txBody>
          <a:bodyPr/>
          <a:lstStyle/>
          <a:p>
            <a:fld id="{7EC0B48D-BA89-40B7-ADB4-BDE99C16E17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我们呢目前在</a:t>
            </a:r>
            <a:r>
              <a:rPr lang="en-US" altLang="zh-CN"/>
              <a:t>4</a:t>
            </a:r>
            <a:r>
              <a:rPr lang="zh-CN" altLang="en-US"/>
              <a:t>个不同的渠道上，进行</a:t>
            </a:r>
            <a:r>
              <a:rPr lang="en-US" altLang="zh-CN"/>
              <a:t>4</a:t>
            </a:r>
            <a:r>
              <a:rPr lang="zh-CN" altLang="en-US"/>
              <a:t>种不同模式的尝试，分别</a:t>
            </a:r>
            <a:r>
              <a:rPr lang="zh-CN" altLang="en-US"/>
              <a:t>是社区、志愿服务队、高校、</a:t>
            </a:r>
            <a:r>
              <a:rPr lang="zh-CN" altLang="en-US"/>
              <a:t>企业；</a:t>
            </a:r>
            <a:endParaRPr lang="zh-CN" altLang="en-US"/>
          </a:p>
          <a:p>
            <a:r>
              <a:rPr lang="zh-CN" altLang="en-US"/>
              <a:t>接下来我跟大家的分享也是从这</a:t>
            </a:r>
            <a:r>
              <a:rPr lang="en-US" altLang="zh-CN"/>
              <a:t>4</a:t>
            </a:r>
            <a:r>
              <a:rPr lang="zh-CN" altLang="en-US"/>
              <a:t>个方面</a:t>
            </a:r>
            <a:r>
              <a:rPr lang="zh-CN" altLang="en-US"/>
              <a:t>展开</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第一部分是我们在社区的模式</a:t>
            </a:r>
            <a:endParaRPr lang="zh-CN" altLang="en-US" dirty="0"/>
          </a:p>
        </p:txBody>
      </p:sp>
      <p:sp>
        <p:nvSpPr>
          <p:cNvPr id="4" name="灯片编号占位符 3"/>
          <p:cNvSpPr>
            <a:spLocks noGrp="1"/>
          </p:cNvSpPr>
          <p:nvPr>
            <p:ph type="sldNum" sz="quarter" idx="5"/>
          </p:nvPr>
        </p:nvSpPr>
        <p:spPr/>
        <p:txBody>
          <a:bodyPr/>
          <a:lstStyle/>
          <a:p>
            <a:fld id="{7EC0B48D-BA89-40B7-ADB4-BDE99C16E17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社区，我们主要是跟在地扎根于社区内部的志愿服务队合作，这些志愿队里的志愿者基本都是由本社区的居民或者社区居委会的工作人员组成，他们长年以来一直服务于本社区的志愿服务事务，在当地具有巨大的影响力和号召力，跟这样特点的志愿服务队合作，会快速且准确得了解社区居民得需求，我们会根据每个社区不同的人群结构和需求，制定不同的科普宣传内容。目前我们这种模式还只在北京开展，覆盖到北京</a:t>
            </a:r>
            <a:r>
              <a:rPr lang="en-US" altLang="zh-CN" dirty="0"/>
              <a:t>30</a:t>
            </a:r>
            <a:r>
              <a:rPr lang="zh-CN" altLang="en-US" dirty="0"/>
              <a:t>多个社区。我们希望在北京能打磨出比较成熟的运作模式，走出北京。再次，我们也欢迎全国各地扎根于社区，想根号服务于社区的志愿团队跟我们北京网络空间安全协会联系，探讨志愿服务合作</a:t>
            </a:r>
            <a:r>
              <a:rPr lang="zh-CN" altLang="en-US" dirty="0"/>
              <a:t>的可能性。</a:t>
            </a:r>
            <a:endParaRPr lang="zh-CN" altLang="en-US" dirty="0"/>
          </a:p>
        </p:txBody>
      </p:sp>
      <p:sp>
        <p:nvSpPr>
          <p:cNvPr id="4" name="灯片编号占位符 3"/>
          <p:cNvSpPr>
            <a:spLocks noGrp="1"/>
          </p:cNvSpPr>
          <p:nvPr>
            <p:ph type="sldNum" sz="quarter" idx="5"/>
          </p:nvPr>
        </p:nvSpPr>
        <p:spPr/>
        <p:txBody>
          <a:bodyPr/>
          <a:lstStyle/>
          <a:p>
            <a:fld id="{7EC0B48D-BA89-40B7-ADB4-BDE99C16E17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我们第二个渠道就是跟为精分的特定人群服务的志愿服务队</a:t>
            </a:r>
            <a:r>
              <a:rPr lang="zh-CN" altLang="en-US" dirty="0"/>
              <a:t>合作</a:t>
            </a:r>
            <a:endParaRPr lang="zh-CN" altLang="en-US" dirty="0"/>
          </a:p>
        </p:txBody>
      </p:sp>
      <p:sp>
        <p:nvSpPr>
          <p:cNvPr id="4" name="灯片编号占位符 3"/>
          <p:cNvSpPr>
            <a:spLocks noGrp="1"/>
          </p:cNvSpPr>
          <p:nvPr>
            <p:ph type="sldNum" sz="quarter" idx="5"/>
          </p:nvPr>
        </p:nvSpPr>
        <p:spPr/>
        <p:txBody>
          <a:bodyPr/>
          <a:lstStyle/>
          <a:p>
            <a:fld id="{7EC0B48D-BA89-40B7-ADB4-BDE99C16E17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这种志愿服务队的特点是，长时间以来在持续性的为某一特定人群提供志愿服务，并且将持续这一人群提供</a:t>
            </a:r>
            <a:r>
              <a:rPr lang="zh-CN" altLang="en-US"/>
              <a:t>服务；</a:t>
            </a:r>
            <a:endParaRPr lang="zh-CN" altLang="en-US"/>
          </a:p>
          <a:p>
            <a:r>
              <a:rPr lang="zh-CN" altLang="en-US"/>
              <a:t>不同志愿服务队的合作，在</a:t>
            </a:r>
            <a:r>
              <a:rPr lang="zh-CN" altLang="en-US">
                <a:sym typeface="+mn-ea"/>
              </a:rPr>
              <a:t>“互联网时代”和“</a:t>
            </a:r>
            <a:r>
              <a:rPr lang="en-US" altLang="zh-CN">
                <a:sym typeface="+mn-ea"/>
              </a:rPr>
              <a:t>Ai</a:t>
            </a:r>
            <a:r>
              <a:rPr lang="zh-CN" altLang="en-US">
                <a:sym typeface="+mn-ea"/>
              </a:rPr>
              <a:t>时代”，</a:t>
            </a:r>
            <a:r>
              <a:rPr lang="zh-CN" altLang="en-US"/>
              <a:t>目前我们的选择的切入点，跟这样的志愿</a:t>
            </a:r>
            <a:r>
              <a:rPr lang="zh-CN" altLang="en-US"/>
              <a:t>服务队联合纵向深入服务于涉及到的精分群体，希望能够为每位帮助每位生活在这个买根葱都的网上下单的公民，练就一身安全生活于这个时代的“十八般武艺”</a:t>
            </a:r>
            <a:r>
              <a:rPr lang="en-US" altLang="zh-CN"/>
              <a:t>.</a:t>
            </a:r>
            <a:endParaRPr lang="en-US" altLang="zh-CN"/>
          </a:p>
        </p:txBody>
      </p:sp>
      <p:sp>
        <p:nvSpPr>
          <p:cNvPr id="4" name="灯片编号占位符 3"/>
          <p:cNvSpPr>
            <a:spLocks noGrp="1"/>
          </p:cNvSpPr>
          <p:nvPr>
            <p:ph type="sldNum" sz="quarter" idx="10"/>
          </p:nvPr>
        </p:nvSpPr>
        <p:spPr/>
        <p:txBody>
          <a:bodyPr/>
          <a:lstStyle/>
          <a:p>
            <a:fld id="{030B641C-F1C2-4163-8C50-94566B45FC6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比如，我们跟蚂蚁力量儿童义工团的合作，蚂蚁力量儿童义工团员超老师</a:t>
            </a:r>
            <a:r>
              <a:rPr lang="en-US" altLang="zh-CN"/>
              <a:t>2013 </a:t>
            </a:r>
            <a:r>
              <a:rPr lang="zh-CN" altLang="en-US"/>
              <a:t>年发起成了的一个志愿团体，是一个针对青少年开展公益实践教育的志愿团体，</a:t>
            </a:r>
            <a:r>
              <a:rPr lang="zh-CN" altLang="en-US">
                <a:sym typeface="+mn-ea"/>
              </a:rPr>
              <a:t>在全国</a:t>
            </a:r>
            <a:r>
              <a:rPr lang="en-US" altLang="zh-CN">
                <a:sym typeface="+mn-ea"/>
              </a:rPr>
              <a:t>300</a:t>
            </a:r>
            <a:r>
              <a:rPr lang="zh-CN" altLang="en-US">
                <a:sym typeface="+mn-ea"/>
              </a:rPr>
              <a:t>余城市拥有青少年志愿服务队，登记在册的志愿者超过10万余名。</a:t>
            </a:r>
            <a:endParaRPr lang="zh-CN" altLang="en-US"/>
          </a:p>
          <a:p>
            <a:r>
              <a:rPr lang="zh-CN" altLang="en-US"/>
              <a:t>蚂蚁</a:t>
            </a:r>
            <a:r>
              <a:rPr lang="zh-CN" altLang="en-US"/>
              <a:t>力量团队一直聚焦于“青少年”这一个群体，通过各种志愿活动培养孩子的社会能力，并且他们目前已经拥有了很多品牌志愿活动，但青少年人沉迷网络、被网暴、通过网络过早接触暴力色情等讯息，等等这些现象，都是很突出的现实问题，员老师他们团队也希望针对青少年这一社会问题，能够做一些事情，这种情况下，我们双方一拍即合，达成了</a:t>
            </a:r>
            <a:r>
              <a:rPr lang="zh-CN" altLang="en-US"/>
              <a:t>合作；</a:t>
            </a:r>
            <a:endParaRPr lang="zh-CN" altLang="en-US"/>
          </a:p>
          <a:p>
            <a:r>
              <a:rPr lang="zh-CN" altLang="en-US"/>
              <a:t>北京协会会支持参加网络安全志愿活动的蚂蚁力量儿童义工团志愿服务分队的系统性的课程和力量，并且双方作为青少年这一议题的主办法，每年联合发布针对全国青少年群体的调查报告，通过报告数据和结果，双方共同改善青少年接触的网络环境，保障安全，发出政策</a:t>
            </a:r>
            <a:r>
              <a:rPr lang="zh-CN" altLang="en-US"/>
              <a:t>倡议。</a:t>
            </a:r>
            <a:endParaRPr lang="zh-CN" altLang="en-US"/>
          </a:p>
        </p:txBody>
      </p:sp>
      <p:sp>
        <p:nvSpPr>
          <p:cNvPr id="4" name="灯片编号占位符 3"/>
          <p:cNvSpPr>
            <a:spLocks noGrp="1"/>
          </p:cNvSpPr>
          <p:nvPr>
            <p:ph type="sldNum" sz="quarter" idx="10"/>
          </p:nvPr>
        </p:nvSpPr>
        <p:spPr/>
        <p:txBody>
          <a:bodyPr/>
          <a:lstStyle/>
          <a:p>
            <a:fld id="{1EE80E39-A8B1-4A44-83BE-50171F6E983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针对今年的调查活动，我们合作的方式</a:t>
            </a:r>
            <a:r>
              <a:rPr lang="zh-CN" altLang="en-US" dirty="0"/>
              <a:t>是，每天以专场的形式开展，设计</a:t>
            </a:r>
            <a:r>
              <a:rPr lang="en-US" altLang="zh-CN" dirty="0"/>
              <a:t> 10 </a:t>
            </a:r>
            <a:r>
              <a:rPr lang="zh-CN" altLang="en-US" dirty="0"/>
              <a:t>个不同主题的专场活动，双方讨论的具体的操作形式是：在地的志愿服务团队，每天选择不同的地点开展，社区、街道、商超等场景都可以，每天早上用</a:t>
            </a:r>
            <a:r>
              <a:rPr lang="en-US" altLang="zh-CN" dirty="0"/>
              <a:t> 40-60 </a:t>
            </a:r>
            <a:r>
              <a:rPr lang="zh-CN" altLang="en-US" dirty="0"/>
              <a:t>分钟的时间开展专题的公益性讲座，在这个点设立一个定点问卷采集点，安排一组亲子家庭负责定点的问卷你采集和宣传工作，其他家庭领取了问卷的二维码之后，可以回到自己社区或者其他场域内开展自己的问卷调查活动；建议是每个专场不少于</a:t>
            </a:r>
            <a:r>
              <a:rPr lang="en-US" altLang="zh-CN" dirty="0"/>
              <a:t> 60 </a:t>
            </a:r>
            <a:r>
              <a:rPr lang="zh-CN" altLang="en-US" dirty="0"/>
              <a:t>组亲子家庭，每组家庭一天</a:t>
            </a:r>
            <a:r>
              <a:rPr lang="en-US" altLang="zh-CN" dirty="0"/>
              <a:t> 30 </a:t>
            </a:r>
            <a:r>
              <a:rPr lang="zh-CN" altLang="en-US" dirty="0"/>
              <a:t>份的问卷采集量；</a:t>
            </a:r>
            <a:r>
              <a:rPr lang="en-US" altLang="zh-CN" dirty="0"/>
              <a:t> 10 </a:t>
            </a:r>
            <a:r>
              <a:rPr lang="zh-CN" altLang="en-US" dirty="0"/>
              <a:t>天的专场鼓励志愿服务团队都参加，如果不能全程参加，我们建议不少于</a:t>
            </a:r>
            <a:r>
              <a:rPr lang="en-US" altLang="zh-CN" dirty="0"/>
              <a:t> </a:t>
            </a:r>
            <a:r>
              <a:rPr lang="zh-CN" altLang="en-US" dirty="0"/>
              <a:t>开设</a:t>
            </a:r>
            <a:r>
              <a:rPr lang="en-US" altLang="zh-CN" dirty="0"/>
              <a:t> 5 </a:t>
            </a:r>
            <a:r>
              <a:rPr lang="zh-CN" altLang="en-US" dirty="0"/>
              <a:t>场专场；每个专场所需要的物料和小礼品由北京网安协提供。月</a:t>
            </a:r>
            <a:r>
              <a:rPr lang="en-US" altLang="zh-CN" dirty="0"/>
              <a:t> 2 </a:t>
            </a:r>
            <a:r>
              <a:rPr lang="zh-CN" altLang="en-US" dirty="0"/>
              <a:t>号，调查活动结束之后，每支志愿服务队伍内部会对表现突出的亲子家庭进行表扬，颁发奖品和荣誉证书；蚂蚁力量儿童义工团内部也会对组织活动比较好的志愿服务对，进行一个表彰。</a:t>
            </a:r>
            <a:endParaRPr lang="zh-CN" altLang="en-US" dirty="0"/>
          </a:p>
        </p:txBody>
      </p:sp>
      <p:sp>
        <p:nvSpPr>
          <p:cNvPr id="4" name="灯片编号占位符 3"/>
          <p:cNvSpPr>
            <a:spLocks noGrp="1"/>
          </p:cNvSpPr>
          <p:nvPr>
            <p:ph type="sldNum" sz="quarter" idx="5"/>
          </p:nvPr>
        </p:nvSpPr>
        <p:spPr/>
        <p:txBody>
          <a:bodyPr/>
          <a:lstStyle/>
          <a:p>
            <a:fld id="{7EC0B48D-BA89-40B7-ADB4-BDE99C16E17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第三个渠道是跟高校的合作，网安联的志愿服务之前一直都是跟高校的志愿服务团队合作，我们今年尝试跟校团委</a:t>
            </a:r>
            <a:r>
              <a:rPr lang="zh-CN" altLang="en-US" dirty="0"/>
              <a:t>合作</a:t>
            </a:r>
            <a:endParaRPr lang="zh-CN" altLang="en-US" dirty="0"/>
          </a:p>
        </p:txBody>
      </p:sp>
      <p:sp>
        <p:nvSpPr>
          <p:cNvPr id="4" name="灯片编号占位符 3"/>
          <p:cNvSpPr>
            <a:spLocks noGrp="1"/>
          </p:cNvSpPr>
          <p:nvPr>
            <p:ph type="sldNum" sz="quarter" idx="5"/>
          </p:nvPr>
        </p:nvSpPr>
        <p:spPr/>
        <p:txBody>
          <a:bodyPr/>
          <a:lstStyle/>
          <a:p>
            <a:fld id="{7EC0B48D-BA89-40B7-ADB4-BDE99C16E17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5" Type="http://schemas.openxmlformats.org/officeDocument/2006/relationships/tags" Target="../tags/tag23.xml"/><Relationship Id="rId14" Type="http://schemas.openxmlformats.org/officeDocument/2006/relationships/tags" Target="../tags/tag22.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0" Type="http://schemas.openxmlformats.org/officeDocument/2006/relationships/tags" Target="../tags/tag37.xml"/><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36C377A-C396-4979-961C-FF7478FE31E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980BA5-D081-4428-AD1D-3451FBDFF169}"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36C377A-C396-4979-961C-FF7478FE31E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980BA5-D081-4428-AD1D-3451FBDFF169}"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936C377A-C396-4979-961C-FF7478FE31E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980BA5-D081-4428-AD1D-3451FBDFF169}"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36C377A-C396-4979-961C-FF7478FE31E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980BA5-D081-4428-AD1D-3451FBDFF169}"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36C377A-C396-4979-961C-FF7478FE31E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980BA5-D081-4428-AD1D-3451FBDFF169}"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36C377A-C396-4979-961C-FF7478FE31E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5980BA5-D081-4428-AD1D-3451FBDFF169}"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6C377A-C396-4979-961C-FF7478FE31E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5980BA5-D081-4428-AD1D-3451FBDFF16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36C377A-C396-4979-961C-FF7478FE31E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980BA5-D081-4428-AD1D-3451FBDFF169}"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36C377A-C396-4979-961C-FF7478FE31E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980BA5-D081-4428-AD1D-3451FBDFF169}"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36C377A-C396-4979-961C-FF7478FE31E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980BA5-D081-4428-AD1D-3451FBDFF169}"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36C377A-C396-4979-961C-FF7478FE31E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980BA5-D081-4428-AD1D-3451FBDFF169}"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02151288-4FCF-49A0-80E6-8D777748147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4B7237E-5EB2-4EA0-9285-94DAE8B6BFAB}"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151288-4FCF-49A0-80E6-8D777748147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4B7237E-5EB2-4EA0-9285-94DAE8B6BFAB}"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2151288-4FCF-49A0-80E6-8D777748147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4B7237E-5EB2-4EA0-9285-94DAE8B6BFAB}"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2151288-4FCF-49A0-80E6-8D777748147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4B7237E-5EB2-4EA0-9285-94DAE8B6BFAB}"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2151288-4FCF-49A0-80E6-8D777748147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4B7237E-5EB2-4EA0-9285-94DAE8B6BFAB}"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2151288-4FCF-49A0-80E6-8D777748147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4B7237E-5EB2-4EA0-9285-94DAE8B6BFA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151288-4FCF-49A0-80E6-8D777748147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4B7237E-5EB2-4EA0-9285-94DAE8B6BFAB}"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2151288-4FCF-49A0-80E6-8D777748147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4B7237E-5EB2-4EA0-9285-94DAE8B6BFAB}"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2151288-4FCF-49A0-80E6-8D777748147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4B7237E-5EB2-4EA0-9285-94DAE8B6BFAB}"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151288-4FCF-49A0-80E6-8D777748147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4B7237E-5EB2-4EA0-9285-94DAE8B6BFAB}"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151288-4FCF-49A0-80E6-8D777748147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4B7237E-5EB2-4EA0-9285-94DAE8B6BFAB}" type="slidenum">
              <a:rPr lang="zh-CN" altLang="en-US" smtClean="0"/>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24" name="椭圆 23"/>
          <p:cNvSpPr/>
          <p:nvPr userDrawn="1">
            <p:custDataLst>
              <p:tags r:id="rId2"/>
            </p:custDataLst>
          </p:nvPr>
        </p:nvSpPr>
        <p:spPr>
          <a:xfrm rot="2659133" flipH="1">
            <a:off x="6650805" y="357981"/>
            <a:ext cx="4736406" cy="6847012"/>
          </a:xfrm>
          <a:prstGeom prst="ellipse">
            <a:avLst/>
          </a:prstGeom>
          <a:solidFill>
            <a:schemeClr val="bg2"/>
          </a:solidFill>
          <a:ln>
            <a:noFill/>
          </a:ln>
          <a:effectLst>
            <a:outerShdw blurRad="406400" dist="393700" dir="2700000" algn="tl" rotWithShape="0">
              <a:schemeClr val="tx2">
                <a:lumMod val="90000"/>
                <a:lumOff val="10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zh-CN" altLang="en-US"/>
          </a:p>
        </p:txBody>
      </p:sp>
      <p:sp>
        <p:nvSpPr>
          <p:cNvPr id="25" name="椭圆 24"/>
          <p:cNvSpPr/>
          <p:nvPr userDrawn="1">
            <p:custDataLst>
              <p:tags r:id="rId3"/>
            </p:custDataLst>
          </p:nvPr>
        </p:nvSpPr>
        <p:spPr>
          <a:xfrm rot="2659133" flipH="1">
            <a:off x="7230060" y="998982"/>
            <a:ext cx="3254048" cy="5128803"/>
          </a:xfrm>
          <a:prstGeom prst="ellipse">
            <a:avLst/>
          </a:prstGeom>
          <a:solidFill>
            <a:schemeClr val="bg2"/>
          </a:solidFill>
          <a:ln>
            <a:noFill/>
          </a:ln>
          <a:effectLst>
            <a:outerShdw blurRad="406400" dist="393700" dir="2700000" algn="tl" rotWithShape="0">
              <a:schemeClr val="tx2">
                <a:lumMod val="90000"/>
                <a:lumOff val="10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zh-CN" altLang="en-US"/>
          </a:p>
        </p:txBody>
      </p:sp>
      <p:sp>
        <p:nvSpPr>
          <p:cNvPr id="26" name="椭圆 25"/>
          <p:cNvSpPr/>
          <p:nvPr userDrawn="1">
            <p:custDataLst>
              <p:tags r:id="rId4"/>
            </p:custDataLst>
          </p:nvPr>
        </p:nvSpPr>
        <p:spPr>
          <a:xfrm rot="2659133" flipH="1">
            <a:off x="7814321" y="2038853"/>
            <a:ext cx="1954726" cy="3035896"/>
          </a:xfrm>
          <a:prstGeom prst="ellipse">
            <a:avLst/>
          </a:prstGeom>
          <a:solidFill>
            <a:schemeClr val="bg2"/>
          </a:solidFill>
          <a:ln>
            <a:noFill/>
          </a:ln>
          <a:effectLst>
            <a:outerShdw blurRad="330200" dist="292100" dir="2700000" algn="tl" rotWithShape="0">
              <a:schemeClr val="tx2">
                <a:lumMod val="90000"/>
                <a:lumOff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zh-CN" altLang="en-US" dirty="0"/>
          </a:p>
        </p:txBody>
      </p:sp>
      <p:sp>
        <p:nvSpPr>
          <p:cNvPr id="27" name="椭圆 26"/>
          <p:cNvSpPr/>
          <p:nvPr userDrawn="1">
            <p:custDataLst>
              <p:tags r:id="rId5"/>
            </p:custDataLst>
          </p:nvPr>
        </p:nvSpPr>
        <p:spPr>
          <a:xfrm rot="2659133" flipH="1">
            <a:off x="8286170" y="2757333"/>
            <a:ext cx="902015" cy="1491332"/>
          </a:xfrm>
          <a:prstGeom prst="ellipse">
            <a:avLst/>
          </a:prstGeom>
          <a:solidFill>
            <a:schemeClr val="bg2"/>
          </a:solidFill>
          <a:ln>
            <a:noFill/>
          </a:ln>
          <a:effectLst>
            <a:outerShdw blurRad="177800" dist="190500" dir="2700000" algn="tl" rotWithShape="0">
              <a:schemeClr val="tx2">
                <a:lumMod val="90000"/>
                <a:lumOff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zh-CN" altLang="en-US"/>
          </a:p>
        </p:txBody>
      </p:sp>
      <p:sp>
        <p:nvSpPr>
          <p:cNvPr id="2" name="标题 1"/>
          <p:cNvSpPr>
            <a:spLocks noGrp="1"/>
          </p:cNvSpPr>
          <p:nvPr>
            <p:ph type="ctrTitle"/>
            <p:custDataLst>
              <p:tags r:id="rId6"/>
            </p:custDataLst>
          </p:nvPr>
        </p:nvSpPr>
        <p:spPr>
          <a:xfrm>
            <a:off x="997584" y="1701801"/>
            <a:ext cx="10127616" cy="1752600"/>
          </a:xfrm>
          <a:ln>
            <a:noFill/>
          </a:ln>
        </p:spPr>
        <p:txBody>
          <a:bodyPr vert="horz" wrap="square" lIns="101600" tIns="38100" rIns="76200" bIns="38100" rtlCol="0" anchor="b" anchorCtr="0">
            <a:normAutofit/>
          </a:bodyPr>
          <a:lstStyle>
            <a:lvl1pPr marL="0" indent="0">
              <a:buFont typeface="Arial" panose="020B0604020202090204" pitchFamily="34" charset="0"/>
              <a:buNone/>
              <a:defRPr kumimoji="0" lang="zh-CN" altLang="en-US" sz="5900" i="0" u="none" strike="noStrike" kern="0" cap="none" spc="0" normalizeH="0" baseline="0" dirty="0">
                <a:ln>
                  <a:noFill/>
                </a:ln>
                <a:solidFill>
                  <a:schemeClr val="accent1">
                    <a:lumMod val="75000"/>
                  </a:schemeClr>
                </a:solidFill>
                <a:effectLst/>
                <a:uFillTx/>
                <a:latin typeface="+mj-ea"/>
                <a:ea typeface="+mj-ea"/>
              </a:defRPr>
            </a:lvl1pPr>
          </a:lstStyle>
          <a:p>
            <a:pPr marL="0" marR="0" lvl="0" fontAlgn="auto" hangingPunct="0">
              <a:lnSpc>
                <a:spcPct val="92000"/>
              </a:lnSpc>
              <a:spcBef>
                <a:spcPts val="0"/>
              </a:spcBef>
              <a:spcAft>
                <a:spcPts val="0"/>
              </a:spcAft>
              <a:buClrTx/>
              <a:buSzTx/>
              <a:buFontTx/>
            </a:pPr>
            <a:r>
              <a:rPr lang="zh-CN" altLang="en-US" dirty="0"/>
              <a:t>单击此处编辑母版标题样式</a:t>
            </a:r>
            <a:endParaRPr lang="zh-CN" altLang="en-US" dirty="0"/>
          </a:p>
        </p:txBody>
      </p:sp>
      <p:sp>
        <p:nvSpPr>
          <p:cNvPr id="3" name="副标题 2"/>
          <p:cNvSpPr>
            <a:spLocks noGrp="1"/>
          </p:cNvSpPr>
          <p:nvPr>
            <p:ph type="subTitle" idx="1" hasCustomPrompt="1"/>
            <p:custDataLst>
              <p:tags r:id="rId7"/>
            </p:custDataLst>
          </p:nvPr>
        </p:nvSpPr>
        <p:spPr>
          <a:xfrm>
            <a:off x="997584" y="3715407"/>
            <a:ext cx="10127616" cy="488293"/>
          </a:xfrm>
          <a:ln>
            <a:noFill/>
          </a:ln>
        </p:spPr>
        <p:txBody>
          <a:bodyPr vert="horz" wrap="square" lIns="101600" tIns="0" rIns="82550" bIns="0" rtlCol="0" anchor="ctr" anchorCtr="0">
            <a:normAutofit/>
          </a:bodyPr>
          <a:lstStyle>
            <a:lvl1pPr marL="0" indent="0">
              <a:buNone/>
              <a:defRPr kumimoji="0" lang="zh-CN" altLang="en-US" sz="2800" b="0" i="0" u="none" strike="noStrike" kern="0" cap="none" spc="0" normalizeH="0" baseline="0" dirty="0">
                <a:ln>
                  <a:noFill/>
                </a:ln>
                <a:solidFill>
                  <a:schemeClr val="tx1"/>
                </a:solidFill>
                <a:effectLst/>
                <a:uFillTx/>
                <a:latin typeface="+mj-ea"/>
                <a:ea typeface="+mj-ea"/>
                <a:cs typeface="+mj-cs"/>
              </a:defRPr>
            </a:lvl1pPr>
          </a:lstStyle>
          <a:p>
            <a:pPr marL="57150" marR="0" lvl="0" indent="-285750" fontAlgn="auto" hangingPunct="0">
              <a:lnSpc>
                <a:spcPct val="101000"/>
              </a:lnSpc>
              <a:spcBef>
                <a:spcPts val="0"/>
              </a:spcBef>
              <a:spcAft>
                <a:spcPts val="0"/>
              </a:spcAft>
              <a:buClrTx/>
              <a:buSzTx/>
            </a:pPr>
            <a:r>
              <a:rPr lang="zh-CN" altLang="en-US" dirty="0"/>
              <a:t>单击此处编辑副标题</a:t>
            </a:r>
            <a:endParaRPr lang="zh-CN" altLang="en-US" dirty="0"/>
          </a:p>
        </p:txBody>
      </p:sp>
      <p:sp>
        <p:nvSpPr>
          <p:cNvPr id="4" name="日期占位符 3"/>
          <p:cNvSpPr>
            <a:spLocks noGrp="1"/>
          </p:cNvSpPr>
          <p:nvPr>
            <p:ph type="dt" sz="half" idx="10"/>
            <p:custDataLst>
              <p:tags r:id="rId8"/>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10"/>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7" name="椭圆 16"/>
          <p:cNvSpPr/>
          <p:nvPr userDrawn="1">
            <p:custDataLst>
              <p:tags r:id="rId11"/>
            </p:custDataLst>
          </p:nvPr>
        </p:nvSpPr>
        <p:spPr>
          <a:xfrm>
            <a:off x="1172209" y="976125"/>
            <a:ext cx="119380" cy="119380"/>
          </a:xfrm>
          <a:prstGeom prst="ellipse">
            <a:avLst/>
          </a:prstGeom>
          <a:noFill/>
          <a:ln>
            <a:solidFill>
              <a:schemeClr val="tx1">
                <a:lumMod val="95000"/>
                <a:lumOff val="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a:solidFill>
                <a:schemeClr val="lt1"/>
              </a:solidFill>
              <a:latin typeface="+mj-ea"/>
              <a:ea typeface="+mj-ea"/>
            </a:endParaRPr>
          </a:p>
        </p:txBody>
      </p:sp>
      <p:sp>
        <p:nvSpPr>
          <p:cNvPr id="19" name="椭圆 18"/>
          <p:cNvSpPr/>
          <p:nvPr userDrawn="1">
            <p:custDataLst>
              <p:tags r:id="rId12"/>
            </p:custDataLst>
          </p:nvPr>
        </p:nvSpPr>
        <p:spPr>
          <a:xfrm>
            <a:off x="1395729" y="973585"/>
            <a:ext cx="119380" cy="119380"/>
          </a:xfrm>
          <a:prstGeom prst="ellipse">
            <a:avLst/>
          </a:prstGeom>
          <a:noFill/>
          <a:ln>
            <a:solidFill>
              <a:schemeClr val="tx1">
                <a:lumMod val="95000"/>
                <a:lumOff val="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a:solidFill>
                <a:schemeClr val="lt1"/>
              </a:solidFill>
              <a:latin typeface="+mj-ea"/>
              <a:ea typeface="+mj-ea"/>
            </a:endParaRPr>
          </a:p>
        </p:txBody>
      </p:sp>
      <p:sp>
        <p:nvSpPr>
          <p:cNvPr id="21" name="椭圆 20"/>
          <p:cNvSpPr/>
          <p:nvPr userDrawn="1">
            <p:custDataLst>
              <p:tags r:id="rId13"/>
            </p:custDataLst>
          </p:nvPr>
        </p:nvSpPr>
        <p:spPr>
          <a:xfrm>
            <a:off x="1619249" y="978665"/>
            <a:ext cx="119380" cy="119380"/>
          </a:xfrm>
          <a:prstGeom prst="ellipse">
            <a:avLst/>
          </a:prstGeom>
          <a:noFill/>
          <a:ln>
            <a:solidFill>
              <a:schemeClr val="tx1">
                <a:lumMod val="95000"/>
                <a:lumOff val="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dirty="0">
              <a:solidFill>
                <a:schemeClr val="lt1"/>
              </a:solidFill>
              <a:latin typeface="+mj-ea"/>
              <a:ea typeface="+mj-ea"/>
            </a:endParaRPr>
          </a:p>
        </p:txBody>
      </p:sp>
      <p:sp>
        <p:nvSpPr>
          <p:cNvPr id="32" name="署名占位符 10"/>
          <p:cNvSpPr>
            <a:spLocks noGrp="1"/>
          </p:cNvSpPr>
          <p:nvPr>
            <p:ph type="body" sz="quarter" idx="17" hasCustomPrompt="1"/>
            <p:custDataLst>
              <p:tags r:id="rId14"/>
            </p:custDataLst>
          </p:nvPr>
        </p:nvSpPr>
        <p:spPr>
          <a:xfrm>
            <a:off x="1130299" y="4288676"/>
            <a:ext cx="2527301" cy="524624"/>
          </a:xfrm>
        </p:spPr>
        <p:txBody>
          <a:bodyPr wrap="square" anchor="ctr">
            <a:normAutofit/>
          </a:bodyPr>
          <a:lstStyle>
            <a:lvl1pPr marL="0" indent="0" algn="l">
              <a:lnSpc>
                <a:spcPct val="100000"/>
              </a:lnSpc>
              <a:buNone/>
              <a:defRPr sz="2000" b="0">
                <a:solidFill>
                  <a:schemeClr val="tx1"/>
                </a:solidFill>
                <a:latin typeface="+mj-ea"/>
                <a:ea typeface="+mj-ea"/>
              </a:defRPr>
            </a:lvl1pPr>
          </a:lstStyle>
          <a:p>
            <a:pPr lvl="0"/>
            <a:r>
              <a:rPr lang="zh-CN" altLang="en-US" dirty="0"/>
              <a:t>署名</a:t>
            </a:r>
            <a:endParaRPr lang="zh-CN" altLang="en-US" dirty="0"/>
          </a:p>
        </p:txBody>
      </p:sp>
      <p:sp>
        <p:nvSpPr>
          <p:cNvPr id="8" name="任意多边形 7"/>
          <p:cNvSpPr/>
          <p:nvPr userDrawn="1">
            <p:custDataLst>
              <p:tags r:id="rId15"/>
            </p:custDataLst>
          </p:nvPr>
        </p:nvSpPr>
        <p:spPr>
          <a:xfrm>
            <a:off x="0" y="0"/>
            <a:ext cx="1538605" cy="867410"/>
          </a:xfrm>
          <a:custGeom>
            <a:avLst/>
            <a:gdLst/>
            <a:ahLst/>
            <a:cxnLst>
              <a:cxn ang="3">
                <a:pos x="hc" y="t"/>
              </a:cxn>
              <a:cxn ang="cd2">
                <a:pos x="l" y="vc"/>
              </a:cxn>
              <a:cxn ang="cd4">
                <a:pos x="hc" y="b"/>
              </a:cxn>
              <a:cxn ang="0">
                <a:pos x="r" y="vc"/>
              </a:cxn>
            </a:cxnLst>
            <a:rect l="l" t="t" r="r" b="b"/>
            <a:pathLst>
              <a:path w="2423" h="1366">
                <a:moveTo>
                  <a:pt x="0" y="0"/>
                </a:moveTo>
                <a:lnTo>
                  <a:pt x="2419" y="0"/>
                </a:lnTo>
                <a:lnTo>
                  <a:pt x="2421" y="19"/>
                </a:lnTo>
                <a:cubicBezTo>
                  <a:pt x="2422" y="40"/>
                  <a:pt x="2423" y="62"/>
                  <a:pt x="2423" y="85"/>
                </a:cubicBezTo>
                <a:cubicBezTo>
                  <a:pt x="2423" y="792"/>
                  <a:pt x="1711" y="1366"/>
                  <a:pt x="832" y="1366"/>
                </a:cubicBezTo>
                <a:cubicBezTo>
                  <a:pt x="530" y="1366"/>
                  <a:pt x="248" y="1298"/>
                  <a:pt x="7" y="1180"/>
                </a:cubicBezTo>
                <a:lnTo>
                  <a:pt x="0" y="117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7" name="标题 6"/>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300798" y="508000"/>
            <a:ext cx="5761989" cy="1339850"/>
          </a:xfrm>
          <a:noFill/>
        </p:spPr>
        <p:txBody>
          <a:bodyPr wrap="square" lIns="91440" tIns="45720" rIns="91440" bIns="0" rtlCol="0" anchor="b">
            <a:normAutofit/>
          </a:bodyPr>
          <a:lstStyle>
            <a:lvl1pPr marL="0" indent="0" algn="ctr">
              <a:buFont typeface="Arial" panose="020B0604020202090204" pitchFamily="34" charset="0"/>
              <a:buNone/>
              <a:defRPr lang="zh-CN" altLang="en-US" sz="6000" dirty="0">
                <a:solidFill>
                  <a:schemeClr val="accent1">
                    <a:lumMod val="75000"/>
                  </a:schemeClr>
                </a:solidFill>
                <a:latin typeface="+mj-ea"/>
                <a:ea typeface="+mj-ea"/>
                <a:cs typeface="+mn-cs"/>
              </a:defRPr>
            </a:lvl1pPr>
          </a:lstStyle>
          <a:p>
            <a:pPr marL="0" lvl="0" algn="ctr"/>
            <a:r>
              <a:rPr lang="zh-CN" altLang="en-US" dirty="0"/>
              <a:t>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37" name="任意多边形: 形状 36"/>
          <p:cNvSpPr/>
          <p:nvPr userDrawn="1">
            <p:custDataLst>
              <p:tags r:id="rId6"/>
            </p:custDataLst>
          </p:nvPr>
        </p:nvSpPr>
        <p:spPr>
          <a:xfrm>
            <a:off x="8824458" y="6351"/>
            <a:ext cx="3361080" cy="3561262"/>
          </a:xfrm>
          <a:custGeom>
            <a:avLst/>
            <a:gdLst>
              <a:gd name="connsiteX0" fmla="*/ 0 w 3361080"/>
              <a:gd name="connsiteY0" fmla="*/ 0 h 3561262"/>
              <a:gd name="connsiteX1" fmla="*/ 3361080 w 3361080"/>
              <a:gd name="connsiteY1" fmla="*/ 0 h 3561262"/>
              <a:gd name="connsiteX2" fmla="*/ 3361080 w 3361080"/>
              <a:gd name="connsiteY2" fmla="*/ 3561262 h 3561262"/>
              <a:gd name="connsiteX3" fmla="*/ 3137855 w 3361080"/>
              <a:gd name="connsiteY3" fmla="*/ 3493514 h 3561262"/>
              <a:gd name="connsiteX4" fmla="*/ 1278125 w 3361080"/>
              <a:gd name="connsiteY4" fmla="*/ 2265825 h 3561262"/>
              <a:gd name="connsiteX5" fmla="*/ 20759 w 3361080"/>
              <a:gd name="connsiteY5" fmla="*/ 110123 h 3561262"/>
              <a:gd name="connsiteX6" fmla="*/ 0 w 3361080"/>
              <a:gd name="connsiteY6" fmla="*/ 0 h 356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1080" h="3561262">
                <a:moveTo>
                  <a:pt x="0" y="0"/>
                </a:moveTo>
                <a:lnTo>
                  <a:pt x="3361080" y="0"/>
                </a:lnTo>
                <a:lnTo>
                  <a:pt x="3361080" y="3561262"/>
                </a:lnTo>
                <a:lnTo>
                  <a:pt x="3137855" y="3493514"/>
                </a:lnTo>
                <a:cubicBezTo>
                  <a:pt x="2513062" y="3276492"/>
                  <a:pt x="1856052" y="2857657"/>
                  <a:pt x="1278125" y="2265825"/>
                </a:cubicBezTo>
                <a:cubicBezTo>
                  <a:pt x="617638" y="1589444"/>
                  <a:pt x="185499" y="815172"/>
                  <a:pt x="20759" y="110123"/>
                </a:cubicBezTo>
                <a:lnTo>
                  <a:pt x="0" y="0"/>
                </a:lnTo>
                <a:close/>
              </a:path>
            </a:pathLst>
          </a:custGeom>
          <a:solidFill>
            <a:schemeClr val="bg2"/>
          </a:solidFill>
          <a:ln>
            <a:noFill/>
          </a:ln>
          <a:effectLst>
            <a:outerShdw blurRad="177800" dist="190500" dir="10800000" algn="tl" rotWithShape="0">
              <a:schemeClr val="tx2">
                <a:lumMod val="90000"/>
                <a:lumOff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40" name="任意多边形: 形状 39"/>
          <p:cNvSpPr/>
          <p:nvPr userDrawn="1">
            <p:custDataLst>
              <p:tags r:id="rId7"/>
            </p:custDataLst>
          </p:nvPr>
        </p:nvSpPr>
        <p:spPr>
          <a:xfrm>
            <a:off x="9489526" y="6350"/>
            <a:ext cx="2696011" cy="2845606"/>
          </a:xfrm>
          <a:custGeom>
            <a:avLst/>
            <a:gdLst>
              <a:gd name="connsiteX0" fmla="*/ 0 w 2696011"/>
              <a:gd name="connsiteY0" fmla="*/ 0 h 2845606"/>
              <a:gd name="connsiteX1" fmla="*/ 2696011 w 2696011"/>
              <a:gd name="connsiteY1" fmla="*/ 0 h 2845606"/>
              <a:gd name="connsiteX2" fmla="*/ 2696011 w 2696011"/>
              <a:gd name="connsiteY2" fmla="*/ 2845606 h 2845606"/>
              <a:gd name="connsiteX3" fmla="*/ 2573317 w 2696011"/>
              <a:gd name="connsiteY3" fmla="*/ 2819441 h 2845606"/>
              <a:gd name="connsiteX4" fmla="*/ 981420 w 2696011"/>
              <a:gd name="connsiteY4" fmla="*/ 1839480 h 2845606"/>
              <a:gd name="connsiteX5" fmla="*/ 2751 w 2696011"/>
              <a:gd name="connsiteY5" fmla="*/ 29366 h 2845606"/>
              <a:gd name="connsiteX6" fmla="*/ 0 w 2696011"/>
              <a:gd name="connsiteY6" fmla="*/ 0 h 28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011" h="2845606">
                <a:moveTo>
                  <a:pt x="0" y="0"/>
                </a:moveTo>
                <a:lnTo>
                  <a:pt x="2696011" y="0"/>
                </a:lnTo>
                <a:lnTo>
                  <a:pt x="2696011" y="2845606"/>
                </a:lnTo>
                <a:lnTo>
                  <a:pt x="2573317" y="2819441"/>
                </a:lnTo>
                <a:cubicBezTo>
                  <a:pt x="2048277" y="2683520"/>
                  <a:pt x="1476162" y="2346128"/>
                  <a:pt x="981420" y="1839480"/>
                </a:cubicBezTo>
                <a:cubicBezTo>
                  <a:pt x="424834" y="1269501"/>
                  <a:pt x="84729" y="606720"/>
                  <a:pt x="2751" y="29366"/>
                </a:cubicBezTo>
                <a:lnTo>
                  <a:pt x="0" y="0"/>
                </a:lnTo>
                <a:close/>
              </a:path>
            </a:pathLst>
          </a:custGeom>
          <a:solidFill>
            <a:schemeClr val="bg2"/>
          </a:solidFill>
          <a:ln>
            <a:noFill/>
          </a:ln>
          <a:effectLst>
            <a:outerShdw blurRad="177800" dist="190500" dir="10800000" algn="tl" rotWithShape="0">
              <a:schemeClr val="tx2">
                <a:lumMod val="90000"/>
                <a:lumOff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43" name="任意多边形: 形状 42"/>
          <p:cNvSpPr/>
          <p:nvPr userDrawn="1">
            <p:custDataLst>
              <p:tags r:id="rId8"/>
            </p:custDataLst>
          </p:nvPr>
        </p:nvSpPr>
        <p:spPr>
          <a:xfrm>
            <a:off x="10279586" y="6350"/>
            <a:ext cx="1905950" cy="2022456"/>
          </a:xfrm>
          <a:custGeom>
            <a:avLst/>
            <a:gdLst>
              <a:gd name="connsiteX0" fmla="*/ 17348 w 1905950"/>
              <a:gd name="connsiteY0" fmla="*/ 0 h 2022456"/>
              <a:gd name="connsiteX1" fmla="*/ 1778867 w 1905950"/>
              <a:gd name="connsiteY1" fmla="*/ 1 h 2022456"/>
              <a:gd name="connsiteX2" fmla="*/ 1792695 w 1905950"/>
              <a:gd name="connsiteY2" fmla="*/ 11772 h 2022456"/>
              <a:gd name="connsiteX3" fmla="*/ 1904518 w 1905950"/>
              <a:gd name="connsiteY3" fmla="*/ 119500 h 2022456"/>
              <a:gd name="connsiteX4" fmla="*/ 1905950 w 1905950"/>
              <a:gd name="connsiteY4" fmla="*/ 121060 h 2022456"/>
              <a:gd name="connsiteX5" fmla="*/ 1905950 w 1905950"/>
              <a:gd name="connsiteY5" fmla="*/ 2017708 h 2022456"/>
              <a:gd name="connsiteX6" fmla="*/ 1867054 w 1905950"/>
              <a:gd name="connsiteY6" fmla="*/ 2021647 h 2022456"/>
              <a:gd name="connsiteX7" fmla="*/ 590765 w 1905950"/>
              <a:gd name="connsiteY7" fmla="*/ 1402383 h 2022456"/>
              <a:gd name="connsiteX8" fmla="*/ 14781 w 1905950"/>
              <a:gd name="connsiteY8" fmla="*/ 9931 h 2022456"/>
              <a:gd name="connsiteX9" fmla="*/ 17348 w 1905950"/>
              <a:gd name="connsiteY9" fmla="*/ 0 h 202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950" h="2022456">
                <a:moveTo>
                  <a:pt x="17348" y="0"/>
                </a:moveTo>
                <a:lnTo>
                  <a:pt x="1778867" y="1"/>
                </a:lnTo>
                <a:lnTo>
                  <a:pt x="1792695" y="11772"/>
                </a:lnTo>
                <a:cubicBezTo>
                  <a:pt x="1830589" y="46091"/>
                  <a:pt x="1867911" y="82013"/>
                  <a:pt x="1904518" y="119500"/>
                </a:cubicBezTo>
                <a:lnTo>
                  <a:pt x="1905950" y="121060"/>
                </a:lnTo>
                <a:lnTo>
                  <a:pt x="1905950" y="2017708"/>
                </a:lnTo>
                <a:lnTo>
                  <a:pt x="1867054" y="2021647"/>
                </a:lnTo>
                <a:cubicBezTo>
                  <a:pt x="1482701" y="2037693"/>
                  <a:pt x="993439" y="1814747"/>
                  <a:pt x="590765" y="1402383"/>
                </a:cubicBezTo>
                <a:cubicBezTo>
                  <a:pt x="151486" y="952533"/>
                  <a:pt x="-59987" y="405023"/>
                  <a:pt x="14781" y="9931"/>
                </a:cubicBezTo>
                <a:lnTo>
                  <a:pt x="17348" y="0"/>
                </a:lnTo>
                <a:close/>
              </a:path>
            </a:pathLst>
          </a:custGeom>
          <a:solidFill>
            <a:schemeClr val="bg2"/>
          </a:solidFill>
          <a:ln>
            <a:noFill/>
          </a:ln>
          <a:effectLst>
            <a:outerShdw blurRad="177800" dist="190500" dir="10800000" algn="tl" rotWithShape="0">
              <a:schemeClr val="tx2">
                <a:lumMod val="90000"/>
                <a:lumOff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46" name="任意多边形: 形状 45"/>
          <p:cNvSpPr/>
          <p:nvPr userDrawn="1">
            <p:custDataLst>
              <p:tags r:id="rId9"/>
            </p:custDataLst>
          </p:nvPr>
        </p:nvSpPr>
        <p:spPr>
          <a:xfrm>
            <a:off x="10902229" y="135186"/>
            <a:ext cx="1225766" cy="1239395"/>
          </a:xfrm>
          <a:custGeom>
            <a:avLst/>
            <a:gdLst>
              <a:gd name="connsiteX0" fmla="*/ 361308 w 1225766"/>
              <a:gd name="connsiteY0" fmla="*/ 1141 h 1239395"/>
              <a:gd name="connsiteX1" fmla="*/ 935563 w 1225766"/>
              <a:gd name="connsiteY1" fmla="*/ 304600 h 1239395"/>
              <a:gd name="connsiteX2" fmla="*/ 1133844 w 1225766"/>
              <a:gd name="connsiteY2" fmla="*/ 1153194 h 1239395"/>
              <a:gd name="connsiteX3" fmla="*/ 290205 w 1225766"/>
              <a:gd name="connsiteY3" fmla="*/ 934795 h 1239395"/>
              <a:gd name="connsiteX4" fmla="*/ 91923 w 1225766"/>
              <a:gd name="connsiteY4" fmla="*/ 86202 h 1239395"/>
              <a:gd name="connsiteX5" fmla="*/ 361308 w 1225766"/>
              <a:gd name="connsiteY5" fmla="*/ 1141 h 123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766" h="1239395">
                <a:moveTo>
                  <a:pt x="361308" y="1141"/>
                </a:moveTo>
                <a:cubicBezTo>
                  <a:pt x="540762" y="13197"/>
                  <a:pt x="755739" y="120449"/>
                  <a:pt x="935563" y="304600"/>
                </a:cubicBezTo>
                <a:cubicBezTo>
                  <a:pt x="1223282" y="599242"/>
                  <a:pt x="1312055" y="979170"/>
                  <a:pt x="1133844" y="1153194"/>
                </a:cubicBezTo>
                <a:cubicBezTo>
                  <a:pt x="955633" y="1327217"/>
                  <a:pt x="577923" y="1229437"/>
                  <a:pt x="290205" y="934795"/>
                </a:cubicBezTo>
                <a:cubicBezTo>
                  <a:pt x="2486" y="640153"/>
                  <a:pt x="-86288" y="260225"/>
                  <a:pt x="91923" y="86202"/>
                </a:cubicBezTo>
                <a:cubicBezTo>
                  <a:pt x="158752" y="20943"/>
                  <a:pt x="253636" y="-6093"/>
                  <a:pt x="361308" y="1141"/>
                </a:cubicBezTo>
                <a:close/>
              </a:path>
            </a:pathLst>
          </a:custGeom>
          <a:solidFill>
            <a:schemeClr val="bg2"/>
          </a:solidFill>
          <a:ln>
            <a:noFill/>
          </a:ln>
          <a:effectLst>
            <a:outerShdw blurRad="177800" dist="190500" dir="10800000" algn="tl" rotWithShape="0">
              <a:schemeClr val="tx2">
                <a:lumMod val="90000"/>
                <a:lumOff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sp>
        <p:nvSpPr>
          <p:cNvPr id="3" name="任意多边形 2"/>
          <p:cNvSpPr/>
          <p:nvPr userDrawn="1">
            <p:custDataLst>
              <p:tags r:id="rId10"/>
            </p:custDataLst>
          </p:nvPr>
        </p:nvSpPr>
        <p:spPr>
          <a:xfrm flipV="1">
            <a:off x="0" y="5731510"/>
            <a:ext cx="1696720" cy="1126490"/>
          </a:xfrm>
          <a:custGeom>
            <a:avLst/>
            <a:gdLst/>
            <a:ahLst/>
            <a:cxnLst>
              <a:cxn ang="3">
                <a:pos x="hc" y="t"/>
              </a:cxn>
              <a:cxn ang="cd2">
                <a:pos x="l" y="vc"/>
              </a:cxn>
              <a:cxn ang="cd4">
                <a:pos x="hc" y="b"/>
              </a:cxn>
              <a:cxn ang="0">
                <a:pos x="r" y="vc"/>
              </a:cxn>
            </a:cxnLst>
            <a:rect l="l" t="t" r="r" b="b"/>
            <a:pathLst>
              <a:path w="2423" h="1366">
                <a:moveTo>
                  <a:pt x="0" y="0"/>
                </a:moveTo>
                <a:lnTo>
                  <a:pt x="2419" y="0"/>
                </a:lnTo>
                <a:lnTo>
                  <a:pt x="2421" y="19"/>
                </a:lnTo>
                <a:cubicBezTo>
                  <a:pt x="2422" y="40"/>
                  <a:pt x="2423" y="62"/>
                  <a:pt x="2423" y="85"/>
                </a:cubicBezTo>
                <a:cubicBezTo>
                  <a:pt x="2423" y="792"/>
                  <a:pt x="1711" y="1366"/>
                  <a:pt x="832" y="1366"/>
                </a:cubicBezTo>
                <a:cubicBezTo>
                  <a:pt x="530" y="1366"/>
                  <a:pt x="248" y="1298"/>
                  <a:pt x="7" y="1180"/>
                </a:cubicBezTo>
                <a:lnTo>
                  <a:pt x="0" y="117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41" name="任意多边形: 形状 40"/>
          <p:cNvSpPr/>
          <p:nvPr userDrawn="1">
            <p:custDataLst>
              <p:tags r:id="rId2"/>
            </p:custDataLst>
          </p:nvPr>
        </p:nvSpPr>
        <p:spPr>
          <a:xfrm>
            <a:off x="-1" y="0"/>
            <a:ext cx="3213235" cy="4243336"/>
          </a:xfrm>
          <a:custGeom>
            <a:avLst/>
            <a:gdLst>
              <a:gd name="connsiteX0" fmla="*/ 1 w 3213235"/>
              <a:gd name="connsiteY0" fmla="*/ 0 h 4243336"/>
              <a:gd name="connsiteX1" fmla="*/ 3187427 w 3213235"/>
              <a:gd name="connsiteY1" fmla="*/ 0 h 4243336"/>
              <a:gd name="connsiteX2" fmla="*/ 3192619 w 3213235"/>
              <a:gd name="connsiteY2" fmla="*/ 27142 h 4243336"/>
              <a:gd name="connsiteX3" fmla="*/ 1976192 w 3213235"/>
              <a:gd name="connsiteY3" fmla="*/ 3046796 h 4243336"/>
              <a:gd name="connsiteX4" fmla="*/ 67853 w 3213235"/>
              <a:gd name="connsiteY4" fmla="*/ 4227018 h 4243336"/>
              <a:gd name="connsiteX5" fmla="*/ 0 w 3213235"/>
              <a:gd name="connsiteY5" fmla="*/ 4243336 h 4243336"/>
              <a:gd name="connsiteX6" fmla="*/ 1 w 3213235"/>
              <a:gd name="connsiteY6" fmla="*/ 0 h 424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3235" h="4243336">
                <a:moveTo>
                  <a:pt x="1" y="0"/>
                </a:moveTo>
                <a:lnTo>
                  <a:pt x="3187427" y="0"/>
                </a:lnTo>
                <a:lnTo>
                  <a:pt x="3192619" y="27142"/>
                </a:lnTo>
                <a:cubicBezTo>
                  <a:pt x="3315762" y="957685"/>
                  <a:pt x="2884363" y="2116773"/>
                  <a:pt x="1976192" y="3046796"/>
                </a:cubicBezTo>
                <a:cubicBezTo>
                  <a:pt x="1398266" y="3638629"/>
                  <a:pt x="723014" y="4039650"/>
                  <a:pt x="67853" y="4227018"/>
                </a:cubicBezTo>
                <a:lnTo>
                  <a:pt x="0" y="4243336"/>
                </a:lnTo>
                <a:lnTo>
                  <a:pt x="1" y="0"/>
                </a:lnTo>
                <a:close/>
              </a:path>
            </a:pathLst>
          </a:custGeom>
          <a:solidFill>
            <a:schemeClr val="bg2"/>
          </a:solidFill>
          <a:ln>
            <a:noFill/>
          </a:ln>
          <a:effectLst>
            <a:outerShdw blurRad="406400" dist="393700" dir="2700000" algn="tl" rotWithShape="0">
              <a:schemeClr val="tx2">
                <a:lumMod val="90000"/>
                <a:lumOff val="10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38" name="任意多边形: 形状 37"/>
          <p:cNvSpPr/>
          <p:nvPr userDrawn="1">
            <p:custDataLst>
              <p:tags r:id="rId3"/>
            </p:custDataLst>
          </p:nvPr>
        </p:nvSpPr>
        <p:spPr>
          <a:xfrm>
            <a:off x="0" y="0"/>
            <a:ext cx="2256737" cy="3173422"/>
          </a:xfrm>
          <a:custGeom>
            <a:avLst/>
            <a:gdLst>
              <a:gd name="connsiteX0" fmla="*/ 0 w 2256737"/>
              <a:gd name="connsiteY0" fmla="*/ 0 h 3173422"/>
              <a:gd name="connsiteX1" fmla="*/ 2234860 w 2256737"/>
              <a:gd name="connsiteY1" fmla="*/ 0 h 3173422"/>
              <a:gd name="connsiteX2" fmla="*/ 2250156 w 2256737"/>
              <a:gd name="connsiteY2" fmla="*/ 102683 h 3173422"/>
              <a:gd name="connsiteX3" fmla="*/ 1283981 w 2256737"/>
              <a:gd name="connsiteY3" fmla="*/ 2310867 h 3173422"/>
              <a:gd name="connsiteX4" fmla="*/ 83463 w 2256737"/>
              <a:gd name="connsiteY4" fmla="*/ 3142549 h 3173422"/>
              <a:gd name="connsiteX5" fmla="*/ 0 w 2256737"/>
              <a:gd name="connsiteY5" fmla="*/ 3173422 h 3173422"/>
              <a:gd name="connsiteX6" fmla="*/ 0 w 2256737"/>
              <a:gd name="connsiteY6" fmla="*/ 0 h 317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6737" h="3173422">
                <a:moveTo>
                  <a:pt x="0" y="0"/>
                </a:moveTo>
                <a:lnTo>
                  <a:pt x="2234860" y="0"/>
                </a:lnTo>
                <a:lnTo>
                  <a:pt x="2250156" y="102683"/>
                </a:lnTo>
                <a:cubicBezTo>
                  <a:pt x="2309636" y="767721"/>
                  <a:pt x="1964252" y="1614226"/>
                  <a:pt x="1283981" y="2310867"/>
                </a:cubicBezTo>
                <a:cubicBezTo>
                  <a:pt x="912924" y="2690852"/>
                  <a:pt x="494923" y="2972290"/>
                  <a:pt x="83463" y="3142549"/>
                </a:cubicBezTo>
                <a:lnTo>
                  <a:pt x="0" y="3173422"/>
                </a:lnTo>
                <a:lnTo>
                  <a:pt x="0" y="0"/>
                </a:lnTo>
                <a:close/>
              </a:path>
            </a:pathLst>
          </a:custGeom>
          <a:solidFill>
            <a:schemeClr val="bg2"/>
          </a:solidFill>
          <a:ln>
            <a:noFill/>
          </a:ln>
          <a:effectLst>
            <a:outerShdw blurRad="406400" dist="393700" dir="2700000" algn="tl" rotWithShape="0">
              <a:schemeClr val="tx2">
                <a:lumMod val="90000"/>
                <a:lumOff val="10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35" name="任意多边形: 形状 34"/>
          <p:cNvSpPr/>
          <p:nvPr userDrawn="1">
            <p:custDataLst>
              <p:tags r:id="rId4"/>
            </p:custDataLst>
          </p:nvPr>
        </p:nvSpPr>
        <p:spPr>
          <a:xfrm>
            <a:off x="-1" y="0"/>
            <a:ext cx="1324950" cy="2356039"/>
          </a:xfrm>
          <a:custGeom>
            <a:avLst/>
            <a:gdLst>
              <a:gd name="connsiteX0" fmla="*/ 54622 w 1324950"/>
              <a:gd name="connsiteY0" fmla="*/ 0 h 2356039"/>
              <a:gd name="connsiteX1" fmla="*/ 1009212 w 1324950"/>
              <a:gd name="connsiteY1" fmla="*/ 0 h 2356039"/>
              <a:gd name="connsiteX2" fmla="*/ 1038052 w 1324950"/>
              <a:gd name="connsiteY2" fmla="*/ 17318 h 2356039"/>
              <a:gd name="connsiteX3" fmla="*/ 1115023 w 1324950"/>
              <a:gd name="connsiteY3" fmla="*/ 81527 h 2356039"/>
              <a:gd name="connsiteX4" fmla="*/ 753774 w 1324950"/>
              <a:gd name="connsiteY4" fmla="*/ 1850398 h 2356039"/>
              <a:gd name="connsiteX5" fmla="*/ 41406 w 1324950"/>
              <a:gd name="connsiteY5" fmla="*/ 2340993 h 2356039"/>
              <a:gd name="connsiteX6" fmla="*/ 0 w 1324950"/>
              <a:gd name="connsiteY6" fmla="*/ 2356039 h 2356039"/>
              <a:gd name="connsiteX7" fmla="*/ 1 w 1324950"/>
              <a:gd name="connsiteY7" fmla="*/ 24683 h 2356039"/>
              <a:gd name="connsiteX8" fmla="*/ 54622 w 1324950"/>
              <a:gd name="connsiteY8" fmla="*/ 0 h 235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50" h="2356039">
                <a:moveTo>
                  <a:pt x="54622" y="0"/>
                </a:moveTo>
                <a:lnTo>
                  <a:pt x="1009212" y="0"/>
                </a:lnTo>
                <a:lnTo>
                  <a:pt x="1038052" y="17318"/>
                </a:lnTo>
                <a:cubicBezTo>
                  <a:pt x="1065180" y="36566"/>
                  <a:pt x="1090887" y="57957"/>
                  <a:pt x="1115023" y="81527"/>
                </a:cubicBezTo>
                <a:cubicBezTo>
                  <a:pt x="1501218" y="458647"/>
                  <a:pt x="1339481" y="1250597"/>
                  <a:pt x="753774" y="1850398"/>
                </a:cubicBezTo>
                <a:cubicBezTo>
                  <a:pt x="534133" y="2075324"/>
                  <a:pt x="286063" y="2241286"/>
                  <a:pt x="41406" y="2340993"/>
                </a:cubicBezTo>
                <a:lnTo>
                  <a:pt x="0" y="2356039"/>
                </a:lnTo>
                <a:lnTo>
                  <a:pt x="1" y="24683"/>
                </a:lnTo>
                <a:lnTo>
                  <a:pt x="54622" y="0"/>
                </a:lnTo>
                <a:close/>
              </a:path>
            </a:pathLst>
          </a:custGeom>
          <a:solidFill>
            <a:schemeClr val="bg2"/>
          </a:solidFill>
          <a:ln>
            <a:noFill/>
          </a:ln>
          <a:effectLst>
            <a:outerShdw blurRad="330200" dist="292100" dir="2700000" algn="tl" rotWithShape="0">
              <a:schemeClr val="tx2">
                <a:lumMod val="90000"/>
                <a:lumOff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cxnSp>
        <p:nvCxnSpPr>
          <p:cNvPr id="10" name="直接连接符 9"/>
          <p:cNvCxnSpPr/>
          <p:nvPr userDrawn="1">
            <p:custDataLst>
              <p:tags r:id="rId5"/>
            </p:custDataLst>
          </p:nvPr>
        </p:nvCxnSpPr>
        <p:spPr>
          <a:xfrm>
            <a:off x="3581400" y="4086501"/>
            <a:ext cx="1305708" cy="0"/>
          </a:xfrm>
          <a:prstGeom prst="line">
            <a:avLst/>
          </a:prstGeom>
          <a:ln w="31750" cmpd="sng">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9" name="任意多边形: 形状 28"/>
          <p:cNvSpPr/>
          <p:nvPr userDrawn="1">
            <p:custDataLst>
              <p:tags r:id="rId6"/>
            </p:custDataLst>
          </p:nvPr>
        </p:nvSpPr>
        <p:spPr>
          <a:xfrm>
            <a:off x="0" y="494062"/>
            <a:ext cx="612883" cy="1166922"/>
          </a:xfrm>
          <a:custGeom>
            <a:avLst/>
            <a:gdLst>
              <a:gd name="connsiteX0" fmla="*/ 251576 w 612883"/>
              <a:gd name="connsiteY0" fmla="*/ 1141 h 1166922"/>
              <a:gd name="connsiteX1" fmla="*/ 520961 w 612883"/>
              <a:gd name="connsiteY1" fmla="*/ 86202 h 1166922"/>
              <a:gd name="connsiteX2" fmla="*/ 322680 w 612883"/>
              <a:gd name="connsiteY2" fmla="*/ 934795 h 1166922"/>
              <a:gd name="connsiteX3" fmla="*/ 94541 w 612883"/>
              <a:gd name="connsiteY3" fmla="*/ 1117695 h 1166922"/>
              <a:gd name="connsiteX4" fmla="*/ 1 w 612883"/>
              <a:gd name="connsiteY4" fmla="*/ 1166922 h 1166922"/>
              <a:gd name="connsiteX5" fmla="*/ 0 w 612883"/>
              <a:gd name="connsiteY5" fmla="*/ 72474 h 1166922"/>
              <a:gd name="connsiteX6" fmla="*/ 23703 w 612883"/>
              <a:gd name="connsiteY6" fmla="*/ 60132 h 1166922"/>
              <a:gd name="connsiteX7" fmla="*/ 251576 w 612883"/>
              <a:gd name="connsiteY7" fmla="*/ 1141 h 116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883" h="1166922">
                <a:moveTo>
                  <a:pt x="251576" y="1141"/>
                </a:moveTo>
                <a:cubicBezTo>
                  <a:pt x="359248" y="-6093"/>
                  <a:pt x="454132" y="20943"/>
                  <a:pt x="520961" y="86202"/>
                </a:cubicBezTo>
                <a:cubicBezTo>
                  <a:pt x="699172" y="260225"/>
                  <a:pt x="610398" y="640154"/>
                  <a:pt x="322680" y="934795"/>
                </a:cubicBezTo>
                <a:cubicBezTo>
                  <a:pt x="250750" y="1008456"/>
                  <a:pt x="173196" y="1069813"/>
                  <a:pt x="94541" y="1117695"/>
                </a:cubicBezTo>
                <a:lnTo>
                  <a:pt x="1" y="1166922"/>
                </a:lnTo>
                <a:lnTo>
                  <a:pt x="0" y="72474"/>
                </a:lnTo>
                <a:lnTo>
                  <a:pt x="23703" y="60132"/>
                </a:lnTo>
                <a:cubicBezTo>
                  <a:pt x="102329" y="26018"/>
                  <a:pt x="179794" y="5964"/>
                  <a:pt x="251576" y="1141"/>
                </a:cubicBezTo>
                <a:close/>
              </a:path>
            </a:pathLst>
          </a:custGeom>
          <a:solidFill>
            <a:schemeClr val="bg2"/>
          </a:solidFill>
          <a:ln>
            <a:noFill/>
          </a:ln>
          <a:effectLst>
            <a:outerShdw blurRad="177800" dist="190500" dir="2700000" algn="tl" rotWithShape="0">
              <a:schemeClr val="tx2">
                <a:lumMod val="90000"/>
                <a:lumOff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2" name="标题 1"/>
          <p:cNvSpPr>
            <a:spLocks noGrp="1"/>
          </p:cNvSpPr>
          <p:nvPr>
            <p:ph type="title"/>
            <p:custDataLst>
              <p:tags r:id="rId7"/>
            </p:custDataLst>
          </p:nvPr>
        </p:nvSpPr>
        <p:spPr>
          <a:xfrm>
            <a:off x="3581400" y="3113046"/>
            <a:ext cx="8202701" cy="906780"/>
          </a:xfrm>
          <a:noFill/>
          <a:ln>
            <a:noFill/>
          </a:ln>
        </p:spPr>
        <p:txBody>
          <a:bodyPr vert="horz" wrap="square" lIns="0" tIns="38100" rIns="63500" bIns="38100" rtlCol="0" anchor="ctr" anchorCtr="0">
            <a:normAutofit/>
          </a:bodyPr>
          <a:lstStyle>
            <a:lvl1pPr marL="0" indent="0">
              <a:buFont typeface="Arial" panose="020B0604020202090204" pitchFamily="34" charset="0"/>
              <a:buNone/>
              <a:defRPr kumimoji="0" lang="zh-CN" altLang="en-US" sz="4800" i="0" u="none" strike="noStrike" cap="none" spc="300" normalizeH="0" baseline="0" noProof="1" dirty="0">
                <a:solidFill>
                  <a:schemeClr val="tx1">
                    <a:lumMod val="85000"/>
                    <a:lumOff val="15000"/>
                  </a:schemeClr>
                </a:solidFill>
                <a:uFillTx/>
                <a:latin typeface="+mj-ea"/>
                <a:ea typeface="+mj-ea"/>
                <a:cs typeface="+mn-cs"/>
              </a:defRPr>
            </a:lvl1pPr>
          </a:lstStyle>
          <a:p>
            <a:pPr marL="0" marR="0" lvl="0" fontAlgn="auto">
              <a:buClrTx/>
              <a:buSzTx/>
              <a:buFontTx/>
            </a:pPr>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8"/>
            </p:custDataLst>
          </p:nvPr>
        </p:nvSpPr>
        <p:spPr>
          <a:xfrm>
            <a:off x="3581400" y="4250331"/>
            <a:ext cx="8202700" cy="1603618"/>
          </a:xfrm>
          <a:noFill/>
          <a:ln>
            <a:noFill/>
          </a:ln>
        </p:spPr>
        <p:txBody>
          <a:bodyPr vert="horz" wrap="square" lIns="0" tIns="0" rIns="76200" bIns="38100" rtlCol="0" anchor="t" anchorCtr="0">
            <a:normAutofit/>
          </a:bodyPr>
          <a:lstStyle>
            <a:lvl1pPr marL="0" indent="0">
              <a:buNone/>
              <a:defRPr kumimoji="0" lang="zh-CN" altLang="en-US" sz="1800" b="0" i="0" u="none" strike="noStrike" cap="none" spc="150" normalizeH="0" baseline="0" noProof="1" dirty="0">
                <a:solidFill>
                  <a:schemeClr val="tx1">
                    <a:lumMod val="85000"/>
                    <a:lumOff val="15000"/>
                  </a:schemeClr>
                </a:solidFill>
                <a:uFillTx/>
                <a:latin typeface="+mj-ea"/>
                <a:ea typeface="+mj-ea"/>
                <a:cs typeface="汉仪文黑-55简" panose="00020600040101010101" charset="-122"/>
                <a:sym typeface="+mn-ea"/>
              </a:defRPr>
            </a:lvl1pPr>
          </a:lstStyle>
          <a:p>
            <a:pPr marL="57150" marR="0" lvl="0" indent="-285750" fontAlgn="auto">
              <a:lnSpc>
                <a:spcPct val="120000"/>
              </a:lnSpc>
              <a:spcBef>
                <a:spcPts val="0"/>
              </a:spcBef>
              <a:spcAft>
                <a:spcPts val="1000"/>
              </a:spcAft>
              <a:buClrTx/>
              <a:buSzTx/>
            </a:pPr>
            <a:r>
              <a:rPr lang="zh-CN" altLang="en-US" dirty="0"/>
              <a:t>单击此处编辑副标题</a:t>
            </a:r>
            <a:endParaRPr lang="zh-CN" altLang="en-US" dirty="0"/>
          </a:p>
        </p:txBody>
      </p:sp>
      <p:sp>
        <p:nvSpPr>
          <p:cNvPr id="8" name="节编号 3"/>
          <p:cNvSpPr>
            <a:spLocks noGrp="1"/>
          </p:cNvSpPr>
          <p:nvPr>
            <p:ph type="body" sz="quarter" idx="13" hasCustomPrompt="1"/>
            <p:custDataLst>
              <p:tags r:id="rId9"/>
            </p:custDataLst>
          </p:nvPr>
        </p:nvSpPr>
        <p:spPr>
          <a:xfrm>
            <a:off x="3581400" y="1495363"/>
            <a:ext cx="8202700" cy="1551009"/>
          </a:xfrm>
          <a:noFill/>
          <a:ln>
            <a:noFill/>
          </a:ln>
        </p:spPr>
        <p:txBody>
          <a:bodyPr wrap="square" lIns="0" tIns="0" rIns="0" bIns="0" rtlCol="0" anchor="b" anchorCtr="0">
            <a:normAutofit/>
          </a:bodyPr>
          <a:lstStyle>
            <a:lvl1pPr marL="0" indent="0">
              <a:buFont typeface="Arial" panose="020B0604020202090204" pitchFamily="34" charset="0"/>
              <a:buNone/>
              <a:defRPr lang="zh-CN" altLang="en-US" sz="7200" spc="150" dirty="0">
                <a:solidFill>
                  <a:schemeClr val="tx1">
                    <a:lumMod val="85000"/>
                    <a:lumOff val="15000"/>
                  </a:schemeClr>
                </a:solidFill>
                <a:uFillTx/>
                <a:latin typeface="+mn-ea"/>
                <a:ea typeface="+mn-ea"/>
              </a:defRPr>
            </a:lvl1pPr>
          </a:lstStyle>
          <a:p>
            <a:pPr marL="0" lvl="0"/>
            <a:r>
              <a:rPr lang="zh-CN" altLang="en-US" dirty="0"/>
              <a:t>节编号</a:t>
            </a:r>
            <a:endParaRPr lang="zh-CN" altLang="en-US" dirty="0"/>
          </a:p>
        </p:txBody>
      </p:sp>
      <p:sp>
        <p:nvSpPr>
          <p:cNvPr id="4" name="日期占位符 4"/>
          <p:cNvSpPr>
            <a:spLocks noGrp="1"/>
          </p:cNvSpPr>
          <p:nvPr>
            <p:ph type="dt" sz="half" idx="10"/>
            <p:custDataLst>
              <p:tags r:id="rId10"/>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11"/>
            </p:custDataLst>
          </p:nvPr>
        </p:nvSpPr>
        <p:spPr/>
        <p:txBody>
          <a:bodyPr/>
          <a:lstStyle/>
          <a:p>
            <a:endParaRPr lang="zh-CN" altLang="en-US"/>
          </a:p>
        </p:txBody>
      </p:sp>
      <p:sp>
        <p:nvSpPr>
          <p:cNvPr id="6" name="灯片编号占位符 6"/>
          <p:cNvSpPr>
            <a:spLocks noGrp="1"/>
          </p:cNvSpPr>
          <p:nvPr>
            <p:ph type="sldNum" sz="quarter" idx="12"/>
            <p:custDataLst>
              <p:tags r:id="rId12"/>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custDataLst>
              <p:tags r:id="rId2"/>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3"/>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
        <p:nvSpPr>
          <p:cNvPr id="8" name="标题 7"/>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4800" y="360000"/>
            <a:ext cx="10800000" cy="720000"/>
          </a:xfrm>
        </p:spPr>
        <p:txBody>
          <a:bodyPr vert="horz" wrap="square"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95960" y="1186453"/>
            <a:ext cx="5323840" cy="564385"/>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695960" y="1875099"/>
            <a:ext cx="5323840" cy="4300276"/>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5"/>
            </p:custDataLst>
          </p:nvPr>
        </p:nvSpPr>
        <p:spPr>
          <a:xfrm>
            <a:off x="6172200" y="1186453"/>
            <a:ext cx="5323840" cy="564385"/>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6172200" y="1875099"/>
            <a:ext cx="5323840" cy="4300276"/>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7"/>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6" name="标题 5"/>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任意多边形 6"/>
          <p:cNvSpPr/>
          <p:nvPr userDrawn="1">
            <p:custDataLst>
              <p:tags r:id="rId2"/>
            </p:custDataLst>
          </p:nvPr>
        </p:nvSpPr>
        <p:spPr>
          <a:xfrm flipH="1" flipV="1">
            <a:off x="10798810" y="5932805"/>
            <a:ext cx="1393190" cy="925195"/>
          </a:xfrm>
          <a:custGeom>
            <a:avLst/>
            <a:gdLst/>
            <a:ahLst/>
            <a:cxnLst>
              <a:cxn ang="3">
                <a:pos x="hc" y="t"/>
              </a:cxn>
              <a:cxn ang="cd2">
                <a:pos x="l" y="vc"/>
              </a:cxn>
              <a:cxn ang="cd4">
                <a:pos x="hc" y="b"/>
              </a:cxn>
              <a:cxn ang="0">
                <a:pos x="r" y="vc"/>
              </a:cxn>
            </a:cxnLst>
            <a:rect l="l" t="t" r="r" b="b"/>
            <a:pathLst>
              <a:path w="2423" h="1366">
                <a:moveTo>
                  <a:pt x="0" y="0"/>
                </a:moveTo>
                <a:lnTo>
                  <a:pt x="2419" y="0"/>
                </a:lnTo>
                <a:lnTo>
                  <a:pt x="2421" y="19"/>
                </a:lnTo>
                <a:cubicBezTo>
                  <a:pt x="2422" y="40"/>
                  <a:pt x="2423" y="62"/>
                  <a:pt x="2423" y="85"/>
                </a:cubicBezTo>
                <a:cubicBezTo>
                  <a:pt x="2423" y="792"/>
                  <a:pt x="1711" y="1366"/>
                  <a:pt x="832" y="1366"/>
                </a:cubicBezTo>
                <a:cubicBezTo>
                  <a:pt x="530" y="1366"/>
                  <a:pt x="248" y="1298"/>
                  <a:pt x="7" y="1180"/>
                </a:cubicBezTo>
                <a:lnTo>
                  <a:pt x="0" y="117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7"/>
          <p:cNvSpPr/>
          <p:nvPr userDrawn="1">
            <p:custDataLst>
              <p:tags r:id="rId3"/>
            </p:custDataLst>
          </p:nvPr>
        </p:nvSpPr>
        <p:spPr>
          <a:xfrm flipH="1">
            <a:off x="11203305" y="0"/>
            <a:ext cx="988695" cy="650875"/>
          </a:xfrm>
          <a:custGeom>
            <a:avLst/>
            <a:gdLst/>
            <a:ahLst/>
            <a:cxnLst>
              <a:cxn ang="3">
                <a:pos x="hc" y="t"/>
              </a:cxn>
              <a:cxn ang="cd2">
                <a:pos x="l" y="vc"/>
              </a:cxn>
              <a:cxn ang="cd4">
                <a:pos x="hc" y="b"/>
              </a:cxn>
              <a:cxn ang="0">
                <a:pos x="r" y="vc"/>
              </a:cxn>
            </a:cxnLst>
            <a:rect l="l" t="t" r="r" b="b"/>
            <a:pathLst>
              <a:path w="2423" h="1366">
                <a:moveTo>
                  <a:pt x="0" y="0"/>
                </a:moveTo>
                <a:lnTo>
                  <a:pt x="2419" y="0"/>
                </a:lnTo>
                <a:lnTo>
                  <a:pt x="2421" y="19"/>
                </a:lnTo>
                <a:cubicBezTo>
                  <a:pt x="2422" y="40"/>
                  <a:pt x="2423" y="62"/>
                  <a:pt x="2423" y="85"/>
                </a:cubicBezTo>
                <a:cubicBezTo>
                  <a:pt x="2423" y="792"/>
                  <a:pt x="1711" y="1366"/>
                  <a:pt x="832" y="1366"/>
                </a:cubicBezTo>
                <a:cubicBezTo>
                  <a:pt x="530" y="1366"/>
                  <a:pt x="248" y="1298"/>
                  <a:pt x="7" y="1180"/>
                </a:cubicBezTo>
                <a:lnTo>
                  <a:pt x="0" y="117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形状 10"/>
          <p:cNvSpPr/>
          <p:nvPr userDrawn="1">
            <p:custDataLst>
              <p:tags r:id="rId4"/>
            </p:custDataLst>
          </p:nvPr>
        </p:nvSpPr>
        <p:spPr>
          <a:xfrm flipH="1">
            <a:off x="0" y="0"/>
            <a:ext cx="4464685" cy="4730750"/>
          </a:xfrm>
          <a:custGeom>
            <a:avLst/>
            <a:gdLst>
              <a:gd name="connsiteX0" fmla="*/ 0 w 3361080"/>
              <a:gd name="connsiteY0" fmla="*/ 0 h 3561262"/>
              <a:gd name="connsiteX1" fmla="*/ 3361080 w 3361080"/>
              <a:gd name="connsiteY1" fmla="*/ 0 h 3561262"/>
              <a:gd name="connsiteX2" fmla="*/ 3361080 w 3361080"/>
              <a:gd name="connsiteY2" fmla="*/ 3561262 h 3561262"/>
              <a:gd name="connsiteX3" fmla="*/ 3137855 w 3361080"/>
              <a:gd name="connsiteY3" fmla="*/ 3493514 h 3561262"/>
              <a:gd name="connsiteX4" fmla="*/ 1278125 w 3361080"/>
              <a:gd name="connsiteY4" fmla="*/ 2265825 h 3561262"/>
              <a:gd name="connsiteX5" fmla="*/ 20759 w 3361080"/>
              <a:gd name="connsiteY5" fmla="*/ 110123 h 3561262"/>
              <a:gd name="connsiteX6" fmla="*/ 0 w 3361080"/>
              <a:gd name="connsiteY6" fmla="*/ 0 h 356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1080" h="3561262">
                <a:moveTo>
                  <a:pt x="0" y="0"/>
                </a:moveTo>
                <a:lnTo>
                  <a:pt x="3361080" y="0"/>
                </a:lnTo>
                <a:lnTo>
                  <a:pt x="3361080" y="3561262"/>
                </a:lnTo>
                <a:lnTo>
                  <a:pt x="3137855" y="3493514"/>
                </a:lnTo>
                <a:cubicBezTo>
                  <a:pt x="2513062" y="3276492"/>
                  <a:pt x="1856052" y="2857657"/>
                  <a:pt x="1278125" y="2265825"/>
                </a:cubicBezTo>
                <a:cubicBezTo>
                  <a:pt x="617638" y="1589444"/>
                  <a:pt x="185499" y="815172"/>
                  <a:pt x="20759" y="110123"/>
                </a:cubicBezTo>
                <a:lnTo>
                  <a:pt x="0" y="0"/>
                </a:lnTo>
                <a:close/>
              </a:path>
            </a:pathLst>
          </a:custGeom>
          <a:solidFill>
            <a:schemeClr val="bg2"/>
          </a:solidFill>
          <a:ln>
            <a:noFill/>
          </a:ln>
          <a:effectLst>
            <a:outerShdw blurRad="177800" dist="190500" dir="2700000" algn="tl" rotWithShape="0">
              <a:schemeClr val="tx2">
                <a:lumMod val="90000"/>
                <a:lumOff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sp>
        <p:nvSpPr>
          <p:cNvPr id="12" name="任意多边形: 形状 11"/>
          <p:cNvSpPr/>
          <p:nvPr userDrawn="1">
            <p:custDataLst>
              <p:tags r:id="rId5"/>
            </p:custDataLst>
          </p:nvPr>
        </p:nvSpPr>
        <p:spPr>
          <a:xfrm flipH="1">
            <a:off x="0" y="0"/>
            <a:ext cx="3581400" cy="3780155"/>
          </a:xfrm>
          <a:custGeom>
            <a:avLst/>
            <a:gdLst>
              <a:gd name="connsiteX0" fmla="*/ 0 w 2696011"/>
              <a:gd name="connsiteY0" fmla="*/ 0 h 2845606"/>
              <a:gd name="connsiteX1" fmla="*/ 2696011 w 2696011"/>
              <a:gd name="connsiteY1" fmla="*/ 0 h 2845606"/>
              <a:gd name="connsiteX2" fmla="*/ 2696011 w 2696011"/>
              <a:gd name="connsiteY2" fmla="*/ 2845606 h 2845606"/>
              <a:gd name="connsiteX3" fmla="*/ 2573317 w 2696011"/>
              <a:gd name="connsiteY3" fmla="*/ 2819441 h 2845606"/>
              <a:gd name="connsiteX4" fmla="*/ 981420 w 2696011"/>
              <a:gd name="connsiteY4" fmla="*/ 1839480 h 2845606"/>
              <a:gd name="connsiteX5" fmla="*/ 2751 w 2696011"/>
              <a:gd name="connsiteY5" fmla="*/ 29366 h 2845606"/>
              <a:gd name="connsiteX6" fmla="*/ 0 w 2696011"/>
              <a:gd name="connsiteY6" fmla="*/ 0 h 28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011" h="2845606">
                <a:moveTo>
                  <a:pt x="0" y="0"/>
                </a:moveTo>
                <a:lnTo>
                  <a:pt x="2696011" y="0"/>
                </a:lnTo>
                <a:lnTo>
                  <a:pt x="2696011" y="2845606"/>
                </a:lnTo>
                <a:lnTo>
                  <a:pt x="2573317" y="2819441"/>
                </a:lnTo>
                <a:cubicBezTo>
                  <a:pt x="2048277" y="2683520"/>
                  <a:pt x="1476162" y="2346128"/>
                  <a:pt x="981420" y="1839480"/>
                </a:cubicBezTo>
                <a:cubicBezTo>
                  <a:pt x="424834" y="1269501"/>
                  <a:pt x="84729" y="606720"/>
                  <a:pt x="2751" y="29366"/>
                </a:cubicBezTo>
                <a:lnTo>
                  <a:pt x="0" y="0"/>
                </a:lnTo>
                <a:close/>
              </a:path>
            </a:pathLst>
          </a:custGeom>
          <a:solidFill>
            <a:schemeClr val="bg2"/>
          </a:solidFill>
          <a:ln>
            <a:noFill/>
          </a:ln>
          <a:effectLst>
            <a:outerShdw blurRad="177800" dist="190500" dir="2700000" algn="tl" rotWithShape="0">
              <a:schemeClr val="tx2">
                <a:lumMod val="90000"/>
                <a:lumOff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sp>
        <p:nvSpPr>
          <p:cNvPr id="13" name="任意多边形: 形状 12"/>
          <p:cNvSpPr/>
          <p:nvPr userDrawn="1">
            <p:custDataLst>
              <p:tags r:id="rId6"/>
            </p:custDataLst>
          </p:nvPr>
        </p:nvSpPr>
        <p:spPr>
          <a:xfrm flipH="1">
            <a:off x="0" y="0"/>
            <a:ext cx="2531745" cy="2686685"/>
          </a:xfrm>
          <a:custGeom>
            <a:avLst/>
            <a:gdLst>
              <a:gd name="connsiteX0" fmla="*/ 17348 w 1905950"/>
              <a:gd name="connsiteY0" fmla="*/ 0 h 2022456"/>
              <a:gd name="connsiteX1" fmla="*/ 1778867 w 1905950"/>
              <a:gd name="connsiteY1" fmla="*/ 1 h 2022456"/>
              <a:gd name="connsiteX2" fmla="*/ 1792695 w 1905950"/>
              <a:gd name="connsiteY2" fmla="*/ 11772 h 2022456"/>
              <a:gd name="connsiteX3" fmla="*/ 1904518 w 1905950"/>
              <a:gd name="connsiteY3" fmla="*/ 119500 h 2022456"/>
              <a:gd name="connsiteX4" fmla="*/ 1905950 w 1905950"/>
              <a:gd name="connsiteY4" fmla="*/ 121060 h 2022456"/>
              <a:gd name="connsiteX5" fmla="*/ 1905950 w 1905950"/>
              <a:gd name="connsiteY5" fmla="*/ 2017708 h 2022456"/>
              <a:gd name="connsiteX6" fmla="*/ 1867054 w 1905950"/>
              <a:gd name="connsiteY6" fmla="*/ 2021647 h 2022456"/>
              <a:gd name="connsiteX7" fmla="*/ 590765 w 1905950"/>
              <a:gd name="connsiteY7" fmla="*/ 1402383 h 2022456"/>
              <a:gd name="connsiteX8" fmla="*/ 14781 w 1905950"/>
              <a:gd name="connsiteY8" fmla="*/ 9931 h 2022456"/>
              <a:gd name="connsiteX9" fmla="*/ 17348 w 1905950"/>
              <a:gd name="connsiteY9" fmla="*/ 0 h 202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950" h="2022456">
                <a:moveTo>
                  <a:pt x="17348" y="0"/>
                </a:moveTo>
                <a:lnTo>
                  <a:pt x="1778867" y="1"/>
                </a:lnTo>
                <a:lnTo>
                  <a:pt x="1792695" y="11772"/>
                </a:lnTo>
                <a:cubicBezTo>
                  <a:pt x="1830589" y="46091"/>
                  <a:pt x="1867911" y="82013"/>
                  <a:pt x="1904518" y="119500"/>
                </a:cubicBezTo>
                <a:lnTo>
                  <a:pt x="1905950" y="121060"/>
                </a:lnTo>
                <a:lnTo>
                  <a:pt x="1905950" y="2017708"/>
                </a:lnTo>
                <a:lnTo>
                  <a:pt x="1867054" y="2021647"/>
                </a:lnTo>
                <a:cubicBezTo>
                  <a:pt x="1482701" y="2037693"/>
                  <a:pt x="993439" y="1814747"/>
                  <a:pt x="590765" y="1402383"/>
                </a:cubicBezTo>
                <a:cubicBezTo>
                  <a:pt x="151486" y="952533"/>
                  <a:pt x="-59987" y="405023"/>
                  <a:pt x="14781" y="9931"/>
                </a:cubicBezTo>
                <a:lnTo>
                  <a:pt x="17348" y="0"/>
                </a:lnTo>
                <a:close/>
              </a:path>
            </a:pathLst>
          </a:custGeom>
          <a:solidFill>
            <a:schemeClr val="bg2"/>
          </a:solidFill>
          <a:ln>
            <a:noFill/>
          </a:ln>
          <a:effectLst>
            <a:outerShdw blurRad="177800" dist="190500" dir="2700000" algn="tl" rotWithShape="0">
              <a:schemeClr val="tx2">
                <a:lumMod val="90000"/>
                <a:lumOff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sp>
        <p:nvSpPr>
          <p:cNvPr id="15" name="任意多边形: 形状 14"/>
          <p:cNvSpPr/>
          <p:nvPr userDrawn="1">
            <p:custDataLst>
              <p:tags r:id="rId7"/>
            </p:custDataLst>
          </p:nvPr>
        </p:nvSpPr>
        <p:spPr>
          <a:xfrm flipH="1">
            <a:off x="76200" y="171450"/>
            <a:ext cx="1628140" cy="1646555"/>
          </a:xfrm>
          <a:custGeom>
            <a:avLst/>
            <a:gdLst>
              <a:gd name="connsiteX0" fmla="*/ 361308 w 1225766"/>
              <a:gd name="connsiteY0" fmla="*/ 1141 h 1239395"/>
              <a:gd name="connsiteX1" fmla="*/ 935563 w 1225766"/>
              <a:gd name="connsiteY1" fmla="*/ 304600 h 1239395"/>
              <a:gd name="connsiteX2" fmla="*/ 1133844 w 1225766"/>
              <a:gd name="connsiteY2" fmla="*/ 1153194 h 1239395"/>
              <a:gd name="connsiteX3" fmla="*/ 290205 w 1225766"/>
              <a:gd name="connsiteY3" fmla="*/ 934795 h 1239395"/>
              <a:gd name="connsiteX4" fmla="*/ 91923 w 1225766"/>
              <a:gd name="connsiteY4" fmla="*/ 86202 h 1239395"/>
              <a:gd name="connsiteX5" fmla="*/ 361308 w 1225766"/>
              <a:gd name="connsiteY5" fmla="*/ 1141 h 123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766" h="1239395">
                <a:moveTo>
                  <a:pt x="361308" y="1141"/>
                </a:moveTo>
                <a:cubicBezTo>
                  <a:pt x="540762" y="13197"/>
                  <a:pt x="755739" y="120449"/>
                  <a:pt x="935563" y="304600"/>
                </a:cubicBezTo>
                <a:cubicBezTo>
                  <a:pt x="1223282" y="599242"/>
                  <a:pt x="1312055" y="979170"/>
                  <a:pt x="1133844" y="1153194"/>
                </a:cubicBezTo>
                <a:cubicBezTo>
                  <a:pt x="955633" y="1327217"/>
                  <a:pt x="577923" y="1229437"/>
                  <a:pt x="290205" y="934795"/>
                </a:cubicBezTo>
                <a:cubicBezTo>
                  <a:pt x="2486" y="640153"/>
                  <a:pt x="-86288" y="260225"/>
                  <a:pt x="91923" y="86202"/>
                </a:cubicBezTo>
                <a:cubicBezTo>
                  <a:pt x="158752" y="20943"/>
                  <a:pt x="253636" y="-6093"/>
                  <a:pt x="361308" y="1141"/>
                </a:cubicBezTo>
                <a:close/>
              </a:path>
            </a:pathLst>
          </a:custGeom>
          <a:solidFill>
            <a:schemeClr val="bg2"/>
          </a:solidFill>
          <a:ln>
            <a:noFill/>
          </a:ln>
          <a:effectLst>
            <a:outerShdw blurRad="177800" dist="190500" dir="2700000" algn="tl" rotWithShape="0">
              <a:schemeClr val="tx2">
                <a:lumMod val="90000"/>
                <a:lumOff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sp>
        <p:nvSpPr>
          <p:cNvPr id="2" name="标题 1"/>
          <p:cNvSpPr>
            <a:spLocks noGrp="1"/>
          </p:cNvSpPr>
          <p:nvPr>
            <p:ph type="ctrTitle" hasCustomPrompt="1"/>
            <p:custDataLst>
              <p:tags r:id="rId8"/>
            </p:custDataLst>
          </p:nvPr>
        </p:nvSpPr>
        <p:spPr>
          <a:xfrm>
            <a:off x="3989294" y="2606617"/>
            <a:ext cx="7363906" cy="11080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0">
            <a:normAutofit fontScale="97500"/>
          </a:bodyPr>
          <a:lstStyle>
            <a:lvl1pPr marL="0" indent="0">
              <a:buFont typeface="Arial" panose="020B0604020202090204" pitchFamily="34" charset="0"/>
              <a:buNone/>
              <a:defRPr lang="zh-CN" altLang="en-US" sz="6600" dirty="0">
                <a:solidFill>
                  <a:schemeClr val="tx1"/>
                </a:solidFill>
                <a:latin typeface="+mj-ea"/>
                <a:ea typeface="+mj-ea"/>
                <a:cs typeface="+mn-cs"/>
              </a:defRPr>
            </a:lvl1pPr>
          </a:lstStyle>
          <a:p>
            <a:pPr marL="0" lvl="0"/>
            <a:r>
              <a:rPr lang="zh-CN" altLang="en-US" dirty="0"/>
              <a:t>编辑母版标题</a:t>
            </a:r>
            <a:endParaRPr lang="zh-CN" altLang="en-US" dirty="0"/>
          </a:p>
        </p:txBody>
      </p:sp>
      <p:sp>
        <p:nvSpPr>
          <p:cNvPr id="4" name="日期占位符 3"/>
          <p:cNvSpPr>
            <a:spLocks noGrp="1"/>
          </p:cNvSpPr>
          <p:nvPr>
            <p:ph type="dt" sz="half" idx="10"/>
            <p:custDataLst>
              <p:tags r:id="rId9"/>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p>
            <a:endParaRPr lang="zh-CN" altLang="en-US"/>
          </a:p>
        </p:txBody>
      </p:sp>
      <p:sp>
        <p:nvSpPr>
          <p:cNvPr id="6" name="灯片编号占位符 5"/>
          <p:cNvSpPr>
            <a:spLocks noGrp="1"/>
          </p:cNvSpPr>
          <p:nvPr>
            <p:ph type="sldNum" sz="quarter" idx="12"/>
            <p:custDataLst>
              <p:tags r:id="rId11"/>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12"/>
            </p:custDataLst>
          </p:nvPr>
        </p:nvSpPr>
        <p:spPr>
          <a:xfrm>
            <a:off x="4048288" y="3952817"/>
            <a:ext cx="1979706" cy="4603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fontScale="97500"/>
          </a:bodyPr>
          <a:lstStyle>
            <a:lvl1pPr marL="0" indent="0">
              <a:buFont typeface="Arial" panose="020B0604020202090204" pitchFamily="34" charset="0"/>
              <a:buNone/>
              <a:defRPr lang="zh-CN" altLang="en-US" dirty="0">
                <a:solidFill>
                  <a:schemeClr val="tx1"/>
                </a:solidFill>
                <a:latin typeface="+mn-ea"/>
                <a:ea typeface="+mn-ea"/>
              </a:defRPr>
            </a:lvl1pPr>
          </a:lstStyle>
          <a:p>
            <a:pPr marL="0" lvl="0"/>
            <a:r>
              <a:rPr lang="zh-CN" altLang="en-US" dirty="0"/>
              <a:t>署名占位符</a:t>
            </a: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CFE6063-11B9-48F9-8F2C-03D5BB717EE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704DA-5DE3-4D54-9943-1B9B2D22427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4" Type="http://schemas.openxmlformats.org/officeDocument/2006/relationships/theme" Target="../theme/theme3.xml"/><Relationship Id="rId13" Type="http://schemas.openxmlformats.org/officeDocument/2006/relationships/tags" Target="../tags/tag3.xml"/><Relationship Id="rId12" Type="http://schemas.openxmlformats.org/officeDocument/2006/relationships/tags" Target="../tags/tag2.xml"/><Relationship Id="rId11" Type="http://schemas.openxmlformats.org/officeDocument/2006/relationships/tags" Target="../tags/tag1.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5" Type="http://schemas.openxmlformats.org/officeDocument/2006/relationships/theme" Target="../theme/theme4.xml"/><Relationship Id="rId14" Type="http://schemas.openxmlformats.org/officeDocument/2006/relationships/tags" Target="../tags/tag6.xml"/><Relationship Id="rId13" Type="http://schemas.openxmlformats.org/officeDocument/2006/relationships/tags" Target="../tags/tag5.xml"/><Relationship Id="rId12" Type="http://schemas.openxmlformats.org/officeDocument/2006/relationships/tags" Target="../tags/tag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5" Type="http://schemas.openxmlformats.org/officeDocument/2006/relationships/theme" Target="../theme/theme5.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tags" Target="../tags/tag7.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3.xml"/><Relationship Id="rId8" Type="http://schemas.openxmlformats.org/officeDocument/2006/relationships/slideLayout" Target="../slideLayouts/slideLayout62.xml"/><Relationship Id="rId7" Type="http://schemas.openxmlformats.org/officeDocument/2006/relationships/slideLayout" Target="../slideLayouts/slideLayout61.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3" Type="http://schemas.openxmlformats.org/officeDocument/2006/relationships/slideLayout" Target="../slideLayouts/slideLayout57.xml"/><Relationship Id="rId2" Type="http://schemas.openxmlformats.org/officeDocument/2006/relationships/slideLayout" Target="../slideLayouts/slideLayout56.xml"/><Relationship Id="rId12" Type="http://schemas.openxmlformats.org/officeDocument/2006/relationships/theme" Target="../theme/theme6.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4.xml"/><Relationship Id="rId8" Type="http://schemas.openxmlformats.org/officeDocument/2006/relationships/slideLayout" Target="../slideLayouts/slideLayout73.xml"/><Relationship Id="rId7" Type="http://schemas.openxmlformats.org/officeDocument/2006/relationships/slideLayout" Target="../slideLayouts/slideLayout72.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 Id="rId3" Type="http://schemas.openxmlformats.org/officeDocument/2006/relationships/slideLayout" Target="../slideLayouts/slideLayout68.xml"/><Relationship Id="rId23" Type="http://schemas.openxmlformats.org/officeDocument/2006/relationships/theme" Target="../theme/theme7.xml"/><Relationship Id="rId22" Type="http://schemas.openxmlformats.org/officeDocument/2006/relationships/tags" Target="../tags/tag100.xml"/><Relationship Id="rId21" Type="http://schemas.openxmlformats.org/officeDocument/2006/relationships/tags" Target="../tags/tag99.xml"/><Relationship Id="rId20" Type="http://schemas.openxmlformats.org/officeDocument/2006/relationships/tags" Target="../tags/tag98.xml"/><Relationship Id="rId2" Type="http://schemas.openxmlformats.org/officeDocument/2006/relationships/slideLayout" Target="../slideLayouts/slideLayout67.xml"/><Relationship Id="rId19" Type="http://schemas.openxmlformats.org/officeDocument/2006/relationships/tags" Target="../tags/tag97.xml"/><Relationship Id="rId18" Type="http://schemas.openxmlformats.org/officeDocument/2006/relationships/tags" Target="../tags/tag96.xml"/><Relationship Id="rId17" Type="http://schemas.openxmlformats.org/officeDocument/2006/relationships/tags" Target="../tags/tag95.xml"/><Relationship Id="rId16" Type="http://schemas.openxmlformats.org/officeDocument/2006/relationships/tags" Target="../tags/tag94.xml"/><Relationship Id="rId15" Type="http://schemas.openxmlformats.org/officeDocument/2006/relationships/tags" Target="../tags/tag93.xml"/><Relationship Id="rId14" Type="http://schemas.openxmlformats.org/officeDocument/2006/relationships/tags" Target="../tags/tag92.xml"/><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slideLayout" Target="../slideLayouts/slideLayout76.xml"/><Relationship Id="rId10" Type="http://schemas.openxmlformats.org/officeDocument/2006/relationships/slideLayout" Target="../slideLayouts/slideLayout75.xml"/><Relationship Id="rId1"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5FB"/>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E6063-11B9-48F9-8F2C-03D5BB717EE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704DA-5DE3-4D54-9943-1B9B2D224278}" type="slidenum">
              <a:rPr lang="zh-CN" altLang="en-US" smtClean="0"/>
            </a:fld>
            <a:endParaRPr lang="zh-CN" altLang="en-US"/>
          </a:p>
        </p:txBody>
      </p:sp>
      <p:pic>
        <p:nvPicPr>
          <p:cNvPr id="7" name="图片 6" descr="北京协会&amp;网安联 logo2"/>
          <p:cNvPicPr>
            <a:picLocks noChangeAspect="1"/>
          </p:cNvPicPr>
          <p:nvPr userDrawn="1"/>
        </p:nvPicPr>
        <p:blipFill>
          <a:blip r:embed="rId12"/>
          <a:stretch>
            <a:fillRect/>
          </a:stretch>
        </p:blipFill>
        <p:spPr>
          <a:xfrm>
            <a:off x="9525635" y="154305"/>
            <a:ext cx="2666365" cy="8178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F5FB"/>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E6063-11B9-48F9-8F2C-03D5BB717EE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704DA-5DE3-4D54-9943-1B9B2D224278}" type="slidenum">
              <a:rPr lang="zh-CN" altLang="en-US" smtClean="0"/>
            </a:fld>
            <a:endParaRPr lang="zh-CN" altLang="en-US"/>
          </a:p>
        </p:txBody>
      </p:sp>
      <p:pic>
        <p:nvPicPr>
          <p:cNvPr id="7" name="图片 6" descr="北京协会&amp;网安联 logo2"/>
          <p:cNvPicPr>
            <a:picLocks noChangeAspect="1"/>
          </p:cNvPicPr>
          <p:nvPr userDrawn="1"/>
        </p:nvPicPr>
        <p:blipFill>
          <a:blip r:embed="rId12"/>
          <a:stretch>
            <a:fillRect/>
          </a:stretch>
        </p:blipFill>
        <p:spPr>
          <a:xfrm>
            <a:off x="9525635" y="154305"/>
            <a:ext cx="2666365" cy="81788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1"/>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2"/>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
        <p:nvSpPr>
          <p:cNvPr id="7" name="KSO_TEMPLATE" hidden="1"/>
          <p:cNvSpPr/>
          <p:nvPr>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C377A-C396-4979-961C-FF7478FE31E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80BA5-D081-4428-AD1D-3451FBDFF169}" type="slidenum">
              <a:rPr lang="zh-CN" altLang="en-US" smtClean="0"/>
            </a:fld>
            <a:endParaRPr lang="zh-CN" altLang="en-US"/>
          </a:p>
        </p:txBody>
      </p:sp>
      <p:sp>
        <p:nvSpPr>
          <p:cNvPr id="7"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51288-4FCF-49A0-80E6-8D777748147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7237E-5EB2-4EA0-9285-94DAE8B6BFAB}" type="slidenum">
              <a:rPr lang="zh-CN" altLang="en-US" smtClean="0"/>
            </a:fld>
            <a:endParaRPr lang="zh-CN" altLang="en-US"/>
          </a:p>
        </p:txBody>
      </p:sp>
      <p:sp>
        <p:nvSpPr>
          <p:cNvPr id="7"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6F5FB"/>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E6063-11B9-48F9-8F2C-03D5BB717EE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704DA-5DE3-4D54-9943-1B9B2D22427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多边形 6"/>
          <p:cNvSpPr/>
          <p:nvPr userDrawn="1">
            <p:custDataLst>
              <p:tags r:id="rId12"/>
            </p:custDataLst>
          </p:nvPr>
        </p:nvSpPr>
        <p:spPr>
          <a:xfrm>
            <a:off x="0" y="0"/>
            <a:ext cx="1120775" cy="727710"/>
          </a:xfrm>
          <a:custGeom>
            <a:avLst/>
            <a:gdLst/>
            <a:ahLst/>
            <a:cxnLst>
              <a:cxn ang="3">
                <a:pos x="hc" y="t"/>
              </a:cxn>
              <a:cxn ang="cd2">
                <a:pos x="l" y="vc"/>
              </a:cxn>
              <a:cxn ang="cd4">
                <a:pos x="hc" y="b"/>
              </a:cxn>
              <a:cxn ang="0">
                <a:pos x="r" y="vc"/>
              </a:cxn>
            </a:cxnLst>
            <a:rect l="l" t="t" r="r" b="b"/>
            <a:pathLst>
              <a:path w="2423" h="1366">
                <a:moveTo>
                  <a:pt x="0" y="0"/>
                </a:moveTo>
                <a:lnTo>
                  <a:pt x="2419" y="0"/>
                </a:lnTo>
                <a:lnTo>
                  <a:pt x="2421" y="19"/>
                </a:lnTo>
                <a:cubicBezTo>
                  <a:pt x="2422" y="40"/>
                  <a:pt x="2423" y="62"/>
                  <a:pt x="2423" y="85"/>
                </a:cubicBezTo>
                <a:cubicBezTo>
                  <a:pt x="2423" y="792"/>
                  <a:pt x="1711" y="1366"/>
                  <a:pt x="832" y="1366"/>
                </a:cubicBezTo>
                <a:cubicBezTo>
                  <a:pt x="530" y="1366"/>
                  <a:pt x="248" y="1298"/>
                  <a:pt x="7" y="1180"/>
                </a:cubicBezTo>
                <a:lnTo>
                  <a:pt x="0" y="117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形状 10"/>
          <p:cNvSpPr/>
          <p:nvPr userDrawn="1">
            <p:custDataLst>
              <p:tags r:id="rId13"/>
            </p:custDataLst>
          </p:nvPr>
        </p:nvSpPr>
        <p:spPr>
          <a:xfrm rot="5400000">
            <a:off x="10504912" y="5170912"/>
            <a:ext cx="1638300" cy="1735876"/>
          </a:xfrm>
          <a:custGeom>
            <a:avLst/>
            <a:gdLst>
              <a:gd name="connsiteX0" fmla="*/ 0 w 3361080"/>
              <a:gd name="connsiteY0" fmla="*/ 0 h 3561262"/>
              <a:gd name="connsiteX1" fmla="*/ 3361080 w 3361080"/>
              <a:gd name="connsiteY1" fmla="*/ 0 h 3561262"/>
              <a:gd name="connsiteX2" fmla="*/ 3361080 w 3361080"/>
              <a:gd name="connsiteY2" fmla="*/ 3561262 h 3561262"/>
              <a:gd name="connsiteX3" fmla="*/ 3137855 w 3361080"/>
              <a:gd name="connsiteY3" fmla="*/ 3493514 h 3561262"/>
              <a:gd name="connsiteX4" fmla="*/ 1278125 w 3361080"/>
              <a:gd name="connsiteY4" fmla="*/ 2265825 h 3561262"/>
              <a:gd name="connsiteX5" fmla="*/ 20759 w 3361080"/>
              <a:gd name="connsiteY5" fmla="*/ 110123 h 3561262"/>
              <a:gd name="connsiteX6" fmla="*/ 0 w 3361080"/>
              <a:gd name="connsiteY6" fmla="*/ 0 h 356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1080" h="3561262">
                <a:moveTo>
                  <a:pt x="0" y="0"/>
                </a:moveTo>
                <a:lnTo>
                  <a:pt x="3361080" y="0"/>
                </a:lnTo>
                <a:lnTo>
                  <a:pt x="3361080" y="3561262"/>
                </a:lnTo>
                <a:lnTo>
                  <a:pt x="3137855" y="3493514"/>
                </a:lnTo>
                <a:cubicBezTo>
                  <a:pt x="2513062" y="3276492"/>
                  <a:pt x="1856052" y="2857657"/>
                  <a:pt x="1278125" y="2265825"/>
                </a:cubicBezTo>
                <a:cubicBezTo>
                  <a:pt x="617638" y="1589444"/>
                  <a:pt x="185499" y="815172"/>
                  <a:pt x="20759" y="110123"/>
                </a:cubicBezTo>
                <a:lnTo>
                  <a:pt x="0" y="0"/>
                </a:lnTo>
                <a:close/>
              </a:path>
            </a:pathLst>
          </a:custGeom>
          <a:solidFill>
            <a:schemeClr val="bg2"/>
          </a:solidFill>
          <a:ln>
            <a:noFill/>
          </a:ln>
          <a:effectLst>
            <a:outerShdw blurRad="177800" dist="190500" dir="10800000" algn="tl" rotWithShape="0">
              <a:schemeClr val="tx2">
                <a:lumMod val="90000"/>
                <a:lumOff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12" name="任意多边形: 形状 11"/>
          <p:cNvSpPr/>
          <p:nvPr userDrawn="1">
            <p:custDataLst>
              <p:tags r:id="rId14"/>
            </p:custDataLst>
          </p:nvPr>
        </p:nvSpPr>
        <p:spPr>
          <a:xfrm rot="5400000">
            <a:off x="10841417" y="5507417"/>
            <a:ext cx="1314124" cy="1387041"/>
          </a:xfrm>
          <a:custGeom>
            <a:avLst/>
            <a:gdLst>
              <a:gd name="connsiteX0" fmla="*/ 0 w 2696011"/>
              <a:gd name="connsiteY0" fmla="*/ 0 h 2845606"/>
              <a:gd name="connsiteX1" fmla="*/ 2696011 w 2696011"/>
              <a:gd name="connsiteY1" fmla="*/ 0 h 2845606"/>
              <a:gd name="connsiteX2" fmla="*/ 2696011 w 2696011"/>
              <a:gd name="connsiteY2" fmla="*/ 2845606 h 2845606"/>
              <a:gd name="connsiteX3" fmla="*/ 2573317 w 2696011"/>
              <a:gd name="connsiteY3" fmla="*/ 2819441 h 2845606"/>
              <a:gd name="connsiteX4" fmla="*/ 981420 w 2696011"/>
              <a:gd name="connsiteY4" fmla="*/ 1839480 h 2845606"/>
              <a:gd name="connsiteX5" fmla="*/ 2751 w 2696011"/>
              <a:gd name="connsiteY5" fmla="*/ 29366 h 2845606"/>
              <a:gd name="connsiteX6" fmla="*/ 0 w 2696011"/>
              <a:gd name="connsiteY6" fmla="*/ 0 h 28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011" h="2845606">
                <a:moveTo>
                  <a:pt x="0" y="0"/>
                </a:moveTo>
                <a:lnTo>
                  <a:pt x="2696011" y="0"/>
                </a:lnTo>
                <a:lnTo>
                  <a:pt x="2696011" y="2845606"/>
                </a:lnTo>
                <a:lnTo>
                  <a:pt x="2573317" y="2819441"/>
                </a:lnTo>
                <a:cubicBezTo>
                  <a:pt x="2048277" y="2683520"/>
                  <a:pt x="1476162" y="2346128"/>
                  <a:pt x="981420" y="1839480"/>
                </a:cubicBezTo>
                <a:cubicBezTo>
                  <a:pt x="424834" y="1269501"/>
                  <a:pt x="84729" y="606720"/>
                  <a:pt x="2751" y="29366"/>
                </a:cubicBezTo>
                <a:lnTo>
                  <a:pt x="0" y="0"/>
                </a:lnTo>
                <a:close/>
              </a:path>
            </a:pathLst>
          </a:custGeom>
          <a:solidFill>
            <a:schemeClr val="bg2"/>
          </a:solidFill>
          <a:ln>
            <a:noFill/>
          </a:ln>
          <a:effectLst>
            <a:outerShdw blurRad="177800" dist="190500" dir="10800000" algn="tl" rotWithShape="0">
              <a:schemeClr val="tx2">
                <a:lumMod val="90000"/>
                <a:lumOff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13" name="任意多边形: 形状 12"/>
          <p:cNvSpPr/>
          <p:nvPr userDrawn="1">
            <p:custDataLst>
              <p:tags r:id="rId15"/>
            </p:custDataLst>
          </p:nvPr>
        </p:nvSpPr>
        <p:spPr>
          <a:xfrm rot="5400000">
            <a:off x="11234583" y="5900582"/>
            <a:ext cx="929022" cy="985811"/>
          </a:xfrm>
          <a:custGeom>
            <a:avLst/>
            <a:gdLst>
              <a:gd name="connsiteX0" fmla="*/ 17348 w 1905950"/>
              <a:gd name="connsiteY0" fmla="*/ 0 h 2022456"/>
              <a:gd name="connsiteX1" fmla="*/ 1778867 w 1905950"/>
              <a:gd name="connsiteY1" fmla="*/ 1 h 2022456"/>
              <a:gd name="connsiteX2" fmla="*/ 1792695 w 1905950"/>
              <a:gd name="connsiteY2" fmla="*/ 11772 h 2022456"/>
              <a:gd name="connsiteX3" fmla="*/ 1904518 w 1905950"/>
              <a:gd name="connsiteY3" fmla="*/ 119500 h 2022456"/>
              <a:gd name="connsiteX4" fmla="*/ 1905950 w 1905950"/>
              <a:gd name="connsiteY4" fmla="*/ 121060 h 2022456"/>
              <a:gd name="connsiteX5" fmla="*/ 1905950 w 1905950"/>
              <a:gd name="connsiteY5" fmla="*/ 2017708 h 2022456"/>
              <a:gd name="connsiteX6" fmla="*/ 1867054 w 1905950"/>
              <a:gd name="connsiteY6" fmla="*/ 2021647 h 2022456"/>
              <a:gd name="connsiteX7" fmla="*/ 590765 w 1905950"/>
              <a:gd name="connsiteY7" fmla="*/ 1402383 h 2022456"/>
              <a:gd name="connsiteX8" fmla="*/ 14781 w 1905950"/>
              <a:gd name="connsiteY8" fmla="*/ 9931 h 2022456"/>
              <a:gd name="connsiteX9" fmla="*/ 17348 w 1905950"/>
              <a:gd name="connsiteY9" fmla="*/ 0 h 202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950" h="2022456">
                <a:moveTo>
                  <a:pt x="17348" y="0"/>
                </a:moveTo>
                <a:lnTo>
                  <a:pt x="1778867" y="1"/>
                </a:lnTo>
                <a:lnTo>
                  <a:pt x="1792695" y="11772"/>
                </a:lnTo>
                <a:cubicBezTo>
                  <a:pt x="1830589" y="46091"/>
                  <a:pt x="1867911" y="82013"/>
                  <a:pt x="1904518" y="119500"/>
                </a:cubicBezTo>
                <a:lnTo>
                  <a:pt x="1905950" y="121060"/>
                </a:lnTo>
                <a:lnTo>
                  <a:pt x="1905950" y="2017708"/>
                </a:lnTo>
                <a:lnTo>
                  <a:pt x="1867054" y="2021647"/>
                </a:lnTo>
                <a:cubicBezTo>
                  <a:pt x="1482701" y="2037693"/>
                  <a:pt x="993439" y="1814747"/>
                  <a:pt x="590765" y="1402383"/>
                </a:cubicBezTo>
                <a:cubicBezTo>
                  <a:pt x="151486" y="952533"/>
                  <a:pt x="-59987" y="405023"/>
                  <a:pt x="14781" y="9931"/>
                </a:cubicBezTo>
                <a:lnTo>
                  <a:pt x="17348" y="0"/>
                </a:lnTo>
                <a:close/>
              </a:path>
            </a:pathLst>
          </a:custGeom>
          <a:solidFill>
            <a:schemeClr val="bg2"/>
          </a:solidFill>
          <a:ln>
            <a:noFill/>
          </a:ln>
          <a:effectLst>
            <a:outerShdw blurRad="177800" dist="190500" dir="10800000" algn="tl" rotWithShape="0">
              <a:schemeClr val="tx2">
                <a:lumMod val="90000"/>
                <a:lumOff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14" name="任意多边形: 形状 13"/>
          <p:cNvSpPr/>
          <p:nvPr userDrawn="1">
            <p:custDataLst>
              <p:tags r:id="rId16"/>
            </p:custDataLst>
          </p:nvPr>
        </p:nvSpPr>
        <p:spPr>
          <a:xfrm rot="5400000">
            <a:off x="11528401" y="6229152"/>
            <a:ext cx="597478" cy="604122"/>
          </a:xfrm>
          <a:custGeom>
            <a:avLst/>
            <a:gdLst>
              <a:gd name="connsiteX0" fmla="*/ 361308 w 1225766"/>
              <a:gd name="connsiteY0" fmla="*/ 1141 h 1239395"/>
              <a:gd name="connsiteX1" fmla="*/ 935563 w 1225766"/>
              <a:gd name="connsiteY1" fmla="*/ 304600 h 1239395"/>
              <a:gd name="connsiteX2" fmla="*/ 1133844 w 1225766"/>
              <a:gd name="connsiteY2" fmla="*/ 1153194 h 1239395"/>
              <a:gd name="connsiteX3" fmla="*/ 290205 w 1225766"/>
              <a:gd name="connsiteY3" fmla="*/ 934795 h 1239395"/>
              <a:gd name="connsiteX4" fmla="*/ 91923 w 1225766"/>
              <a:gd name="connsiteY4" fmla="*/ 86202 h 1239395"/>
              <a:gd name="connsiteX5" fmla="*/ 361308 w 1225766"/>
              <a:gd name="connsiteY5" fmla="*/ 1141 h 123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766" h="1239395">
                <a:moveTo>
                  <a:pt x="361308" y="1141"/>
                </a:moveTo>
                <a:cubicBezTo>
                  <a:pt x="540762" y="13197"/>
                  <a:pt x="755739" y="120449"/>
                  <a:pt x="935563" y="304600"/>
                </a:cubicBezTo>
                <a:cubicBezTo>
                  <a:pt x="1223282" y="599242"/>
                  <a:pt x="1312055" y="979170"/>
                  <a:pt x="1133844" y="1153194"/>
                </a:cubicBezTo>
                <a:cubicBezTo>
                  <a:pt x="955633" y="1327217"/>
                  <a:pt x="577923" y="1229437"/>
                  <a:pt x="290205" y="934795"/>
                </a:cubicBezTo>
                <a:cubicBezTo>
                  <a:pt x="2486" y="640153"/>
                  <a:pt x="-86288" y="260225"/>
                  <a:pt x="91923" y="86202"/>
                </a:cubicBezTo>
                <a:cubicBezTo>
                  <a:pt x="158752" y="20943"/>
                  <a:pt x="253636" y="-6093"/>
                  <a:pt x="361308" y="1141"/>
                </a:cubicBezTo>
                <a:close/>
              </a:path>
            </a:pathLst>
          </a:custGeom>
          <a:solidFill>
            <a:schemeClr val="bg2"/>
          </a:solidFill>
          <a:ln>
            <a:noFill/>
          </a:ln>
          <a:effectLst>
            <a:outerShdw blurRad="177800" dist="190500" dir="10800000" algn="tl" rotWithShape="0">
              <a:schemeClr val="tx2">
                <a:lumMod val="90000"/>
                <a:lumOff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sp>
        <p:nvSpPr>
          <p:cNvPr id="2" name="标题占位符 1"/>
          <p:cNvSpPr>
            <a:spLocks noGrp="1"/>
          </p:cNvSpPr>
          <p:nvPr>
            <p:ph type="title"/>
            <p:custDataLst>
              <p:tags r:id="rId17"/>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8"/>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9"/>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20"/>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1"/>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8" name="KSO_TEMPLATE" hidden="1"/>
          <p:cNvSpPr/>
          <p:nvPr userDrawn="1">
            <p:custDataLst>
              <p:tags r:id="rId2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9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9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9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9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9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66.xml"/><Relationship Id="rId6" Type="http://schemas.openxmlformats.org/officeDocument/2006/relationships/tags" Target="../tags/tag105.xml"/><Relationship Id="rId5" Type="http://schemas.openxmlformats.org/officeDocument/2006/relationships/image" Target="../media/image1.png"/><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2.xml"/><Relationship Id="rId3" Type="http://schemas.openxmlformats.org/officeDocument/2006/relationships/tags" Target="../tags/tag177.xml"/><Relationship Id="rId2" Type="http://schemas.openxmlformats.org/officeDocument/2006/relationships/image" Target="../media/image11.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96" Type="http://schemas.openxmlformats.org/officeDocument/2006/relationships/notesSlide" Target="../notesSlides/notesSlide11.xml"/><Relationship Id="rId95" Type="http://schemas.openxmlformats.org/officeDocument/2006/relationships/slideLayout" Target="../slideLayouts/slideLayout50.xml"/><Relationship Id="rId94" Type="http://schemas.openxmlformats.org/officeDocument/2006/relationships/tags" Target="../tags/tag269.xml"/><Relationship Id="rId93" Type="http://schemas.openxmlformats.org/officeDocument/2006/relationships/image" Target="../media/image1.png"/><Relationship Id="rId92" Type="http://schemas.openxmlformats.org/officeDocument/2006/relationships/tags" Target="../tags/tag268.xml"/><Relationship Id="rId91" Type="http://schemas.openxmlformats.org/officeDocument/2006/relationships/tags" Target="../tags/tag267.xml"/><Relationship Id="rId90" Type="http://schemas.openxmlformats.org/officeDocument/2006/relationships/image" Target="../media/image4.png"/><Relationship Id="rId9" Type="http://schemas.openxmlformats.org/officeDocument/2006/relationships/tags" Target="../tags/tag186.xml"/><Relationship Id="rId89" Type="http://schemas.openxmlformats.org/officeDocument/2006/relationships/tags" Target="../tags/tag266.xml"/><Relationship Id="rId88" Type="http://schemas.openxmlformats.org/officeDocument/2006/relationships/tags" Target="../tags/tag265.xml"/><Relationship Id="rId87" Type="http://schemas.openxmlformats.org/officeDocument/2006/relationships/tags" Target="../tags/tag264.xml"/><Relationship Id="rId86" Type="http://schemas.openxmlformats.org/officeDocument/2006/relationships/tags" Target="../tags/tag263.xml"/><Relationship Id="rId85" Type="http://schemas.openxmlformats.org/officeDocument/2006/relationships/tags" Target="../tags/tag262.xml"/><Relationship Id="rId84" Type="http://schemas.openxmlformats.org/officeDocument/2006/relationships/tags" Target="../tags/tag261.xml"/><Relationship Id="rId83" Type="http://schemas.openxmlformats.org/officeDocument/2006/relationships/tags" Target="../tags/tag260.xml"/><Relationship Id="rId82" Type="http://schemas.openxmlformats.org/officeDocument/2006/relationships/tags" Target="../tags/tag259.xml"/><Relationship Id="rId81" Type="http://schemas.openxmlformats.org/officeDocument/2006/relationships/tags" Target="../tags/tag258.xml"/><Relationship Id="rId80" Type="http://schemas.openxmlformats.org/officeDocument/2006/relationships/tags" Target="../tags/tag257.xml"/><Relationship Id="rId8" Type="http://schemas.openxmlformats.org/officeDocument/2006/relationships/tags" Target="../tags/tag185.xml"/><Relationship Id="rId79" Type="http://schemas.openxmlformats.org/officeDocument/2006/relationships/tags" Target="../tags/tag256.xml"/><Relationship Id="rId78" Type="http://schemas.openxmlformats.org/officeDocument/2006/relationships/tags" Target="../tags/tag255.xml"/><Relationship Id="rId77" Type="http://schemas.openxmlformats.org/officeDocument/2006/relationships/tags" Target="../tags/tag254.xml"/><Relationship Id="rId76" Type="http://schemas.openxmlformats.org/officeDocument/2006/relationships/tags" Target="../tags/tag253.xml"/><Relationship Id="rId75" Type="http://schemas.openxmlformats.org/officeDocument/2006/relationships/tags" Target="../tags/tag252.xml"/><Relationship Id="rId74" Type="http://schemas.openxmlformats.org/officeDocument/2006/relationships/tags" Target="../tags/tag251.xml"/><Relationship Id="rId73" Type="http://schemas.openxmlformats.org/officeDocument/2006/relationships/tags" Target="../tags/tag250.xml"/><Relationship Id="rId72" Type="http://schemas.openxmlformats.org/officeDocument/2006/relationships/tags" Target="../tags/tag249.xml"/><Relationship Id="rId71" Type="http://schemas.openxmlformats.org/officeDocument/2006/relationships/tags" Target="../tags/tag248.xml"/><Relationship Id="rId70" Type="http://schemas.openxmlformats.org/officeDocument/2006/relationships/tags" Target="../tags/tag247.xml"/><Relationship Id="rId7" Type="http://schemas.openxmlformats.org/officeDocument/2006/relationships/tags" Target="../tags/tag184.xml"/><Relationship Id="rId69" Type="http://schemas.openxmlformats.org/officeDocument/2006/relationships/tags" Target="../tags/tag246.xml"/><Relationship Id="rId68" Type="http://schemas.openxmlformats.org/officeDocument/2006/relationships/tags" Target="../tags/tag245.xml"/><Relationship Id="rId67" Type="http://schemas.openxmlformats.org/officeDocument/2006/relationships/tags" Target="../tags/tag244.xml"/><Relationship Id="rId66" Type="http://schemas.openxmlformats.org/officeDocument/2006/relationships/tags" Target="../tags/tag243.xml"/><Relationship Id="rId65" Type="http://schemas.openxmlformats.org/officeDocument/2006/relationships/tags" Target="../tags/tag242.xml"/><Relationship Id="rId64" Type="http://schemas.openxmlformats.org/officeDocument/2006/relationships/tags" Target="../tags/tag241.xml"/><Relationship Id="rId63" Type="http://schemas.openxmlformats.org/officeDocument/2006/relationships/tags" Target="../tags/tag240.xml"/><Relationship Id="rId62" Type="http://schemas.openxmlformats.org/officeDocument/2006/relationships/tags" Target="../tags/tag239.xml"/><Relationship Id="rId61" Type="http://schemas.openxmlformats.org/officeDocument/2006/relationships/tags" Target="../tags/tag238.xml"/><Relationship Id="rId60" Type="http://schemas.openxmlformats.org/officeDocument/2006/relationships/tags" Target="../tags/tag237.xml"/><Relationship Id="rId6" Type="http://schemas.openxmlformats.org/officeDocument/2006/relationships/tags" Target="../tags/tag183.xml"/><Relationship Id="rId59" Type="http://schemas.openxmlformats.org/officeDocument/2006/relationships/tags" Target="../tags/tag236.xml"/><Relationship Id="rId58" Type="http://schemas.openxmlformats.org/officeDocument/2006/relationships/tags" Target="../tags/tag235.xml"/><Relationship Id="rId57" Type="http://schemas.openxmlformats.org/officeDocument/2006/relationships/tags" Target="../tags/tag234.xml"/><Relationship Id="rId56" Type="http://schemas.openxmlformats.org/officeDocument/2006/relationships/tags" Target="../tags/tag233.xml"/><Relationship Id="rId55" Type="http://schemas.openxmlformats.org/officeDocument/2006/relationships/tags" Target="../tags/tag232.xml"/><Relationship Id="rId54" Type="http://schemas.openxmlformats.org/officeDocument/2006/relationships/tags" Target="../tags/tag231.xml"/><Relationship Id="rId53" Type="http://schemas.openxmlformats.org/officeDocument/2006/relationships/tags" Target="../tags/tag230.xml"/><Relationship Id="rId52" Type="http://schemas.openxmlformats.org/officeDocument/2006/relationships/tags" Target="../tags/tag229.xml"/><Relationship Id="rId51" Type="http://schemas.openxmlformats.org/officeDocument/2006/relationships/tags" Target="../tags/tag228.xml"/><Relationship Id="rId50" Type="http://schemas.openxmlformats.org/officeDocument/2006/relationships/tags" Target="../tags/tag227.xml"/><Relationship Id="rId5" Type="http://schemas.openxmlformats.org/officeDocument/2006/relationships/tags" Target="../tags/tag182.xml"/><Relationship Id="rId49" Type="http://schemas.openxmlformats.org/officeDocument/2006/relationships/tags" Target="../tags/tag226.xml"/><Relationship Id="rId48" Type="http://schemas.openxmlformats.org/officeDocument/2006/relationships/tags" Target="../tags/tag225.xml"/><Relationship Id="rId47" Type="http://schemas.openxmlformats.org/officeDocument/2006/relationships/tags" Target="../tags/tag224.xml"/><Relationship Id="rId46" Type="http://schemas.openxmlformats.org/officeDocument/2006/relationships/tags" Target="../tags/tag223.xml"/><Relationship Id="rId45" Type="http://schemas.openxmlformats.org/officeDocument/2006/relationships/tags" Target="../tags/tag222.xml"/><Relationship Id="rId44" Type="http://schemas.openxmlformats.org/officeDocument/2006/relationships/tags" Target="../tags/tag221.xml"/><Relationship Id="rId43" Type="http://schemas.openxmlformats.org/officeDocument/2006/relationships/tags" Target="../tags/tag220.xml"/><Relationship Id="rId42" Type="http://schemas.openxmlformats.org/officeDocument/2006/relationships/tags" Target="../tags/tag219.xml"/><Relationship Id="rId41" Type="http://schemas.openxmlformats.org/officeDocument/2006/relationships/tags" Target="../tags/tag218.xml"/><Relationship Id="rId40" Type="http://schemas.openxmlformats.org/officeDocument/2006/relationships/tags" Target="../tags/tag217.xml"/><Relationship Id="rId4" Type="http://schemas.openxmlformats.org/officeDocument/2006/relationships/tags" Target="../tags/tag181.xml"/><Relationship Id="rId39" Type="http://schemas.openxmlformats.org/officeDocument/2006/relationships/tags" Target="../tags/tag216.xml"/><Relationship Id="rId38" Type="http://schemas.openxmlformats.org/officeDocument/2006/relationships/tags" Target="../tags/tag215.xml"/><Relationship Id="rId37" Type="http://schemas.openxmlformats.org/officeDocument/2006/relationships/tags" Target="../tags/tag214.xml"/><Relationship Id="rId36" Type="http://schemas.openxmlformats.org/officeDocument/2006/relationships/tags" Target="../tags/tag213.xml"/><Relationship Id="rId35" Type="http://schemas.openxmlformats.org/officeDocument/2006/relationships/tags" Target="../tags/tag212.xml"/><Relationship Id="rId34" Type="http://schemas.openxmlformats.org/officeDocument/2006/relationships/tags" Target="../tags/tag211.xml"/><Relationship Id="rId33" Type="http://schemas.openxmlformats.org/officeDocument/2006/relationships/tags" Target="../tags/tag210.xml"/><Relationship Id="rId32" Type="http://schemas.openxmlformats.org/officeDocument/2006/relationships/tags" Target="../tags/tag209.xml"/><Relationship Id="rId31" Type="http://schemas.openxmlformats.org/officeDocument/2006/relationships/tags" Target="../tags/tag208.xml"/><Relationship Id="rId30" Type="http://schemas.openxmlformats.org/officeDocument/2006/relationships/tags" Target="../tags/tag207.xml"/><Relationship Id="rId3" Type="http://schemas.openxmlformats.org/officeDocument/2006/relationships/tags" Target="../tags/tag180.xml"/><Relationship Id="rId29" Type="http://schemas.openxmlformats.org/officeDocument/2006/relationships/tags" Target="../tags/tag206.xml"/><Relationship Id="rId28" Type="http://schemas.openxmlformats.org/officeDocument/2006/relationships/tags" Target="../tags/tag205.xml"/><Relationship Id="rId27" Type="http://schemas.openxmlformats.org/officeDocument/2006/relationships/tags" Target="../tags/tag204.xml"/><Relationship Id="rId26" Type="http://schemas.openxmlformats.org/officeDocument/2006/relationships/tags" Target="../tags/tag203.xml"/><Relationship Id="rId25" Type="http://schemas.openxmlformats.org/officeDocument/2006/relationships/tags" Target="../tags/tag202.xml"/><Relationship Id="rId24" Type="http://schemas.openxmlformats.org/officeDocument/2006/relationships/tags" Target="../tags/tag201.xml"/><Relationship Id="rId23" Type="http://schemas.openxmlformats.org/officeDocument/2006/relationships/tags" Target="../tags/tag200.xml"/><Relationship Id="rId22" Type="http://schemas.openxmlformats.org/officeDocument/2006/relationships/tags" Target="../tags/tag199.xml"/><Relationship Id="rId21" Type="http://schemas.openxmlformats.org/officeDocument/2006/relationships/tags" Target="../tags/tag198.xml"/><Relationship Id="rId20" Type="http://schemas.openxmlformats.org/officeDocument/2006/relationships/tags" Target="../tags/tag197.xml"/><Relationship Id="rId2" Type="http://schemas.openxmlformats.org/officeDocument/2006/relationships/tags" Target="../tags/tag179.xml"/><Relationship Id="rId19" Type="http://schemas.openxmlformats.org/officeDocument/2006/relationships/tags" Target="../tags/tag196.xml"/><Relationship Id="rId18" Type="http://schemas.openxmlformats.org/officeDocument/2006/relationships/tags" Target="../tags/tag195.xml"/><Relationship Id="rId17" Type="http://schemas.openxmlformats.org/officeDocument/2006/relationships/tags" Target="../tags/tag194.xml"/><Relationship Id="rId16" Type="http://schemas.openxmlformats.org/officeDocument/2006/relationships/tags" Target="../tags/tag193.xml"/><Relationship Id="rId15" Type="http://schemas.openxmlformats.org/officeDocument/2006/relationships/tags" Target="../tags/tag192.xml"/><Relationship Id="rId14" Type="http://schemas.openxmlformats.org/officeDocument/2006/relationships/tags" Target="../tags/tag191.xml"/><Relationship Id="rId13" Type="http://schemas.openxmlformats.org/officeDocument/2006/relationships/tags" Target="../tags/tag190.xml"/><Relationship Id="rId12" Type="http://schemas.openxmlformats.org/officeDocument/2006/relationships/tags" Target="../tags/tag189.xml"/><Relationship Id="rId11" Type="http://schemas.openxmlformats.org/officeDocument/2006/relationships/tags" Target="../tags/tag188.xml"/><Relationship Id="rId10" Type="http://schemas.openxmlformats.org/officeDocument/2006/relationships/tags" Target="../tags/tag187.xml"/><Relationship Id="rId1" Type="http://schemas.openxmlformats.org/officeDocument/2006/relationships/tags" Target="../tags/tag178.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55.xml"/><Relationship Id="rId4" Type="http://schemas.openxmlformats.org/officeDocument/2006/relationships/tags" Target="../tags/tag271.xml"/><Relationship Id="rId3" Type="http://schemas.openxmlformats.org/officeDocument/2006/relationships/image" Target="../media/image1.png"/><Relationship Id="rId2" Type="http://schemas.openxmlformats.org/officeDocument/2006/relationships/tags" Target="../tags/tag270.xml"/><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2.xml"/><Relationship Id="rId6" Type="http://schemas.openxmlformats.org/officeDocument/2006/relationships/tags" Target="../tags/tag272.xml"/><Relationship Id="rId5" Type="http://schemas.openxmlformats.org/officeDocument/2006/relationships/image" Target="../media/image14.svg"/><Relationship Id="rId4" Type="http://schemas.openxmlformats.org/officeDocument/2006/relationships/image" Target="../media/image13.png"/><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2.xml"/><Relationship Id="rId3" Type="http://schemas.openxmlformats.org/officeDocument/2006/relationships/tags" Target="../tags/tag273.xml"/><Relationship Id="rId2" Type="http://schemas.openxmlformats.org/officeDocument/2006/relationships/image" Target="../media/image16.png"/><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2.xml"/><Relationship Id="rId4" Type="http://schemas.openxmlformats.org/officeDocument/2006/relationships/tags" Target="../tags/tag275.xml"/><Relationship Id="rId3" Type="http://schemas.openxmlformats.org/officeDocument/2006/relationships/image" Target="../media/image1.png"/><Relationship Id="rId2" Type="http://schemas.openxmlformats.org/officeDocument/2006/relationships/tags" Target="../tags/tag274.xml"/><Relationship Id="rId1" Type="http://schemas.openxmlformats.org/officeDocument/2006/relationships/image" Target="../media/image17.jpeg"/></Relationships>
</file>

<file path=ppt/slides/_rels/slide2.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4" Type="http://schemas.openxmlformats.org/officeDocument/2006/relationships/notesSlide" Target="../notesSlides/notesSlide2.xml"/><Relationship Id="rId13" Type="http://schemas.openxmlformats.org/officeDocument/2006/relationships/slideLayout" Target="../slideLayouts/slideLayout12.xml"/><Relationship Id="rId12" Type="http://schemas.openxmlformats.org/officeDocument/2006/relationships/tags" Target="../tags/tag115.xml"/><Relationship Id="rId11" Type="http://schemas.openxmlformats.org/officeDocument/2006/relationships/image" Target="../media/image1.png"/><Relationship Id="rId10" Type="http://schemas.openxmlformats.org/officeDocument/2006/relationships/tags" Target="../tags/tag114.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2.xml"/><Relationship Id="rId2" Type="http://schemas.openxmlformats.org/officeDocument/2006/relationships/tags" Target="../tags/tag116.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2.xml"/><Relationship Id="rId5" Type="http://schemas.openxmlformats.org/officeDocument/2006/relationships/tags" Target="../tags/tag117.xml"/><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2.xml"/><Relationship Id="rId2" Type="http://schemas.openxmlformats.org/officeDocument/2006/relationships/tags" Target="../tags/tag118.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6" Type="http://schemas.openxmlformats.org/officeDocument/2006/relationships/notesSlide" Target="../notesSlides/notesSlide6.xml"/><Relationship Id="rId35" Type="http://schemas.openxmlformats.org/officeDocument/2006/relationships/slideLayout" Target="../slideLayouts/slideLayout29.xml"/><Relationship Id="rId34" Type="http://schemas.openxmlformats.org/officeDocument/2006/relationships/tags" Target="../tags/tag151.xml"/><Relationship Id="rId33" Type="http://schemas.openxmlformats.org/officeDocument/2006/relationships/image" Target="../media/image1.png"/><Relationship Id="rId32" Type="http://schemas.openxmlformats.org/officeDocument/2006/relationships/tags" Target="../tags/tag150.xml"/><Relationship Id="rId31" Type="http://schemas.openxmlformats.org/officeDocument/2006/relationships/tags" Target="../tags/tag149.xml"/><Relationship Id="rId30" Type="http://schemas.openxmlformats.org/officeDocument/2006/relationships/tags" Target="../tags/tag148.xml"/><Relationship Id="rId3" Type="http://schemas.openxmlformats.org/officeDocument/2006/relationships/tags" Target="../tags/tag121.xml"/><Relationship Id="rId29" Type="http://schemas.openxmlformats.org/officeDocument/2006/relationships/tags" Target="../tags/tag147.xml"/><Relationship Id="rId28" Type="http://schemas.openxmlformats.org/officeDocument/2006/relationships/tags" Target="../tags/tag146.xml"/><Relationship Id="rId27" Type="http://schemas.openxmlformats.org/officeDocument/2006/relationships/tags" Target="../tags/tag145.xml"/><Relationship Id="rId26" Type="http://schemas.openxmlformats.org/officeDocument/2006/relationships/tags" Target="../tags/tag144.xml"/><Relationship Id="rId25" Type="http://schemas.openxmlformats.org/officeDocument/2006/relationships/tags" Target="../tags/tag143.xml"/><Relationship Id="rId24" Type="http://schemas.openxmlformats.org/officeDocument/2006/relationships/tags" Target="../tags/tag142.xml"/><Relationship Id="rId23" Type="http://schemas.openxmlformats.org/officeDocument/2006/relationships/tags" Target="../tags/tag141.xml"/><Relationship Id="rId22" Type="http://schemas.openxmlformats.org/officeDocument/2006/relationships/tags" Target="../tags/tag140.xml"/><Relationship Id="rId21" Type="http://schemas.openxmlformats.org/officeDocument/2006/relationships/tags" Target="../tags/tag139.xml"/><Relationship Id="rId20" Type="http://schemas.openxmlformats.org/officeDocument/2006/relationships/tags" Target="../tags/tag138.xml"/><Relationship Id="rId2" Type="http://schemas.openxmlformats.org/officeDocument/2006/relationships/tags" Target="../tags/tag120.xml"/><Relationship Id="rId19" Type="http://schemas.openxmlformats.org/officeDocument/2006/relationships/tags" Target="../tags/tag137.xml"/><Relationship Id="rId18" Type="http://schemas.openxmlformats.org/officeDocument/2006/relationships/tags" Target="../tags/tag136.xml"/><Relationship Id="rId17" Type="http://schemas.openxmlformats.org/officeDocument/2006/relationships/tags" Target="../tags/tag135.xml"/><Relationship Id="rId16" Type="http://schemas.openxmlformats.org/officeDocument/2006/relationships/tags" Target="../tags/tag134.xml"/><Relationship Id="rId15" Type="http://schemas.openxmlformats.org/officeDocument/2006/relationships/tags" Target="../tags/tag133.xml"/><Relationship Id="rId14" Type="http://schemas.openxmlformats.org/officeDocument/2006/relationships/tags" Target="../tags/tag132.xml"/><Relationship Id="rId13" Type="http://schemas.openxmlformats.org/officeDocument/2006/relationships/tags" Target="../tags/tag131.xml"/><Relationship Id="rId12" Type="http://schemas.openxmlformats.org/officeDocument/2006/relationships/tags" Target="../tags/tag130.xml"/><Relationship Id="rId11" Type="http://schemas.openxmlformats.org/officeDocument/2006/relationships/tags" Target="../tags/tag129.xml"/><Relationship Id="rId10" Type="http://schemas.openxmlformats.org/officeDocument/2006/relationships/tags" Target="../tags/tag128.xml"/><Relationship Id="rId1" Type="http://schemas.openxmlformats.org/officeDocument/2006/relationships/tags" Target="../tags/tag119.xml"/></Relationships>
</file>

<file path=ppt/slides/_rels/slide7.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9" Type="http://schemas.openxmlformats.org/officeDocument/2006/relationships/notesSlide" Target="../notesSlides/notesSlide7.xml"/><Relationship Id="rId28" Type="http://schemas.openxmlformats.org/officeDocument/2006/relationships/slideLayout" Target="../slideLayouts/slideLayout39.xml"/><Relationship Id="rId27" Type="http://schemas.openxmlformats.org/officeDocument/2006/relationships/tags" Target="../tags/tag173.xml"/><Relationship Id="rId26" Type="http://schemas.openxmlformats.org/officeDocument/2006/relationships/tags" Target="../tags/tag172.xml"/><Relationship Id="rId25" Type="http://schemas.openxmlformats.org/officeDocument/2006/relationships/image" Target="../media/image10.png"/><Relationship Id="rId24" Type="http://schemas.openxmlformats.org/officeDocument/2006/relationships/image" Target="../media/image9.png"/><Relationship Id="rId23" Type="http://schemas.openxmlformats.org/officeDocument/2006/relationships/image" Target="../media/image1.png"/><Relationship Id="rId22" Type="http://schemas.openxmlformats.org/officeDocument/2006/relationships/tags" Target="../tags/tag171.xml"/><Relationship Id="rId21" Type="http://schemas.openxmlformats.org/officeDocument/2006/relationships/image" Target="../media/image4.png"/><Relationship Id="rId20" Type="http://schemas.openxmlformats.org/officeDocument/2006/relationships/tags" Target="../tags/tag170.xml"/><Relationship Id="rId2" Type="http://schemas.openxmlformats.org/officeDocument/2006/relationships/tags" Target="../tags/tag152.xml"/><Relationship Id="rId19" Type="http://schemas.openxmlformats.org/officeDocument/2006/relationships/tags" Target="../tags/tag169.xml"/><Relationship Id="rId18" Type="http://schemas.openxmlformats.org/officeDocument/2006/relationships/tags" Target="../tags/tag168.xml"/><Relationship Id="rId17" Type="http://schemas.openxmlformats.org/officeDocument/2006/relationships/tags" Target="../tags/tag167.xml"/><Relationship Id="rId16" Type="http://schemas.openxmlformats.org/officeDocument/2006/relationships/tags" Target="../tags/tag166.xml"/><Relationship Id="rId15" Type="http://schemas.openxmlformats.org/officeDocument/2006/relationships/tags" Target="../tags/tag165.xml"/><Relationship Id="rId14" Type="http://schemas.openxmlformats.org/officeDocument/2006/relationships/tags" Target="../tags/tag164.xml"/><Relationship Id="rId13" Type="http://schemas.openxmlformats.org/officeDocument/2006/relationships/tags" Target="../tags/tag163.xml"/><Relationship Id="rId12" Type="http://schemas.openxmlformats.org/officeDocument/2006/relationships/tags" Target="../tags/tag162.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2.xml"/><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2.xml"/><Relationship Id="rId2" Type="http://schemas.openxmlformats.org/officeDocument/2006/relationships/tags" Target="../tags/tag176.xml"/><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p:txBody>
          <a:bodyPr/>
          <a:lstStyle/>
          <a:p>
            <a:r>
              <a:rPr lang="zh-CN" altLang="en-US" sz="6000">
                <a:latin typeface="汉仪楷体S" panose="00020600040101010101" charset="-122"/>
                <a:ea typeface="汉仪楷体S" panose="00020600040101010101" charset="-122"/>
                <a:cs typeface="汉仪楷体S" panose="00020600040101010101" charset="-122"/>
              </a:rPr>
              <a:t>网络安全</a:t>
            </a:r>
            <a:r>
              <a:rPr lang="zh-CN" altLang="en-US" sz="3200">
                <a:latin typeface="汉仪楷体S" panose="00020600040101010101" charset="-122"/>
                <a:ea typeface="汉仪楷体S" panose="00020600040101010101" charset="-122"/>
                <a:cs typeface="汉仪楷体S" panose="00020600040101010101" charset="-122"/>
              </a:rPr>
              <a:t>志愿服务</a:t>
            </a:r>
            <a:r>
              <a:rPr lang="en-US" altLang="zh-CN" sz="3200">
                <a:latin typeface="汉仪楷体S" panose="00020600040101010101" charset="-122"/>
                <a:ea typeface="汉仪楷体S" panose="00020600040101010101" charset="-122"/>
                <a:cs typeface="汉仪楷体S" panose="00020600040101010101" charset="-122"/>
              </a:rPr>
              <a:t>&amp;</a:t>
            </a:r>
            <a:r>
              <a:rPr sz="3200">
                <a:latin typeface="汉仪楷体S" panose="00020600040101010101" charset="-122"/>
                <a:ea typeface="汉仪楷体S" panose="00020600040101010101" charset="-122"/>
                <a:cs typeface="汉仪楷体S" panose="00020600040101010101" charset="-122"/>
              </a:rPr>
              <a:t>社区</a:t>
            </a:r>
            <a:r>
              <a:rPr lang="en-US" altLang="zh-CN" sz="3200">
                <a:latin typeface="汉仪楷体S" panose="00020600040101010101" charset="-122"/>
                <a:ea typeface="汉仪楷体S" panose="00020600040101010101" charset="-122"/>
                <a:cs typeface="汉仪楷体S" panose="00020600040101010101" charset="-122"/>
              </a:rPr>
              <a:t>&amp;</a:t>
            </a:r>
            <a:r>
              <a:rPr sz="3200">
                <a:latin typeface="汉仪楷体S" panose="00020600040101010101" charset="-122"/>
                <a:ea typeface="汉仪楷体S" panose="00020600040101010101" charset="-122"/>
                <a:cs typeface="汉仪楷体S" panose="00020600040101010101" charset="-122"/>
              </a:rPr>
              <a:t>服务队</a:t>
            </a:r>
            <a:r>
              <a:rPr lang="en-US" altLang="zh-CN" sz="3200">
                <a:latin typeface="汉仪楷体S" panose="00020600040101010101" charset="-122"/>
                <a:ea typeface="汉仪楷体S" panose="00020600040101010101" charset="-122"/>
                <a:cs typeface="汉仪楷体S" panose="00020600040101010101" charset="-122"/>
              </a:rPr>
              <a:t>&amp;</a:t>
            </a:r>
            <a:r>
              <a:rPr sz="3200">
                <a:latin typeface="汉仪楷体S" panose="00020600040101010101" charset="-122"/>
                <a:ea typeface="汉仪楷体S" panose="00020600040101010101" charset="-122"/>
                <a:cs typeface="汉仪楷体S" panose="00020600040101010101" charset="-122"/>
              </a:rPr>
              <a:t>高校</a:t>
            </a:r>
            <a:r>
              <a:rPr lang="en-US" altLang="zh-CN" sz="3200">
                <a:latin typeface="汉仪楷体S" panose="00020600040101010101" charset="-122"/>
                <a:ea typeface="汉仪楷体S" panose="00020600040101010101" charset="-122"/>
                <a:cs typeface="汉仪楷体S" panose="00020600040101010101" charset="-122"/>
              </a:rPr>
              <a:t>&amp;</a:t>
            </a:r>
            <a:r>
              <a:rPr sz="3200">
                <a:latin typeface="汉仪楷体S" panose="00020600040101010101" charset="-122"/>
                <a:ea typeface="汉仪楷体S" panose="00020600040101010101" charset="-122"/>
                <a:cs typeface="汉仪楷体S" panose="00020600040101010101" charset="-122"/>
              </a:rPr>
              <a:t>企业</a:t>
            </a:r>
            <a:endParaRPr sz="3200">
              <a:latin typeface="汉仪楷体S" panose="00020600040101010101" charset="-122"/>
              <a:ea typeface="汉仪楷体S" panose="00020600040101010101" charset="-122"/>
              <a:cs typeface="汉仪楷体S" panose="00020600040101010101" charset="-122"/>
            </a:endParaRPr>
          </a:p>
        </p:txBody>
      </p:sp>
      <p:sp>
        <p:nvSpPr>
          <p:cNvPr id="5" name="副标题"/>
          <p:cNvSpPr>
            <a:spLocks noGrp="1"/>
          </p:cNvSpPr>
          <p:nvPr>
            <p:ph type="subTitle" idx="1"/>
            <p:custDataLst>
              <p:tags r:id="rId2"/>
            </p:custDataLst>
          </p:nvPr>
        </p:nvSpPr>
        <p:spPr/>
        <p:txBody>
          <a:bodyPr>
            <a:normAutofit lnSpcReduction="20000"/>
          </a:bodyPr>
          <a:lstStyle/>
          <a:p>
            <a:r>
              <a:rPr lang="zh-CN" altLang="en-US">
                <a:latin typeface="汉仪楷体S" panose="00020600040101010101" charset="-122"/>
                <a:ea typeface="汉仪楷体S" panose="00020600040101010101" charset="-122"/>
                <a:cs typeface="汉仪楷体S" panose="00020600040101010101" charset="-122"/>
              </a:rPr>
              <a:t>2024网民网络安全感满意度调查活动动员会</a:t>
            </a:r>
            <a:endParaRPr lang="zh-CN" altLang="en-US">
              <a:latin typeface="汉仪楷体S" panose="00020600040101010101" charset="-122"/>
              <a:ea typeface="汉仪楷体S" panose="00020600040101010101" charset="-122"/>
              <a:cs typeface="汉仪楷体S" panose="00020600040101010101" charset="-122"/>
            </a:endParaRPr>
          </a:p>
        </p:txBody>
      </p:sp>
      <p:sp>
        <p:nvSpPr>
          <p:cNvPr id="6" name="公司名"/>
          <p:cNvSpPr>
            <a:spLocks noGrp="1"/>
          </p:cNvSpPr>
          <p:nvPr>
            <p:ph type="body" sz="quarter" idx="17"/>
            <p:custDataLst>
              <p:tags r:id="rId3"/>
            </p:custDataLst>
          </p:nvPr>
        </p:nvSpPr>
        <p:spPr>
          <a:xfrm>
            <a:off x="1210309" y="4689361"/>
            <a:ext cx="2527301" cy="524624"/>
          </a:xfrm>
        </p:spPr>
        <p:txBody>
          <a:bodyPr/>
          <a:lstStyle/>
          <a:p>
            <a:r>
              <a:rPr lang="zh-CN" altLang="en-US">
                <a:latin typeface="汉仪楷体S" panose="00020600040101010101" charset="-122"/>
                <a:ea typeface="汉仪楷体S" panose="00020600040101010101" charset="-122"/>
              </a:rPr>
              <a:t>汇报人：王春丽</a:t>
            </a:r>
            <a:endParaRPr lang="zh-CN" altLang="en-US">
              <a:latin typeface="汉仪楷体S" panose="00020600040101010101" charset="-122"/>
              <a:ea typeface="汉仪楷体S" panose="00020600040101010101" charset="-122"/>
            </a:endParaRPr>
          </a:p>
        </p:txBody>
      </p:sp>
      <p:pic>
        <p:nvPicPr>
          <p:cNvPr id="2" name="图片 1" descr="北京协会&amp;网安联 logo2"/>
          <p:cNvPicPr>
            <a:picLocks noChangeAspect="1"/>
          </p:cNvPicPr>
          <p:nvPr>
            <p:custDataLst>
              <p:tags r:id="rId4"/>
            </p:custDataLst>
          </p:nvPr>
        </p:nvPicPr>
        <p:blipFill>
          <a:blip r:embed="rId5"/>
          <a:stretch>
            <a:fillRect/>
          </a:stretch>
        </p:blipFill>
        <p:spPr>
          <a:xfrm>
            <a:off x="9352598" y="361950"/>
            <a:ext cx="2553335" cy="782955"/>
          </a:xfrm>
          <a:prstGeom prst="rect">
            <a:avLst/>
          </a:prstGeom>
        </p:spPr>
      </p:pic>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62191" y="252665"/>
            <a:ext cx="581052" cy="505326"/>
          </a:xfrm>
          <a:prstGeom prst="rect">
            <a:avLst/>
          </a:prstGeom>
        </p:spPr>
      </p:pic>
      <p:sp>
        <p:nvSpPr>
          <p:cNvPr id="10" name="矩形 9"/>
          <p:cNvSpPr/>
          <p:nvPr/>
        </p:nvSpPr>
        <p:spPr>
          <a:xfrm>
            <a:off x="931181" y="252665"/>
            <a:ext cx="4607560" cy="583565"/>
          </a:xfrm>
          <a:prstGeom prst="rect">
            <a:avLst/>
          </a:prstGeom>
        </p:spPr>
        <p:txBody>
          <a:bodyPr wrap="none">
            <a:spAutoFit/>
          </a:bodyPr>
          <a:lstStyle/>
          <a:p>
            <a:r>
              <a:rPr lang="zh-CN" altLang="en-US" sz="3200" b="1">
                <a:solidFill>
                  <a:schemeClr val="tx1">
                    <a:lumMod val="65000"/>
                    <a:lumOff val="35000"/>
                  </a:schemeClr>
                </a:solidFill>
                <a:latin typeface="Times New Roman" panose="02020603050405020304" charset="0"/>
                <a:ea typeface="汉仪劲楷简" panose="00020600040101010101" charset="-122"/>
              </a:rPr>
              <a:t>网络安全志愿服务</a:t>
            </a:r>
            <a:r>
              <a:rPr lang="en-US" altLang="zh-CN" sz="3200" b="1">
                <a:solidFill>
                  <a:schemeClr val="tx1">
                    <a:lumMod val="65000"/>
                    <a:lumOff val="35000"/>
                  </a:schemeClr>
                </a:solidFill>
                <a:latin typeface="Times New Roman" panose="02020603050405020304" charset="0"/>
                <a:ea typeface="汉仪劲楷简" panose="00020600040101010101" charset="-122"/>
              </a:rPr>
              <a:t>&amp;</a:t>
            </a:r>
            <a:r>
              <a:rPr lang="zh-CN" altLang="en-US" sz="3200" b="1">
                <a:solidFill>
                  <a:schemeClr val="tx1">
                    <a:lumMod val="65000"/>
                    <a:lumOff val="35000"/>
                  </a:schemeClr>
                </a:solidFill>
                <a:latin typeface="Times New Roman" panose="02020603050405020304" charset="0"/>
                <a:ea typeface="汉仪劲楷简" panose="00020600040101010101" charset="-122"/>
              </a:rPr>
              <a:t>高校</a:t>
            </a:r>
            <a:endParaRPr lang="zh-CN" altLang="en-US" sz="3200" b="1">
              <a:solidFill>
                <a:schemeClr val="tx1">
                  <a:lumMod val="65000"/>
                  <a:lumOff val="35000"/>
                </a:schemeClr>
              </a:solidFill>
              <a:latin typeface="Times New Roman" panose="02020603050405020304" charset="0"/>
              <a:ea typeface="汉仪劲楷简" panose="00020600040101010101" charset="-122"/>
            </a:endParaRPr>
          </a:p>
        </p:txBody>
      </p:sp>
      <p:pic>
        <p:nvPicPr>
          <p:cNvPr id="4" name="图片 3" descr="/Users/wangchunli/Desktop/中传公众号推文截图.png中传公众号推文截图"/>
          <p:cNvPicPr>
            <a:picLocks noChangeAspect="1"/>
          </p:cNvPicPr>
          <p:nvPr/>
        </p:nvPicPr>
        <p:blipFill rotWithShape="1">
          <a:blip r:embed="rId2"/>
          <a:srcRect l="-486" t="-10634" r="-2501" b="-7609"/>
          <a:stretch>
            <a:fillRect/>
          </a:stretch>
        </p:blipFill>
        <p:spPr>
          <a:xfrm>
            <a:off x="930910" y="836295"/>
            <a:ext cx="4685030" cy="6011545"/>
          </a:xfrm>
          <a:prstGeom prst="rect">
            <a:avLst/>
          </a:prstGeom>
        </p:spPr>
      </p:pic>
      <p:sp>
        <p:nvSpPr>
          <p:cNvPr id="6" name="矩形 5"/>
          <p:cNvSpPr/>
          <p:nvPr/>
        </p:nvSpPr>
        <p:spPr>
          <a:xfrm>
            <a:off x="4829142" y="2223163"/>
            <a:ext cx="6404027" cy="281245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878909" y="2047967"/>
            <a:ext cx="2320925" cy="460375"/>
          </a:xfrm>
          <a:prstGeom prst="rect">
            <a:avLst/>
          </a:prstGeom>
        </p:spPr>
        <p:txBody>
          <a:bodyPr wrap="none">
            <a:spAutoFit/>
          </a:bodyPr>
          <a:lstStyle/>
          <a:p>
            <a:r>
              <a:rPr lang="zh-CN" altLang="en-US" sz="2400" b="1" dirty="0">
                <a:solidFill>
                  <a:schemeClr val="bg1"/>
                </a:solidFill>
                <a:latin typeface="Times New Roman" panose="02020603050405020304" charset="0"/>
                <a:ea typeface="汉仪楷体S" panose="00020600040101010101" charset="-122"/>
              </a:rPr>
              <a:t>大学生社会实践</a:t>
            </a:r>
            <a:endParaRPr lang="zh-CN" altLang="en-US" sz="2400" b="1" dirty="0">
              <a:solidFill>
                <a:schemeClr val="bg1"/>
              </a:solidFill>
              <a:latin typeface="Times New Roman" panose="02020603050405020304" charset="0"/>
              <a:ea typeface="汉仪楷体S" panose="00020600040101010101" charset="-122"/>
            </a:endParaRPr>
          </a:p>
        </p:txBody>
      </p:sp>
      <p:sp>
        <p:nvSpPr>
          <p:cNvPr id="8" name="矩形 7"/>
          <p:cNvSpPr/>
          <p:nvPr/>
        </p:nvSpPr>
        <p:spPr>
          <a:xfrm>
            <a:off x="5035550" y="2223135"/>
            <a:ext cx="6083935" cy="2207895"/>
          </a:xfrm>
          <a:prstGeom prst="rect">
            <a:avLst/>
          </a:prstGeom>
        </p:spPr>
        <p:txBody>
          <a:bodyPr wrap="square">
            <a:noAutofit/>
          </a:bodyPr>
          <a:lstStyle/>
          <a:p>
            <a:pPr marL="171450" indent="-171450">
              <a:lnSpc>
                <a:spcPct val="300000"/>
              </a:lnSpc>
              <a:buFont typeface="Wingdings" panose="05000000000000000000" charset="0"/>
              <a:buChar char=""/>
            </a:pPr>
            <a:r>
              <a:rPr lang="zh-CN" altLang="en-US" sz="1400" b="1" dirty="0">
                <a:solidFill>
                  <a:schemeClr val="bg1"/>
                </a:solidFill>
                <a:latin typeface="汉仪楷体S" panose="00020600040101010101" charset="-122"/>
                <a:ea typeface="汉仪楷体S" panose="00020600040101010101" charset="-122"/>
                <a:cs typeface="汉仪楷体S" panose="00020600040101010101" charset="-122"/>
                <a:sym typeface="汉仪楷体S" panose="00020600040101010101" charset="-122"/>
              </a:rPr>
              <a:t>国家教育部明确提出大学生要做“互联网时代”“</a:t>
            </a:r>
            <a:r>
              <a:rPr lang="en-US" altLang="zh-CN" sz="1400" b="1" dirty="0">
                <a:solidFill>
                  <a:schemeClr val="bg1"/>
                </a:solidFill>
                <a:latin typeface="汉仪楷体S" panose="00020600040101010101" charset="-122"/>
                <a:ea typeface="汉仪楷体S" panose="00020600040101010101" charset="-122"/>
                <a:cs typeface="汉仪楷体S" panose="00020600040101010101" charset="-122"/>
                <a:sym typeface="汉仪楷体S" panose="00020600040101010101" charset="-122"/>
              </a:rPr>
              <a:t>Ai </a:t>
            </a:r>
            <a:r>
              <a:rPr lang="zh-CN" altLang="en-US" sz="1400" b="1" dirty="0">
                <a:solidFill>
                  <a:schemeClr val="bg1"/>
                </a:solidFill>
                <a:latin typeface="汉仪楷体S" panose="00020600040101010101" charset="-122"/>
                <a:ea typeface="汉仪楷体S" panose="00020600040101010101" charset="-122"/>
                <a:cs typeface="汉仪楷体S" panose="00020600040101010101" charset="-122"/>
                <a:sym typeface="汉仪楷体S" panose="00020600040101010101" charset="-122"/>
              </a:rPr>
              <a:t>时代”的符合时代发展趋势的实践</a:t>
            </a:r>
            <a:r>
              <a:rPr lang="zh-CN" altLang="en-US" sz="1400" b="1" dirty="0">
                <a:solidFill>
                  <a:schemeClr val="bg1"/>
                </a:solidFill>
                <a:latin typeface="汉仪楷体S" panose="00020600040101010101" charset="-122"/>
                <a:ea typeface="汉仪楷体S" panose="00020600040101010101" charset="-122"/>
                <a:cs typeface="汉仪楷体S" panose="00020600040101010101" charset="-122"/>
                <a:sym typeface="汉仪楷体S" panose="00020600040101010101" charset="-122"/>
              </a:rPr>
              <a:t>活动</a:t>
            </a:r>
            <a:endParaRPr lang="zh-CN" altLang="en-US" sz="1400" b="1" dirty="0">
              <a:solidFill>
                <a:schemeClr val="bg1"/>
              </a:solidFill>
              <a:latin typeface="汉仪楷体S" panose="00020600040101010101" charset="-122"/>
              <a:ea typeface="汉仪楷体S" panose="00020600040101010101" charset="-122"/>
              <a:cs typeface="汉仪楷体S" panose="00020600040101010101" charset="-122"/>
              <a:sym typeface="汉仪楷体S" panose="00020600040101010101" charset="-122"/>
            </a:endParaRPr>
          </a:p>
          <a:p>
            <a:pPr marL="171450" indent="-171450">
              <a:lnSpc>
                <a:spcPct val="300000"/>
              </a:lnSpc>
              <a:buFont typeface="Wingdings" panose="05000000000000000000" charset="0"/>
              <a:buChar char=""/>
            </a:pPr>
            <a:r>
              <a:rPr lang="zh-CN" altLang="en-US" sz="1400" b="1" dirty="0">
                <a:solidFill>
                  <a:schemeClr val="bg1"/>
                </a:solidFill>
                <a:latin typeface="汉仪楷体S" panose="00020600040101010101" charset="-122"/>
                <a:ea typeface="汉仪楷体S" panose="00020600040101010101" charset="-122"/>
                <a:cs typeface="汉仪楷体S" panose="00020600040101010101" charset="-122"/>
                <a:sym typeface="汉仪楷体S" panose="00020600040101010101" charset="-122"/>
              </a:rPr>
              <a:t>越来越多的大学开设“网络</a:t>
            </a:r>
            <a:r>
              <a:rPr lang="zh-CN" altLang="en-US" sz="1400" b="1" dirty="0">
                <a:solidFill>
                  <a:schemeClr val="bg1"/>
                </a:solidFill>
                <a:latin typeface="汉仪楷体S" panose="00020600040101010101" charset="-122"/>
                <a:ea typeface="汉仪楷体S" panose="00020600040101010101" charset="-122"/>
                <a:cs typeface="汉仪楷体S" panose="00020600040101010101" charset="-122"/>
                <a:sym typeface="汉仪楷体S" panose="00020600040101010101" charset="-122"/>
              </a:rPr>
              <a:t>空间安全学院”，对口社会实践需求越来越多</a:t>
            </a:r>
            <a:endParaRPr lang="zh-CN" altLang="en-US" sz="1400" b="1" dirty="0">
              <a:solidFill>
                <a:schemeClr val="bg1"/>
              </a:solidFill>
              <a:latin typeface="汉仪楷体S" panose="00020600040101010101" charset="-122"/>
              <a:ea typeface="汉仪楷体S" panose="00020600040101010101" charset="-122"/>
              <a:cs typeface="汉仪楷体S" panose="00020600040101010101" charset="-122"/>
              <a:sym typeface="汉仪楷体S" panose="00020600040101010101" charset="-122"/>
            </a:endParaRPr>
          </a:p>
          <a:p>
            <a:pPr marL="171450" indent="-171450">
              <a:lnSpc>
                <a:spcPct val="300000"/>
              </a:lnSpc>
              <a:buFont typeface="Wingdings" panose="05000000000000000000" charset="0"/>
              <a:buChar char=""/>
            </a:pPr>
            <a:r>
              <a:rPr lang="zh-CN" altLang="en-US" sz="1400" b="1" dirty="0">
                <a:solidFill>
                  <a:schemeClr val="bg1"/>
                </a:solidFill>
                <a:latin typeface="汉仪楷体S" panose="00020600040101010101" charset="-122"/>
                <a:ea typeface="汉仪楷体S" panose="00020600040101010101" charset="-122"/>
                <a:cs typeface="汉仪楷体S" panose="00020600040101010101" charset="-122"/>
                <a:sym typeface="汉仪楷体S" panose="00020600040101010101" charset="-122"/>
              </a:rPr>
              <a:t>把网络安全的常识和意识带给需要的地方和人群</a:t>
            </a:r>
            <a:endParaRPr lang="zh-CN" altLang="en-US" sz="1400" b="1" dirty="0">
              <a:solidFill>
                <a:schemeClr val="bg1"/>
              </a:solidFill>
              <a:latin typeface="汉仪楷体S" panose="00020600040101010101" charset="-122"/>
              <a:ea typeface="汉仪楷体S" panose="00020600040101010101" charset="-122"/>
              <a:cs typeface="汉仪楷体S" panose="00020600040101010101" charset="-122"/>
              <a:sym typeface="汉仪楷体S" panose="00020600040101010101"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bldLst>
      <p:bldP spid="10" grpId="0"/>
      <p:bldP spid="6" grpId="0" animBg="1"/>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9239250" y="1569720"/>
            <a:ext cx="2849245" cy="2683510"/>
          </a:xfrm>
          <a:prstGeom prst="roundRect">
            <a:avLst/>
          </a:prstGeom>
          <a:solidFill>
            <a:schemeClr val="accent3">
              <a:lumMod val="65000"/>
              <a:alpha val="2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endParaRPr lang="zh-CN" altLang="en-US"/>
          </a:p>
        </p:txBody>
      </p:sp>
      <p:sp>
        <p:nvSpPr>
          <p:cNvPr id="9" name="圆角矩形 8"/>
          <p:cNvSpPr/>
          <p:nvPr/>
        </p:nvSpPr>
        <p:spPr>
          <a:xfrm>
            <a:off x="216535" y="1569720"/>
            <a:ext cx="2849245" cy="2683510"/>
          </a:xfrm>
          <a:prstGeom prst="roundRect">
            <a:avLst/>
          </a:prstGeom>
          <a:solidFill>
            <a:schemeClr val="accent3">
              <a:lumMod val="65000"/>
              <a:alpha val="2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endParaRPr lang="zh-CN" altLang="en-US"/>
          </a:p>
        </p:txBody>
      </p:sp>
      <p:sp>
        <p:nvSpPr>
          <p:cNvPr id="4" name="椭圆 3"/>
          <p:cNvSpPr/>
          <p:nvPr>
            <p:custDataLst>
              <p:tags r:id="rId1"/>
            </p:custDataLst>
          </p:nvPr>
        </p:nvSpPr>
        <p:spPr>
          <a:xfrm>
            <a:off x="4879742" y="1569869"/>
            <a:ext cx="2554944" cy="2554942"/>
          </a:xfrm>
          <a:prstGeom prst="ellipse">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90204" pitchFamily="34" charset="0"/>
              <a:cs typeface="Arial" panose="020B0604020202090204" pitchFamily="34" charset="0"/>
            </a:endParaRPr>
          </a:p>
        </p:txBody>
      </p:sp>
      <p:sp>
        <p:nvSpPr>
          <p:cNvPr id="13" name="AutoShape 11"/>
          <p:cNvSpPr>
            <a:spLocks noChangeAspect="1" noChangeArrowheads="1" noTextEdit="1"/>
          </p:cNvSpPr>
          <p:nvPr>
            <p:custDataLst>
              <p:tags r:id="rId2"/>
            </p:custDataLst>
          </p:nvPr>
        </p:nvSpPr>
        <p:spPr bwMode="auto">
          <a:xfrm>
            <a:off x="6484194" y="2071739"/>
            <a:ext cx="596616" cy="1592147"/>
          </a:xfrm>
          <a:prstGeom prst="rect">
            <a:avLst/>
          </a:prstGeom>
          <a:noFill/>
          <a:ln>
            <a:noFill/>
          </a:ln>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a:solidFill>
                  <a:schemeClr val="accent2"/>
                </a:solidFill>
                <a:miter lim="800000"/>
                <a:headEnd/>
                <a:tailE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4" name="Freeform 13"/>
          <p:cNvSpPr/>
          <p:nvPr>
            <p:custDataLst>
              <p:tags r:id="rId3"/>
            </p:custDataLst>
          </p:nvPr>
        </p:nvSpPr>
        <p:spPr bwMode="auto">
          <a:xfrm>
            <a:off x="6733370" y="3286029"/>
            <a:ext cx="142720" cy="163777"/>
          </a:xfrm>
          <a:custGeom>
            <a:avLst/>
            <a:gdLst>
              <a:gd name="T0" fmla="*/ 41 w 51"/>
              <a:gd name="T1" fmla="*/ 29 h 59"/>
              <a:gd name="T2" fmla="*/ 27 w 51"/>
              <a:gd name="T3" fmla="*/ 48 h 59"/>
              <a:gd name="T4" fmla="*/ 9 w 51"/>
              <a:gd name="T5" fmla="*/ 57 h 59"/>
              <a:gd name="T6" fmla="*/ 0 w 51"/>
              <a:gd name="T7" fmla="*/ 48 h 59"/>
              <a:gd name="T8" fmla="*/ 17 w 51"/>
              <a:gd name="T9" fmla="*/ 7 h 59"/>
              <a:gd name="T10" fmla="*/ 39 w 51"/>
              <a:gd name="T11" fmla="*/ 1 h 59"/>
              <a:gd name="T12" fmla="*/ 45 w 51"/>
              <a:gd name="T13" fmla="*/ 4 h 59"/>
              <a:gd name="T14" fmla="*/ 45 w 51"/>
              <a:gd name="T15" fmla="*/ 3 h 59"/>
              <a:gd name="T16" fmla="*/ 41 w 51"/>
              <a:gd name="T17"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9">
                <a:moveTo>
                  <a:pt x="41" y="29"/>
                </a:moveTo>
                <a:cubicBezTo>
                  <a:pt x="37" y="36"/>
                  <a:pt x="33" y="42"/>
                  <a:pt x="27" y="48"/>
                </a:cubicBezTo>
                <a:cubicBezTo>
                  <a:pt x="23" y="52"/>
                  <a:pt x="16" y="59"/>
                  <a:pt x="9" y="57"/>
                </a:cubicBezTo>
                <a:cubicBezTo>
                  <a:pt x="3" y="56"/>
                  <a:pt x="0" y="54"/>
                  <a:pt x="0" y="48"/>
                </a:cubicBezTo>
                <a:cubicBezTo>
                  <a:pt x="0" y="36"/>
                  <a:pt x="9" y="15"/>
                  <a:pt x="17" y="7"/>
                </a:cubicBezTo>
                <a:cubicBezTo>
                  <a:pt x="24" y="1"/>
                  <a:pt x="30" y="0"/>
                  <a:pt x="39" y="1"/>
                </a:cubicBezTo>
                <a:cubicBezTo>
                  <a:pt x="41" y="2"/>
                  <a:pt x="44" y="3"/>
                  <a:pt x="45" y="4"/>
                </a:cubicBezTo>
                <a:cubicBezTo>
                  <a:pt x="45" y="4"/>
                  <a:pt x="45" y="3"/>
                  <a:pt x="45" y="3"/>
                </a:cubicBezTo>
                <a:cubicBezTo>
                  <a:pt x="51" y="11"/>
                  <a:pt x="45" y="22"/>
                  <a:pt x="41" y="29"/>
                </a:cubicBezTo>
              </a:path>
            </a:pathLst>
          </a:custGeom>
          <a:solidFill>
            <a:schemeClr val="accent4">
              <a:lumMod val="80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5" name="Freeform 14"/>
          <p:cNvSpPr/>
          <p:nvPr>
            <p:custDataLst>
              <p:tags r:id="rId4"/>
            </p:custDataLst>
          </p:nvPr>
        </p:nvSpPr>
        <p:spPr bwMode="auto">
          <a:xfrm>
            <a:off x="6705294" y="2825113"/>
            <a:ext cx="156758" cy="519407"/>
          </a:xfrm>
          <a:custGeom>
            <a:avLst/>
            <a:gdLst>
              <a:gd name="T0" fmla="*/ 39 w 56"/>
              <a:gd name="T1" fmla="*/ 187 h 187"/>
              <a:gd name="T2" fmla="*/ 25 w 56"/>
              <a:gd name="T3" fmla="*/ 177 h 187"/>
              <a:gd name="T4" fmla="*/ 2 w 56"/>
              <a:gd name="T5" fmla="*/ 109 h 187"/>
              <a:gd name="T6" fmla="*/ 1 w 56"/>
              <a:gd name="T7" fmla="*/ 101 h 187"/>
              <a:gd name="T8" fmla="*/ 20 w 56"/>
              <a:gd name="T9" fmla="*/ 13 h 187"/>
              <a:gd name="T10" fmla="*/ 38 w 56"/>
              <a:gd name="T11" fmla="*/ 2 h 187"/>
              <a:gd name="T12" fmla="*/ 49 w 56"/>
              <a:gd name="T13" fmla="*/ 19 h 187"/>
              <a:gd name="T14" fmla="*/ 31 w 56"/>
              <a:gd name="T15" fmla="*/ 103 h 187"/>
              <a:gd name="T16" fmla="*/ 53 w 56"/>
              <a:gd name="T17" fmla="*/ 167 h 187"/>
              <a:gd name="T18" fmla="*/ 44 w 56"/>
              <a:gd name="T19" fmla="*/ 186 h 187"/>
              <a:gd name="T20" fmla="*/ 39 w 56"/>
              <a:gd name="T21"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187">
                <a:moveTo>
                  <a:pt x="39" y="187"/>
                </a:moveTo>
                <a:cubicBezTo>
                  <a:pt x="33" y="187"/>
                  <a:pt x="28" y="183"/>
                  <a:pt x="25" y="177"/>
                </a:cubicBezTo>
                <a:cubicBezTo>
                  <a:pt x="2" y="109"/>
                  <a:pt x="2" y="109"/>
                  <a:pt x="2" y="109"/>
                </a:cubicBezTo>
                <a:cubicBezTo>
                  <a:pt x="1" y="106"/>
                  <a:pt x="0" y="104"/>
                  <a:pt x="1" y="101"/>
                </a:cubicBezTo>
                <a:cubicBezTo>
                  <a:pt x="20" y="13"/>
                  <a:pt x="20" y="13"/>
                  <a:pt x="20" y="13"/>
                </a:cubicBezTo>
                <a:cubicBezTo>
                  <a:pt x="22" y="5"/>
                  <a:pt x="29" y="0"/>
                  <a:pt x="38" y="2"/>
                </a:cubicBezTo>
                <a:cubicBezTo>
                  <a:pt x="46" y="3"/>
                  <a:pt x="51" y="11"/>
                  <a:pt x="49" y="19"/>
                </a:cubicBezTo>
                <a:cubicBezTo>
                  <a:pt x="31" y="103"/>
                  <a:pt x="31" y="103"/>
                  <a:pt x="31" y="103"/>
                </a:cubicBezTo>
                <a:cubicBezTo>
                  <a:pt x="53" y="167"/>
                  <a:pt x="53" y="167"/>
                  <a:pt x="53" y="167"/>
                </a:cubicBezTo>
                <a:cubicBezTo>
                  <a:pt x="56" y="175"/>
                  <a:pt x="52" y="183"/>
                  <a:pt x="44" y="186"/>
                </a:cubicBezTo>
                <a:cubicBezTo>
                  <a:pt x="43" y="186"/>
                  <a:pt x="41" y="187"/>
                  <a:pt x="39" y="187"/>
                </a:cubicBezTo>
                <a:close/>
              </a:path>
            </a:pathLst>
          </a:custGeom>
          <a:solidFill>
            <a:schemeClr val="accent3"/>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6" name="Freeform 15"/>
          <p:cNvSpPr/>
          <p:nvPr>
            <p:custDataLst>
              <p:tags r:id="rId5"/>
            </p:custDataLst>
          </p:nvPr>
        </p:nvSpPr>
        <p:spPr bwMode="auto">
          <a:xfrm>
            <a:off x="6767295" y="3247424"/>
            <a:ext cx="78380" cy="105285"/>
          </a:xfrm>
          <a:custGeom>
            <a:avLst/>
            <a:gdLst>
              <a:gd name="T0" fmla="*/ 25 w 28"/>
              <a:gd name="T1" fmla="*/ 2 h 38"/>
              <a:gd name="T2" fmla="*/ 0 w 28"/>
              <a:gd name="T3" fmla="*/ 17 h 38"/>
              <a:gd name="T4" fmla="*/ 5 w 28"/>
              <a:gd name="T5" fmla="*/ 32 h 38"/>
              <a:gd name="T6" fmla="*/ 18 w 28"/>
              <a:gd name="T7" fmla="*/ 37 h 38"/>
              <a:gd name="T8" fmla="*/ 24 w 28"/>
              <a:gd name="T9" fmla="*/ 16 h 38"/>
              <a:gd name="T10" fmla="*/ 28 w 28"/>
              <a:gd name="T11" fmla="*/ 6 h 38"/>
              <a:gd name="T12" fmla="*/ 28 w 28"/>
              <a:gd name="T13" fmla="*/ 1 h 38"/>
              <a:gd name="T14" fmla="*/ 25 w 28"/>
              <a:gd name="T15" fmla="*/ 2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8">
                <a:moveTo>
                  <a:pt x="25" y="2"/>
                </a:moveTo>
                <a:cubicBezTo>
                  <a:pt x="23" y="12"/>
                  <a:pt x="10" y="20"/>
                  <a:pt x="0" y="17"/>
                </a:cubicBezTo>
                <a:cubicBezTo>
                  <a:pt x="0" y="19"/>
                  <a:pt x="3" y="31"/>
                  <a:pt x="5" y="32"/>
                </a:cubicBezTo>
                <a:cubicBezTo>
                  <a:pt x="8" y="34"/>
                  <a:pt x="14" y="38"/>
                  <a:pt x="18" y="37"/>
                </a:cubicBezTo>
                <a:cubicBezTo>
                  <a:pt x="23" y="36"/>
                  <a:pt x="22" y="21"/>
                  <a:pt x="24" y="16"/>
                </a:cubicBezTo>
                <a:cubicBezTo>
                  <a:pt x="25" y="13"/>
                  <a:pt x="28" y="10"/>
                  <a:pt x="28" y="6"/>
                </a:cubicBezTo>
                <a:cubicBezTo>
                  <a:pt x="28" y="4"/>
                  <a:pt x="28" y="3"/>
                  <a:pt x="28" y="1"/>
                </a:cubicBezTo>
                <a:cubicBezTo>
                  <a:pt x="28" y="1"/>
                  <a:pt x="26" y="0"/>
                  <a:pt x="25" y="2"/>
                </a:cubicBezTo>
                <a:close/>
              </a:path>
            </a:pathLst>
          </a:custGeom>
          <a:solidFill>
            <a:schemeClr val="accent4">
              <a:lumMod val="80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7" name="Freeform 16"/>
          <p:cNvSpPr/>
          <p:nvPr>
            <p:custDataLst>
              <p:tags r:id="rId6"/>
            </p:custDataLst>
          </p:nvPr>
        </p:nvSpPr>
        <p:spPr bwMode="auto">
          <a:xfrm>
            <a:off x="6735709" y="3308255"/>
            <a:ext cx="132192" cy="141550"/>
          </a:xfrm>
          <a:custGeom>
            <a:avLst/>
            <a:gdLst>
              <a:gd name="T0" fmla="*/ 40 w 47"/>
              <a:gd name="T1" fmla="*/ 21 h 51"/>
              <a:gd name="T2" fmla="*/ 46 w 47"/>
              <a:gd name="T3" fmla="*/ 0 h 51"/>
              <a:gd name="T4" fmla="*/ 40 w 47"/>
              <a:gd name="T5" fmla="*/ 16 h 51"/>
              <a:gd name="T6" fmla="*/ 25 w 47"/>
              <a:gd name="T7" fmla="*/ 36 h 51"/>
              <a:gd name="T8" fmla="*/ 5 w 47"/>
              <a:gd name="T9" fmla="*/ 46 h 51"/>
              <a:gd name="T10" fmla="*/ 0 w 47"/>
              <a:gd name="T11" fmla="*/ 44 h 51"/>
              <a:gd name="T12" fmla="*/ 8 w 47"/>
              <a:gd name="T13" fmla="*/ 49 h 51"/>
              <a:gd name="T14" fmla="*/ 26 w 47"/>
              <a:gd name="T15" fmla="*/ 40 h 51"/>
              <a:gd name="T16" fmla="*/ 40 w 47"/>
              <a:gd name="T17" fmla="*/ 2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51">
                <a:moveTo>
                  <a:pt x="40" y="21"/>
                </a:moveTo>
                <a:cubicBezTo>
                  <a:pt x="43" y="15"/>
                  <a:pt x="47" y="7"/>
                  <a:pt x="46" y="0"/>
                </a:cubicBezTo>
                <a:cubicBezTo>
                  <a:pt x="45" y="6"/>
                  <a:pt x="42" y="12"/>
                  <a:pt x="40" y="16"/>
                </a:cubicBezTo>
                <a:cubicBezTo>
                  <a:pt x="36" y="23"/>
                  <a:pt x="31" y="30"/>
                  <a:pt x="25" y="36"/>
                </a:cubicBezTo>
                <a:cubicBezTo>
                  <a:pt x="20" y="41"/>
                  <a:pt x="13" y="49"/>
                  <a:pt x="5" y="46"/>
                </a:cubicBezTo>
                <a:cubicBezTo>
                  <a:pt x="3" y="46"/>
                  <a:pt x="1" y="45"/>
                  <a:pt x="0" y="44"/>
                </a:cubicBezTo>
                <a:cubicBezTo>
                  <a:pt x="1" y="47"/>
                  <a:pt x="4" y="48"/>
                  <a:pt x="8" y="49"/>
                </a:cubicBezTo>
                <a:cubicBezTo>
                  <a:pt x="15" y="51"/>
                  <a:pt x="22" y="44"/>
                  <a:pt x="26" y="40"/>
                </a:cubicBezTo>
                <a:cubicBezTo>
                  <a:pt x="32" y="34"/>
                  <a:pt x="36" y="28"/>
                  <a:pt x="40" y="21"/>
                </a:cubicBezTo>
              </a:path>
            </a:pathLst>
          </a:custGeom>
          <a:solidFill>
            <a:schemeClr val="accent4">
              <a:lumMod val="7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8" name="Freeform 17"/>
          <p:cNvSpPr/>
          <p:nvPr>
            <p:custDataLst>
              <p:tags r:id="rId7"/>
            </p:custDataLst>
          </p:nvPr>
        </p:nvSpPr>
        <p:spPr bwMode="auto">
          <a:xfrm>
            <a:off x="6767295" y="3342181"/>
            <a:ext cx="38605" cy="26905"/>
          </a:xfrm>
          <a:custGeom>
            <a:avLst/>
            <a:gdLst>
              <a:gd name="T0" fmla="*/ 13 w 14"/>
              <a:gd name="T1" fmla="*/ 10 h 10"/>
              <a:gd name="T2" fmla="*/ 13 w 14"/>
              <a:gd name="T3" fmla="*/ 10 h 10"/>
              <a:gd name="T4" fmla="*/ 12 w 14"/>
              <a:gd name="T5" fmla="*/ 9 h 10"/>
              <a:gd name="T6" fmla="*/ 9 w 14"/>
              <a:gd name="T7" fmla="*/ 5 h 10"/>
              <a:gd name="T8" fmla="*/ 1 w 14"/>
              <a:gd name="T9" fmla="*/ 4 h 10"/>
              <a:gd name="T10" fmla="*/ 0 w 14"/>
              <a:gd name="T11" fmla="*/ 3 h 10"/>
              <a:gd name="T12" fmla="*/ 0 w 14"/>
              <a:gd name="T13" fmla="*/ 2 h 10"/>
              <a:gd name="T14" fmla="*/ 11 w 14"/>
              <a:gd name="T15" fmla="*/ 3 h 10"/>
              <a:gd name="T16" fmla="*/ 14 w 14"/>
              <a:gd name="T17" fmla="*/ 9 h 10"/>
              <a:gd name="T18" fmla="*/ 13 w 14"/>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3" y="10"/>
                </a:moveTo>
                <a:cubicBezTo>
                  <a:pt x="13" y="10"/>
                  <a:pt x="13" y="10"/>
                  <a:pt x="13" y="10"/>
                </a:cubicBezTo>
                <a:cubicBezTo>
                  <a:pt x="13" y="10"/>
                  <a:pt x="12" y="10"/>
                  <a:pt x="12" y="9"/>
                </a:cubicBezTo>
                <a:cubicBezTo>
                  <a:pt x="12" y="7"/>
                  <a:pt x="11" y="5"/>
                  <a:pt x="9" y="5"/>
                </a:cubicBezTo>
                <a:cubicBezTo>
                  <a:pt x="7" y="3"/>
                  <a:pt x="3" y="3"/>
                  <a:pt x="1" y="4"/>
                </a:cubicBezTo>
                <a:cubicBezTo>
                  <a:pt x="1" y="4"/>
                  <a:pt x="0" y="4"/>
                  <a:pt x="0" y="3"/>
                </a:cubicBezTo>
                <a:cubicBezTo>
                  <a:pt x="0" y="3"/>
                  <a:pt x="0" y="2"/>
                  <a:pt x="0" y="2"/>
                </a:cubicBezTo>
                <a:cubicBezTo>
                  <a:pt x="3" y="0"/>
                  <a:pt x="7" y="1"/>
                  <a:pt x="11" y="3"/>
                </a:cubicBezTo>
                <a:cubicBezTo>
                  <a:pt x="13" y="5"/>
                  <a:pt x="14" y="7"/>
                  <a:pt x="14" y="9"/>
                </a:cubicBezTo>
                <a:cubicBezTo>
                  <a:pt x="14" y="10"/>
                  <a:pt x="14" y="10"/>
                  <a:pt x="13" y="10"/>
                </a:cubicBezTo>
                <a:close/>
              </a:path>
            </a:pathLst>
          </a:custGeom>
          <a:solidFill>
            <a:schemeClr val="lt1"/>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9" name="Freeform 18"/>
          <p:cNvSpPr/>
          <p:nvPr>
            <p:custDataLst>
              <p:tags r:id="rId8"/>
            </p:custDataLst>
          </p:nvPr>
        </p:nvSpPr>
        <p:spPr bwMode="auto">
          <a:xfrm>
            <a:off x="6759106" y="3358558"/>
            <a:ext cx="42114" cy="28076"/>
          </a:xfrm>
          <a:custGeom>
            <a:avLst/>
            <a:gdLst>
              <a:gd name="T0" fmla="*/ 14 w 15"/>
              <a:gd name="T1" fmla="*/ 10 h 10"/>
              <a:gd name="T2" fmla="*/ 14 w 15"/>
              <a:gd name="T3" fmla="*/ 10 h 10"/>
              <a:gd name="T4" fmla="*/ 13 w 15"/>
              <a:gd name="T5" fmla="*/ 9 h 10"/>
              <a:gd name="T6" fmla="*/ 10 w 15"/>
              <a:gd name="T7" fmla="*/ 4 h 10"/>
              <a:gd name="T8" fmla="*/ 1 w 15"/>
              <a:gd name="T9" fmla="*/ 3 h 10"/>
              <a:gd name="T10" fmla="*/ 0 w 15"/>
              <a:gd name="T11" fmla="*/ 3 h 10"/>
              <a:gd name="T12" fmla="*/ 1 w 15"/>
              <a:gd name="T13" fmla="*/ 1 h 10"/>
              <a:gd name="T14" fmla="*/ 11 w 15"/>
              <a:gd name="T15" fmla="*/ 3 h 10"/>
              <a:gd name="T16" fmla="*/ 15 w 15"/>
              <a:gd name="T17" fmla="*/ 9 h 10"/>
              <a:gd name="T18" fmla="*/ 14 w 15"/>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
                <a:moveTo>
                  <a:pt x="14" y="10"/>
                </a:moveTo>
                <a:cubicBezTo>
                  <a:pt x="14" y="10"/>
                  <a:pt x="14" y="10"/>
                  <a:pt x="14" y="10"/>
                </a:cubicBezTo>
                <a:cubicBezTo>
                  <a:pt x="13" y="10"/>
                  <a:pt x="13" y="9"/>
                  <a:pt x="13" y="9"/>
                </a:cubicBezTo>
                <a:cubicBezTo>
                  <a:pt x="13" y="7"/>
                  <a:pt x="11" y="5"/>
                  <a:pt x="10" y="4"/>
                </a:cubicBezTo>
                <a:cubicBezTo>
                  <a:pt x="7" y="3"/>
                  <a:pt x="4" y="2"/>
                  <a:pt x="1" y="3"/>
                </a:cubicBezTo>
                <a:cubicBezTo>
                  <a:pt x="1" y="3"/>
                  <a:pt x="0" y="3"/>
                  <a:pt x="0" y="3"/>
                </a:cubicBezTo>
                <a:cubicBezTo>
                  <a:pt x="0" y="2"/>
                  <a:pt x="0" y="1"/>
                  <a:pt x="1" y="1"/>
                </a:cubicBezTo>
                <a:cubicBezTo>
                  <a:pt x="3" y="0"/>
                  <a:pt x="8" y="1"/>
                  <a:pt x="11" y="3"/>
                </a:cubicBezTo>
                <a:cubicBezTo>
                  <a:pt x="13" y="4"/>
                  <a:pt x="15" y="6"/>
                  <a:pt x="15" y="9"/>
                </a:cubicBezTo>
                <a:cubicBezTo>
                  <a:pt x="15" y="9"/>
                  <a:pt x="14" y="10"/>
                  <a:pt x="14" y="10"/>
                </a:cubicBezTo>
                <a:close/>
              </a:path>
            </a:pathLst>
          </a:custGeom>
          <a:solidFill>
            <a:schemeClr val="lt1"/>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20" name="Freeform 19"/>
          <p:cNvSpPr/>
          <p:nvPr>
            <p:custDataLst>
              <p:tags r:id="rId9"/>
            </p:custDataLst>
          </p:nvPr>
        </p:nvSpPr>
        <p:spPr bwMode="auto">
          <a:xfrm>
            <a:off x="6749747" y="3374936"/>
            <a:ext cx="42114" cy="24566"/>
          </a:xfrm>
          <a:custGeom>
            <a:avLst/>
            <a:gdLst>
              <a:gd name="T0" fmla="*/ 14 w 15"/>
              <a:gd name="T1" fmla="*/ 9 h 9"/>
              <a:gd name="T2" fmla="*/ 14 w 15"/>
              <a:gd name="T3" fmla="*/ 9 h 9"/>
              <a:gd name="T4" fmla="*/ 13 w 15"/>
              <a:gd name="T5" fmla="*/ 8 h 9"/>
              <a:gd name="T6" fmla="*/ 10 w 15"/>
              <a:gd name="T7" fmla="*/ 4 h 9"/>
              <a:gd name="T8" fmla="*/ 2 w 15"/>
              <a:gd name="T9" fmla="*/ 3 h 9"/>
              <a:gd name="T10" fmla="*/ 0 w 15"/>
              <a:gd name="T11" fmla="*/ 2 h 9"/>
              <a:gd name="T12" fmla="*/ 1 w 15"/>
              <a:gd name="T13" fmla="*/ 1 h 9"/>
              <a:gd name="T14" fmla="*/ 11 w 15"/>
              <a:gd name="T15" fmla="*/ 2 h 9"/>
              <a:gd name="T16" fmla="*/ 15 w 15"/>
              <a:gd name="T17" fmla="*/ 8 h 9"/>
              <a:gd name="T18" fmla="*/ 14 w 15"/>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9">
                <a:moveTo>
                  <a:pt x="14" y="9"/>
                </a:moveTo>
                <a:cubicBezTo>
                  <a:pt x="14" y="9"/>
                  <a:pt x="14" y="9"/>
                  <a:pt x="14" y="9"/>
                </a:cubicBezTo>
                <a:cubicBezTo>
                  <a:pt x="13" y="9"/>
                  <a:pt x="13" y="9"/>
                  <a:pt x="13" y="8"/>
                </a:cubicBezTo>
                <a:cubicBezTo>
                  <a:pt x="13" y="6"/>
                  <a:pt x="11" y="5"/>
                  <a:pt x="10" y="4"/>
                </a:cubicBezTo>
                <a:cubicBezTo>
                  <a:pt x="7" y="2"/>
                  <a:pt x="4" y="2"/>
                  <a:pt x="2" y="3"/>
                </a:cubicBezTo>
                <a:cubicBezTo>
                  <a:pt x="1" y="3"/>
                  <a:pt x="0" y="3"/>
                  <a:pt x="0" y="2"/>
                </a:cubicBezTo>
                <a:cubicBezTo>
                  <a:pt x="0" y="2"/>
                  <a:pt x="0" y="1"/>
                  <a:pt x="1" y="1"/>
                </a:cubicBezTo>
                <a:cubicBezTo>
                  <a:pt x="4" y="0"/>
                  <a:pt x="8" y="0"/>
                  <a:pt x="11" y="2"/>
                </a:cubicBezTo>
                <a:cubicBezTo>
                  <a:pt x="13" y="4"/>
                  <a:pt x="15" y="6"/>
                  <a:pt x="15" y="8"/>
                </a:cubicBezTo>
                <a:cubicBezTo>
                  <a:pt x="15" y="9"/>
                  <a:pt x="14" y="9"/>
                  <a:pt x="14" y="9"/>
                </a:cubicBezTo>
                <a:close/>
              </a:path>
            </a:pathLst>
          </a:custGeom>
          <a:solidFill>
            <a:schemeClr val="lt1"/>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21" name="Freeform 20"/>
          <p:cNvSpPr/>
          <p:nvPr>
            <p:custDataLst>
              <p:tags r:id="rId10"/>
            </p:custDataLst>
          </p:nvPr>
        </p:nvSpPr>
        <p:spPr bwMode="auto">
          <a:xfrm>
            <a:off x="6741558" y="3388974"/>
            <a:ext cx="42114" cy="28076"/>
          </a:xfrm>
          <a:custGeom>
            <a:avLst/>
            <a:gdLst>
              <a:gd name="T0" fmla="*/ 14 w 15"/>
              <a:gd name="T1" fmla="*/ 10 h 10"/>
              <a:gd name="T2" fmla="*/ 14 w 15"/>
              <a:gd name="T3" fmla="*/ 10 h 10"/>
              <a:gd name="T4" fmla="*/ 13 w 15"/>
              <a:gd name="T5" fmla="*/ 9 h 10"/>
              <a:gd name="T6" fmla="*/ 10 w 15"/>
              <a:gd name="T7" fmla="*/ 4 h 10"/>
              <a:gd name="T8" fmla="*/ 2 w 15"/>
              <a:gd name="T9" fmla="*/ 3 h 10"/>
              <a:gd name="T10" fmla="*/ 0 w 15"/>
              <a:gd name="T11" fmla="*/ 3 h 10"/>
              <a:gd name="T12" fmla="*/ 1 w 15"/>
              <a:gd name="T13" fmla="*/ 1 h 10"/>
              <a:gd name="T14" fmla="*/ 11 w 15"/>
              <a:gd name="T15" fmla="*/ 3 h 10"/>
              <a:gd name="T16" fmla="*/ 15 w 15"/>
              <a:gd name="T17" fmla="*/ 9 h 10"/>
              <a:gd name="T18" fmla="*/ 14 w 15"/>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
                <a:moveTo>
                  <a:pt x="14" y="10"/>
                </a:moveTo>
                <a:cubicBezTo>
                  <a:pt x="14" y="10"/>
                  <a:pt x="14" y="10"/>
                  <a:pt x="14" y="10"/>
                </a:cubicBezTo>
                <a:cubicBezTo>
                  <a:pt x="13" y="10"/>
                  <a:pt x="13" y="10"/>
                  <a:pt x="13" y="9"/>
                </a:cubicBezTo>
                <a:cubicBezTo>
                  <a:pt x="13" y="7"/>
                  <a:pt x="11" y="5"/>
                  <a:pt x="10" y="4"/>
                </a:cubicBezTo>
                <a:cubicBezTo>
                  <a:pt x="7" y="3"/>
                  <a:pt x="4" y="2"/>
                  <a:pt x="2" y="3"/>
                </a:cubicBezTo>
                <a:cubicBezTo>
                  <a:pt x="1" y="3"/>
                  <a:pt x="1" y="3"/>
                  <a:pt x="0" y="3"/>
                </a:cubicBezTo>
                <a:cubicBezTo>
                  <a:pt x="0" y="2"/>
                  <a:pt x="0" y="2"/>
                  <a:pt x="1" y="1"/>
                </a:cubicBezTo>
                <a:cubicBezTo>
                  <a:pt x="4" y="0"/>
                  <a:pt x="8" y="1"/>
                  <a:pt x="11" y="3"/>
                </a:cubicBezTo>
                <a:cubicBezTo>
                  <a:pt x="13" y="4"/>
                  <a:pt x="15" y="7"/>
                  <a:pt x="15" y="9"/>
                </a:cubicBezTo>
                <a:cubicBezTo>
                  <a:pt x="15" y="10"/>
                  <a:pt x="14" y="10"/>
                  <a:pt x="14" y="10"/>
                </a:cubicBezTo>
                <a:close/>
              </a:path>
            </a:pathLst>
          </a:custGeom>
          <a:solidFill>
            <a:schemeClr val="lt1"/>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22" name="Freeform 21"/>
          <p:cNvSpPr/>
          <p:nvPr>
            <p:custDataLst>
              <p:tags r:id="rId11"/>
            </p:custDataLst>
          </p:nvPr>
        </p:nvSpPr>
        <p:spPr bwMode="auto">
          <a:xfrm>
            <a:off x="6481855" y="2983041"/>
            <a:ext cx="86568" cy="272572"/>
          </a:xfrm>
          <a:custGeom>
            <a:avLst/>
            <a:gdLst>
              <a:gd name="T0" fmla="*/ 26 w 31"/>
              <a:gd name="T1" fmla="*/ 98 h 98"/>
              <a:gd name="T2" fmla="*/ 7 w 31"/>
              <a:gd name="T3" fmla="*/ 96 h 98"/>
              <a:gd name="T4" fmla="*/ 0 w 31"/>
              <a:gd name="T5" fmla="*/ 88 h 98"/>
              <a:gd name="T6" fmla="*/ 13 w 31"/>
              <a:gd name="T7" fmla="*/ 0 h 98"/>
              <a:gd name="T8" fmla="*/ 31 w 31"/>
              <a:gd name="T9" fmla="*/ 2 h 98"/>
              <a:gd name="T10" fmla="*/ 26 w 31"/>
              <a:gd name="T11" fmla="*/ 98 h 98"/>
            </a:gdLst>
            <a:ahLst/>
            <a:cxnLst>
              <a:cxn ang="0">
                <a:pos x="T0" y="T1"/>
              </a:cxn>
              <a:cxn ang="0">
                <a:pos x="T2" y="T3"/>
              </a:cxn>
              <a:cxn ang="0">
                <a:pos x="T4" y="T5"/>
              </a:cxn>
              <a:cxn ang="0">
                <a:pos x="T6" y="T7"/>
              </a:cxn>
              <a:cxn ang="0">
                <a:pos x="T8" y="T9"/>
              </a:cxn>
              <a:cxn ang="0">
                <a:pos x="T10" y="T11"/>
              </a:cxn>
            </a:cxnLst>
            <a:rect l="0" t="0" r="r" b="b"/>
            <a:pathLst>
              <a:path w="31" h="98">
                <a:moveTo>
                  <a:pt x="26" y="98"/>
                </a:moveTo>
                <a:cubicBezTo>
                  <a:pt x="7" y="96"/>
                  <a:pt x="7" y="96"/>
                  <a:pt x="7" y="96"/>
                </a:cubicBezTo>
                <a:cubicBezTo>
                  <a:pt x="3" y="96"/>
                  <a:pt x="0" y="92"/>
                  <a:pt x="0" y="88"/>
                </a:cubicBezTo>
                <a:cubicBezTo>
                  <a:pt x="13" y="0"/>
                  <a:pt x="13" y="0"/>
                  <a:pt x="13" y="0"/>
                </a:cubicBezTo>
                <a:cubicBezTo>
                  <a:pt x="31" y="2"/>
                  <a:pt x="31" y="2"/>
                  <a:pt x="31" y="2"/>
                </a:cubicBezTo>
                <a:lnTo>
                  <a:pt x="26" y="98"/>
                </a:lnTo>
                <a:close/>
              </a:path>
            </a:pathLst>
          </a:custGeom>
          <a:solidFill>
            <a:schemeClr val="accent5">
              <a:lumMod val="8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23" name="Freeform 22"/>
          <p:cNvSpPr/>
          <p:nvPr>
            <p:custDataLst>
              <p:tags r:id="rId12"/>
            </p:custDataLst>
          </p:nvPr>
        </p:nvSpPr>
        <p:spPr bwMode="auto">
          <a:xfrm>
            <a:off x="6554384" y="2936247"/>
            <a:ext cx="106456" cy="319365"/>
          </a:xfrm>
          <a:custGeom>
            <a:avLst/>
            <a:gdLst>
              <a:gd name="T0" fmla="*/ 0 w 38"/>
              <a:gd name="T1" fmla="*/ 115 h 115"/>
              <a:gd name="T2" fmla="*/ 29 w 38"/>
              <a:gd name="T3" fmla="*/ 98 h 115"/>
              <a:gd name="T4" fmla="*/ 33 w 38"/>
              <a:gd name="T5" fmla="*/ 92 h 115"/>
              <a:gd name="T6" fmla="*/ 38 w 38"/>
              <a:gd name="T7" fmla="*/ 0 h 115"/>
              <a:gd name="T8" fmla="*/ 5 w 38"/>
              <a:gd name="T9" fmla="*/ 19 h 115"/>
              <a:gd name="T10" fmla="*/ 0 w 38"/>
              <a:gd name="T11" fmla="*/ 115 h 115"/>
            </a:gdLst>
            <a:ahLst/>
            <a:cxnLst>
              <a:cxn ang="0">
                <a:pos x="T0" y="T1"/>
              </a:cxn>
              <a:cxn ang="0">
                <a:pos x="T2" y="T3"/>
              </a:cxn>
              <a:cxn ang="0">
                <a:pos x="T4" y="T5"/>
              </a:cxn>
              <a:cxn ang="0">
                <a:pos x="T6" y="T7"/>
              </a:cxn>
              <a:cxn ang="0">
                <a:pos x="T8" y="T9"/>
              </a:cxn>
              <a:cxn ang="0">
                <a:pos x="T10" y="T11"/>
              </a:cxn>
            </a:cxnLst>
            <a:rect l="0" t="0" r="r" b="b"/>
            <a:pathLst>
              <a:path w="38" h="115">
                <a:moveTo>
                  <a:pt x="0" y="115"/>
                </a:moveTo>
                <a:cubicBezTo>
                  <a:pt x="29" y="98"/>
                  <a:pt x="29" y="98"/>
                  <a:pt x="29" y="98"/>
                </a:cubicBezTo>
                <a:cubicBezTo>
                  <a:pt x="31" y="97"/>
                  <a:pt x="33" y="95"/>
                  <a:pt x="33" y="92"/>
                </a:cubicBezTo>
                <a:cubicBezTo>
                  <a:pt x="38" y="0"/>
                  <a:pt x="38" y="0"/>
                  <a:pt x="38" y="0"/>
                </a:cubicBezTo>
                <a:cubicBezTo>
                  <a:pt x="5" y="19"/>
                  <a:pt x="5" y="19"/>
                  <a:pt x="5" y="19"/>
                </a:cubicBezTo>
                <a:lnTo>
                  <a:pt x="0" y="115"/>
                </a:lnTo>
                <a:close/>
              </a:path>
            </a:pathLst>
          </a:custGeom>
          <a:solidFill>
            <a:schemeClr val="accent5">
              <a:lumMod val="7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24" name="Freeform 23"/>
          <p:cNvSpPr/>
          <p:nvPr>
            <p:custDataLst>
              <p:tags r:id="rId13"/>
            </p:custDataLst>
          </p:nvPr>
        </p:nvSpPr>
        <p:spPr bwMode="auto">
          <a:xfrm>
            <a:off x="6518120" y="2936247"/>
            <a:ext cx="142720" cy="52642"/>
          </a:xfrm>
          <a:custGeom>
            <a:avLst/>
            <a:gdLst>
              <a:gd name="T0" fmla="*/ 0 w 122"/>
              <a:gd name="T1" fmla="*/ 40 h 45"/>
              <a:gd name="T2" fmla="*/ 62 w 122"/>
              <a:gd name="T3" fmla="*/ 4 h 45"/>
              <a:gd name="T4" fmla="*/ 122 w 122"/>
              <a:gd name="T5" fmla="*/ 0 h 45"/>
              <a:gd name="T6" fmla="*/ 43 w 122"/>
              <a:gd name="T7" fmla="*/ 45 h 45"/>
              <a:gd name="T8" fmla="*/ 0 w 122"/>
              <a:gd name="T9" fmla="*/ 40 h 45"/>
            </a:gdLst>
            <a:ahLst/>
            <a:cxnLst>
              <a:cxn ang="0">
                <a:pos x="T0" y="T1"/>
              </a:cxn>
              <a:cxn ang="0">
                <a:pos x="T2" y="T3"/>
              </a:cxn>
              <a:cxn ang="0">
                <a:pos x="T4" y="T5"/>
              </a:cxn>
              <a:cxn ang="0">
                <a:pos x="T6" y="T7"/>
              </a:cxn>
              <a:cxn ang="0">
                <a:pos x="T8" y="T9"/>
              </a:cxn>
            </a:cxnLst>
            <a:rect l="0" t="0" r="r" b="b"/>
            <a:pathLst>
              <a:path w="122" h="45">
                <a:moveTo>
                  <a:pt x="0" y="40"/>
                </a:moveTo>
                <a:lnTo>
                  <a:pt x="62" y="4"/>
                </a:lnTo>
                <a:lnTo>
                  <a:pt x="122" y="0"/>
                </a:lnTo>
                <a:lnTo>
                  <a:pt x="43" y="45"/>
                </a:lnTo>
                <a:lnTo>
                  <a:pt x="0" y="40"/>
                </a:lnTo>
                <a:close/>
              </a:path>
            </a:pathLst>
          </a:custGeom>
          <a:solidFill>
            <a:srgbClr val="DE6A5B"/>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25" name="Freeform 24"/>
          <p:cNvSpPr/>
          <p:nvPr>
            <p:custDataLst>
              <p:tags r:id="rId14"/>
            </p:custDataLst>
          </p:nvPr>
        </p:nvSpPr>
        <p:spPr bwMode="auto">
          <a:xfrm>
            <a:off x="6598838" y="2914021"/>
            <a:ext cx="25737" cy="44454"/>
          </a:xfrm>
          <a:custGeom>
            <a:avLst/>
            <a:gdLst>
              <a:gd name="T0" fmla="*/ 1 w 9"/>
              <a:gd name="T1" fmla="*/ 0 h 16"/>
              <a:gd name="T2" fmla="*/ 8 w 9"/>
              <a:gd name="T3" fmla="*/ 13 h 16"/>
              <a:gd name="T4" fmla="*/ 2 w 9"/>
              <a:gd name="T5" fmla="*/ 15 h 16"/>
              <a:gd name="T6" fmla="*/ 0 w 9"/>
              <a:gd name="T7" fmla="*/ 3 h 16"/>
              <a:gd name="T8" fmla="*/ 1 w 9"/>
              <a:gd name="T9" fmla="*/ 0 h 16"/>
            </a:gdLst>
            <a:ahLst/>
            <a:cxnLst>
              <a:cxn ang="0">
                <a:pos x="T0" y="T1"/>
              </a:cxn>
              <a:cxn ang="0">
                <a:pos x="T2" y="T3"/>
              </a:cxn>
              <a:cxn ang="0">
                <a:pos x="T4" y="T5"/>
              </a:cxn>
              <a:cxn ang="0">
                <a:pos x="T6" y="T7"/>
              </a:cxn>
              <a:cxn ang="0">
                <a:pos x="T8" y="T9"/>
              </a:cxn>
            </a:cxnLst>
            <a:rect l="0" t="0" r="r" b="b"/>
            <a:pathLst>
              <a:path w="9" h="16">
                <a:moveTo>
                  <a:pt x="1" y="0"/>
                </a:moveTo>
                <a:cubicBezTo>
                  <a:pt x="1" y="0"/>
                  <a:pt x="9" y="3"/>
                  <a:pt x="8" y="13"/>
                </a:cubicBezTo>
                <a:cubicBezTo>
                  <a:pt x="8" y="13"/>
                  <a:pt x="6" y="16"/>
                  <a:pt x="2" y="15"/>
                </a:cubicBezTo>
                <a:cubicBezTo>
                  <a:pt x="2" y="15"/>
                  <a:pt x="5" y="7"/>
                  <a:pt x="0" y="3"/>
                </a:cubicBezTo>
                <a:lnTo>
                  <a:pt x="1" y="0"/>
                </a:lnTo>
                <a:close/>
              </a:path>
            </a:pathLst>
          </a:custGeom>
          <a:solidFill>
            <a:schemeClr val="accent5">
              <a:lumMod val="7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26" name="Freeform 25"/>
          <p:cNvSpPr/>
          <p:nvPr>
            <p:custDataLst>
              <p:tags r:id="rId15"/>
            </p:custDataLst>
          </p:nvPr>
        </p:nvSpPr>
        <p:spPr bwMode="auto">
          <a:xfrm>
            <a:off x="6562574" y="2611033"/>
            <a:ext cx="168457" cy="272572"/>
          </a:xfrm>
          <a:custGeom>
            <a:avLst/>
            <a:gdLst>
              <a:gd name="T0" fmla="*/ 38 w 144"/>
              <a:gd name="T1" fmla="*/ 233 h 233"/>
              <a:gd name="T2" fmla="*/ 0 w 144"/>
              <a:gd name="T3" fmla="*/ 204 h 233"/>
              <a:gd name="T4" fmla="*/ 101 w 144"/>
              <a:gd name="T5" fmla="*/ 0 h 233"/>
              <a:gd name="T6" fmla="*/ 144 w 144"/>
              <a:gd name="T7" fmla="*/ 33 h 233"/>
              <a:gd name="T8" fmla="*/ 38 w 144"/>
              <a:gd name="T9" fmla="*/ 233 h 233"/>
            </a:gdLst>
            <a:ahLst/>
            <a:cxnLst>
              <a:cxn ang="0">
                <a:pos x="T0" y="T1"/>
              </a:cxn>
              <a:cxn ang="0">
                <a:pos x="T2" y="T3"/>
              </a:cxn>
              <a:cxn ang="0">
                <a:pos x="T4" y="T5"/>
              </a:cxn>
              <a:cxn ang="0">
                <a:pos x="T6" y="T7"/>
              </a:cxn>
              <a:cxn ang="0">
                <a:pos x="T8" y="T9"/>
              </a:cxn>
            </a:cxnLst>
            <a:rect l="0" t="0" r="r" b="b"/>
            <a:pathLst>
              <a:path w="144" h="233">
                <a:moveTo>
                  <a:pt x="38" y="233"/>
                </a:moveTo>
                <a:lnTo>
                  <a:pt x="0" y="204"/>
                </a:lnTo>
                <a:lnTo>
                  <a:pt x="101" y="0"/>
                </a:lnTo>
                <a:lnTo>
                  <a:pt x="144" y="33"/>
                </a:lnTo>
                <a:lnTo>
                  <a:pt x="38" y="233"/>
                </a:lnTo>
                <a:close/>
              </a:path>
            </a:pathLst>
          </a:custGeom>
          <a:solidFill>
            <a:schemeClr val="accent3"/>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27" name="Rectangle 26"/>
          <p:cNvSpPr>
            <a:spLocks noChangeArrowheads="1"/>
          </p:cNvSpPr>
          <p:nvPr>
            <p:custDataLst>
              <p:tags r:id="rId16"/>
            </p:custDataLst>
          </p:nvPr>
        </p:nvSpPr>
        <p:spPr bwMode="auto">
          <a:xfrm>
            <a:off x="6823447" y="2483521"/>
            <a:ext cx="66681" cy="85398"/>
          </a:xfrm>
          <a:prstGeom prst="rect">
            <a:avLst/>
          </a:prstGeom>
          <a:solidFill>
            <a:schemeClr val="accent3"/>
          </a:solidFill>
          <a:ln>
            <a:noFill/>
          </a:ln>
          <a:extLst>
            <a:ext uri="{91240B29-F687-4F45-9708-019B960494DF}">
              <a14:hiddenLine xmlns:a14="http://schemas.microsoft.com/office/drawing/2010/main" w="9525">
                <a:solidFill>
                  <a:schemeClr val="accent2"/>
                </a:solidFill>
                <a:miter lim="800000"/>
                <a:headEnd/>
                <a:tailE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28" name="Freeform 27"/>
          <p:cNvSpPr/>
          <p:nvPr>
            <p:custDataLst>
              <p:tags r:id="rId17"/>
            </p:custDataLst>
          </p:nvPr>
        </p:nvSpPr>
        <p:spPr bwMode="auto">
          <a:xfrm>
            <a:off x="6694765" y="2104494"/>
            <a:ext cx="310007" cy="375517"/>
          </a:xfrm>
          <a:custGeom>
            <a:avLst/>
            <a:gdLst>
              <a:gd name="T0" fmla="*/ 61 w 111"/>
              <a:gd name="T1" fmla="*/ 135 h 135"/>
              <a:gd name="T2" fmla="*/ 54 w 111"/>
              <a:gd name="T3" fmla="*/ 135 h 135"/>
              <a:gd name="T4" fmla="*/ 10 w 111"/>
              <a:gd name="T5" fmla="*/ 101 h 135"/>
              <a:gd name="T6" fmla="*/ 1 w 111"/>
              <a:gd name="T7" fmla="*/ 42 h 135"/>
              <a:gd name="T8" fmla="*/ 15 w 111"/>
              <a:gd name="T9" fmla="*/ 26 h 135"/>
              <a:gd name="T10" fmla="*/ 52 w 111"/>
              <a:gd name="T11" fmla="*/ 0 h 135"/>
              <a:gd name="T12" fmla="*/ 110 w 111"/>
              <a:gd name="T13" fmla="*/ 55 h 135"/>
              <a:gd name="T14" fmla="*/ 106 w 111"/>
              <a:gd name="T15" fmla="*/ 80 h 135"/>
              <a:gd name="T16" fmla="*/ 100 w 111"/>
              <a:gd name="T17" fmla="*/ 112 h 135"/>
              <a:gd name="T18" fmla="*/ 61 w 111"/>
              <a:gd name="T19"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 h="135">
                <a:moveTo>
                  <a:pt x="61" y="135"/>
                </a:moveTo>
                <a:cubicBezTo>
                  <a:pt x="54" y="135"/>
                  <a:pt x="54" y="135"/>
                  <a:pt x="54" y="135"/>
                </a:cubicBezTo>
                <a:cubicBezTo>
                  <a:pt x="40" y="125"/>
                  <a:pt x="10" y="131"/>
                  <a:pt x="10" y="101"/>
                </a:cubicBezTo>
                <a:cubicBezTo>
                  <a:pt x="1" y="42"/>
                  <a:pt x="1" y="42"/>
                  <a:pt x="1" y="42"/>
                </a:cubicBezTo>
                <a:cubicBezTo>
                  <a:pt x="0" y="33"/>
                  <a:pt x="6" y="26"/>
                  <a:pt x="15" y="26"/>
                </a:cubicBezTo>
                <a:cubicBezTo>
                  <a:pt x="52" y="0"/>
                  <a:pt x="52" y="0"/>
                  <a:pt x="52" y="0"/>
                </a:cubicBezTo>
                <a:cubicBezTo>
                  <a:pt x="59" y="0"/>
                  <a:pt x="111" y="48"/>
                  <a:pt x="110" y="55"/>
                </a:cubicBezTo>
                <a:cubicBezTo>
                  <a:pt x="106" y="80"/>
                  <a:pt x="106" y="80"/>
                  <a:pt x="106" y="80"/>
                </a:cubicBezTo>
                <a:cubicBezTo>
                  <a:pt x="100" y="112"/>
                  <a:pt x="100" y="112"/>
                  <a:pt x="100" y="112"/>
                </a:cubicBezTo>
                <a:cubicBezTo>
                  <a:pt x="100" y="112"/>
                  <a:pt x="76" y="130"/>
                  <a:pt x="61" y="135"/>
                </a:cubicBezTo>
                <a:close/>
              </a:path>
            </a:pathLst>
          </a:custGeom>
          <a:solidFill>
            <a:schemeClr val="accent6">
              <a:lumMod val="7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29" name="Freeform 28"/>
          <p:cNvSpPr/>
          <p:nvPr>
            <p:custDataLst>
              <p:tags r:id="rId18"/>
            </p:custDataLst>
          </p:nvPr>
        </p:nvSpPr>
        <p:spPr bwMode="auto">
          <a:xfrm>
            <a:off x="6713482" y="2154797"/>
            <a:ext cx="244497" cy="353290"/>
          </a:xfrm>
          <a:custGeom>
            <a:avLst/>
            <a:gdLst>
              <a:gd name="T0" fmla="*/ 0 w 87"/>
              <a:gd name="T1" fmla="*/ 40 h 127"/>
              <a:gd name="T2" fmla="*/ 0 w 87"/>
              <a:gd name="T3" fmla="*/ 81 h 127"/>
              <a:gd name="T4" fmla="*/ 41 w 87"/>
              <a:gd name="T5" fmla="*/ 126 h 127"/>
              <a:gd name="T6" fmla="*/ 87 w 87"/>
              <a:gd name="T7" fmla="*/ 82 h 127"/>
              <a:gd name="T8" fmla="*/ 87 w 87"/>
              <a:gd name="T9" fmla="*/ 32 h 127"/>
              <a:gd name="T10" fmla="*/ 5 w 87"/>
              <a:gd name="T11" fmla="*/ 20 h 127"/>
              <a:gd name="T12" fmla="*/ 0 w 87"/>
              <a:gd name="T13" fmla="*/ 40 h 127"/>
            </a:gdLst>
            <a:ahLst/>
            <a:cxnLst>
              <a:cxn ang="0">
                <a:pos x="T0" y="T1"/>
              </a:cxn>
              <a:cxn ang="0">
                <a:pos x="T2" y="T3"/>
              </a:cxn>
              <a:cxn ang="0">
                <a:pos x="T4" y="T5"/>
              </a:cxn>
              <a:cxn ang="0">
                <a:pos x="T6" y="T7"/>
              </a:cxn>
              <a:cxn ang="0">
                <a:pos x="T8" y="T9"/>
              </a:cxn>
              <a:cxn ang="0">
                <a:pos x="T10" y="T11"/>
              </a:cxn>
              <a:cxn ang="0">
                <a:pos x="T12" y="T13"/>
              </a:cxn>
            </a:cxnLst>
            <a:rect l="0" t="0" r="r" b="b"/>
            <a:pathLst>
              <a:path w="87" h="127">
                <a:moveTo>
                  <a:pt x="0" y="40"/>
                </a:moveTo>
                <a:cubicBezTo>
                  <a:pt x="0" y="81"/>
                  <a:pt x="0" y="81"/>
                  <a:pt x="0" y="81"/>
                </a:cubicBezTo>
                <a:cubicBezTo>
                  <a:pt x="0" y="104"/>
                  <a:pt x="18" y="125"/>
                  <a:pt x="41" y="126"/>
                </a:cubicBezTo>
                <a:cubicBezTo>
                  <a:pt x="66" y="127"/>
                  <a:pt x="87" y="107"/>
                  <a:pt x="87" y="82"/>
                </a:cubicBezTo>
                <a:cubicBezTo>
                  <a:pt x="87" y="32"/>
                  <a:pt x="87" y="32"/>
                  <a:pt x="87" y="32"/>
                </a:cubicBezTo>
                <a:cubicBezTo>
                  <a:pt x="75" y="3"/>
                  <a:pt x="20" y="0"/>
                  <a:pt x="5" y="20"/>
                </a:cubicBezTo>
                <a:cubicBezTo>
                  <a:pt x="1" y="26"/>
                  <a:pt x="0" y="33"/>
                  <a:pt x="0" y="40"/>
                </a:cubicBezTo>
                <a:close/>
              </a:path>
            </a:pathLst>
          </a:custGeom>
          <a:solidFill>
            <a:schemeClr val="accent3"/>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30" name="Freeform 29"/>
          <p:cNvSpPr/>
          <p:nvPr>
            <p:custDataLst>
              <p:tags r:id="rId19"/>
            </p:custDataLst>
          </p:nvPr>
        </p:nvSpPr>
        <p:spPr bwMode="auto">
          <a:xfrm>
            <a:off x="6946280" y="2299856"/>
            <a:ext cx="44454" cy="85398"/>
          </a:xfrm>
          <a:custGeom>
            <a:avLst/>
            <a:gdLst>
              <a:gd name="T0" fmla="*/ 0 w 16"/>
              <a:gd name="T1" fmla="*/ 3 h 31"/>
              <a:gd name="T2" fmla="*/ 0 w 16"/>
              <a:gd name="T3" fmla="*/ 29 h 31"/>
              <a:gd name="T4" fmla="*/ 11 w 16"/>
              <a:gd name="T5" fmla="*/ 25 h 31"/>
              <a:gd name="T6" fmla="*/ 15 w 16"/>
              <a:gd name="T7" fmla="*/ 8 h 31"/>
              <a:gd name="T8" fmla="*/ 5 w 16"/>
              <a:gd name="T9" fmla="*/ 2 h 31"/>
              <a:gd name="T10" fmla="*/ 0 w 16"/>
              <a:gd name="T11" fmla="*/ 3 h 31"/>
            </a:gdLst>
            <a:ahLst/>
            <a:cxnLst>
              <a:cxn ang="0">
                <a:pos x="T0" y="T1"/>
              </a:cxn>
              <a:cxn ang="0">
                <a:pos x="T2" y="T3"/>
              </a:cxn>
              <a:cxn ang="0">
                <a:pos x="T4" y="T5"/>
              </a:cxn>
              <a:cxn ang="0">
                <a:pos x="T6" y="T7"/>
              </a:cxn>
              <a:cxn ang="0">
                <a:pos x="T8" y="T9"/>
              </a:cxn>
              <a:cxn ang="0">
                <a:pos x="T10" y="T11"/>
              </a:cxn>
            </a:cxnLst>
            <a:rect l="0" t="0" r="r" b="b"/>
            <a:pathLst>
              <a:path w="16" h="31">
                <a:moveTo>
                  <a:pt x="0" y="3"/>
                </a:moveTo>
                <a:cubicBezTo>
                  <a:pt x="0" y="29"/>
                  <a:pt x="0" y="29"/>
                  <a:pt x="0" y="29"/>
                </a:cubicBezTo>
                <a:cubicBezTo>
                  <a:pt x="0" y="29"/>
                  <a:pt x="9" y="31"/>
                  <a:pt x="11" y="25"/>
                </a:cubicBezTo>
                <a:cubicBezTo>
                  <a:pt x="13" y="22"/>
                  <a:pt x="14" y="14"/>
                  <a:pt x="15" y="8"/>
                </a:cubicBezTo>
                <a:cubicBezTo>
                  <a:pt x="16" y="3"/>
                  <a:pt x="10" y="0"/>
                  <a:pt x="5" y="2"/>
                </a:cubicBezTo>
                <a:lnTo>
                  <a:pt x="0" y="3"/>
                </a:lnTo>
                <a:close/>
              </a:path>
            </a:pathLst>
          </a:custGeom>
          <a:solidFill>
            <a:schemeClr val="accent3"/>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31" name="Freeform 30"/>
          <p:cNvSpPr/>
          <p:nvPr>
            <p:custDataLst>
              <p:tags r:id="rId20"/>
            </p:custDataLst>
          </p:nvPr>
        </p:nvSpPr>
        <p:spPr bwMode="auto">
          <a:xfrm>
            <a:off x="6755597" y="2402802"/>
            <a:ext cx="124003" cy="60832"/>
          </a:xfrm>
          <a:custGeom>
            <a:avLst/>
            <a:gdLst>
              <a:gd name="T0" fmla="*/ 0 w 44"/>
              <a:gd name="T1" fmla="*/ 3 h 22"/>
              <a:gd name="T2" fmla="*/ 44 w 44"/>
              <a:gd name="T3" fmla="*/ 0 h 22"/>
              <a:gd name="T4" fmla="*/ 23 w 44"/>
              <a:gd name="T5" fmla="*/ 21 h 22"/>
              <a:gd name="T6" fmla="*/ 0 w 44"/>
              <a:gd name="T7" fmla="*/ 3 h 22"/>
            </a:gdLst>
            <a:ahLst/>
            <a:cxnLst>
              <a:cxn ang="0">
                <a:pos x="T0" y="T1"/>
              </a:cxn>
              <a:cxn ang="0">
                <a:pos x="T2" y="T3"/>
              </a:cxn>
              <a:cxn ang="0">
                <a:pos x="T4" y="T5"/>
              </a:cxn>
              <a:cxn ang="0">
                <a:pos x="T6" y="T7"/>
              </a:cxn>
            </a:cxnLst>
            <a:rect l="0" t="0" r="r" b="b"/>
            <a:pathLst>
              <a:path w="44" h="22">
                <a:moveTo>
                  <a:pt x="0" y="3"/>
                </a:moveTo>
                <a:cubicBezTo>
                  <a:pt x="0" y="3"/>
                  <a:pt x="22" y="2"/>
                  <a:pt x="44" y="0"/>
                </a:cubicBezTo>
                <a:cubicBezTo>
                  <a:pt x="44" y="0"/>
                  <a:pt x="43" y="18"/>
                  <a:pt x="23" y="21"/>
                </a:cubicBezTo>
                <a:cubicBezTo>
                  <a:pt x="23" y="21"/>
                  <a:pt x="1" y="22"/>
                  <a:pt x="0" y="3"/>
                </a:cubicBezTo>
                <a:close/>
              </a:path>
            </a:pathLst>
          </a:custGeom>
          <a:solidFill>
            <a:schemeClr val="accent5">
              <a:lumMod val="8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32" name="Freeform 31"/>
          <p:cNvSpPr/>
          <p:nvPr>
            <p:custDataLst>
              <p:tags r:id="rId21"/>
            </p:custDataLst>
          </p:nvPr>
        </p:nvSpPr>
        <p:spPr bwMode="auto">
          <a:xfrm>
            <a:off x="6926393" y="2269440"/>
            <a:ext cx="39775" cy="88907"/>
          </a:xfrm>
          <a:custGeom>
            <a:avLst/>
            <a:gdLst>
              <a:gd name="T0" fmla="*/ 34 w 34"/>
              <a:gd name="T1" fmla="*/ 0 h 76"/>
              <a:gd name="T2" fmla="*/ 27 w 34"/>
              <a:gd name="T3" fmla="*/ 76 h 76"/>
              <a:gd name="T4" fmla="*/ 10 w 34"/>
              <a:gd name="T5" fmla="*/ 73 h 76"/>
              <a:gd name="T6" fmla="*/ 0 w 34"/>
              <a:gd name="T7" fmla="*/ 0 h 76"/>
              <a:gd name="T8" fmla="*/ 34 w 34"/>
              <a:gd name="T9" fmla="*/ 0 h 76"/>
            </a:gdLst>
            <a:ahLst/>
            <a:cxnLst>
              <a:cxn ang="0">
                <a:pos x="T0" y="T1"/>
              </a:cxn>
              <a:cxn ang="0">
                <a:pos x="T2" y="T3"/>
              </a:cxn>
              <a:cxn ang="0">
                <a:pos x="T4" y="T5"/>
              </a:cxn>
              <a:cxn ang="0">
                <a:pos x="T6" y="T7"/>
              </a:cxn>
              <a:cxn ang="0">
                <a:pos x="T8" y="T9"/>
              </a:cxn>
            </a:cxnLst>
            <a:rect l="0" t="0" r="r" b="b"/>
            <a:pathLst>
              <a:path w="34" h="76">
                <a:moveTo>
                  <a:pt x="34" y="0"/>
                </a:moveTo>
                <a:lnTo>
                  <a:pt x="27" y="76"/>
                </a:lnTo>
                <a:lnTo>
                  <a:pt x="10" y="73"/>
                </a:lnTo>
                <a:lnTo>
                  <a:pt x="0" y="0"/>
                </a:lnTo>
                <a:lnTo>
                  <a:pt x="34" y="0"/>
                </a:lnTo>
                <a:close/>
              </a:path>
            </a:pathLst>
          </a:custGeom>
          <a:solidFill>
            <a:schemeClr val="accent6">
              <a:lumMod val="7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33" name="Freeform 32"/>
          <p:cNvSpPr/>
          <p:nvPr>
            <p:custDataLst>
              <p:tags r:id="rId22"/>
            </p:custDataLst>
          </p:nvPr>
        </p:nvSpPr>
        <p:spPr bwMode="auto">
          <a:xfrm>
            <a:off x="6691256" y="2071739"/>
            <a:ext cx="311177" cy="194193"/>
          </a:xfrm>
          <a:custGeom>
            <a:avLst/>
            <a:gdLst>
              <a:gd name="T0" fmla="*/ 65 w 111"/>
              <a:gd name="T1" fmla="*/ 6 h 70"/>
              <a:gd name="T2" fmla="*/ 59 w 111"/>
              <a:gd name="T3" fmla="*/ 6 h 70"/>
              <a:gd name="T4" fmla="*/ 59 w 111"/>
              <a:gd name="T5" fmla="*/ 5 h 70"/>
              <a:gd name="T6" fmla="*/ 54 w 111"/>
              <a:gd name="T7" fmla="*/ 0 h 70"/>
              <a:gd name="T8" fmla="*/ 50 w 111"/>
              <a:gd name="T9" fmla="*/ 5 h 70"/>
              <a:gd name="T10" fmla="*/ 50 w 111"/>
              <a:gd name="T11" fmla="*/ 6 h 70"/>
              <a:gd name="T12" fmla="*/ 46 w 111"/>
              <a:gd name="T13" fmla="*/ 6 h 70"/>
              <a:gd name="T14" fmla="*/ 0 w 111"/>
              <a:gd name="T15" fmla="*/ 56 h 70"/>
              <a:gd name="T16" fmla="*/ 0 w 111"/>
              <a:gd name="T17" fmla="*/ 70 h 70"/>
              <a:gd name="T18" fmla="*/ 111 w 111"/>
              <a:gd name="T19" fmla="*/ 70 h 70"/>
              <a:gd name="T20" fmla="*/ 111 w 111"/>
              <a:gd name="T21" fmla="*/ 56 h 70"/>
              <a:gd name="T22" fmla="*/ 65 w 111"/>
              <a:gd name="T23"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 h="70">
                <a:moveTo>
                  <a:pt x="65" y="6"/>
                </a:moveTo>
                <a:cubicBezTo>
                  <a:pt x="59" y="6"/>
                  <a:pt x="59" y="6"/>
                  <a:pt x="59" y="6"/>
                </a:cubicBezTo>
                <a:cubicBezTo>
                  <a:pt x="59" y="5"/>
                  <a:pt x="59" y="5"/>
                  <a:pt x="59" y="5"/>
                </a:cubicBezTo>
                <a:cubicBezTo>
                  <a:pt x="59" y="3"/>
                  <a:pt x="57" y="0"/>
                  <a:pt x="54" y="0"/>
                </a:cubicBezTo>
                <a:cubicBezTo>
                  <a:pt x="52" y="0"/>
                  <a:pt x="50" y="3"/>
                  <a:pt x="50" y="5"/>
                </a:cubicBezTo>
                <a:cubicBezTo>
                  <a:pt x="50" y="5"/>
                  <a:pt x="50" y="5"/>
                  <a:pt x="50" y="6"/>
                </a:cubicBezTo>
                <a:cubicBezTo>
                  <a:pt x="46" y="6"/>
                  <a:pt x="46" y="6"/>
                  <a:pt x="46" y="6"/>
                </a:cubicBezTo>
                <a:cubicBezTo>
                  <a:pt x="21" y="6"/>
                  <a:pt x="0" y="28"/>
                  <a:pt x="0" y="56"/>
                </a:cubicBezTo>
                <a:cubicBezTo>
                  <a:pt x="0" y="70"/>
                  <a:pt x="0" y="70"/>
                  <a:pt x="0" y="70"/>
                </a:cubicBezTo>
                <a:cubicBezTo>
                  <a:pt x="111" y="70"/>
                  <a:pt x="111" y="70"/>
                  <a:pt x="111" y="70"/>
                </a:cubicBezTo>
                <a:cubicBezTo>
                  <a:pt x="111" y="56"/>
                  <a:pt x="111" y="56"/>
                  <a:pt x="111" y="56"/>
                </a:cubicBezTo>
                <a:cubicBezTo>
                  <a:pt x="111" y="28"/>
                  <a:pt x="91" y="6"/>
                  <a:pt x="65" y="6"/>
                </a:cubicBezTo>
                <a:close/>
              </a:path>
            </a:pathLst>
          </a:custGeom>
          <a:solidFill>
            <a:schemeClr val="accent4">
              <a:lumMod val="7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34" name="Freeform 33"/>
          <p:cNvSpPr/>
          <p:nvPr>
            <p:custDataLst>
              <p:tags r:id="rId23"/>
            </p:custDataLst>
          </p:nvPr>
        </p:nvSpPr>
        <p:spPr bwMode="auto">
          <a:xfrm>
            <a:off x="6674878" y="2221478"/>
            <a:ext cx="327555" cy="72529"/>
          </a:xfrm>
          <a:custGeom>
            <a:avLst/>
            <a:gdLst>
              <a:gd name="T0" fmla="*/ 78 w 117"/>
              <a:gd name="T1" fmla="*/ 26 h 26"/>
              <a:gd name="T2" fmla="*/ 7 w 117"/>
              <a:gd name="T3" fmla="*/ 26 h 26"/>
              <a:gd name="T4" fmla="*/ 5 w 117"/>
              <a:gd name="T5" fmla="*/ 17 h 26"/>
              <a:gd name="T6" fmla="*/ 6 w 117"/>
              <a:gd name="T7" fmla="*/ 16 h 26"/>
              <a:gd name="T8" fmla="*/ 117 w 117"/>
              <a:gd name="T9" fmla="*/ 16 h 26"/>
              <a:gd name="T10" fmla="*/ 117 w 117"/>
              <a:gd name="T11" fmla="*/ 16 h 26"/>
              <a:gd name="T12" fmla="*/ 78 w 11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117" h="26">
                <a:moveTo>
                  <a:pt x="78" y="26"/>
                </a:moveTo>
                <a:cubicBezTo>
                  <a:pt x="7" y="26"/>
                  <a:pt x="7" y="26"/>
                  <a:pt x="7" y="26"/>
                </a:cubicBezTo>
                <a:cubicBezTo>
                  <a:pt x="2" y="26"/>
                  <a:pt x="0" y="19"/>
                  <a:pt x="5" y="17"/>
                </a:cubicBezTo>
                <a:cubicBezTo>
                  <a:pt x="6" y="16"/>
                  <a:pt x="6" y="16"/>
                  <a:pt x="6" y="16"/>
                </a:cubicBezTo>
                <a:cubicBezTo>
                  <a:pt x="27" y="0"/>
                  <a:pt x="79" y="5"/>
                  <a:pt x="117" y="16"/>
                </a:cubicBezTo>
                <a:cubicBezTo>
                  <a:pt x="117" y="16"/>
                  <a:pt x="117" y="16"/>
                  <a:pt x="117" y="16"/>
                </a:cubicBezTo>
                <a:cubicBezTo>
                  <a:pt x="105" y="23"/>
                  <a:pt x="92" y="26"/>
                  <a:pt x="78" y="26"/>
                </a:cubicBezTo>
                <a:close/>
              </a:path>
            </a:pathLst>
          </a:custGeom>
          <a:solidFill>
            <a:schemeClr val="accent4">
              <a:lumMod val="7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35" name="Freeform 34"/>
          <p:cNvSpPr/>
          <p:nvPr>
            <p:custDataLst>
              <p:tags r:id="rId24"/>
            </p:custDataLst>
          </p:nvPr>
        </p:nvSpPr>
        <p:spPr bwMode="auto">
          <a:xfrm>
            <a:off x="6773144" y="2880096"/>
            <a:ext cx="231627" cy="678505"/>
          </a:xfrm>
          <a:custGeom>
            <a:avLst/>
            <a:gdLst>
              <a:gd name="T0" fmla="*/ 17 w 83"/>
              <a:gd name="T1" fmla="*/ 244 h 244"/>
              <a:gd name="T2" fmla="*/ 13 w 83"/>
              <a:gd name="T3" fmla="*/ 244 h 244"/>
              <a:gd name="T4" fmla="*/ 2 w 83"/>
              <a:gd name="T5" fmla="*/ 226 h 244"/>
              <a:gd name="T6" fmla="*/ 52 w 83"/>
              <a:gd name="T7" fmla="*/ 13 h 244"/>
              <a:gd name="T8" fmla="*/ 70 w 83"/>
              <a:gd name="T9" fmla="*/ 2 h 244"/>
              <a:gd name="T10" fmla="*/ 81 w 83"/>
              <a:gd name="T11" fmla="*/ 20 h 244"/>
              <a:gd name="T12" fmla="*/ 31 w 83"/>
              <a:gd name="T13" fmla="*/ 233 h 244"/>
              <a:gd name="T14" fmla="*/ 17 w 83"/>
              <a:gd name="T15" fmla="*/ 244 h 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244">
                <a:moveTo>
                  <a:pt x="17" y="244"/>
                </a:moveTo>
                <a:cubicBezTo>
                  <a:pt x="16" y="244"/>
                  <a:pt x="14" y="244"/>
                  <a:pt x="13" y="244"/>
                </a:cubicBezTo>
                <a:cubicBezTo>
                  <a:pt x="5" y="242"/>
                  <a:pt x="0" y="234"/>
                  <a:pt x="2" y="226"/>
                </a:cubicBezTo>
                <a:cubicBezTo>
                  <a:pt x="52" y="13"/>
                  <a:pt x="52" y="13"/>
                  <a:pt x="52" y="13"/>
                </a:cubicBezTo>
                <a:cubicBezTo>
                  <a:pt x="54" y="5"/>
                  <a:pt x="62" y="0"/>
                  <a:pt x="70" y="2"/>
                </a:cubicBezTo>
                <a:cubicBezTo>
                  <a:pt x="78" y="4"/>
                  <a:pt x="83" y="12"/>
                  <a:pt x="81" y="20"/>
                </a:cubicBezTo>
                <a:cubicBezTo>
                  <a:pt x="31" y="233"/>
                  <a:pt x="31" y="233"/>
                  <a:pt x="31" y="233"/>
                </a:cubicBezTo>
                <a:cubicBezTo>
                  <a:pt x="30" y="240"/>
                  <a:pt x="23" y="244"/>
                  <a:pt x="17" y="244"/>
                </a:cubicBezTo>
                <a:close/>
              </a:path>
            </a:pathLst>
          </a:custGeom>
          <a:solidFill>
            <a:schemeClr val="accent3"/>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36" name="Freeform 35"/>
          <p:cNvSpPr/>
          <p:nvPr>
            <p:custDataLst>
              <p:tags r:id="rId25"/>
            </p:custDataLst>
          </p:nvPr>
        </p:nvSpPr>
        <p:spPr bwMode="auto">
          <a:xfrm>
            <a:off x="6713482" y="2985381"/>
            <a:ext cx="101777" cy="116984"/>
          </a:xfrm>
          <a:custGeom>
            <a:avLst/>
            <a:gdLst>
              <a:gd name="T0" fmla="*/ 87 w 87"/>
              <a:gd name="T1" fmla="*/ 17 h 100"/>
              <a:gd name="T2" fmla="*/ 17 w 87"/>
              <a:gd name="T3" fmla="*/ 0 h 100"/>
              <a:gd name="T4" fmla="*/ 0 w 87"/>
              <a:gd name="T5" fmla="*/ 86 h 100"/>
              <a:gd name="T6" fmla="*/ 70 w 87"/>
              <a:gd name="T7" fmla="*/ 100 h 100"/>
              <a:gd name="T8" fmla="*/ 87 w 87"/>
              <a:gd name="T9" fmla="*/ 17 h 100"/>
            </a:gdLst>
            <a:ahLst/>
            <a:cxnLst>
              <a:cxn ang="0">
                <a:pos x="T0" y="T1"/>
              </a:cxn>
              <a:cxn ang="0">
                <a:pos x="T2" y="T3"/>
              </a:cxn>
              <a:cxn ang="0">
                <a:pos x="T4" y="T5"/>
              </a:cxn>
              <a:cxn ang="0">
                <a:pos x="T6" y="T7"/>
              </a:cxn>
              <a:cxn ang="0">
                <a:pos x="T8" y="T9"/>
              </a:cxn>
            </a:cxnLst>
            <a:rect l="0" t="0" r="r" b="b"/>
            <a:pathLst>
              <a:path w="87" h="100">
                <a:moveTo>
                  <a:pt x="87" y="17"/>
                </a:moveTo>
                <a:lnTo>
                  <a:pt x="17" y="0"/>
                </a:lnTo>
                <a:lnTo>
                  <a:pt x="0" y="86"/>
                </a:lnTo>
                <a:lnTo>
                  <a:pt x="70" y="100"/>
                </a:lnTo>
                <a:lnTo>
                  <a:pt x="87" y="17"/>
                </a:lnTo>
                <a:close/>
              </a:path>
            </a:pathLst>
          </a:custGeom>
          <a:solidFill>
            <a:schemeClr val="accent3">
              <a:lumMod val="9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37" name="Freeform 36"/>
          <p:cNvSpPr/>
          <p:nvPr>
            <p:custDataLst>
              <p:tags r:id="rId26"/>
            </p:custDataLst>
          </p:nvPr>
        </p:nvSpPr>
        <p:spPr bwMode="auto">
          <a:xfrm>
            <a:off x="6873750" y="3021646"/>
            <a:ext cx="100606" cy="125172"/>
          </a:xfrm>
          <a:custGeom>
            <a:avLst/>
            <a:gdLst>
              <a:gd name="T0" fmla="*/ 17 w 86"/>
              <a:gd name="T1" fmla="*/ 0 h 107"/>
              <a:gd name="T2" fmla="*/ 0 w 86"/>
              <a:gd name="T3" fmla="*/ 79 h 107"/>
              <a:gd name="T4" fmla="*/ 65 w 86"/>
              <a:gd name="T5" fmla="*/ 107 h 107"/>
              <a:gd name="T6" fmla="*/ 86 w 86"/>
              <a:gd name="T7" fmla="*/ 17 h 107"/>
              <a:gd name="T8" fmla="*/ 17 w 86"/>
              <a:gd name="T9" fmla="*/ 0 h 107"/>
            </a:gdLst>
            <a:ahLst/>
            <a:cxnLst>
              <a:cxn ang="0">
                <a:pos x="T0" y="T1"/>
              </a:cxn>
              <a:cxn ang="0">
                <a:pos x="T2" y="T3"/>
              </a:cxn>
              <a:cxn ang="0">
                <a:pos x="T4" y="T5"/>
              </a:cxn>
              <a:cxn ang="0">
                <a:pos x="T6" y="T7"/>
              </a:cxn>
              <a:cxn ang="0">
                <a:pos x="T8" y="T9"/>
              </a:cxn>
            </a:cxnLst>
            <a:rect l="0" t="0" r="r" b="b"/>
            <a:pathLst>
              <a:path w="86" h="107">
                <a:moveTo>
                  <a:pt x="17" y="0"/>
                </a:moveTo>
                <a:lnTo>
                  <a:pt x="0" y="79"/>
                </a:lnTo>
                <a:lnTo>
                  <a:pt x="65" y="107"/>
                </a:lnTo>
                <a:lnTo>
                  <a:pt x="86" y="17"/>
                </a:lnTo>
                <a:lnTo>
                  <a:pt x="17" y="0"/>
                </a:lnTo>
                <a:close/>
              </a:path>
            </a:pathLst>
          </a:custGeom>
          <a:solidFill>
            <a:schemeClr val="accent3">
              <a:lumMod val="9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38" name="Freeform 37"/>
          <p:cNvSpPr/>
          <p:nvPr>
            <p:custDataLst>
              <p:tags r:id="rId27"/>
            </p:custDataLst>
          </p:nvPr>
        </p:nvSpPr>
        <p:spPr bwMode="auto">
          <a:xfrm>
            <a:off x="6666689" y="2516277"/>
            <a:ext cx="375518" cy="416462"/>
          </a:xfrm>
          <a:custGeom>
            <a:avLst/>
            <a:gdLst>
              <a:gd name="T0" fmla="*/ 134 w 134"/>
              <a:gd name="T1" fmla="*/ 40 h 150"/>
              <a:gd name="T2" fmla="*/ 122 w 134"/>
              <a:gd name="T3" fmla="*/ 13 h 150"/>
              <a:gd name="T4" fmla="*/ 103 w 134"/>
              <a:gd name="T5" fmla="*/ 0 h 150"/>
              <a:gd name="T6" fmla="*/ 31 w 134"/>
              <a:gd name="T7" fmla="*/ 0 h 150"/>
              <a:gd name="T8" fmla="*/ 16 w 134"/>
              <a:gd name="T9" fmla="*/ 9 h 150"/>
              <a:gd name="T10" fmla="*/ 0 w 134"/>
              <a:gd name="T11" fmla="*/ 42 h 150"/>
              <a:gd name="T12" fmla="*/ 19 w 134"/>
              <a:gd name="T13" fmla="*/ 59 h 150"/>
              <a:gd name="T14" fmla="*/ 22 w 134"/>
              <a:gd name="T15" fmla="*/ 54 h 150"/>
              <a:gd name="T16" fmla="*/ 29 w 134"/>
              <a:gd name="T17" fmla="*/ 117 h 150"/>
              <a:gd name="T18" fmla="*/ 23 w 134"/>
              <a:gd name="T19" fmla="*/ 147 h 150"/>
              <a:gd name="T20" fmla="*/ 124 w 134"/>
              <a:gd name="T21" fmla="*/ 150 h 150"/>
              <a:gd name="T22" fmla="*/ 114 w 134"/>
              <a:gd name="T23" fmla="*/ 61 h 150"/>
              <a:gd name="T24" fmla="*/ 120 w 134"/>
              <a:gd name="T25" fmla="*/ 47 h 150"/>
              <a:gd name="T26" fmla="*/ 134 w 134"/>
              <a:gd name="T27" fmla="*/ 4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50">
                <a:moveTo>
                  <a:pt x="134" y="40"/>
                </a:moveTo>
                <a:cubicBezTo>
                  <a:pt x="122" y="13"/>
                  <a:pt x="122" y="13"/>
                  <a:pt x="122" y="13"/>
                </a:cubicBezTo>
                <a:cubicBezTo>
                  <a:pt x="119" y="5"/>
                  <a:pt x="112" y="0"/>
                  <a:pt x="103" y="0"/>
                </a:cubicBezTo>
                <a:cubicBezTo>
                  <a:pt x="31" y="0"/>
                  <a:pt x="31" y="0"/>
                  <a:pt x="31" y="0"/>
                </a:cubicBezTo>
                <a:cubicBezTo>
                  <a:pt x="25" y="0"/>
                  <a:pt x="19" y="3"/>
                  <a:pt x="16" y="9"/>
                </a:cubicBezTo>
                <a:cubicBezTo>
                  <a:pt x="0" y="42"/>
                  <a:pt x="0" y="42"/>
                  <a:pt x="0" y="42"/>
                </a:cubicBezTo>
                <a:cubicBezTo>
                  <a:pt x="19" y="59"/>
                  <a:pt x="19" y="59"/>
                  <a:pt x="19" y="59"/>
                </a:cubicBezTo>
                <a:cubicBezTo>
                  <a:pt x="22" y="54"/>
                  <a:pt x="22" y="54"/>
                  <a:pt x="22" y="54"/>
                </a:cubicBezTo>
                <a:cubicBezTo>
                  <a:pt x="29" y="117"/>
                  <a:pt x="29" y="117"/>
                  <a:pt x="29" y="117"/>
                </a:cubicBezTo>
                <a:cubicBezTo>
                  <a:pt x="23" y="147"/>
                  <a:pt x="23" y="147"/>
                  <a:pt x="23" y="147"/>
                </a:cubicBezTo>
                <a:cubicBezTo>
                  <a:pt x="124" y="150"/>
                  <a:pt x="124" y="150"/>
                  <a:pt x="124" y="150"/>
                </a:cubicBezTo>
                <a:cubicBezTo>
                  <a:pt x="114" y="61"/>
                  <a:pt x="114" y="61"/>
                  <a:pt x="114" y="61"/>
                </a:cubicBezTo>
                <a:cubicBezTo>
                  <a:pt x="120" y="47"/>
                  <a:pt x="120" y="47"/>
                  <a:pt x="120" y="47"/>
                </a:cubicBezTo>
                <a:lnTo>
                  <a:pt x="134" y="40"/>
                </a:lnTo>
                <a:close/>
              </a:path>
            </a:pathLst>
          </a:custGeom>
          <a:solidFill>
            <a:schemeClr val="accent4">
              <a:lumMod val="80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39" name="Freeform 38"/>
          <p:cNvSpPr/>
          <p:nvPr>
            <p:custDataLst>
              <p:tags r:id="rId28"/>
            </p:custDataLst>
          </p:nvPr>
        </p:nvSpPr>
        <p:spPr bwMode="auto">
          <a:xfrm>
            <a:off x="6719332" y="3497769"/>
            <a:ext cx="148569" cy="188343"/>
          </a:xfrm>
          <a:custGeom>
            <a:avLst/>
            <a:gdLst>
              <a:gd name="T0" fmla="*/ 21 w 53"/>
              <a:gd name="T1" fmla="*/ 0 h 68"/>
              <a:gd name="T2" fmla="*/ 4 w 53"/>
              <a:gd name="T3" fmla="*/ 45 h 68"/>
              <a:gd name="T4" fmla="*/ 34 w 53"/>
              <a:gd name="T5" fmla="*/ 56 h 68"/>
              <a:gd name="T6" fmla="*/ 49 w 53"/>
              <a:gd name="T7" fmla="*/ 34 h 68"/>
              <a:gd name="T8" fmla="*/ 53 w 53"/>
              <a:gd name="T9" fmla="*/ 5 h 68"/>
              <a:gd name="T10" fmla="*/ 21 w 53"/>
              <a:gd name="T11" fmla="*/ 0 h 68"/>
            </a:gdLst>
            <a:ahLst/>
            <a:cxnLst>
              <a:cxn ang="0">
                <a:pos x="T0" y="T1"/>
              </a:cxn>
              <a:cxn ang="0">
                <a:pos x="T2" y="T3"/>
              </a:cxn>
              <a:cxn ang="0">
                <a:pos x="T4" y="T5"/>
              </a:cxn>
              <a:cxn ang="0">
                <a:pos x="T6" y="T7"/>
              </a:cxn>
              <a:cxn ang="0">
                <a:pos x="T8" y="T9"/>
              </a:cxn>
              <a:cxn ang="0">
                <a:pos x="T10" y="T11"/>
              </a:cxn>
            </a:cxnLst>
            <a:rect l="0" t="0" r="r" b="b"/>
            <a:pathLst>
              <a:path w="53" h="68">
                <a:moveTo>
                  <a:pt x="21" y="0"/>
                </a:moveTo>
                <a:cubicBezTo>
                  <a:pt x="21" y="0"/>
                  <a:pt x="0" y="36"/>
                  <a:pt x="4" y="45"/>
                </a:cubicBezTo>
                <a:cubicBezTo>
                  <a:pt x="6" y="52"/>
                  <a:pt x="14" y="68"/>
                  <a:pt x="34" y="56"/>
                </a:cubicBezTo>
                <a:cubicBezTo>
                  <a:pt x="43" y="52"/>
                  <a:pt x="48" y="43"/>
                  <a:pt x="49" y="34"/>
                </a:cubicBezTo>
                <a:cubicBezTo>
                  <a:pt x="53" y="5"/>
                  <a:pt x="53" y="5"/>
                  <a:pt x="53" y="5"/>
                </a:cubicBezTo>
                <a:cubicBezTo>
                  <a:pt x="41" y="8"/>
                  <a:pt x="30" y="7"/>
                  <a:pt x="21" y="0"/>
                </a:cubicBezTo>
                <a:close/>
              </a:path>
            </a:pathLst>
          </a:custGeom>
          <a:solidFill>
            <a:schemeClr val="accent4">
              <a:lumMod val="80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40" name="Freeform 39"/>
          <p:cNvSpPr/>
          <p:nvPr>
            <p:custDataLst>
              <p:tags r:id="rId29"/>
            </p:custDataLst>
          </p:nvPr>
        </p:nvSpPr>
        <p:spPr bwMode="auto">
          <a:xfrm>
            <a:off x="6777824" y="3516487"/>
            <a:ext cx="64341" cy="28076"/>
          </a:xfrm>
          <a:custGeom>
            <a:avLst/>
            <a:gdLst>
              <a:gd name="T0" fmla="*/ 22 w 23"/>
              <a:gd name="T1" fmla="*/ 10 h 10"/>
              <a:gd name="T2" fmla="*/ 21 w 23"/>
              <a:gd name="T3" fmla="*/ 9 h 10"/>
              <a:gd name="T4" fmla="*/ 2 w 23"/>
              <a:gd name="T5" fmla="*/ 5 h 10"/>
              <a:gd name="T6" fmla="*/ 0 w 23"/>
              <a:gd name="T7" fmla="*/ 4 h 10"/>
              <a:gd name="T8" fmla="*/ 1 w 23"/>
              <a:gd name="T9" fmla="*/ 3 h 10"/>
              <a:gd name="T10" fmla="*/ 23 w 23"/>
              <a:gd name="T11" fmla="*/ 8 h 10"/>
              <a:gd name="T12" fmla="*/ 23 w 23"/>
              <a:gd name="T13" fmla="*/ 9 h 10"/>
              <a:gd name="T14" fmla="*/ 22 w 23"/>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0">
                <a:moveTo>
                  <a:pt x="22" y="10"/>
                </a:moveTo>
                <a:cubicBezTo>
                  <a:pt x="22" y="10"/>
                  <a:pt x="21" y="10"/>
                  <a:pt x="21" y="9"/>
                </a:cubicBezTo>
                <a:cubicBezTo>
                  <a:pt x="12" y="2"/>
                  <a:pt x="2" y="5"/>
                  <a:pt x="2" y="5"/>
                </a:cubicBezTo>
                <a:cubicBezTo>
                  <a:pt x="1" y="5"/>
                  <a:pt x="0" y="5"/>
                  <a:pt x="0" y="4"/>
                </a:cubicBezTo>
                <a:cubicBezTo>
                  <a:pt x="0" y="4"/>
                  <a:pt x="0" y="3"/>
                  <a:pt x="1" y="3"/>
                </a:cubicBezTo>
                <a:cubicBezTo>
                  <a:pt x="1" y="3"/>
                  <a:pt x="12" y="0"/>
                  <a:pt x="23" y="8"/>
                </a:cubicBezTo>
                <a:cubicBezTo>
                  <a:pt x="23" y="8"/>
                  <a:pt x="23" y="9"/>
                  <a:pt x="23" y="9"/>
                </a:cubicBezTo>
                <a:cubicBezTo>
                  <a:pt x="22" y="9"/>
                  <a:pt x="22" y="10"/>
                  <a:pt x="22" y="10"/>
                </a:cubicBezTo>
                <a:close/>
              </a:path>
            </a:pathLst>
          </a:custGeom>
          <a:solidFill>
            <a:schemeClr val="lt1"/>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41" name="Freeform 40"/>
          <p:cNvSpPr/>
          <p:nvPr>
            <p:custDataLst>
              <p:tags r:id="rId30"/>
            </p:custDataLst>
          </p:nvPr>
        </p:nvSpPr>
        <p:spPr bwMode="auto">
          <a:xfrm>
            <a:off x="6773144" y="3532864"/>
            <a:ext cx="64341" cy="25737"/>
          </a:xfrm>
          <a:custGeom>
            <a:avLst/>
            <a:gdLst>
              <a:gd name="T0" fmla="*/ 22 w 23"/>
              <a:gd name="T1" fmla="*/ 9 h 9"/>
              <a:gd name="T2" fmla="*/ 21 w 23"/>
              <a:gd name="T3" fmla="*/ 9 h 9"/>
              <a:gd name="T4" fmla="*/ 2 w 23"/>
              <a:gd name="T5" fmla="*/ 5 h 9"/>
              <a:gd name="T6" fmla="*/ 0 w 23"/>
              <a:gd name="T7" fmla="*/ 4 h 9"/>
              <a:gd name="T8" fmla="*/ 1 w 23"/>
              <a:gd name="T9" fmla="*/ 3 h 9"/>
              <a:gd name="T10" fmla="*/ 23 w 23"/>
              <a:gd name="T11" fmla="*/ 8 h 9"/>
              <a:gd name="T12" fmla="*/ 23 w 23"/>
              <a:gd name="T13" fmla="*/ 9 h 9"/>
              <a:gd name="T14" fmla="*/ 22 w 23"/>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9">
                <a:moveTo>
                  <a:pt x="22" y="9"/>
                </a:moveTo>
                <a:cubicBezTo>
                  <a:pt x="22" y="9"/>
                  <a:pt x="22" y="9"/>
                  <a:pt x="21" y="9"/>
                </a:cubicBezTo>
                <a:cubicBezTo>
                  <a:pt x="12" y="2"/>
                  <a:pt x="2" y="5"/>
                  <a:pt x="2" y="5"/>
                </a:cubicBezTo>
                <a:cubicBezTo>
                  <a:pt x="1" y="5"/>
                  <a:pt x="1" y="5"/>
                  <a:pt x="0" y="4"/>
                </a:cubicBezTo>
                <a:cubicBezTo>
                  <a:pt x="0" y="4"/>
                  <a:pt x="1" y="3"/>
                  <a:pt x="1" y="3"/>
                </a:cubicBezTo>
                <a:cubicBezTo>
                  <a:pt x="2" y="3"/>
                  <a:pt x="13" y="0"/>
                  <a:pt x="23" y="8"/>
                </a:cubicBezTo>
                <a:cubicBezTo>
                  <a:pt x="23" y="8"/>
                  <a:pt x="23" y="9"/>
                  <a:pt x="23" y="9"/>
                </a:cubicBezTo>
                <a:cubicBezTo>
                  <a:pt x="23" y="9"/>
                  <a:pt x="22" y="9"/>
                  <a:pt x="22" y="9"/>
                </a:cubicBezTo>
                <a:close/>
              </a:path>
            </a:pathLst>
          </a:custGeom>
          <a:solidFill>
            <a:schemeClr val="lt1"/>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42" name="Freeform 41"/>
          <p:cNvSpPr/>
          <p:nvPr>
            <p:custDataLst>
              <p:tags r:id="rId31"/>
            </p:custDataLst>
          </p:nvPr>
        </p:nvSpPr>
        <p:spPr bwMode="auto">
          <a:xfrm>
            <a:off x="6767295" y="3550412"/>
            <a:ext cx="64341" cy="24566"/>
          </a:xfrm>
          <a:custGeom>
            <a:avLst/>
            <a:gdLst>
              <a:gd name="T0" fmla="*/ 22 w 23"/>
              <a:gd name="T1" fmla="*/ 9 h 9"/>
              <a:gd name="T2" fmla="*/ 21 w 23"/>
              <a:gd name="T3" fmla="*/ 9 h 9"/>
              <a:gd name="T4" fmla="*/ 2 w 23"/>
              <a:gd name="T5" fmla="*/ 5 h 9"/>
              <a:gd name="T6" fmla="*/ 1 w 23"/>
              <a:gd name="T7" fmla="*/ 4 h 9"/>
              <a:gd name="T8" fmla="*/ 1 w 23"/>
              <a:gd name="T9" fmla="*/ 3 h 9"/>
              <a:gd name="T10" fmla="*/ 23 w 23"/>
              <a:gd name="T11" fmla="*/ 7 h 9"/>
              <a:gd name="T12" fmla="*/ 23 w 23"/>
              <a:gd name="T13" fmla="*/ 9 h 9"/>
              <a:gd name="T14" fmla="*/ 22 w 23"/>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9">
                <a:moveTo>
                  <a:pt x="22" y="9"/>
                </a:moveTo>
                <a:cubicBezTo>
                  <a:pt x="22" y="9"/>
                  <a:pt x="22" y="9"/>
                  <a:pt x="21" y="9"/>
                </a:cubicBezTo>
                <a:cubicBezTo>
                  <a:pt x="12" y="2"/>
                  <a:pt x="2" y="5"/>
                  <a:pt x="2" y="5"/>
                </a:cubicBezTo>
                <a:cubicBezTo>
                  <a:pt x="1" y="5"/>
                  <a:pt x="1" y="5"/>
                  <a:pt x="1" y="4"/>
                </a:cubicBezTo>
                <a:cubicBezTo>
                  <a:pt x="0" y="4"/>
                  <a:pt x="1" y="3"/>
                  <a:pt x="1" y="3"/>
                </a:cubicBezTo>
                <a:cubicBezTo>
                  <a:pt x="2" y="3"/>
                  <a:pt x="13" y="0"/>
                  <a:pt x="23" y="7"/>
                </a:cubicBezTo>
                <a:cubicBezTo>
                  <a:pt x="23" y="8"/>
                  <a:pt x="23" y="8"/>
                  <a:pt x="23" y="9"/>
                </a:cubicBezTo>
                <a:cubicBezTo>
                  <a:pt x="23" y="9"/>
                  <a:pt x="22" y="9"/>
                  <a:pt x="22" y="9"/>
                </a:cubicBezTo>
                <a:close/>
              </a:path>
            </a:pathLst>
          </a:custGeom>
          <a:solidFill>
            <a:schemeClr val="lt1"/>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43" name="Freeform 42"/>
          <p:cNvSpPr/>
          <p:nvPr>
            <p:custDataLst>
              <p:tags r:id="rId32"/>
            </p:custDataLst>
          </p:nvPr>
        </p:nvSpPr>
        <p:spPr bwMode="auto">
          <a:xfrm>
            <a:off x="6761446" y="3566790"/>
            <a:ext cx="64341" cy="24566"/>
          </a:xfrm>
          <a:custGeom>
            <a:avLst/>
            <a:gdLst>
              <a:gd name="T0" fmla="*/ 22 w 23"/>
              <a:gd name="T1" fmla="*/ 9 h 9"/>
              <a:gd name="T2" fmla="*/ 21 w 23"/>
              <a:gd name="T3" fmla="*/ 9 h 9"/>
              <a:gd name="T4" fmla="*/ 2 w 23"/>
              <a:gd name="T5" fmla="*/ 5 h 9"/>
              <a:gd name="T6" fmla="*/ 1 w 23"/>
              <a:gd name="T7" fmla="*/ 4 h 9"/>
              <a:gd name="T8" fmla="*/ 1 w 23"/>
              <a:gd name="T9" fmla="*/ 3 h 9"/>
              <a:gd name="T10" fmla="*/ 23 w 23"/>
              <a:gd name="T11" fmla="*/ 7 h 9"/>
              <a:gd name="T12" fmla="*/ 23 w 23"/>
              <a:gd name="T13" fmla="*/ 9 h 9"/>
              <a:gd name="T14" fmla="*/ 22 w 23"/>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9">
                <a:moveTo>
                  <a:pt x="22" y="9"/>
                </a:moveTo>
                <a:cubicBezTo>
                  <a:pt x="22" y="9"/>
                  <a:pt x="22" y="9"/>
                  <a:pt x="21" y="9"/>
                </a:cubicBezTo>
                <a:cubicBezTo>
                  <a:pt x="12" y="2"/>
                  <a:pt x="2" y="5"/>
                  <a:pt x="2" y="5"/>
                </a:cubicBezTo>
                <a:cubicBezTo>
                  <a:pt x="1" y="5"/>
                  <a:pt x="1" y="5"/>
                  <a:pt x="1" y="4"/>
                </a:cubicBezTo>
                <a:cubicBezTo>
                  <a:pt x="0" y="3"/>
                  <a:pt x="1" y="3"/>
                  <a:pt x="1" y="3"/>
                </a:cubicBezTo>
                <a:cubicBezTo>
                  <a:pt x="2" y="3"/>
                  <a:pt x="13" y="0"/>
                  <a:pt x="23" y="7"/>
                </a:cubicBezTo>
                <a:cubicBezTo>
                  <a:pt x="23" y="8"/>
                  <a:pt x="23" y="8"/>
                  <a:pt x="23" y="9"/>
                </a:cubicBezTo>
                <a:cubicBezTo>
                  <a:pt x="23" y="9"/>
                  <a:pt x="22" y="9"/>
                  <a:pt x="22" y="9"/>
                </a:cubicBezTo>
                <a:close/>
              </a:path>
            </a:pathLst>
          </a:custGeom>
          <a:solidFill>
            <a:schemeClr val="lt1"/>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44" name="Freeform 43"/>
          <p:cNvSpPr/>
          <p:nvPr>
            <p:custDataLst>
              <p:tags r:id="rId33"/>
            </p:custDataLst>
          </p:nvPr>
        </p:nvSpPr>
        <p:spPr bwMode="auto">
          <a:xfrm>
            <a:off x="6759106" y="3580828"/>
            <a:ext cx="60832" cy="28076"/>
          </a:xfrm>
          <a:custGeom>
            <a:avLst/>
            <a:gdLst>
              <a:gd name="T0" fmla="*/ 21 w 22"/>
              <a:gd name="T1" fmla="*/ 10 h 10"/>
              <a:gd name="T2" fmla="*/ 21 w 22"/>
              <a:gd name="T3" fmla="*/ 10 h 10"/>
              <a:gd name="T4" fmla="*/ 1 w 22"/>
              <a:gd name="T5" fmla="*/ 6 h 10"/>
              <a:gd name="T6" fmla="*/ 0 w 22"/>
              <a:gd name="T7" fmla="*/ 5 h 10"/>
              <a:gd name="T8" fmla="*/ 0 w 22"/>
              <a:gd name="T9" fmla="*/ 4 h 10"/>
              <a:gd name="T10" fmla="*/ 22 w 22"/>
              <a:gd name="T11" fmla="*/ 8 h 10"/>
              <a:gd name="T12" fmla="*/ 22 w 22"/>
              <a:gd name="T13" fmla="*/ 10 h 10"/>
              <a:gd name="T14" fmla="*/ 21 w 22"/>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0">
                <a:moveTo>
                  <a:pt x="21" y="10"/>
                </a:moveTo>
                <a:cubicBezTo>
                  <a:pt x="21" y="10"/>
                  <a:pt x="21" y="10"/>
                  <a:pt x="21" y="10"/>
                </a:cubicBezTo>
                <a:cubicBezTo>
                  <a:pt x="11" y="3"/>
                  <a:pt x="1" y="6"/>
                  <a:pt x="1" y="6"/>
                </a:cubicBezTo>
                <a:cubicBezTo>
                  <a:pt x="0" y="6"/>
                  <a:pt x="0" y="5"/>
                  <a:pt x="0" y="5"/>
                </a:cubicBezTo>
                <a:cubicBezTo>
                  <a:pt x="0" y="4"/>
                  <a:pt x="0" y="4"/>
                  <a:pt x="0" y="4"/>
                </a:cubicBezTo>
                <a:cubicBezTo>
                  <a:pt x="1" y="3"/>
                  <a:pt x="12" y="0"/>
                  <a:pt x="22" y="8"/>
                </a:cubicBezTo>
                <a:cubicBezTo>
                  <a:pt x="22" y="9"/>
                  <a:pt x="22" y="9"/>
                  <a:pt x="22" y="10"/>
                </a:cubicBezTo>
                <a:cubicBezTo>
                  <a:pt x="22" y="10"/>
                  <a:pt x="22" y="10"/>
                  <a:pt x="21" y="10"/>
                </a:cubicBezTo>
                <a:close/>
              </a:path>
            </a:pathLst>
          </a:custGeom>
          <a:solidFill>
            <a:schemeClr val="lt1"/>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45" name="Freeform 44"/>
          <p:cNvSpPr/>
          <p:nvPr>
            <p:custDataLst>
              <p:tags r:id="rId34"/>
            </p:custDataLst>
          </p:nvPr>
        </p:nvSpPr>
        <p:spPr bwMode="auto">
          <a:xfrm>
            <a:off x="6727520" y="3613583"/>
            <a:ext cx="124003" cy="72529"/>
          </a:xfrm>
          <a:custGeom>
            <a:avLst/>
            <a:gdLst>
              <a:gd name="T0" fmla="*/ 33 w 44"/>
              <a:gd name="T1" fmla="*/ 10 h 26"/>
              <a:gd name="T2" fmla="*/ 0 w 44"/>
              <a:gd name="T3" fmla="*/ 0 h 26"/>
              <a:gd name="T4" fmla="*/ 1 w 44"/>
              <a:gd name="T5" fmla="*/ 3 h 26"/>
              <a:gd name="T6" fmla="*/ 31 w 44"/>
              <a:gd name="T7" fmla="*/ 14 h 26"/>
              <a:gd name="T8" fmla="*/ 44 w 44"/>
              <a:gd name="T9" fmla="*/ 0 h 26"/>
              <a:gd name="T10" fmla="*/ 33 w 44"/>
              <a:gd name="T11" fmla="*/ 10 h 26"/>
            </a:gdLst>
            <a:ahLst/>
            <a:cxnLst>
              <a:cxn ang="0">
                <a:pos x="T0" y="T1"/>
              </a:cxn>
              <a:cxn ang="0">
                <a:pos x="T2" y="T3"/>
              </a:cxn>
              <a:cxn ang="0">
                <a:pos x="T4" y="T5"/>
              </a:cxn>
              <a:cxn ang="0">
                <a:pos x="T6" y="T7"/>
              </a:cxn>
              <a:cxn ang="0">
                <a:pos x="T8" y="T9"/>
              </a:cxn>
              <a:cxn ang="0">
                <a:pos x="T10" y="T11"/>
              </a:cxn>
            </a:cxnLst>
            <a:rect l="0" t="0" r="r" b="b"/>
            <a:pathLst>
              <a:path w="44" h="26">
                <a:moveTo>
                  <a:pt x="33" y="10"/>
                </a:moveTo>
                <a:cubicBezTo>
                  <a:pt x="13" y="21"/>
                  <a:pt x="4" y="8"/>
                  <a:pt x="0" y="0"/>
                </a:cubicBezTo>
                <a:cubicBezTo>
                  <a:pt x="0" y="1"/>
                  <a:pt x="0" y="2"/>
                  <a:pt x="1" y="3"/>
                </a:cubicBezTo>
                <a:cubicBezTo>
                  <a:pt x="3" y="10"/>
                  <a:pt x="11" y="26"/>
                  <a:pt x="31" y="14"/>
                </a:cubicBezTo>
                <a:cubicBezTo>
                  <a:pt x="37" y="11"/>
                  <a:pt x="41" y="6"/>
                  <a:pt x="44" y="0"/>
                </a:cubicBezTo>
                <a:cubicBezTo>
                  <a:pt x="41" y="4"/>
                  <a:pt x="38" y="7"/>
                  <a:pt x="33" y="10"/>
                </a:cubicBezTo>
                <a:close/>
              </a:path>
            </a:pathLst>
          </a:custGeom>
          <a:solidFill>
            <a:schemeClr val="accent4">
              <a:lumMod val="7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46" name="Freeform 45"/>
          <p:cNvSpPr/>
          <p:nvPr>
            <p:custDataLst>
              <p:tags r:id="rId35"/>
            </p:custDataLst>
          </p:nvPr>
        </p:nvSpPr>
        <p:spPr bwMode="auto">
          <a:xfrm>
            <a:off x="6702955" y="2924549"/>
            <a:ext cx="311177" cy="191854"/>
          </a:xfrm>
          <a:custGeom>
            <a:avLst/>
            <a:gdLst>
              <a:gd name="T0" fmla="*/ 24 w 266"/>
              <a:gd name="T1" fmla="*/ 0 h 164"/>
              <a:gd name="T2" fmla="*/ 0 w 266"/>
              <a:gd name="T3" fmla="*/ 126 h 164"/>
              <a:gd name="T4" fmla="*/ 103 w 266"/>
              <a:gd name="T5" fmla="*/ 143 h 164"/>
              <a:gd name="T6" fmla="*/ 136 w 266"/>
              <a:gd name="T7" fmla="*/ 36 h 164"/>
              <a:gd name="T8" fmla="*/ 129 w 266"/>
              <a:gd name="T9" fmla="*/ 143 h 164"/>
              <a:gd name="T10" fmla="*/ 242 w 266"/>
              <a:gd name="T11" fmla="*/ 164 h 164"/>
              <a:gd name="T12" fmla="*/ 266 w 266"/>
              <a:gd name="T13" fmla="*/ 7 h 164"/>
              <a:gd name="T14" fmla="*/ 24 w 266"/>
              <a:gd name="T15" fmla="*/ 0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164">
                <a:moveTo>
                  <a:pt x="24" y="0"/>
                </a:moveTo>
                <a:lnTo>
                  <a:pt x="0" y="126"/>
                </a:lnTo>
                <a:lnTo>
                  <a:pt x="103" y="143"/>
                </a:lnTo>
                <a:lnTo>
                  <a:pt x="136" y="36"/>
                </a:lnTo>
                <a:lnTo>
                  <a:pt x="129" y="143"/>
                </a:lnTo>
                <a:lnTo>
                  <a:pt x="242" y="164"/>
                </a:lnTo>
                <a:lnTo>
                  <a:pt x="266" y="7"/>
                </a:lnTo>
                <a:lnTo>
                  <a:pt x="24" y="0"/>
                </a:lnTo>
                <a:close/>
              </a:path>
            </a:pathLst>
          </a:custGeom>
          <a:solidFill>
            <a:schemeClr val="accent4">
              <a:lumMod val="7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47" name="Freeform 46"/>
          <p:cNvSpPr/>
          <p:nvPr>
            <p:custDataLst>
              <p:tags r:id="rId36"/>
            </p:custDataLst>
          </p:nvPr>
        </p:nvSpPr>
        <p:spPr bwMode="auto">
          <a:xfrm>
            <a:off x="6910015" y="2633260"/>
            <a:ext cx="173136" cy="180155"/>
          </a:xfrm>
          <a:custGeom>
            <a:avLst/>
            <a:gdLst>
              <a:gd name="T0" fmla="*/ 50 w 62"/>
              <a:gd name="T1" fmla="*/ 65 h 65"/>
              <a:gd name="T2" fmla="*/ 45 w 62"/>
              <a:gd name="T3" fmla="*/ 64 h 65"/>
              <a:gd name="T4" fmla="*/ 0 w 62"/>
              <a:gd name="T5" fmla="*/ 45 h 65"/>
              <a:gd name="T6" fmla="*/ 8 w 62"/>
              <a:gd name="T7" fmla="*/ 24 h 65"/>
              <a:gd name="T8" fmla="*/ 31 w 62"/>
              <a:gd name="T9" fmla="*/ 33 h 65"/>
              <a:gd name="T10" fmla="*/ 22 w 62"/>
              <a:gd name="T11" fmla="*/ 9 h 65"/>
              <a:gd name="T12" fmla="*/ 43 w 62"/>
              <a:gd name="T13" fmla="*/ 0 h 65"/>
              <a:gd name="T14" fmla="*/ 60 w 62"/>
              <a:gd name="T15" fmla="*/ 49 h 65"/>
              <a:gd name="T16" fmla="*/ 58 w 62"/>
              <a:gd name="T17" fmla="*/ 62 h 65"/>
              <a:gd name="T18" fmla="*/ 50 w 62"/>
              <a:gd name="T1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5">
                <a:moveTo>
                  <a:pt x="50" y="65"/>
                </a:moveTo>
                <a:cubicBezTo>
                  <a:pt x="48" y="65"/>
                  <a:pt x="47" y="65"/>
                  <a:pt x="45" y="64"/>
                </a:cubicBezTo>
                <a:cubicBezTo>
                  <a:pt x="0" y="45"/>
                  <a:pt x="0" y="45"/>
                  <a:pt x="0" y="45"/>
                </a:cubicBezTo>
                <a:cubicBezTo>
                  <a:pt x="8" y="24"/>
                  <a:pt x="8" y="24"/>
                  <a:pt x="8" y="24"/>
                </a:cubicBezTo>
                <a:cubicBezTo>
                  <a:pt x="31" y="33"/>
                  <a:pt x="31" y="33"/>
                  <a:pt x="31" y="33"/>
                </a:cubicBezTo>
                <a:cubicBezTo>
                  <a:pt x="22" y="9"/>
                  <a:pt x="22" y="9"/>
                  <a:pt x="22" y="9"/>
                </a:cubicBezTo>
                <a:cubicBezTo>
                  <a:pt x="43" y="0"/>
                  <a:pt x="43" y="0"/>
                  <a:pt x="43" y="0"/>
                </a:cubicBezTo>
                <a:cubicBezTo>
                  <a:pt x="60" y="49"/>
                  <a:pt x="60" y="49"/>
                  <a:pt x="60" y="49"/>
                </a:cubicBezTo>
                <a:cubicBezTo>
                  <a:pt x="62" y="53"/>
                  <a:pt x="61" y="58"/>
                  <a:pt x="58" y="62"/>
                </a:cubicBezTo>
                <a:cubicBezTo>
                  <a:pt x="56" y="64"/>
                  <a:pt x="53" y="65"/>
                  <a:pt x="50" y="65"/>
                </a:cubicBezTo>
                <a:close/>
              </a:path>
            </a:pathLst>
          </a:custGeom>
          <a:solidFill>
            <a:schemeClr val="accent3"/>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48" name="Freeform 47"/>
          <p:cNvSpPr/>
          <p:nvPr>
            <p:custDataLst>
              <p:tags r:id="rId37"/>
            </p:custDataLst>
          </p:nvPr>
        </p:nvSpPr>
        <p:spPr bwMode="auto">
          <a:xfrm>
            <a:off x="6819938" y="2649638"/>
            <a:ext cx="112304" cy="108795"/>
          </a:xfrm>
          <a:custGeom>
            <a:avLst/>
            <a:gdLst>
              <a:gd name="T0" fmla="*/ 40 w 40"/>
              <a:gd name="T1" fmla="*/ 18 h 39"/>
              <a:gd name="T2" fmla="*/ 19 w 40"/>
              <a:gd name="T3" fmla="*/ 0 h 39"/>
              <a:gd name="T4" fmla="*/ 5 w 40"/>
              <a:gd name="T5" fmla="*/ 3 h 39"/>
              <a:gd name="T6" fmla="*/ 1 w 40"/>
              <a:gd name="T7" fmla="*/ 22 h 39"/>
              <a:gd name="T8" fmla="*/ 9 w 40"/>
              <a:gd name="T9" fmla="*/ 34 h 39"/>
              <a:gd name="T10" fmla="*/ 32 w 40"/>
              <a:gd name="T11" fmla="*/ 39 h 39"/>
              <a:gd name="T12" fmla="*/ 40 w 40"/>
              <a:gd name="T13" fmla="*/ 18 h 39"/>
            </a:gdLst>
            <a:ahLst/>
            <a:cxnLst>
              <a:cxn ang="0">
                <a:pos x="T0" y="T1"/>
              </a:cxn>
              <a:cxn ang="0">
                <a:pos x="T2" y="T3"/>
              </a:cxn>
              <a:cxn ang="0">
                <a:pos x="T4" y="T5"/>
              </a:cxn>
              <a:cxn ang="0">
                <a:pos x="T6" y="T7"/>
              </a:cxn>
              <a:cxn ang="0">
                <a:pos x="T8" y="T9"/>
              </a:cxn>
              <a:cxn ang="0">
                <a:pos x="T10" y="T11"/>
              </a:cxn>
              <a:cxn ang="0">
                <a:pos x="T12" y="T13"/>
              </a:cxn>
            </a:cxnLst>
            <a:rect l="0" t="0" r="r" b="b"/>
            <a:pathLst>
              <a:path w="40" h="39">
                <a:moveTo>
                  <a:pt x="40" y="18"/>
                </a:moveTo>
                <a:cubicBezTo>
                  <a:pt x="19" y="0"/>
                  <a:pt x="19" y="0"/>
                  <a:pt x="19" y="0"/>
                </a:cubicBezTo>
                <a:cubicBezTo>
                  <a:pt x="5" y="3"/>
                  <a:pt x="5" y="3"/>
                  <a:pt x="5" y="3"/>
                </a:cubicBezTo>
                <a:cubicBezTo>
                  <a:pt x="1" y="22"/>
                  <a:pt x="1" y="22"/>
                  <a:pt x="1" y="22"/>
                </a:cubicBezTo>
                <a:cubicBezTo>
                  <a:pt x="0" y="28"/>
                  <a:pt x="3" y="33"/>
                  <a:pt x="9" y="34"/>
                </a:cubicBezTo>
                <a:cubicBezTo>
                  <a:pt x="32" y="39"/>
                  <a:pt x="32" y="39"/>
                  <a:pt x="32" y="39"/>
                </a:cubicBezTo>
                <a:lnTo>
                  <a:pt x="40" y="18"/>
                </a:lnTo>
                <a:close/>
              </a:path>
            </a:pathLst>
          </a:custGeom>
          <a:solidFill>
            <a:schemeClr val="accent3"/>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49" name="Freeform 48"/>
          <p:cNvSpPr/>
          <p:nvPr>
            <p:custDataLst>
              <p:tags r:id="rId38"/>
            </p:custDataLst>
          </p:nvPr>
        </p:nvSpPr>
        <p:spPr bwMode="auto">
          <a:xfrm>
            <a:off x="6532158" y="2847340"/>
            <a:ext cx="86568" cy="111134"/>
          </a:xfrm>
          <a:custGeom>
            <a:avLst/>
            <a:gdLst>
              <a:gd name="T0" fmla="*/ 19 w 74"/>
              <a:gd name="T1" fmla="*/ 16 h 95"/>
              <a:gd name="T2" fmla="*/ 0 w 74"/>
              <a:gd name="T3" fmla="*/ 54 h 95"/>
              <a:gd name="T4" fmla="*/ 19 w 74"/>
              <a:gd name="T5" fmla="*/ 88 h 95"/>
              <a:gd name="T6" fmla="*/ 50 w 74"/>
              <a:gd name="T7" fmla="*/ 95 h 95"/>
              <a:gd name="T8" fmla="*/ 64 w 74"/>
              <a:gd name="T9" fmla="*/ 78 h 95"/>
              <a:gd name="T10" fmla="*/ 60 w 74"/>
              <a:gd name="T11" fmla="*/ 61 h 95"/>
              <a:gd name="T12" fmla="*/ 74 w 74"/>
              <a:gd name="T13" fmla="*/ 54 h 95"/>
              <a:gd name="T14" fmla="*/ 71 w 74"/>
              <a:gd name="T15" fmla="*/ 35 h 95"/>
              <a:gd name="T16" fmla="*/ 67 w 74"/>
              <a:gd name="T17" fmla="*/ 9 h 95"/>
              <a:gd name="T18" fmla="*/ 26 w 74"/>
              <a:gd name="T19" fmla="*/ 0 h 95"/>
              <a:gd name="T20" fmla="*/ 19 w 74"/>
              <a:gd name="T21" fmla="*/ 1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95">
                <a:moveTo>
                  <a:pt x="19" y="16"/>
                </a:moveTo>
                <a:lnTo>
                  <a:pt x="0" y="54"/>
                </a:lnTo>
                <a:lnTo>
                  <a:pt x="19" y="88"/>
                </a:lnTo>
                <a:lnTo>
                  <a:pt x="50" y="95"/>
                </a:lnTo>
                <a:lnTo>
                  <a:pt x="64" y="78"/>
                </a:lnTo>
                <a:lnTo>
                  <a:pt x="60" y="61"/>
                </a:lnTo>
                <a:lnTo>
                  <a:pt x="74" y="54"/>
                </a:lnTo>
                <a:lnTo>
                  <a:pt x="71" y="35"/>
                </a:lnTo>
                <a:lnTo>
                  <a:pt x="67" y="9"/>
                </a:lnTo>
                <a:lnTo>
                  <a:pt x="26" y="0"/>
                </a:lnTo>
                <a:lnTo>
                  <a:pt x="19" y="16"/>
                </a:lnTo>
                <a:close/>
              </a:path>
            </a:pathLst>
          </a:custGeom>
          <a:solidFill>
            <a:schemeClr val="accent3"/>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50" name="Freeform 49"/>
          <p:cNvSpPr/>
          <p:nvPr>
            <p:custDataLst>
              <p:tags r:id="rId39"/>
            </p:custDataLst>
          </p:nvPr>
        </p:nvSpPr>
        <p:spPr bwMode="auto">
          <a:xfrm>
            <a:off x="6560234" y="2914021"/>
            <a:ext cx="32756" cy="60832"/>
          </a:xfrm>
          <a:custGeom>
            <a:avLst/>
            <a:gdLst>
              <a:gd name="T0" fmla="*/ 7 w 12"/>
              <a:gd name="T1" fmla="*/ 0 h 22"/>
              <a:gd name="T2" fmla="*/ 0 w 12"/>
              <a:gd name="T3" fmla="*/ 19 h 22"/>
              <a:gd name="T4" fmla="*/ 5 w 12"/>
              <a:gd name="T5" fmla="*/ 21 h 22"/>
              <a:gd name="T6" fmla="*/ 12 w 12"/>
              <a:gd name="T7" fmla="*/ 3 h 22"/>
              <a:gd name="T8" fmla="*/ 7 w 12"/>
              <a:gd name="T9" fmla="*/ 0 h 22"/>
            </a:gdLst>
            <a:ahLst/>
            <a:cxnLst>
              <a:cxn ang="0">
                <a:pos x="T0" y="T1"/>
              </a:cxn>
              <a:cxn ang="0">
                <a:pos x="T2" y="T3"/>
              </a:cxn>
              <a:cxn ang="0">
                <a:pos x="T4" y="T5"/>
              </a:cxn>
              <a:cxn ang="0">
                <a:pos x="T6" y="T7"/>
              </a:cxn>
              <a:cxn ang="0">
                <a:pos x="T8" y="T9"/>
              </a:cxn>
            </a:cxnLst>
            <a:rect l="0" t="0" r="r" b="b"/>
            <a:pathLst>
              <a:path w="12" h="22">
                <a:moveTo>
                  <a:pt x="7" y="0"/>
                </a:moveTo>
                <a:cubicBezTo>
                  <a:pt x="7" y="0"/>
                  <a:pt x="0" y="5"/>
                  <a:pt x="0" y="19"/>
                </a:cubicBezTo>
                <a:cubicBezTo>
                  <a:pt x="1" y="21"/>
                  <a:pt x="3" y="22"/>
                  <a:pt x="5" y="21"/>
                </a:cubicBezTo>
                <a:cubicBezTo>
                  <a:pt x="5" y="21"/>
                  <a:pt x="9" y="7"/>
                  <a:pt x="12" y="3"/>
                </a:cubicBezTo>
                <a:cubicBezTo>
                  <a:pt x="12" y="3"/>
                  <a:pt x="11" y="0"/>
                  <a:pt x="7" y="0"/>
                </a:cubicBezTo>
                <a:close/>
              </a:path>
            </a:pathLst>
          </a:custGeom>
          <a:solidFill>
            <a:schemeClr val="accent5">
              <a:lumMod val="7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51" name="Freeform 50"/>
          <p:cNvSpPr/>
          <p:nvPr>
            <p:custDataLst>
              <p:tags r:id="rId40"/>
            </p:custDataLst>
          </p:nvPr>
        </p:nvSpPr>
        <p:spPr bwMode="auto">
          <a:xfrm>
            <a:off x="6775484" y="3447467"/>
            <a:ext cx="100606" cy="74869"/>
          </a:xfrm>
          <a:custGeom>
            <a:avLst/>
            <a:gdLst>
              <a:gd name="T0" fmla="*/ 77 w 86"/>
              <a:gd name="T1" fmla="*/ 57 h 64"/>
              <a:gd name="T2" fmla="*/ 86 w 86"/>
              <a:gd name="T3" fmla="*/ 14 h 64"/>
              <a:gd name="T4" fmla="*/ 12 w 86"/>
              <a:gd name="T5" fmla="*/ 0 h 64"/>
              <a:gd name="T6" fmla="*/ 0 w 86"/>
              <a:gd name="T7" fmla="*/ 45 h 64"/>
              <a:gd name="T8" fmla="*/ 29 w 86"/>
              <a:gd name="T9" fmla="*/ 62 h 64"/>
              <a:gd name="T10" fmla="*/ 62 w 86"/>
              <a:gd name="T11" fmla="*/ 64 h 64"/>
              <a:gd name="T12" fmla="*/ 77 w 86"/>
              <a:gd name="T13" fmla="*/ 57 h 64"/>
            </a:gdLst>
            <a:ahLst/>
            <a:cxnLst>
              <a:cxn ang="0">
                <a:pos x="T0" y="T1"/>
              </a:cxn>
              <a:cxn ang="0">
                <a:pos x="T2" y="T3"/>
              </a:cxn>
              <a:cxn ang="0">
                <a:pos x="T4" y="T5"/>
              </a:cxn>
              <a:cxn ang="0">
                <a:pos x="T6" y="T7"/>
              </a:cxn>
              <a:cxn ang="0">
                <a:pos x="T8" y="T9"/>
              </a:cxn>
              <a:cxn ang="0">
                <a:pos x="T10" y="T11"/>
              </a:cxn>
              <a:cxn ang="0">
                <a:pos x="T12" y="T13"/>
              </a:cxn>
            </a:cxnLst>
            <a:rect l="0" t="0" r="r" b="b"/>
            <a:pathLst>
              <a:path w="86" h="64">
                <a:moveTo>
                  <a:pt x="77" y="57"/>
                </a:moveTo>
                <a:lnTo>
                  <a:pt x="86" y="14"/>
                </a:lnTo>
                <a:lnTo>
                  <a:pt x="12" y="0"/>
                </a:lnTo>
                <a:lnTo>
                  <a:pt x="0" y="45"/>
                </a:lnTo>
                <a:lnTo>
                  <a:pt x="29" y="62"/>
                </a:lnTo>
                <a:lnTo>
                  <a:pt x="62" y="64"/>
                </a:lnTo>
                <a:lnTo>
                  <a:pt x="77" y="57"/>
                </a:lnTo>
                <a:close/>
              </a:path>
            </a:pathLst>
          </a:custGeom>
          <a:solidFill>
            <a:schemeClr val="accent4">
              <a:lumMod val="80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cxnSp>
        <p:nvCxnSpPr>
          <p:cNvPr id="77" name="直接连接符 76"/>
          <p:cNvCxnSpPr/>
          <p:nvPr>
            <p:custDataLst>
              <p:tags r:id="rId41"/>
            </p:custDataLst>
          </p:nvPr>
        </p:nvCxnSpPr>
        <p:spPr>
          <a:xfrm>
            <a:off x="3763041" y="2847340"/>
            <a:ext cx="1101481" cy="5051"/>
          </a:xfrm>
          <a:prstGeom prst="line">
            <a:avLst/>
          </a:prstGeom>
          <a:ln w="38100">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custDataLst>
              <p:tags r:id="rId42"/>
            </p:custDataLst>
          </p:nvPr>
        </p:nvCxnSpPr>
        <p:spPr>
          <a:xfrm>
            <a:off x="7440941" y="2840122"/>
            <a:ext cx="1101481" cy="5051"/>
          </a:xfrm>
          <a:prstGeom prst="line">
            <a:avLst/>
          </a:prstGeom>
          <a:ln w="38100">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86" name="Oval 5"/>
          <p:cNvSpPr>
            <a:spLocks noChangeArrowheads="1"/>
          </p:cNvSpPr>
          <p:nvPr>
            <p:custDataLst>
              <p:tags r:id="rId43"/>
            </p:custDataLst>
          </p:nvPr>
        </p:nvSpPr>
        <p:spPr bwMode="auto">
          <a:xfrm>
            <a:off x="2876045" y="2398216"/>
            <a:ext cx="875298" cy="875297"/>
          </a:xfrm>
          <a:prstGeom prst="ellipse">
            <a:avLst/>
          </a:prstGeom>
          <a:solidFill>
            <a:schemeClr val="accent5"/>
          </a:solidFill>
          <a:ln>
            <a:noFill/>
          </a:ln>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87" name="Oval 5"/>
          <p:cNvSpPr>
            <a:spLocks noChangeArrowheads="1"/>
          </p:cNvSpPr>
          <p:nvPr>
            <p:custDataLst>
              <p:tags r:id="rId44"/>
            </p:custDataLst>
          </p:nvPr>
        </p:nvSpPr>
        <p:spPr bwMode="auto">
          <a:xfrm>
            <a:off x="8542421" y="2442447"/>
            <a:ext cx="875298" cy="875297"/>
          </a:xfrm>
          <a:prstGeom prst="ellipse">
            <a:avLst/>
          </a:prstGeom>
          <a:solidFill>
            <a:schemeClr val="accent5"/>
          </a:solidFill>
          <a:ln>
            <a:noFill/>
          </a:ln>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90" name="Freeform 5"/>
          <p:cNvSpPr/>
          <p:nvPr>
            <p:custDataLst>
              <p:tags r:id="rId45"/>
            </p:custDataLst>
          </p:nvPr>
        </p:nvSpPr>
        <p:spPr bwMode="auto">
          <a:xfrm>
            <a:off x="5676673" y="2461098"/>
            <a:ext cx="280762" cy="474954"/>
          </a:xfrm>
          <a:custGeom>
            <a:avLst/>
            <a:gdLst>
              <a:gd name="T0" fmla="*/ 83 w 101"/>
              <a:gd name="T1" fmla="*/ 0 h 171"/>
              <a:gd name="T2" fmla="*/ 18 w 101"/>
              <a:gd name="T3" fmla="*/ 0 h 171"/>
              <a:gd name="T4" fmla="*/ 0 w 101"/>
              <a:gd name="T5" fmla="*/ 18 h 171"/>
              <a:gd name="T6" fmla="*/ 0 w 101"/>
              <a:gd name="T7" fmla="*/ 154 h 171"/>
              <a:gd name="T8" fmla="*/ 18 w 101"/>
              <a:gd name="T9" fmla="*/ 171 h 171"/>
              <a:gd name="T10" fmla="*/ 62 w 101"/>
              <a:gd name="T11" fmla="*/ 171 h 171"/>
              <a:gd name="T12" fmla="*/ 101 w 101"/>
              <a:gd name="T13" fmla="*/ 133 h 171"/>
              <a:gd name="T14" fmla="*/ 101 w 101"/>
              <a:gd name="T15" fmla="*/ 18 h 171"/>
              <a:gd name="T16" fmla="*/ 83 w 101"/>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71">
                <a:moveTo>
                  <a:pt x="83" y="0"/>
                </a:moveTo>
                <a:cubicBezTo>
                  <a:pt x="18" y="0"/>
                  <a:pt x="18" y="0"/>
                  <a:pt x="18" y="0"/>
                </a:cubicBezTo>
                <a:cubicBezTo>
                  <a:pt x="8" y="0"/>
                  <a:pt x="0" y="8"/>
                  <a:pt x="0" y="18"/>
                </a:cubicBezTo>
                <a:cubicBezTo>
                  <a:pt x="0" y="154"/>
                  <a:pt x="0" y="154"/>
                  <a:pt x="0" y="154"/>
                </a:cubicBezTo>
                <a:cubicBezTo>
                  <a:pt x="0" y="163"/>
                  <a:pt x="8" y="171"/>
                  <a:pt x="18" y="171"/>
                </a:cubicBezTo>
                <a:cubicBezTo>
                  <a:pt x="62" y="171"/>
                  <a:pt x="62" y="171"/>
                  <a:pt x="62" y="171"/>
                </a:cubicBezTo>
                <a:cubicBezTo>
                  <a:pt x="84" y="171"/>
                  <a:pt x="101" y="154"/>
                  <a:pt x="101" y="133"/>
                </a:cubicBezTo>
                <a:cubicBezTo>
                  <a:pt x="101" y="18"/>
                  <a:pt x="101" y="18"/>
                  <a:pt x="101" y="18"/>
                </a:cubicBezTo>
                <a:cubicBezTo>
                  <a:pt x="101" y="8"/>
                  <a:pt x="93" y="0"/>
                  <a:pt x="83" y="0"/>
                </a:cubicBezTo>
                <a:close/>
              </a:path>
            </a:pathLst>
          </a:custGeom>
          <a:solidFill>
            <a:schemeClr val="accent4">
              <a:lumMod val="80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91" name="Freeform 6"/>
          <p:cNvSpPr/>
          <p:nvPr>
            <p:custDataLst>
              <p:tags r:id="rId46"/>
            </p:custDataLst>
          </p:nvPr>
        </p:nvSpPr>
        <p:spPr bwMode="auto">
          <a:xfrm>
            <a:off x="5533952" y="2038787"/>
            <a:ext cx="415294" cy="513559"/>
          </a:xfrm>
          <a:custGeom>
            <a:avLst/>
            <a:gdLst>
              <a:gd name="T0" fmla="*/ 149 w 149"/>
              <a:gd name="T1" fmla="*/ 100 h 185"/>
              <a:gd name="T2" fmla="*/ 75 w 149"/>
              <a:gd name="T3" fmla="*/ 14 h 185"/>
              <a:gd name="T4" fmla="*/ 1 w 149"/>
              <a:gd name="T5" fmla="*/ 55 h 185"/>
              <a:gd name="T6" fmla="*/ 75 w 149"/>
              <a:gd name="T7" fmla="*/ 185 h 185"/>
              <a:gd name="T8" fmla="*/ 149 w 149"/>
              <a:gd name="T9" fmla="*/ 100 h 185"/>
            </a:gdLst>
            <a:ahLst/>
            <a:cxnLst>
              <a:cxn ang="0">
                <a:pos x="T0" y="T1"/>
              </a:cxn>
              <a:cxn ang="0">
                <a:pos x="T2" y="T3"/>
              </a:cxn>
              <a:cxn ang="0">
                <a:pos x="T4" y="T5"/>
              </a:cxn>
              <a:cxn ang="0">
                <a:pos x="T6" y="T7"/>
              </a:cxn>
              <a:cxn ang="0">
                <a:pos x="T8" y="T9"/>
              </a:cxn>
            </a:cxnLst>
            <a:rect l="0" t="0" r="r" b="b"/>
            <a:pathLst>
              <a:path w="149" h="185">
                <a:moveTo>
                  <a:pt x="149" y="100"/>
                </a:moveTo>
                <a:cubicBezTo>
                  <a:pt x="149" y="53"/>
                  <a:pt x="115" y="14"/>
                  <a:pt x="75" y="14"/>
                </a:cubicBezTo>
                <a:cubicBezTo>
                  <a:pt x="34" y="14"/>
                  <a:pt x="0" y="0"/>
                  <a:pt x="1" y="55"/>
                </a:cubicBezTo>
                <a:cubicBezTo>
                  <a:pt x="1" y="102"/>
                  <a:pt x="34" y="185"/>
                  <a:pt x="75" y="185"/>
                </a:cubicBezTo>
                <a:cubicBezTo>
                  <a:pt x="115" y="185"/>
                  <a:pt x="149" y="147"/>
                  <a:pt x="149" y="100"/>
                </a:cubicBezTo>
                <a:close/>
              </a:path>
            </a:pathLst>
          </a:custGeom>
          <a:solidFill>
            <a:schemeClr val="accent6">
              <a:lumMod val="7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92" name="Freeform 7"/>
          <p:cNvSpPr/>
          <p:nvPr>
            <p:custDataLst>
              <p:tags r:id="rId47"/>
            </p:custDataLst>
          </p:nvPr>
        </p:nvSpPr>
        <p:spPr bwMode="auto">
          <a:xfrm>
            <a:off x="5626370" y="2272755"/>
            <a:ext cx="250346" cy="279591"/>
          </a:xfrm>
          <a:custGeom>
            <a:avLst/>
            <a:gdLst>
              <a:gd name="T0" fmla="*/ 42 w 90"/>
              <a:gd name="T1" fmla="*/ 101 h 101"/>
              <a:gd name="T2" fmla="*/ 90 w 90"/>
              <a:gd name="T3" fmla="*/ 80 h 101"/>
              <a:gd name="T4" fmla="*/ 87 w 90"/>
              <a:gd name="T5" fmla="*/ 76 h 101"/>
              <a:gd name="T6" fmla="*/ 77 w 90"/>
              <a:gd name="T7" fmla="*/ 45 h 101"/>
              <a:gd name="T8" fmla="*/ 75 w 90"/>
              <a:gd name="T9" fmla="*/ 17 h 101"/>
              <a:gd name="T10" fmla="*/ 64 w 90"/>
              <a:gd name="T11" fmla="*/ 8 h 101"/>
              <a:gd name="T12" fmla="*/ 40 w 90"/>
              <a:gd name="T13" fmla="*/ 0 h 101"/>
              <a:gd name="T14" fmla="*/ 14 w 90"/>
              <a:gd name="T15" fmla="*/ 4 h 101"/>
              <a:gd name="T16" fmla="*/ 6 w 90"/>
              <a:gd name="T17" fmla="*/ 10 h 101"/>
              <a:gd name="T18" fmla="*/ 0 w 90"/>
              <a:gd name="T19" fmla="*/ 10 h 101"/>
              <a:gd name="T20" fmla="*/ 9 w 90"/>
              <a:gd name="T21" fmla="*/ 66 h 101"/>
              <a:gd name="T22" fmla="*/ 30 w 90"/>
              <a:gd name="T23" fmla="*/ 99 h 101"/>
              <a:gd name="T24" fmla="*/ 42 w 90"/>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01">
                <a:moveTo>
                  <a:pt x="42" y="101"/>
                </a:moveTo>
                <a:cubicBezTo>
                  <a:pt x="60" y="101"/>
                  <a:pt x="77" y="93"/>
                  <a:pt x="90" y="80"/>
                </a:cubicBezTo>
                <a:cubicBezTo>
                  <a:pt x="89" y="79"/>
                  <a:pt x="88" y="77"/>
                  <a:pt x="87" y="76"/>
                </a:cubicBezTo>
                <a:cubicBezTo>
                  <a:pt x="82" y="66"/>
                  <a:pt x="79" y="56"/>
                  <a:pt x="77" y="45"/>
                </a:cubicBezTo>
                <a:cubicBezTo>
                  <a:pt x="76" y="36"/>
                  <a:pt x="79" y="25"/>
                  <a:pt x="75" y="17"/>
                </a:cubicBezTo>
                <a:cubicBezTo>
                  <a:pt x="73" y="13"/>
                  <a:pt x="67" y="10"/>
                  <a:pt x="64" y="8"/>
                </a:cubicBezTo>
                <a:cubicBezTo>
                  <a:pt x="57" y="3"/>
                  <a:pt x="49" y="0"/>
                  <a:pt x="40" y="0"/>
                </a:cubicBezTo>
                <a:cubicBezTo>
                  <a:pt x="31" y="0"/>
                  <a:pt x="22" y="0"/>
                  <a:pt x="14" y="4"/>
                </a:cubicBezTo>
                <a:cubicBezTo>
                  <a:pt x="11" y="5"/>
                  <a:pt x="8" y="8"/>
                  <a:pt x="6" y="10"/>
                </a:cubicBezTo>
                <a:cubicBezTo>
                  <a:pt x="0" y="10"/>
                  <a:pt x="0" y="10"/>
                  <a:pt x="0" y="10"/>
                </a:cubicBezTo>
                <a:cubicBezTo>
                  <a:pt x="0" y="29"/>
                  <a:pt x="1" y="48"/>
                  <a:pt x="9" y="66"/>
                </a:cubicBezTo>
                <a:cubicBezTo>
                  <a:pt x="15" y="78"/>
                  <a:pt x="22" y="89"/>
                  <a:pt x="30" y="99"/>
                </a:cubicBezTo>
                <a:cubicBezTo>
                  <a:pt x="34" y="101"/>
                  <a:pt x="38" y="101"/>
                  <a:pt x="42" y="101"/>
                </a:cubicBezTo>
                <a:close/>
              </a:path>
            </a:pathLst>
          </a:custGeom>
          <a:solidFill>
            <a:srgbClr val="3D2100"/>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93" name="Freeform 8"/>
          <p:cNvSpPr/>
          <p:nvPr>
            <p:custDataLst>
              <p:tags r:id="rId48"/>
            </p:custDataLst>
          </p:nvPr>
        </p:nvSpPr>
        <p:spPr bwMode="auto">
          <a:xfrm>
            <a:off x="5717617" y="2452910"/>
            <a:ext cx="70190" cy="88907"/>
          </a:xfrm>
          <a:custGeom>
            <a:avLst/>
            <a:gdLst>
              <a:gd name="T0" fmla="*/ 13 w 25"/>
              <a:gd name="T1" fmla="*/ 32 h 32"/>
              <a:gd name="T2" fmla="*/ 13 w 25"/>
              <a:gd name="T3" fmla="*/ 32 h 32"/>
              <a:gd name="T4" fmla="*/ 0 w 25"/>
              <a:gd name="T5" fmla="*/ 20 h 32"/>
              <a:gd name="T6" fmla="*/ 0 w 25"/>
              <a:gd name="T7" fmla="*/ 0 h 32"/>
              <a:gd name="T8" fmla="*/ 25 w 25"/>
              <a:gd name="T9" fmla="*/ 0 h 32"/>
              <a:gd name="T10" fmla="*/ 25 w 25"/>
              <a:gd name="T11" fmla="*/ 20 h 32"/>
              <a:gd name="T12" fmla="*/ 13 w 25"/>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5" h="32">
                <a:moveTo>
                  <a:pt x="13" y="32"/>
                </a:moveTo>
                <a:cubicBezTo>
                  <a:pt x="13" y="32"/>
                  <a:pt x="13" y="32"/>
                  <a:pt x="13" y="32"/>
                </a:cubicBezTo>
                <a:cubicBezTo>
                  <a:pt x="6" y="32"/>
                  <a:pt x="0" y="26"/>
                  <a:pt x="0" y="20"/>
                </a:cubicBezTo>
                <a:cubicBezTo>
                  <a:pt x="0" y="0"/>
                  <a:pt x="0" y="0"/>
                  <a:pt x="0" y="0"/>
                </a:cubicBezTo>
                <a:cubicBezTo>
                  <a:pt x="25" y="0"/>
                  <a:pt x="25" y="0"/>
                  <a:pt x="25" y="0"/>
                </a:cubicBezTo>
                <a:cubicBezTo>
                  <a:pt x="25" y="20"/>
                  <a:pt x="25" y="20"/>
                  <a:pt x="25" y="20"/>
                </a:cubicBezTo>
                <a:cubicBezTo>
                  <a:pt x="25" y="26"/>
                  <a:pt x="20" y="32"/>
                  <a:pt x="13" y="32"/>
                </a:cubicBezTo>
                <a:close/>
              </a:path>
            </a:pathLst>
          </a:custGeom>
          <a:solidFill>
            <a:schemeClr val="accent3"/>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94" name="Freeform 9"/>
          <p:cNvSpPr/>
          <p:nvPr>
            <p:custDataLst>
              <p:tags r:id="rId49"/>
            </p:custDataLst>
          </p:nvPr>
        </p:nvSpPr>
        <p:spPr bwMode="auto">
          <a:xfrm>
            <a:off x="5707088" y="3279986"/>
            <a:ext cx="97097" cy="186004"/>
          </a:xfrm>
          <a:custGeom>
            <a:avLst/>
            <a:gdLst>
              <a:gd name="T0" fmla="*/ 27 w 35"/>
              <a:gd name="T1" fmla="*/ 0 h 67"/>
              <a:gd name="T2" fmla="*/ 27 w 35"/>
              <a:gd name="T3" fmla="*/ 0 h 67"/>
              <a:gd name="T4" fmla="*/ 35 w 35"/>
              <a:gd name="T5" fmla="*/ 25 h 67"/>
              <a:gd name="T6" fmla="*/ 31 w 35"/>
              <a:gd name="T7" fmla="*/ 49 h 67"/>
              <a:gd name="T8" fmla="*/ 19 w 35"/>
              <a:gd name="T9" fmla="*/ 66 h 67"/>
              <a:gd name="T10" fmla="*/ 7 w 35"/>
              <a:gd name="T11" fmla="*/ 61 h 67"/>
              <a:gd name="T12" fmla="*/ 3 w 35"/>
              <a:gd name="T13" fmla="*/ 17 h 67"/>
              <a:gd name="T14" fmla="*/ 21 w 35"/>
              <a:gd name="T15" fmla="*/ 1 h 67"/>
              <a:gd name="T16" fmla="*/ 27 w 35"/>
              <a:gd name="T1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67">
                <a:moveTo>
                  <a:pt x="27" y="0"/>
                </a:moveTo>
                <a:cubicBezTo>
                  <a:pt x="27" y="0"/>
                  <a:pt x="27" y="0"/>
                  <a:pt x="27" y="0"/>
                </a:cubicBezTo>
                <a:cubicBezTo>
                  <a:pt x="35" y="4"/>
                  <a:pt x="35" y="17"/>
                  <a:pt x="35" y="25"/>
                </a:cubicBezTo>
                <a:cubicBezTo>
                  <a:pt x="35" y="33"/>
                  <a:pt x="34" y="41"/>
                  <a:pt x="31" y="49"/>
                </a:cubicBezTo>
                <a:cubicBezTo>
                  <a:pt x="29" y="55"/>
                  <a:pt x="27" y="65"/>
                  <a:pt x="19" y="66"/>
                </a:cubicBezTo>
                <a:cubicBezTo>
                  <a:pt x="13" y="67"/>
                  <a:pt x="10" y="67"/>
                  <a:pt x="7" y="61"/>
                </a:cubicBezTo>
                <a:cubicBezTo>
                  <a:pt x="1" y="51"/>
                  <a:pt x="0" y="28"/>
                  <a:pt x="3" y="17"/>
                </a:cubicBezTo>
                <a:cubicBezTo>
                  <a:pt x="6" y="8"/>
                  <a:pt x="12" y="4"/>
                  <a:pt x="21" y="1"/>
                </a:cubicBezTo>
                <a:cubicBezTo>
                  <a:pt x="23" y="0"/>
                  <a:pt x="25" y="1"/>
                  <a:pt x="27" y="0"/>
                </a:cubicBezTo>
                <a:close/>
              </a:path>
            </a:pathLst>
          </a:custGeom>
          <a:solidFill>
            <a:schemeClr val="accent1"/>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95" name="Freeform 10"/>
          <p:cNvSpPr/>
          <p:nvPr>
            <p:custDataLst>
              <p:tags r:id="rId50"/>
            </p:custDataLst>
          </p:nvPr>
        </p:nvSpPr>
        <p:spPr bwMode="auto">
          <a:xfrm>
            <a:off x="5860338" y="2286793"/>
            <a:ext cx="32756" cy="79548"/>
          </a:xfrm>
          <a:custGeom>
            <a:avLst/>
            <a:gdLst>
              <a:gd name="T0" fmla="*/ 0 w 12"/>
              <a:gd name="T1" fmla="*/ 4 h 29"/>
              <a:gd name="T2" fmla="*/ 0 w 12"/>
              <a:gd name="T3" fmla="*/ 27 h 29"/>
              <a:gd name="T4" fmla="*/ 9 w 12"/>
              <a:gd name="T5" fmla="*/ 24 h 29"/>
              <a:gd name="T6" fmla="*/ 12 w 12"/>
              <a:gd name="T7" fmla="*/ 8 h 29"/>
              <a:gd name="T8" fmla="*/ 4 w 12"/>
              <a:gd name="T9" fmla="*/ 2 h 29"/>
              <a:gd name="T10" fmla="*/ 0 w 12"/>
              <a:gd name="T11" fmla="*/ 4 h 29"/>
            </a:gdLst>
            <a:ahLst/>
            <a:cxnLst>
              <a:cxn ang="0">
                <a:pos x="T0" y="T1"/>
              </a:cxn>
              <a:cxn ang="0">
                <a:pos x="T2" y="T3"/>
              </a:cxn>
              <a:cxn ang="0">
                <a:pos x="T4" y="T5"/>
              </a:cxn>
              <a:cxn ang="0">
                <a:pos x="T6" y="T7"/>
              </a:cxn>
              <a:cxn ang="0">
                <a:pos x="T8" y="T9"/>
              </a:cxn>
              <a:cxn ang="0">
                <a:pos x="T10" y="T11"/>
              </a:cxn>
            </a:cxnLst>
            <a:rect l="0" t="0" r="r" b="b"/>
            <a:pathLst>
              <a:path w="12" h="29">
                <a:moveTo>
                  <a:pt x="0" y="4"/>
                </a:moveTo>
                <a:cubicBezTo>
                  <a:pt x="0" y="27"/>
                  <a:pt x="0" y="27"/>
                  <a:pt x="0" y="27"/>
                </a:cubicBezTo>
                <a:cubicBezTo>
                  <a:pt x="0" y="27"/>
                  <a:pt x="7" y="29"/>
                  <a:pt x="9" y="24"/>
                </a:cubicBezTo>
                <a:cubicBezTo>
                  <a:pt x="10" y="21"/>
                  <a:pt x="11" y="14"/>
                  <a:pt x="12" y="8"/>
                </a:cubicBezTo>
                <a:cubicBezTo>
                  <a:pt x="12" y="4"/>
                  <a:pt x="8" y="0"/>
                  <a:pt x="4" y="2"/>
                </a:cubicBezTo>
                <a:lnTo>
                  <a:pt x="0" y="4"/>
                </a:lnTo>
                <a:close/>
              </a:path>
            </a:pathLst>
          </a:custGeom>
          <a:solidFill>
            <a:schemeClr val="accent3"/>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96" name="Freeform 11"/>
          <p:cNvSpPr/>
          <p:nvPr>
            <p:custDataLst>
              <p:tags r:id="rId51"/>
            </p:custDataLst>
          </p:nvPr>
        </p:nvSpPr>
        <p:spPr bwMode="auto">
          <a:xfrm>
            <a:off x="5898943" y="2197885"/>
            <a:ext cx="326386" cy="398914"/>
          </a:xfrm>
          <a:custGeom>
            <a:avLst/>
            <a:gdLst>
              <a:gd name="T0" fmla="*/ 3 w 279"/>
              <a:gd name="T1" fmla="*/ 341 h 341"/>
              <a:gd name="T2" fmla="*/ 0 w 279"/>
              <a:gd name="T3" fmla="*/ 246 h 341"/>
              <a:gd name="T4" fmla="*/ 236 w 279"/>
              <a:gd name="T5" fmla="*/ 0 h 341"/>
              <a:gd name="T6" fmla="*/ 279 w 279"/>
              <a:gd name="T7" fmla="*/ 40 h 341"/>
              <a:gd name="T8" fmla="*/ 3 w 279"/>
              <a:gd name="T9" fmla="*/ 341 h 341"/>
            </a:gdLst>
            <a:ahLst/>
            <a:cxnLst>
              <a:cxn ang="0">
                <a:pos x="T0" y="T1"/>
              </a:cxn>
              <a:cxn ang="0">
                <a:pos x="T2" y="T3"/>
              </a:cxn>
              <a:cxn ang="0">
                <a:pos x="T4" y="T5"/>
              </a:cxn>
              <a:cxn ang="0">
                <a:pos x="T6" y="T7"/>
              </a:cxn>
              <a:cxn ang="0">
                <a:pos x="T8" y="T9"/>
              </a:cxn>
            </a:cxnLst>
            <a:rect l="0" t="0" r="r" b="b"/>
            <a:pathLst>
              <a:path w="279" h="341">
                <a:moveTo>
                  <a:pt x="3" y="341"/>
                </a:moveTo>
                <a:lnTo>
                  <a:pt x="0" y="246"/>
                </a:lnTo>
                <a:lnTo>
                  <a:pt x="236" y="0"/>
                </a:lnTo>
                <a:lnTo>
                  <a:pt x="279" y="40"/>
                </a:lnTo>
                <a:lnTo>
                  <a:pt x="3" y="341"/>
                </a:lnTo>
                <a:close/>
              </a:path>
            </a:pathLst>
          </a:custGeom>
          <a:solidFill>
            <a:schemeClr val="accent3"/>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97" name="Freeform 12"/>
          <p:cNvSpPr/>
          <p:nvPr>
            <p:custDataLst>
              <p:tags r:id="rId52"/>
            </p:custDataLst>
          </p:nvPr>
        </p:nvSpPr>
        <p:spPr bwMode="auto">
          <a:xfrm>
            <a:off x="5294135" y="2197885"/>
            <a:ext cx="326386" cy="404764"/>
          </a:xfrm>
          <a:custGeom>
            <a:avLst/>
            <a:gdLst>
              <a:gd name="T0" fmla="*/ 279 w 279"/>
              <a:gd name="T1" fmla="*/ 346 h 346"/>
              <a:gd name="T2" fmla="*/ 279 w 279"/>
              <a:gd name="T3" fmla="*/ 246 h 346"/>
              <a:gd name="T4" fmla="*/ 41 w 279"/>
              <a:gd name="T5" fmla="*/ 0 h 346"/>
              <a:gd name="T6" fmla="*/ 0 w 279"/>
              <a:gd name="T7" fmla="*/ 40 h 346"/>
              <a:gd name="T8" fmla="*/ 279 w 279"/>
              <a:gd name="T9" fmla="*/ 346 h 346"/>
            </a:gdLst>
            <a:ahLst/>
            <a:cxnLst>
              <a:cxn ang="0">
                <a:pos x="T0" y="T1"/>
              </a:cxn>
              <a:cxn ang="0">
                <a:pos x="T2" y="T3"/>
              </a:cxn>
              <a:cxn ang="0">
                <a:pos x="T4" y="T5"/>
              </a:cxn>
              <a:cxn ang="0">
                <a:pos x="T6" y="T7"/>
              </a:cxn>
              <a:cxn ang="0">
                <a:pos x="T8" y="T9"/>
              </a:cxn>
            </a:cxnLst>
            <a:rect l="0" t="0" r="r" b="b"/>
            <a:pathLst>
              <a:path w="279" h="346">
                <a:moveTo>
                  <a:pt x="279" y="346"/>
                </a:moveTo>
                <a:lnTo>
                  <a:pt x="279" y="246"/>
                </a:lnTo>
                <a:lnTo>
                  <a:pt x="41" y="0"/>
                </a:lnTo>
                <a:lnTo>
                  <a:pt x="0" y="40"/>
                </a:lnTo>
                <a:lnTo>
                  <a:pt x="279" y="346"/>
                </a:lnTo>
                <a:close/>
              </a:path>
            </a:pathLst>
          </a:custGeom>
          <a:solidFill>
            <a:schemeClr val="accent3"/>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98" name="Freeform 13"/>
          <p:cNvSpPr/>
          <p:nvPr>
            <p:custDataLst>
              <p:tags r:id="rId53"/>
            </p:custDataLst>
          </p:nvPr>
        </p:nvSpPr>
        <p:spPr bwMode="auto">
          <a:xfrm>
            <a:off x="5570217" y="2891599"/>
            <a:ext cx="225779" cy="463256"/>
          </a:xfrm>
          <a:custGeom>
            <a:avLst/>
            <a:gdLst>
              <a:gd name="T0" fmla="*/ 63 w 81"/>
              <a:gd name="T1" fmla="*/ 167 h 167"/>
              <a:gd name="T2" fmla="*/ 55 w 81"/>
              <a:gd name="T3" fmla="*/ 165 h 167"/>
              <a:gd name="T4" fmla="*/ 9 w 81"/>
              <a:gd name="T5" fmla="*/ 137 h 167"/>
              <a:gd name="T6" fmla="*/ 1 w 81"/>
              <a:gd name="T7" fmla="*/ 120 h 167"/>
              <a:gd name="T8" fmla="*/ 22 w 81"/>
              <a:gd name="T9" fmla="*/ 14 h 167"/>
              <a:gd name="T10" fmla="*/ 41 w 81"/>
              <a:gd name="T11" fmla="*/ 1 h 167"/>
              <a:gd name="T12" fmla="*/ 53 w 81"/>
              <a:gd name="T13" fmla="*/ 20 h 167"/>
              <a:gd name="T14" fmla="*/ 34 w 81"/>
              <a:gd name="T15" fmla="*/ 116 h 167"/>
              <a:gd name="T16" fmla="*/ 71 w 81"/>
              <a:gd name="T17" fmla="*/ 138 h 167"/>
              <a:gd name="T18" fmla="*/ 77 w 81"/>
              <a:gd name="T19" fmla="*/ 159 h 167"/>
              <a:gd name="T20" fmla="*/ 63 w 81"/>
              <a:gd name="T21"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67">
                <a:moveTo>
                  <a:pt x="63" y="167"/>
                </a:moveTo>
                <a:cubicBezTo>
                  <a:pt x="60" y="167"/>
                  <a:pt x="58" y="166"/>
                  <a:pt x="55" y="165"/>
                </a:cubicBezTo>
                <a:cubicBezTo>
                  <a:pt x="9" y="137"/>
                  <a:pt x="9" y="137"/>
                  <a:pt x="9" y="137"/>
                </a:cubicBezTo>
                <a:cubicBezTo>
                  <a:pt x="3" y="133"/>
                  <a:pt x="0" y="127"/>
                  <a:pt x="1" y="120"/>
                </a:cubicBezTo>
                <a:cubicBezTo>
                  <a:pt x="22" y="14"/>
                  <a:pt x="22" y="14"/>
                  <a:pt x="22" y="14"/>
                </a:cubicBezTo>
                <a:cubicBezTo>
                  <a:pt x="24" y="5"/>
                  <a:pt x="32" y="0"/>
                  <a:pt x="41" y="1"/>
                </a:cubicBezTo>
                <a:cubicBezTo>
                  <a:pt x="49" y="3"/>
                  <a:pt x="55" y="11"/>
                  <a:pt x="53" y="20"/>
                </a:cubicBezTo>
                <a:cubicBezTo>
                  <a:pt x="34" y="116"/>
                  <a:pt x="34" y="116"/>
                  <a:pt x="34" y="116"/>
                </a:cubicBezTo>
                <a:cubicBezTo>
                  <a:pt x="71" y="138"/>
                  <a:pt x="71" y="138"/>
                  <a:pt x="71" y="138"/>
                </a:cubicBezTo>
                <a:cubicBezTo>
                  <a:pt x="79" y="142"/>
                  <a:pt x="81" y="152"/>
                  <a:pt x="77" y="159"/>
                </a:cubicBezTo>
                <a:cubicBezTo>
                  <a:pt x="74" y="164"/>
                  <a:pt x="69" y="167"/>
                  <a:pt x="63" y="167"/>
                </a:cubicBezTo>
                <a:close/>
              </a:path>
            </a:pathLst>
          </a:custGeom>
          <a:solidFill>
            <a:schemeClr val="accent3"/>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99" name="Freeform 14"/>
          <p:cNvSpPr/>
          <p:nvPr>
            <p:custDataLst>
              <p:tags r:id="rId54"/>
            </p:custDataLst>
          </p:nvPr>
        </p:nvSpPr>
        <p:spPr bwMode="auto">
          <a:xfrm>
            <a:off x="5818223" y="2875221"/>
            <a:ext cx="100607" cy="691375"/>
          </a:xfrm>
          <a:custGeom>
            <a:avLst/>
            <a:gdLst>
              <a:gd name="T0" fmla="*/ 21 w 36"/>
              <a:gd name="T1" fmla="*/ 249 h 249"/>
              <a:gd name="T2" fmla="*/ 5 w 36"/>
              <a:gd name="T3" fmla="*/ 234 h 249"/>
              <a:gd name="T4" fmla="*/ 0 w 36"/>
              <a:gd name="T5" fmla="*/ 16 h 249"/>
              <a:gd name="T6" fmla="*/ 16 w 36"/>
              <a:gd name="T7" fmla="*/ 0 h 249"/>
              <a:gd name="T8" fmla="*/ 32 w 36"/>
              <a:gd name="T9" fmla="*/ 15 h 249"/>
              <a:gd name="T10" fmla="*/ 36 w 36"/>
              <a:gd name="T11" fmla="*/ 233 h 249"/>
              <a:gd name="T12" fmla="*/ 21 w 36"/>
              <a:gd name="T13" fmla="*/ 249 h 249"/>
              <a:gd name="T14" fmla="*/ 21 w 36"/>
              <a:gd name="T15" fmla="*/ 249 h 2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49">
                <a:moveTo>
                  <a:pt x="21" y="249"/>
                </a:moveTo>
                <a:cubicBezTo>
                  <a:pt x="12" y="249"/>
                  <a:pt x="5" y="243"/>
                  <a:pt x="5" y="234"/>
                </a:cubicBezTo>
                <a:cubicBezTo>
                  <a:pt x="0" y="16"/>
                  <a:pt x="0" y="16"/>
                  <a:pt x="0" y="16"/>
                </a:cubicBezTo>
                <a:cubicBezTo>
                  <a:pt x="0" y="7"/>
                  <a:pt x="7" y="0"/>
                  <a:pt x="16" y="0"/>
                </a:cubicBezTo>
                <a:cubicBezTo>
                  <a:pt x="24" y="0"/>
                  <a:pt x="31" y="7"/>
                  <a:pt x="32" y="15"/>
                </a:cubicBezTo>
                <a:cubicBezTo>
                  <a:pt x="36" y="233"/>
                  <a:pt x="36" y="233"/>
                  <a:pt x="36" y="233"/>
                </a:cubicBezTo>
                <a:cubicBezTo>
                  <a:pt x="36" y="242"/>
                  <a:pt x="30" y="249"/>
                  <a:pt x="21" y="249"/>
                </a:cubicBezTo>
                <a:cubicBezTo>
                  <a:pt x="21" y="249"/>
                  <a:pt x="21" y="249"/>
                  <a:pt x="21" y="249"/>
                </a:cubicBezTo>
                <a:close/>
              </a:path>
            </a:pathLst>
          </a:custGeom>
          <a:solidFill>
            <a:schemeClr val="accent3"/>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00" name="Freeform 15"/>
          <p:cNvSpPr/>
          <p:nvPr>
            <p:custDataLst>
              <p:tags r:id="rId55"/>
            </p:custDataLst>
          </p:nvPr>
        </p:nvSpPr>
        <p:spPr bwMode="auto">
          <a:xfrm>
            <a:off x="5592444" y="2891599"/>
            <a:ext cx="131023" cy="260874"/>
          </a:xfrm>
          <a:custGeom>
            <a:avLst/>
            <a:gdLst>
              <a:gd name="T0" fmla="*/ 33 w 47"/>
              <a:gd name="T1" fmla="*/ 1 h 94"/>
              <a:gd name="T2" fmla="*/ 14 w 47"/>
              <a:gd name="T3" fmla="*/ 14 h 94"/>
              <a:gd name="T4" fmla="*/ 0 w 47"/>
              <a:gd name="T5" fmla="*/ 87 h 94"/>
              <a:gd name="T6" fmla="*/ 31 w 47"/>
              <a:gd name="T7" fmla="*/ 94 h 94"/>
              <a:gd name="T8" fmla="*/ 45 w 47"/>
              <a:gd name="T9" fmla="*/ 20 h 94"/>
              <a:gd name="T10" fmla="*/ 33 w 47"/>
              <a:gd name="T11" fmla="*/ 1 h 94"/>
            </a:gdLst>
            <a:ahLst/>
            <a:cxnLst>
              <a:cxn ang="0">
                <a:pos x="T0" y="T1"/>
              </a:cxn>
              <a:cxn ang="0">
                <a:pos x="T2" y="T3"/>
              </a:cxn>
              <a:cxn ang="0">
                <a:pos x="T4" y="T5"/>
              </a:cxn>
              <a:cxn ang="0">
                <a:pos x="T6" y="T7"/>
              </a:cxn>
              <a:cxn ang="0">
                <a:pos x="T8" y="T9"/>
              </a:cxn>
              <a:cxn ang="0">
                <a:pos x="T10" y="T11"/>
              </a:cxn>
            </a:cxnLst>
            <a:rect l="0" t="0" r="r" b="b"/>
            <a:pathLst>
              <a:path w="47" h="94">
                <a:moveTo>
                  <a:pt x="33" y="1"/>
                </a:moveTo>
                <a:cubicBezTo>
                  <a:pt x="24" y="0"/>
                  <a:pt x="16" y="5"/>
                  <a:pt x="14" y="14"/>
                </a:cubicBezTo>
                <a:cubicBezTo>
                  <a:pt x="0" y="87"/>
                  <a:pt x="0" y="87"/>
                  <a:pt x="0" y="87"/>
                </a:cubicBezTo>
                <a:cubicBezTo>
                  <a:pt x="10" y="90"/>
                  <a:pt x="20" y="92"/>
                  <a:pt x="31" y="94"/>
                </a:cubicBezTo>
                <a:cubicBezTo>
                  <a:pt x="45" y="20"/>
                  <a:pt x="45" y="20"/>
                  <a:pt x="45" y="20"/>
                </a:cubicBezTo>
                <a:cubicBezTo>
                  <a:pt x="47" y="11"/>
                  <a:pt x="41" y="3"/>
                  <a:pt x="33" y="1"/>
                </a:cubicBezTo>
                <a:close/>
              </a:path>
            </a:pathLst>
          </a:custGeom>
          <a:solidFill>
            <a:schemeClr val="accent3">
              <a:lumMod val="9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01" name="Freeform 16"/>
          <p:cNvSpPr/>
          <p:nvPr>
            <p:custDataLst>
              <p:tags r:id="rId56"/>
            </p:custDataLst>
          </p:nvPr>
        </p:nvSpPr>
        <p:spPr bwMode="auto">
          <a:xfrm>
            <a:off x="5818223" y="2875221"/>
            <a:ext cx="92418" cy="279591"/>
          </a:xfrm>
          <a:custGeom>
            <a:avLst/>
            <a:gdLst>
              <a:gd name="T0" fmla="*/ 32 w 33"/>
              <a:gd name="T1" fmla="*/ 15 h 101"/>
              <a:gd name="T2" fmla="*/ 16 w 33"/>
              <a:gd name="T3" fmla="*/ 0 h 101"/>
              <a:gd name="T4" fmla="*/ 0 w 33"/>
              <a:gd name="T5" fmla="*/ 16 h 101"/>
              <a:gd name="T6" fmla="*/ 2 w 33"/>
              <a:gd name="T7" fmla="*/ 101 h 101"/>
              <a:gd name="T8" fmla="*/ 33 w 33"/>
              <a:gd name="T9" fmla="*/ 94 h 101"/>
              <a:gd name="T10" fmla="*/ 32 w 33"/>
              <a:gd name="T11" fmla="*/ 15 h 101"/>
            </a:gdLst>
            <a:ahLst/>
            <a:cxnLst>
              <a:cxn ang="0">
                <a:pos x="T0" y="T1"/>
              </a:cxn>
              <a:cxn ang="0">
                <a:pos x="T2" y="T3"/>
              </a:cxn>
              <a:cxn ang="0">
                <a:pos x="T4" y="T5"/>
              </a:cxn>
              <a:cxn ang="0">
                <a:pos x="T6" y="T7"/>
              </a:cxn>
              <a:cxn ang="0">
                <a:pos x="T8" y="T9"/>
              </a:cxn>
              <a:cxn ang="0">
                <a:pos x="T10" y="T11"/>
              </a:cxn>
            </a:cxnLst>
            <a:rect l="0" t="0" r="r" b="b"/>
            <a:pathLst>
              <a:path w="33" h="101">
                <a:moveTo>
                  <a:pt x="32" y="15"/>
                </a:moveTo>
                <a:cubicBezTo>
                  <a:pt x="31" y="7"/>
                  <a:pt x="24" y="0"/>
                  <a:pt x="16" y="0"/>
                </a:cubicBezTo>
                <a:cubicBezTo>
                  <a:pt x="7" y="0"/>
                  <a:pt x="0" y="7"/>
                  <a:pt x="0" y="16"/>
                </a:cubicBezTo>
                <a:cubicBezTo>
                  <a:pt x="2" y="101"/>
                  <a:pt x="2" y="101"/>
                  <a:pt x="2" y="101"/>
                </a:cubicBezTo>
                <a:cubicBezTo>
                  <a:pt x="13" y="100"/>
                  <a:pt x="23" y="97"/>
                  <a:pt x="33" y="94"/>
                </a:cubicBezTo>
                <a:lnTo>
                  <a:pt x="32" y="15"/>
                </a:lnTo>
                <a:close/>
              </a:path>
            </a:pathLst>
          </a:custGeom>
          <a:solidFill>
            <a:schemeClr val="accent3">
              <a:lumMod val="9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02" name="Freeform 17"/>
          <p:cNvSpPr/>
          <p:nvPr>
            <p:custDataLst>
              <p:tags r:id="rId57"/>
            </p:custDataLst>
          </p:nvPr>
        </p:nvSpPr>
        <p:spPr bwMode="auto">
          <a:xfrm>
            <a:off x="6175024" y="2008371"/>
            <a:ext cx="147401" cy="236307"/>
          </a:xfrm>
          <a:custGeom>
            <a:avLst/>
            <a:gdLst>
              <a:gd name="T0" fmla="*/ 0 w 53"/>
              <a:gd name="T1" fmla="*/ 68 h 85"/>
              <a:gd name="T2" fmla="*/ 10 w 53"/>
              <a:gd name="T3" fmla="*/ 32 h 85"/>
              <a:gd name="T4" fmla="*/ 18 w 53"/>
              <a:gd name="T5" fmla="*/ 0 h 85"/>
              <a:gd name="T6" fmla="*/ 21 w 53"/>
              <a:gd name="T7" fmla="*/ 1 h 85"/>
              <a:gd name="T8" fmla="*/ 25 w 53"/>
              <a:gd name="T9" fmla="*/ 10 h 85"/>
              <a:gd name="T10" fmla="*/ 22 w 53"/>
              <a:gd name="T11" fmla="*/ 33 h 85"/>
              <a:gd name="T12" fmla="*/ 30 w 53"/>
              <a:gd name="T13" fmla="*/ 10 h 85"/>
              <a:gd name="T14" fmla="*/ 33 w 53"/>
              <a:gd name="T15" fmla="*/ 9 h 85"/>
              <a:gd name="T16" fmla="*/ 34 w 53"/>
              <a:gd name="T17" fmla="*/ 10 h 85"/>
              <a:gd name="T18" fmla="*/ 37 w 53"/>
              <a:gd name="T19" fmla="*/ 16 h 85"/>
              <a:gd name="T20" fmla="*/ 31 w 53"/>
              <a:gd name="T21" fmla="*/ 38 h 85"/>
              <a:gd name="T22" fmla="*/ 44 w 53"/>
              <a:gd name="T23" fmla="*/ 20 h 85"/>
              <a:gd name="T24" fmla="*/ 47 w 53"/>
              <a:gd name="T25" fmla="*/ 19 h 85"/>
              <a:gd name="T26" fmla="*/ 51 w 53"/>
              <a:gd name="T27" fmla="*/ 21 h 85"/>
              <a:gd name="T28" fmla="*/ 49 w 53"/>
              <a:gd name="T29" fmla="*/ 25 h 85"/>
              <a:gd name="T30" fmla="*/ 51 w 53"/>
              <a:gd name="T31" fmla="*/ 27 h 85"/>
              <a:gd name="T32" fmla="*/ 52 w 53"/>
              <a:gd name="T33" fmla="*/ 31 h 85"/>
              <a:gd name="T34" fmla="*/ 32 w 53"/>
              <a:gd name="T35" fmla="*/ 72 h 85"/>
              <a:gd name="T36" fmla="*/ 18 w 53"/>
              <a:gd name="T37" fmla="*/ 85 h 85"/>
              <a:gd name="T38" fmla="*/ 0 w 53"/>
              <a:gd name="T39" fmla="*/ 6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85">
                <a:moveTo>
                  <a:pt x="0" y="68"/>
                </a:moveTo>
                <a:cubicBezTo>
                  <a:pt x="10" y="32"/>
                  <a:pt x="10" y="32"/>
                  <a:pt x="10" y="32"/>
                </a:cubicBezTo>
                <a:cubicBezTo>
                  <a:pt x="18" y="0"/>
                  <a:pt x="18" y="0"/>
                  <a:pt x="18" y="0"/>
                </a:cubicBezTo>
                <a:cubicBezTo>
                  <a:pt x="21" y="1"/>
                  <a:pt x="21" y="1"/>
                  <a:pt x="21" y="1"/>
                </a:cubicBezTo>
                <a:cubicBezTo>
                  <a:pt x="24" y="3"/>
                  <a:pt x="26" y="6"/>
                  <a:pt x="25" y="10"/>
                </a:cubicBezTo>
                <a:cubicBezTo>
                  <a:pt x="22" y="33"/>
                  <a:pt x="22" y="33"/>
                  <a:pt x="22" y="33"/>
                </a:cubicBezTo>
                <a:cubicBezTo>
                  <a:pt x="30" y="10"/>
                  <a:pt x="30" y="10"/>
                  <a:pt x="30" y="10"/>
                </a:cubicBezTo>
                <a:cubicBezTo>
                  <a:pt x="31" y="9"/>
                  <a:pt x="32" y="9"/>
                  <a:pt x="33" y="9"/>
                </a:cubicBezTo>
                <a:cubicBezTo>
                  <a:pt x="34" y="10"/>
                  <a:pt x="34" y="10"/>
                  <a:pt x="34" y="10"/>
                </a:cubicBezTo>
                <a:cubicBezTo>
                  <a:pt x="36" y="11"/>
                  <a:pt x="38" y="13"/>
                  <a:pt x="37" y="16"/>
                </a:cubicBezTo>
                <a:cubicBezTo>
                  <a:pt x="31" y="38"/>
                  <a:pt x="31" y="38"/>
                  <a:pt x="31" y="38"/>
                </a:cubicBezTo>
                <a:cubicBezTo>
                  <a:pt x="44" y="20"/>
                  <a:pt x="44" y="20"/>
                  <a:pt x="44" y="20"/>
                </a:cubicBezTo>
                <a:cubicBezTo>
                  <a:pt x="45" y="19"/>
                  <a:pt x="46" y="18"/>
                  <a:pt x="47" y="19"/>
                </a:cubicBezTo>
                <a:cubicBezTo>
                  <a:pt x="51" y="21"/>
                  <a:pt x="51" y="21"/>
                  <a:pt x="51" y="21"/>
                </a:cubicBezTo>
                <a:cubicBezTo>
                  <a:pt x="49" y="25"/>
                  <a:pt x="49" y="25"/>
                  <a:pt x="49" y="25"/>
                </a:cubicBezTo>
                <a:cubicBezTo>
                  <a:pt x="51" y="27"/>
                  <a:pt x="51" y="27"/>
                  <a:pt x="51" y="27"/>
                </a:cubicBezTo>
                <a:cubicBezTo>
                  <a:pt x="52" y="28"/>
                  <a:pt x="53" y="29"/>
                  <a:pt x="52" y="31"/>
                </a:cubicBezTo>
                <a:cubicBezTo>
                  <a:pt x="32" y="72"/>
                  <a:pt x="32" y="72"/>
                  <a:pt x="32" y="72"/>
                </a:cubicBezTo>
                <a:cubicBezTo>
                  <a:pt x="18" y="85"/>
                  <a:pt x="18" y="85"/>
                  <a:pt x="18" y="85"/>
                </a:cubicBezTo>
                <a:lnTo>
                  <a:pt x="0" y="68"/>
                </a:lnTo>
                <a:close/>
              </a:path>
            </a:pathLst>
          </a:custGeom>
          <a:solidFill>
            <a:schemeClr val="accent3"/>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03" name="Freeform 18"/>
          <p:cNvSpPr/>
          <p:nvPr>
            <p:custDataLst>
              <p:tags r:id="rId58"/>
            </p:custDataLst>
          </p:nvPr>
        </p:nvSpPr>
        <p:spPr bwMode="auto">
          <a:xfrm>
            <a:off x="6136420" y="2070373"/>
            <a:ext cx="74869" cy="132192"/>
          </a:xfrm>
          <a:custGeom>
            <a:avLst/>
            <a:gdLst>
              <a:gd name="T0" fmla="*/ 14 w 27"/>
              <a:gd name="T1" fmla="*/ 46 h 48"/>
              <a:gd name="T2" fmla="*/ 8 w 27"/>
              <a:gd name="T3" fmla="*/ 23 h 48"/>
              <a:gd name="T4" fmla="*/ 0 w 27"/>
              <a:gd name="T5" fmla="*/ 3 h 48"/>
              <a:gd name="T6" fmla="*/ 1 w 27"/>
              <a:gd name="T7" fmla="*/ 3 h 48"/>
              <a:gd name="T8" fmla="*/ 12 w 27"/>
              <a:gd name="T9" fmla="*/ 4 h 48"/>
              <a:gd name="T10" fmla="*/ 24 w 27"/>
              <a:gd name="T11" fmla="*/ 25 h 48"/>
              <a:gd name="T12" fmla="*/ 25 w 27"/>
              <a:gd name="T13" fmla="*/ 28 h 48"/>
              <a:gd name="T14" fmla="*/ 27 w 27"/>
              <a:gd name="T15" fmla="*/ 42 h 48"/>
              <a:gd name="T16" fmla="*/ 14 w 27"/>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8">
                <a:moveTo>
                  <a:pt x="14" y="46"/>
                </a:moveTo>
                <a:cubicBezTo>
                  <a:pt x="8" y="23"/>
                  <a:pt x="8" y="23"/>
                  <a:pt x="8" y="23"/>
                </a:cubicBezTo>
                <a:cubicBezTo>
                  <a:pt x="0" y="3"/>
                  <a:pt x="0" y="3"/>
                  <a:pt x="0" y="3"/>
                </a:cubicBezTo>
                <a:cubicBezTo>
                  <a:pt x="1" y="3"/>
                  <a:pt x="1" y="3"/>
                  <a:pt x="1" y="3"/>
                </a:cubicBezTo>
                <a:cubicBezTo>
                  <a:pt x="4" y="0"/>
                  <a:pt x="9" y="1"/>
                  <a:pt x="12" y="4"/>
                </a:cubicBezTo>
                <a:cubicBezTo>
                  <a:pt x="24" y="25"/>
                  <a:pt x="24" y="25"/>
                  <a:pt x="24" y="25"/>
                </a:cubicBezTo>
                <a:cubicBezTo>
                  <a:pt x="25" y="28"/>
                  <a:pt x="25" y="28"/>
                  <a:pt x="25" y="28"/>
                </a:cubicBezTo>
                <a:cubicBezTo>
                  <a:pt x="27" y="42"/>
                  <a:pt x="27" y="42"/>
                  <a:pt x="27" y="42"/>
                </a:cubicBezTo>
                <a:cubicBezTo>
                  <a:pt x="14" y="48"/>
                  <a:pt x="14" y="48"/>
                  <a:pt x="14" y="48"/>
                </a:cubicBezTo>
              </a:path>
            </a:pathLst>
          </a:custGeom>
          <a:solidFill>
            <a:schemeClr val="accent3"/>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04" name="Freeform 19"/>
          <p:cNvSpPr/>
          <p:nvPr>
            <p:custDataLst>
              <p:tags r:id="rId59"/>
            </p:custDataLst>
          </p:nvPr>
        </p:nvSpPr>
        <p:spPr bwMode="auto">
          <a:xfrm>
            <a:off x="6203100" y="2108978"/>
            <a:ext cx="60832" cy="71361"/>
          </a:xfrm>
          <a:custGeom>
            <a:avLst/>
            <a:gdLst>
              <a:gd name="T0" fmla="*/ 0 w 22"/>
              <a:gd name="T1" fmla="*/ 9 h 26"/>
              <a:gd name="T2" fmla="*/ 8 w 22"/>
              <a:gd name="T3" fmla="*/ 23 h 26"/>
              <a:gd name="T4" fmla="*/ 11 w 22"/>
              <a:gd name="T5" fmla="*/ 26 h 26"/>
              <a:gd name="T6" fmla="*/ 22 w 22"/>
              <a:gd name="T7" fmla="*/ 12 h 26"/>
              <a:gd name="T8" fmla="*/ 0 w 22"/>
              <a:gd name="T9" fmla="*/ 9 h 26"/>
            </a:gdLst>
            <a:ahLst/>
            <a:cxnLst>
              <a:cxn ang="0">
                <a:pos x="T0" y="T1"/>
              </a:cxn>
              <a:cxn ang="0">
                <a:pos x="T2" y="T3"/>
              </a:cxn>
              <a:cxn ang="0">
                <a:pos x="T4" y="T5"/>
              </a:cxn>
              <a:cxn ang="0">
                <a:pos x="T6" y="T7"/>
              </a:cxn>
              <a:cxn ang="0">
                <a:pos x="T8" y="T9"/>
              </a:cxn>
            </a:cxnLst>
            <a:rect l="0" t="0" r="r" b="b"/>
            <a:pathLst>
              <a:path w="22" h="26">
                <a:moveTo>
                  <a:pt x="0" y="9"/>
                </a:moveTo>
                <a:cubicBezTo>
                  <a:pt x="0" y="9"/>
                  <a:pt x="8" y="14"/>
                  <a:pt x="8" y="23"/>
                </a:cubicBezTo>
                <a:cubicBezTo>
                  <a:pt x="11" y="26"/>
                  <a:pt x="11" y="26"/>
                  <a:pt x="11" y="26"/>
                </a:cubicBezTo>
                <a:cubicBezTo>
                  <a:pt x="11" y="26"/>
                  <a:pt x="19" y="13"/>
                  <a:pt x="22" y="12"/>
                </a:cubicBezTo>
                <a:cubicBezTo>
                  <a:pt x="22" y="12"/>
                  <a:pt x="8" y="0"/>
                  <a:pt x="0" y="9"/>
                </a:cubicBezTo>
                <a:close/>
              </a:path>
            </a:pathLst>
          </a:custGeom>
          <a:solidFill>
            <a:srgbClr val="FBBC81"/>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05" name="Freeform 20"/>
          <p:cNvSpPr/>
          <p:nvPr>
            <p:custDataLst>
              <p:tags r:id="rId60"/>
            </p:custDataLst>
          </p:nvPr>
        </p:nvSpPr>
        <p:spPr bwMode="auto">
          <a:xfrm>
            <a:off x="5230963" y="2014221"/>
            <a:ext cx="121664" cy="230459"/>
          </a:xfrm>
          <a:custGeom>
            <a:avLst/>
            <a:gdLst>
              <a:gd name="T0" fmla="*/ 44 w 44"/>
              <a:gd name="T1" fmla="*/ 71 h 83"/>
              <a:gd name="T2" fmla="*/ 41 w 44"/>
              <a:gd name="T3" fmla="*/ 33 h 83"/>
              <a:gd name="T4" fmla="*/ 38 w 44"/>
              <a:gd name="T5" fmla="*/ 0 h 83"/>
              <a:gd name="T6" fmla="*/ 36 w 44"/>
              <a:gd name="T7" fmla="*/ 1 h 83"/>
              <a:gd name="T8" fmla="*/ 30 w 44"/>
              <a:gd name="T9" fmla="*/ 9 h 83"/>
              <a:gd name="T10" fmla="*/ 29 w 44"/>
              <a:gd name="T11" fmla="*/ 32 h 83"/>
              <a:gd name="T12" fmla="*/ 25 w 44"/>
              <a:gd name="T13" fmla="*/ 8 h 83"/>
              <a:gd name="T14" fmla="*/ 23 w 44"/>
              <a:gd name="T15" fmla="*/ 7 h 83"/>
              <a:gd name="T16" fmla="*/ 21 w 44"/>
              <a:gd name="T17" fmla="*/ 7 h 83"/>
              <a:gd name="T18" fmla="*/ 17 w 44"/>
              <a:gd name="T19" fmla="*/ 13 h 83"/>
              <a:gd name="T20" fmla="*/ 19 w 44"/>
              <a:gd name="T21" fmla="*/ 36 h 83"/>
              <a:gd name="T22" fmla="*/ 10 w 44"/>
              <a:gd name="T23" fmla="*/ 15 h 83"/>
              <a:gd name="T24" fmla="*/ 7 w 44"/>
              <a:gd name="T25" fmla="*/ 14 h 83"/>
              <a:gd name="T26" fmla="*/ 3 w 44"/>
              <a:gd name="T27" fmla="*/ 16 h 83"/>
              <a:gd name="T28" fmla="*/ 4 w 44"/>
              <a:gd name="T29" fmla="*/ 20 h 83"/>
              <a:gd name="T30" fmla="*/ 1 w 44"/>
              <a:gd name="T31" fmla="*/ 21 h 83"/>
              <a:gd name="T32" fmla="*/ 0 w 44"/>
              <a:gd name="T33" fmla="*/ 25 h 83"/>
              <a:gd name="T34" fmla="*/ 13 w 44"/>
              <a:gd name="T35" fmla="*/ 68 h 83"/>
              <a:gd name="T36" fmla="*/ 23 w 44"/>
              <a:gd name="T37" fmla="*/ 83 h 83"/>
              <a:gd name="T38" fmla="*/ 44 w 44"/>
              <a:gd name="T39" fmla="*/ 7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83">
                <a:moveTo>
                  <a:pt x="44" y="71"/>
                </a:moveTo>
                <a:cubicBezTo>
                  <a:pt x="41" y="33"/>
                  <a:pt x="41" y="33"/>
                  <a:pt x="41" y="33"/>
                </a:cubicBezTo>
                <a:cubicBezTo>
                  <a:pt x="38" y="0"/>
                  <a:pt x="38" y="0"/>
                  <a:pt x="38" y="0"/>
                </a:cubicBezTo>
                <a:cubicBezTo>
                  <a:pt x="36" y="1"/>
                  <a:pt x="36" y="1"/>
                  <a:pt x="36" y="1"/>
                </a:cubicBezTo>
                <a:cubicBezTo>
                  <a:pt x="32" y="2"/>
                  <a:pt x="30" y="5"/>
                  <a:pt x="30" y="9"/>
                </a:cubicBezTo>
                <a:cubicBezTo>
                  <a:pt x="29" y="32"/>
                  <a:pt x="29" y="32"/>
                  <a:pt x="29" y="32"/>
                </a:cubicBezTo>
                <a:cubicBezTo>
                  <a:pt x="25" y="8"/>
                  <a:pt x="25" y="8"/>
                  <a:pt x="25" y="8"/>
                </a:cubicBezTo>
                <a:cubicBezTo>
                  <a:pt x="25" y="7"/>
                  <a:pt x="24" y="7"/>
                  <a:pt x="23" y="7"/>
                </a:cubicBezTo>
                <a:cubicBezTo>
                  <a:pt x="21" y="7"/>
                  <a:pt x="21" y="7"/>
                  <a:pt x="21" y="7"/>
                </a:cubicBezTo>
                <a:cubicBezTo>
                  <a:pt x="19" y="8"/>
                  <a:pt x="17" y="10"/>
                  <a:pt x="17" y="13"/>
                </a:cubicBezTo>
                <a:cubicBezTo>
                  <a:pt x="19" y="36"/>
                  <a:pt x="19" y="36"/>
                  <a:pt x="19" y="36"/>
                </a:cubicBezTo>
                <a:cubicBezTo>
                  <a:pt x="10" y="15"/>
                  <a:pt x="10" y="15"/>
                  <a:pt x="10" y="15"/>
                </a:cubicBezTo>
                <a:cubicBezTo>
                  <a:pt x="9" y="14"/>
                  <a:pt x="8" y="13"/>
                  <a:pt x="7" y="14"/>
                </a:cubicBezTo>
                <a:cubicBezTo>
                  <a:pt x="3" y="16"/>
                  <a:pt x="3" y="16"/>
                  <a:pt x="3" y="16"/>
                </a:cubicBezTo>
                <a:cubicBezTo>
                  <a:pt x="4" y="20"/>
                  <a:pt x="4" y="20"/>
                  <a:pt x="4" y="20"/>
                </a:cubicBezTo>
                <a:cubicBezTo>
                  <a:pt x="1" y="21"/>
                  <a:pt x="1" y="21"/>
                  <a:pt x="1" y="21"/>
                </a:cubicBezTo>
                <a:cubicBezTo>
                  <a:pt x="0" y="22"/>
                  <a:pt x="0" y="23"/>
                  <a:pt x="0" y="25"/>
                </a:cubicBezTo>
                <a:cubicBezTo>
                  <a:pt x="13" y="68"/>
                  <a:pt x="13" y="68"/>
                  <a:pt x="13" y="68"/>
                </a:cubicBezTo>
                <a:cubicBezTo>
                  <a:pt x="23" y="83"/>
                  <a:pt x="23" y="83"/>
                  <a:pt x="23" y="83"/>
                </a:cubicBezTo>
                <a:lnTo>
                  <a:pt x="44" y="71"/>
                </a:lnTo>
                <a:close/>
              </a:path>
            </a:pathLst>
          </a:custGeom>
          <a:solidFill>
            <a:schemeClr val="accent3"/>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06" name="Freeform 21"/>
          <p:cNvSpPr/>
          <p:nvPr>
            <p:custDataLst>
              <p:tags r:id="rId61"/>
            </p:custDataLst>
          </p:nvPr>
        </p:nvSpPr>
        <p:spPr bwMode="auto">
          <a:xfrm>
            <a:off x="5319870" y="2089090"/>
            <a:ext cx="94757" cy="127512"/>
          </a:xfrm>
          <a:custGeom>
            <a:avLst/>
            <a:gdLst>
              <a:gd name="T0" fmla="*/ 12 w 34"/>
              <a:gd name="T1" fmla="*/ 44 h 46"/>
              <a:gd name="T2" fmla="*/ 22 w 34"/>
              <a:gd name="T3" fmla="*/ 22 h 46"/>
              <a:gd name="T4" fmla="*/ 34 w 34"/>
              <a:gd name="T5" fmla="*/ 4 h 46"/>
              <a:gd name="T6" fmla="*/ 33 w 34"/>
              <a:gd name="T7" fmla="*/ 3 h 46"/>
              <a:gd name="T8" fmla="*/ 22 w 34"/>
              <a:gd name="T9" fmla="*/ 3 h 46"/>
              <a:gd name="T10" fmla="*/ 7 w 34"/>
              <a:gd name="T11" fmla="*/ 21 h 46"/>
              <a:gd name="T12" fmla="*/ 5 w 34"/>
              <a:gd name="T13" fmla="*/ 24 h 46"/>
              <a:gd name="T14" fmla="*/ 0 w 34"/>
              <a:gd name="T15" fmla="*/ 38 h 46"/>
              <a:gd name="T16" fmla="*/ 12 w 34"/>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46">
                <a:moveTo>
                  <a:pt x="12" y="44"/>
                </a:moveTo>
                <a:cubicBezTo>
                  <a:pt x="22" y="22"/>
                  <a:pt x="22" y="22"/>
                  <a:pt x="22" y="22"/>
                </a:cubicBezTo>
                <a:cubicBezTo>
                  <a:pt x="34" y="4"/>
                  <a:pt x="34" y="4"/>
                  <a:pt x="34" y="4"/>
                </a:cubicBezTo>
                <a:cubicBezTo>
                  <a:pt x="33" y="3"/>
                  <a:pt x="33" y="3"/>
                  <a:pt x="33" y="3"/>
                </a:cubicBezTo>
                <a:cubicBezTo>
                  <a:pt x="30" y="0"/>
                  <a:pt x="25" y="0"/>
                  <a:pt x="22" y="3"/>
                </a:cubicBezTo>
                <a:cubicBezTo>
                  <a:pt x="7" y="21"/>
                  <a:pt x="7" y="21"/>
                  <a:pt x="7" y="21"/>
                </a:cubicBezTo>
                <a:cubicBezTo>
                  <a:pt x="5" y="24"/>
                  <a:pt x="5" y="24"/>
                  <a:pt x="5" y="24"/>
                </a:cubicBezTo>
                <a:cubicBezTo>
                  <a:pt x="0" y="38"/>
                  <a:pt x="0" y="38"/>
                  <a:pt x="0" y="38"/>
                </a:cubicBezTo>
                <a:cubicBezTo>
                  <a:pt x="12" y="46"/>
                  <a:pt x="12" y="46"/>
                  <a:pt x="12" y="46"/>
                </a:cubicBezTo>
              </a:path>
            </a:pathLst>
          </a:custGeom>
          <a:solidFill>
            <a:schemeClr val="accent3"/>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07" name="Freeform 22"/>
          <p:cNvSpPr/>
          <p:nvPr>
            <p:custDataLst>
              <p:tags r:id="rId62"/>
            </p:custDataLst>
          </p:nvPr>
        </p:nvSpPr>
        <p:spPr bwMode="auto">
          <a:xfrm>
            <a:off x="5277757" y="2113657"/>
            <a:ext cx="60832" cy="70190"/>
          </a:xfrm>
          <a:custGeom>
            <a:avLst/>
            <a:gdLst>
              <a:gd name="T0" fmla="*/ 22 w 22"/>
              <a:gd name="T1" fmla="*/ 10 h 25"/>
              <a:gd name="T2" fmla="*/ 12 w 22"/>
              <a:gd name="T3" fmla="*/ 23 h 25"/>
              <a:gd name="T4" fmla="*/ 8 w 22"/>
              <a:gd name="T5" fmla="*/ 25 h 25"/>
              <a:gd name="T6" fmla="*/ 0 w 22"/>
              <a:gd name="T7" fmla="*/ 10 h 25"/>
              <a:gd name="T8" fmla="*/ 22 w 22"/>
              <a:gd name="T9" fmla="*/ 10 h 25"/>
            </a:gdLst>
            <a:ahLst/>
            <a:cxnLst>
              <a:cxn ang="0">
                <a:pos x="T0" y="T1"/>
              </a:cxn>
              <a:cxn ang="0">
                <a:pos x="T2" y="T3"/>
              </a:cxn>
              <a:cxn ang="0">
                <a:pos x="T4" y="T5"/>
              </a:cxn>
              <a:cxn ang="0">
                <a:pos x="T6" y="T7"/>
              </a:cxn>
              <a:cxn ang="0">
                <a:pos x="T8" y="T9"/>
              </a:cxn>
            </a:cxnLst>
            <a:rect l="0" t="0" r="r" b="b"/>
            <a:pathLst>
              <a:path w="22" h="25">
                <a:moveTo>
                  <a:pt x="22" y="10"/>
                </a:moveTo>
                <a:cubicBezTo>
                  <a:pt x="22" y="10"/>
                  <a:pt x="13" y="14"/>
                  <a:pt x="12" y="23"/>
                </a:cubicBezTo>
                <a:cubicBezTo>
                  <a:pt x="8" y="25"/>
                  <a:pt x="8" y="25"/>
                  <a:pt x="8" y="25"/>
                </a:cubicBezTo>
                <a:cubicBezTo>
                  <a:pt x="8" y="25"/>
                  <a:pt x="3" y="11"/>
                  <a:pt x="0" y="10"/>
                </a:cubicBezTo>
                <a:cubicBezTo>
                  <a:pt x="0" y="10"/>
                  <a:pt x="15" y="0"/>
                  <a:pt x="22" y="10"/>
                </a:cubicBezTo>
                <a:close/>
              </a:path>
            </a:pathLst>
          </a:custGeom>
          <a:solidFill>
            <a:srgbClr val="FBBC81"/>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08" name="Freeform 23"/>
          <p:cNvSpPr/>
          <p:nvPr>
            <p:custDataLst>
              <p:tags r:id="rId63"/>
            </p:custDataLst>
          </p:nvPr>
        </p:nvSpPr>
        <p:spPr bwMode="auto">
          <a:xfrm>
            <a:off x="5592444" y="2485666"/>
            <a:ext cx="334575" cy="652770"/>
          </a:xfrm>
          <a:custGeom>
            <a:avLst/>
            <a:gdLst>
              <a:gd name="T0" fmla="*/ 110 w 120"/>
              <a:gd name="T1" fmla="*/ 0 h 235"/>
              <a:gd name="T2" fmla="*/ 70 w 120"/>
              <a:gd name="T3" fmla="*/ 0 h 235"/>
              <a:gd name="T4" fmla="*/ 70 w 120"/>
              <a:gd name="T5" fmla="*/ 4 h 235"/>
              <a:gd name="T6" fmla="*/ 65 w 120"/>
              <a:gd name="T7" fmla="*/ 9 h 235"/>
              <a:gd name="T8" fmla="*/ 50 w 120"/>
              <a:gd name="T9" fmla="*/ 9 h 235"/>
              <a:gd name="T10" fmla="*/ 45 w 120"/>
              <a:gd name="T11" fmla="*/ 4 h 235"/>
              <a:gd name="T12" fmla="*/ 45 w 120"/>
              <a:gd name="T13" fmla="*/ 0 h 235"/>
              <a:gd name="T14" fmla="*/ 10 w 120"/>
              <a:gd name="T15" fmla="*/ 0 h 235"/>
              <a:gd name="T16" fmla="*/ 9 w 120"/>
              <a:gd name="T17" fmla="*/ 130 h 235"/>
              <a:gd name="T18" fmla="*/ 0 w 120"/>
              <a:gd name="T19" fmla="*/ 221 h 235"/>
              <a:gd name="T20" fmla="*/ 120 w 120"/>
              <a:gd name="T21" fmla="*/ 221 h 235"/>
              <a:gd name="T22" fmla="*/ 110 w 120"/>
              <a:gd name="T23"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235">
                <a:moveTo>
                  <a:pt x="110" y="0"/>
                </a:moveTo>
                <a:cubicBezTo>
                  <a:pt x="70" y="0"/>
                  <a:pt x="70" y="0"/>
                  <a:pt x="70" y="0"/>
                </a:cubicBezTo>
                <a:cubicBezTo>
                  <a:pt x="70" y="4"/>
                  <a:pt x="70" y="4"/>
                  <a:pt x="70" y="4"/>
                </a:cubicBezTo>
                <a:cubicBezTo>
                  <a:pt x="70" y="7"/>
                  <a:pt x="68" y="9"/>
                  <a:pt x="65" y="9"/>
                </a:cubicBezTo>
                <a:cubicBezTo>
                  <a:pt x="50" y="9"/>
                  <a:pt x="50" y="9"/>
                  <a:pt x="50" y="9"/>
                </a:cubicBezTo>
                <a:cubicBezTo>
                  <a:pt x="48" y="9"/>
                  <a:pt x="45" y="7"/>
                  <a:pt x="45" y="4"/>
                </a:cubicBezTo>
                <a:cubicBezTo>
                  <a:pt x="45" y="0"/>
                  <a:pt x="45" y="0"/>
                  <a:pt x="45" y="0"/>
                </a:cubicBezTo>
                <a:cubicBezTo>
                  <a:pt x="10" y="0"/>
                  <a:pt x="10" y="0"/>
                  <a:pt x="10" y="0"/>
                </a:cubicBezTo>
                <a:cubicBezTo>
                  <a:pt x="9" y="130"/>
                  <a:pt x="9" y="130"/>
                  <a:pt x="9" y="130"/>
                </a:cubicBezTo>
                <a:cubicBezTo>
                  <a:pt x="0" y="221"/>
                  <a:pt x="0" y="221"/>
                  <a:pt x="0" y="221"/>
                </a:cubicBezTo>
                <a:cubicBezTo>
                  <a:pt x="41" y="235"/>
                  <a:pt x="81" y="235"/>
                  <a:pt x="120" y="221"/>
                </a:cubicBezTo>
                <a:lnTo>
                  <a:pt x="110" y="0"/>
                </a:lnTo>
                <a:close/>
              </a:path>
            </a:pathLst>
          </a:custGeom>
          <a:solidFill>
            <a:schemeClr val="accent1"/>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dirty="0">
              <a:latin typeface="Arial" panose="020B0604020202090204" pitchFamily="34" charset="0"/>
              <a:cs typeface="Arial" panose="020B0604020202090204" pitchFamily="34" charset="0"/>
            </a:endParaRPr>
          </a:p>
        </p:txBody>
      </p:sp>
      <p:sp>
        <p:nvSpPr>
          <p:cNvPr id="109" name="Freeform 24"/>
          <p:cNvSpPr/>
          <p:nvPr>
            <p:custDataLst>
              <p:tags r:id="rId64"/>
            </p:custDataLst>
          </p:nvPr>
        </p:nvSpPr>
        <p:spPr bwMode="auto">
          <a:xfrm>
            <a:off x="5618180" y="2485666"/>
            <a:ext cx="105286" cy="377857"/>
          </a:xfrm>
          <a:custGeom>
            <a:avLst/>
            <a:gdLst>
              <a:gd name="T0" fmla="*/ 38 w 38"/>
              <a:gd name="T1" fmla="*/ 8 h 136"/>
              <a:gd name="T2" fmla="*/ 36 w 38"/>
              <a:gd name="T3" fmla="*/ 4 h 136"/>
              <a:gd name="T4" fmla="*/ 36 w 38"/>
              <a:gd name="T5" fmla="*/ 0 h 136"/>
              <a:gd name="T6" fmla="*/ 17 w 38"/>
              <a:gd name="T7" fmla="*/ 0 h 136"/>
              <a:gd name="T8" fmla="*/ 17 w 38"/>
              <a:gd name="T9" fmla="*/ 1 h 136"/>
              <a:gd name="T10" fmla="*/ 0 w 38"/>
              <a:gd name="T11" fmla="*/ 100 h 136"/>
              <a:gd name="T12" fmla="*/ 0 w 38"/>
              <a:gd name="T13" fmla="*/ 130 h 136"/>
              <a:gd name="T14" fmla="*/ 0 w 38"/>
              <a:gd name="T15" fmla="*/ 136 h 136"/>
              <a:gd name="T16" fmla="*/ 38 w 38"/>
              <a:gd name="T17"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36">
                <a:moveTo>
                  <a:pt x="38" y="8"/>
                </a:moveTo>
                <a:cubicBezTo>
                  <a:pt x="37" y="7"/>
                  <a:pt x="36" y="6"/>
                  <a:pt x="36" y="4"/>
                </a:cubicBezTo>
                <a:cubicBezTo>
                  <a:pt x="36" y="0"/>
                  <a:pt x="36" y="0"/>
                  <a:pt x="36" y="0"/>
                </a:cubicBezTo>
                <a:cubicBezTo>
                  <a:pt x="17" y="0"/>
                  <a:pt x="17" y="0"/>
                  <a:pt x="17" y="0"/>
                </a:cubicBezTo>
                <a:cubicBezTo>
                  <a:pt x="17" y="0"/>
                  <a:pt x="17" y="0"/>
                  <a:pt x="17" y="1"/>
                </a:cubicBezTo>
                <a:cubicBezTo>
                  <a:pt x="18" y="27"/>
                  <a:pt x="9" y="74"/>
                  <a:pt x="0" y="100"/>
                </a:cubicBezTo>
                <a:cubicBezTo>
                  <a:pt x="0" y="130"/>
                  <a:pt x="0" y="130"/>
                  <a:pt x="0" y="130"/>
                </a:cubicBezTo>
                <a:cubicBezTo>
                  <a:pt x="0" y="136"/>
                  <a:pt x="0" y="136"/>
                  <a:pt x="0" y="136"/>
                </a:cubicBezTo>
                <a:cubicBezTo>
                  <a:pt x="23" y="101"/>
                  <a:pt x="37" y="51"/>
                  <a:pt x="38" y="8"/>
                </a:cubicBezTo>
                <a:close/>
              </a:path>
            </a:pathLst>
          </a:custGeom>
          <a:solidFill>
            <a:srgbClr val="CF6F52"/>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10" name="Freeform 25"/>
          <p:cNvSpPr/>
          <p:nvPr>
            <p:custDataLst>
              <p:tags r:id="rId65"/>
            </p:custDataLst>
          </p:nvPr>
        </p:nvSpPr>
        <p:spPr bwMode="auto">
          <a:xfrm>
            <a:off x="5793657" y="2485666"/>
            <a:ext cx="122833" cy="363820"/>
          </a:xfrm>
          <a:custGeom>
            <a:avLst/>
            <a:gdLst>
              <a:gd name="T0" fmla="*/ 42 w 44"/>
              <a:gd name="T1" fmla="*/ 90 h 131"/>
              <a:gd name="T2" fmla="*/ 21 w 44"/>
              <a:gd name="T3" fmla="*/ 0 h 131"/>
              <a:gd name="T4" fmla="*/ 21 w 44"/>
              <a:gd name="T5" fmla="*/ 0 h 131"/>
              <a:gd name="T6" fmla="*/ 0 w 44"/>
              <a:gd name="T7" fmla="*/ 0 h 131"/>
              <a:gd name="T8" fmla="*/ 0 w 44"/>
              <a:gd name="T9" fmla="*/ 1 h 131"/>
              <a:gd name="T10" fmla="*/ 44 w 44"/>
              <a:gd name="T11" fmla="*/ 131 h 131"/>
              <a:gd name="T12" fmla="*/ 42 w 44"/>
              <a:gd name="T13" fmla="*/ 90 h 131"/>
            </a:gdLst>
            <a:ahLst/>
            <a:cxnLst>
              <a:cxn ang="0">
                <a:pos x="T0" y="T1"/>
              </a:cxn>
              <a:cxn ang="0">
                <a:pos x="T2" y="T3"/>
              </a:cxn>
              <a:cxn ang="0">
                <a:pos x="T4" y="T5"/>
              </a:cxn>
              <a:cxn ang="0">
                <a:pos x="T6" y="T7"/>
              </a:cxn>
              <a:cxn ang="0">
                <a:pos x="T8" y="T9"/>
              </a:cxn>
              <a:cxn ang="0">
                <a:pos x="T10" y="T11"/>
              </a:cxn>
              <a:cxn ang="0">
                <a:pos x="T12" y="T13"/>
              </a:cxn>
            </a:cxnLst>
            <a:rect l="0" t="0" r="r" b="b"/>
            <a:pathLst>
              <a:path w="44" h="131">
                <a:moveTo>
                  <a:pt x="42" y="90"/>
                </a:moveTo>
                <a:cubicBezTo>
                  <a:pt x="29" y="61"/>
                  <a:pt x="22" y="23"/>
                  <a:pt x="21" y="0"/>
                </a:cubicBezTo>
                <a:cubicBezTo>
                  <a:pt x="21" y="0"/>
                  <a:pt x="21" y="0"/>
                  <a:pt x="21" y="0"/>
                </a:cubicBezTo>
                <a:cubicBezTo>
                  <a:pt x="0" y="0"/>
                  <a:pt x="0" y="0"/>
                  <a:pt x="0" y="0"/>
                </a:cubicBezTo>
                <a:cubicBezTo>
                  <a:pt x="0" y="0"/>
                  <a:pt x="0" y="1"/>
                  <a:pt x="0" y="1"/>
                </a:cubicBezTo>
                <a:cubicBezTo>
                  <a:pt x="2" y="42"/>
                  <a:pt x="14" y="92"/>
                  <a:pt x="44" y="131"/>
                </a:cubicBezTo>
                <a:lnTo>
                  <a:pt x="42" y="90"/>
                </a:lnTo>
                <a:close/>
              </a:path>
            </a:pathLst>
          </a:custGeom>
          <a:solidFill>
            <a:srgbClr val="CF6F52"/>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11" name="Freeform 26"/>
          <p:cNvSpPr/>
          <p:nvPr>
            <p:custDataLst>
              <p:tags r:id="rId66"/>
            </p:custDataLst>
          </p:nvPr>
        </p:nvSpPr>
        <p:spPr bwMode="auto">
          <a:xfrm>
            <a:off x="5614671" y="2480987"/>
            <a:ext cx="106456" cy="363820"/>
          </a:xfrm>
          <a:custGeom>
            <a:avLst/>
            <a:gdLst>
              <a:gd name="T0" fmla="*/ 0 w 38"/>
              <a:gd name="T1" fmla="*/ 100 h 131"/>
              <a:gd name="T2" fmla="*/ 0 w 38"/>
              <a:gd name="T3" fmla="*/ 131 h 131"/>
              <a:gd name="T4" fmla="*/ 36 w 38"/>
              <a:gd name="T5" fmla="*/ 2 h 131"/>
              <a:gd name="T6" fmla="*/ 34 w 38"/>
              <a:gd name="T7" fmla="*/ 0 h 131"/>
              <a:gd name="T8" fmla="*/ 19 w 38"/>
              <a:gd name="T9" fmla="*/ 0 h 131"/>
              <a:gd name="T10" fmla="*/ 17 w 38"/>
              <a:gd name="T11" fmla="*/ 3 h 131"/>
              <a:gd name="T12" fmla="*/ 0 w 38"/>
              <a:gd name="T13" fmla="*/ 100 h 131"/>
            </a:gdLst>
            <a:ahLst/>
            <a:cxnLst>
              <a:cxn ang="0">
                <a:pos x="T0" y="T1"/>
              </a:cxn>
              <a:cxn ang="0">
                <a:pos x="T2" y="T3"/>
              </a:cxn>
              <a:cxn ang="0">
                <a:pos x="T4" y="T5"/>
              </a:cxn>
              <a:cxn ang="0">
                <a:pos x="T6" y="T7"/>
              </a:cxn>
              <a:cxn ang="0">
                <a:pos x="T8" y="T9"/>
              </a:cxn>
              <a:cxn ang="0">
                <a:pos x="T10" y="T11"/>
              </a:cxn>
              <a:cxn ang="0">
                <a:pos x="T12" y="T13"/>
              </a:cxn>
            </a:cxnLst>
            <a:rect l="0" t="0" r="r" b="b"/>
            <a:pathLst>
              <a:path w="38" h="131">
                <a:moveTo>
                  <a:pt x="0" y="100"/>
                </a:moveTo>
                <a:cubicBezTo>
                  <a:pt x="0" y="131"/>
                  <a:pt x="0" y="131"/>
                  <a:pt x="0" y="131"/>
                </a:cubicBezTo>
                <a:cubicBezTo>
                  <a:pt x="24" y="96"/>
                  <a:pt x="38" y="45"/>
                  <a:pt x="36" y="2"/>
                </a:cubicBezTo>
                <a:cubicBezTo>
                  <a:pt x="36" y="1"/>
                  <a:pt x="36" y="0"/>
                  <a:pt x="34" y="0"/>
                </a:cubicBezTo>
                <a:cubicBezTo>
                  <a:pt x="19" y="0"/>
                  <a:pt x="19" y="0"/>
                  <a:pt x="19" y="0"/>
                </a:cubicBezTo>
                <a:cubicBezTo>
                  <a:pt x="18" y="0"/>
                  <a:pt x="17" y="1"/>
                  <a:pt x="17" y="3"/>
                </a:cubicBezTo>
                <a:cubicBezTo>
                  <a:pt x="18" y="29"/>
                  <a:pt x="9" y="75"/>
                  <a:pt x="0" y="100"/>
                </a:cubicBezTo>
                <a:close/>
              </a:path>
            </a:pathLst>
          </a:custGeom>
          <a:solidFill>
            <a:schemeClr val="accent4">
              <a:lumMod val="7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12" name="Freeform 27"/>
          <p:cNvSpPr/>
          <p:nvPr>
            <p:custDataLst>
              <p:tags r:id="rId67"/>
            </p:custDataLst>
          </p:nvPr>
        </p:nvSpPr>
        <p:spPr bwMode="auto">
          <a:xfrm>
            <a:off x="5793657" y="3522142"/>
            <a:ext cx="131023" cy="188344"/>
          </a:xfrm>
          <a:custGeom>
            <a:avLst/>
            <a:gdLst>
              <a:gd name="T0" fmla="*/ 14 w 47"/>
              <a:gd name="T1" fmla="*/ 1 h 68"/>
              <a:gd name="T2" fmla="*/ 4 w 47"/>
              <a:gd name="T3" fmla="*/ 47 h 68"/>
              <a:gd name="T4" fmla="*/ 36 w 47"/>
              <a:gd name="T5" fmla="*/ 53 h 68"/>
              <a:gd name="T6" fmla="*/ 46 w 47"/>
              <a:gd name="T7" fmla="*/ 29 h 68"/>
              <a:gd name="T8" fmla="*/ 45 w 47"/>
              <a:gd name="T9" fmla="*/ 0 h 68"/>
              <a:gd name="T10" fmla="*/ 14 w 47"/>
              <a:gd name="T11" fmla="*/ 1 h 68"/>
            </a:gdLst>
            <a:ahLst/>
            <a:cxnLst>
              <a:cxn ang="0">
                <a:pos x="T0" y="T1"/>
              </a:cxn>
              <a:cxn ang="0">
                <a:pos x="T2" y="T3"/>
              </a:cxn>
              <a:cxn ang="0">
                <a:pos x="T4" y="T5"/>
              </a:cxn>
              <a:cxn ang="0">
                <a:pos x="T6" y="T7"/>
              </a:cxn>
              <a:cxn ang="0">
                <a:pos x="T8" y="T9"/>
              </a:cxn>
              <a:cxn ang="0">
                <a:pos x="T10" y="T11"/>
              </a:cxn>
            </a:cxnLst>
            <a:rect l="0" t="0" r="r" b="b"/>
            <a:pathLst>
              <a:path w="47" h="68">
                <a:moveTo>
                  <a:pt x="14" y="1"/>
                </a:moveTo>
                <a:cubicBezTo>
                  <a:pt x="14" y="1"/>
                  <a:pt x="0" y="39"/>
                  <a:pt x="4" y="47"/>
                </a:cubicBezTo>
                <a:cubicBezTo>
                  <a:pt x="8" y="54"/>
                  <a:pt x="18" y="68"/>
                  <a:pt x="36" y="53"/>
                </a:cubicBezTo>
                <a:cubicBezTo>
                  <a:pt x="43" y="48"/>
                  <a:pt x="47" y="38"/>
                  <a:pt x="46" y="29"/>
                </a:cubicBezTo>
                <a:cubicBezTo>
                  <a:pt x="45" y="0"/>
                  <a:pt x="45" y="0"/>
                  <a:pt x="45" y="0"/>
                </a:cubicBezTo>
                <a:cubicBezTo>
                  <a:pt x="34" y="6"/>
                  <a:pt x="24" y="6"/>
                  <a:pt x="14" y="1"/>
                </a:cubicBezTo>
                <a:close/>
              </a:path>
            </a:pathLst>
          </a:custGeom>
          <a:solidFill>
            <a:schemeClr val="accent1"/>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13" name="Freeform 28"/>
          <p:cNvSpPr/>
          <p:nvPr>
            <p:custDataLst>
              <p:tags r:id="rId68"/>
            </p:custDataLst>
          </p:nvPr>
        </p:nvSpPr>
        <p:spPr bwMode="auto">
          <a:xfrm>
            <a:off x="5838111" y="3536180"/>
            <a:ext cx="64341" cy="21057"/>
          </a:xfrm>
          <a:custGeom>
            <a:avLst/>
            <a:gdLst>
              <a:gd name="T0" fmla="*/ 21 w 23"/>
              <a:gd name="T1" fmla="*/ 8 h 8"/>
              <a:gd name="T2" fmla="*/ 21 w 23"/>
              <a:gd name="T3" fmla="*/ 8 h 8"/>
              <a:gd name="T4" fmla="*/ 1 w 23"/>
              <a:gd name="T5" fmla="*/ 7 h 8"/>
              <a:gd name="T6" fmla="*/ 0 w 23"/>
              <a:gd name="T7" fmla="*/ 7 h 8"/>
              <a:gd name="T8" fmla="*/ 0 w 23"/>
              <a:gd name="T9" fmla="*/ 5 h 8"/>
              <a:gd name="T10" fmla="*/ 22 w 23"/>
              <a:gd name="T11" fmla="*/ 6 h 8"/>
              <a:gd name="T12" fmla="*/ 22 w 23"/>
              <a:gd name="T13" fmla="*/ 8 h 8"/>
              <a:gd name="T14" fmla="*/ 21 w 23"/>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8">
                <a:moveTo>
                  <a:pt x="21" y="8"/>
                </a:moveTo>
                <a:cubicBezTo>
                  <a:pt x="21" y="8"/>
                  <a:pt x="21" y="8"/>
                  <a:pt x="21" y="8"/>
                </a:cubicBezTo>
                <a:cubicBezTo>
                  <a:pt x="11" y="3"/>
                  <a:pt x="1" y="7"/>
                  <a:pt x="1" y="7"/>
                </a:cubicBezTo>
                <a:cubicBezTo>
                  <a:pt x="1" y="7"/>
                  <a:pt x="0" y="7"/>
                  <a:pt x="0" y="7"/>
                </a:cubicBezTo>
                <a:cubicBezTo>
                  <a:pt x="0" y="6"/>
                  <a:pt x="0" y="6"/>
                  <a:pt x="0" y="5"/>
                </a:cubicBezTo>
                <a:cubicBezTo>
                  <a:pt x="1" y="5"/>
                  <a:pt x="11" y="0"/>
                  <a:pt x="22" y="6"/>
                </a:cubicBezTo>
                <a:cubicBezTo>
                  <a:pt x="22" y="7"/>
                  <a:pt x="23" y="7"/>
                  <a:pt x="22" y="8"/>
                </a:cubicBezTo>
                <a:cubicBezTo>
                  <a:pt x="22" y="8"/>
                  <a:pt x="22" y="8"/>
                  <a:pt x="21" y="8"/>
                </a:cubicBezTo>
                <a:close/>
              </a:path>
            </a:pathLst>
          </a:custGeom>
          <a:solidFill>
            <a:srgbClr val="C9615C"/>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14" name="Freeform 29"/>
          <p:cNvSpPr/>
          <p:nvPr>
            <p:custDataLst>
              <p:tags r:id="rId69"/>
            </p:custDataLst>
          </p:nvPr>
        </p:nvSpPr>
        <p:spPr bwMode="auto">
          <a:xfrm>
            <a:off x="5834601" y="3552558"/>
            <a:ext cx="64341" cy="22227"/>
          </a:xfrm>
          <a:custGeom>
            <a:avLst/>
            <a:gdLst>
              <a:gd name="T0" fmla="*/ 22 w 23"/>
              <a:gd name="T1" fmla="*/ 8 h 8"/>
              <a:gd name="T2" fmla="*/ 21 w 23"/>
              <a:gd name="T3" fmla="*/ 8 h 8"/>
              <a:gd name="T4" fmla="*/ 1 w 23"/>
              <a:gd name="T5" fmla="*/ 7 h 8"/>
              <a:gd name="T6" fmla="*/ 0 w 23"/>
              <a:gd name="T7" fmla="*/ 7 h 8"/>
              <a:gd name="T8" fmla="*/ 0 w 23"/>
              <a:gd name="T9" fmla="*/ 5 h 8"/>
              <a:gd name="T10" fmla="*/ 22 w 23"/>
              <a:gd name="T11" fmla="*/ 6 h 8"/>
              <a:gd name="T12" fmla="*/ 22 w 23"/>
              <a:gd name="T13" fmla="*/ 8 h 8"/>
              <a:gd name="T14" fmla="*/ 22 w 23"/>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8">
                <a:moveTo>
                  <a:pt x="22" y="8"/>
                </a:moveTo>
                <a:cubicBezTo>
                  <a:pt x="21" y="8"/>
                  <a:pt x="21" y="8"/>
                  <a:pt x="21" y="8"/>
                </a:cubicBezTo>
                <a:cubicBezTo>
                  <a:pt x="11" y="3"/>
                  <a:pt x="1" y="7"/>
                  <a:pt x="1" y="7"/>
                </a:cubicBezTo>
                <a:cubicBezTo>
                  <a:pt x="1" y="7"/>
                  <a:pt x="0" y="7"/>
                  <a:pt x="0" y="7"/>
                </a:cubicBezTo>
                <a:cubicBezTo>
                  <a:pt x="0" y="6"/>
                  <a:pt x="0" y="6"/>
                  <a:pt x="0" y="5"/>
                </a:cubicBezTo>
                <a:cubicBezTo>
                  <a:pt x="1" y="5"/>
                  <a:pt x="11" y="0"/>
                  <a:pt x="22" y="6"/>
                </a:cubicBezTo>
                <a:cubicBezTo>
                  <a:pt x="23" y="7"/>
                  <a:pt x="23" y="7"/>
                  <a:pt x="22" y="8"/>
                </a:cubicBezTo>
                <a:cubicBezTo>
                  <a:pt x="22" y="8"/>
                  <a:pt x="22" y="8"/>
                  <a:pt x="22" y="8"/>
                </a:cubicBezTo>
                <a:close/>
              </a:path>
            </a:pathLst>
          </a:custGeom>
          <a:solidFill>
            <a:srgbClr val="C9615C"/>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15" name="Freeform 30"/>
          <p:cNvSpPr/>
          <p:nvPr>
            <p:custDataLst>
              <p:tags r:id="rId70"/>
            </p:custDataLst>
          </p:nvPr>
        </p:nvSpPr>
        <p:spPr bwMode="auto">
          <a:xfrm>
            <a:off x="5832261" y="3568936"/>
            <a:ext cx="64341" cy="22227"/>
          </a:xfrm>
          <a:custGeom>
            <a:avLst/>
            <a:gdLst>
              <a:gd name="T0" fmla="*/ 22 w 23"/>
              <a:gd name="T1" fmla="*/ 8 h 8"/>
              <a:gd name="T2" fmla="*/ 21 w 23"/>
              <a:gd name="T3" fmla="*/ 8 h 8"/>
              <a:gd name="T4" fmla="*/ 1 w 23"/>
              <a:gd name="T5" fmla="*/ 7 h 8"/>
              <a:gd name="T6" fmla="*/ 0 w 23"/>
              <a:gd name="T7" fmla="*/ 7 h 8"/>
              <a:gd name="T8" fmla="*/ 1 w 23"/>
              <a:gd name="T9" fmla="*/ 5 h 8"/>
              <a:gd name="T10" fmla="*/ 22 w 23"/>
              <a:gd name="T11" fmla="*/ 6 h 8"/>
              <a:gd name="T12" fmla="*/ 23 w 23"/>
              <a:gd name="T13" fmla="*/ 8 h 8"/>
              <a:gd name="T14" fmla="*/ 22 w 23"/>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8">
                <a:moveTo>
                  <a:pt x="22" y="8"/>
                </a:moveTo>
                <a:cubicBezTo>
                  <a:pt x="21" y="8"/>
                  <a:pt x="21" y="8"/>
                  <a:pt x="21" y="8"/>
                </a:cubicBezTo>
                <a:cubicBezTo>
                  <a:pt x="11" y="3"/>
                  <a:pt x="2" y="7"/>
                  <a:pt x="1" y="7"/>
                </a:cubicBezTo>
                <a:cubicBezTo>
                  <a:pt x="1" y="7"/>
                  <a:pt x="0" y="7"/>
                  <a:pt x="0" y="7"/>
                </a:cubicBezTo>
                <a:cubicBezTo>
                  <a:pt x="0" y="6"/>
                  <a:pt x="0" y="6"/>
                  <a:pt x="1" y="5"/>
                </a:cubicBezTo>
                <a:cubicBezTo>
                  <a:pt x="1" y="5"/>
                  <a:pt x="11" y="0"/>
                  <a:pt x="22" y="6"/>
                </a:cubicBezTo>
                <a:cubicBezTo>
                  <a:pt x="23" y="7"/>
                  <a:pt x="23" y="7"/>
                  <a:pt x="23" y="8"/>
                </a:cubicBezTo>
                <a:cubicBezTo>
                  <a:pt x="22" y="8"/>
                  <a:pt x="22" y="8"/>
                  <a:pt x="22" y="8"/>
                </a:cubicBezTo>
                <a:close/>
              </a:path>
            </a:pathLst>
          </a:custGeom>
          <a:solidFill>
            <a:srgbClr val="C9615C"/>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16" name="Freeform 31"/>
          <p:cNvSpPr/>
          <p:nvPr>
            <p:custDataLst>
              <p:tags r:id="rId71"/>
            </p:custDataLst>
          </p:nvPr>
        </p:nvSpPr>
        <p:spPr bwMode="auto">
          <a:xfrm>
            <a:off x="5829922" y="3585314"/>
            <a:ext cx="63172" cy="22227"/>
          </a:xfrm>
          <a:custGeom>
            <a:avLst/>
            <a:gdLst>
              <a:gd name="T0" fmla="*/ 22 w 23"/>
              <a:gd name="T1" fmla="*/ 8 h 8"/>
              <a:gd name="T2" fmla="*/ 21 w 23"/>
              <a:gd name="T3" fmla="*/ 8 h 8"/>
              <a:gd name="T4" fmla="*/ 2 w 23"/>
              <a:gd name="T5" fmla="*/ 7 h 8"/>
              <a:gd name="T6" fmla="*/ 0 w 23"/>
              <a:gd name="T7" fmla="*/ 7 h 8"/>
              <a:gd name="T8" fmla="*/ 1 w 23"/>
              <a:gd name="T9" fmla="*/ 5 h 8"/>
              <a:gd name="T10" fmla="*/ 22 w 23"/>
              <a:gd name="T11" fmla="*/ 6 h 8"/>
              <a:gd name="T12" fmla="*/ 23 w 23"/>
              <a:gd name="T13" fmla="*/ 8 h 8"/>
              <a:gd name="T14" fmla="*/ 22 w 23"/>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8">
                <a:moveTo>
                  <a:pt x="22" y="8"/>
                </a:moveTo>
                <a:cubicBezTo>
                  <a:pt x="22" y="8"/>
                  <a:pt x="21" y="8"/>
                  <a:pt x="21" y="8"/>
                </a:cubicBezTo>
                <a:cubicBezTo>
                  <a:pt x="11" y="3"/>
                  <a:pt x="2" y="7"/>
                  <a:pt x="2" y="7"/>
                </a:cubicBezTo>
                <a:cubicBezTo>
                  <a:pt x="1" y="7"/>
                  <a:pt x="0" y="7"/>
                  <a:pt x="0" y="7"/>
                </a:cubicBezTo>
                <a:cubicBezTo>
                  <a:pt x="0" y="6"/>
                  <a:pt x="0" y="6"/>
                  <a:pt x="1" y="5"/>
                </a:cubicBezTo>
                <a:cubicBezTo>
                  <a:pt x="1" y="5"/>
                  <a:pt x="11" y="0"/>
                  <a:pt x="22" y="6"/>
                </a:cubicBezTo>
                <a:cubicBezTo>
                  <a:pt x="23" y="7"/>
                  <a:pt x="23" y="7"/>
                  <a:pt x="23" y="8"/>
                </a:cubicBezTo>
                <a:cubicBezTo>
                  <a:pt x="22" y="8"/>
                  <a:pt x="22" y="8"/>
                  <a:pt x="22" y="8"/>
                </a:cubicBezTo>
                <a:close/>
              </a:path>
            </a:pathLst>
          </a:custGeom>
          <a:solidFill>
            <a:srgbClr val="C9615C"/>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17" name="Freeform 32"/>
          <p:cNvSpPr/>
          <p:nvPr>
            <p:custDataLst>
              <p:tags r:id="rId72"/>
            </p:custDataLst>
          </p:nvPr>
        </p:nvSpPr>
        <p:spPr bwMode="auto">
          <a:xfrm>
            <a:off x="5826412" y="3601690"/>
            <a:ext cx="64341" cy="22227"/>
          </a:xfrm>
          <a:custGeom>
            <a:avLst/>
            <a:gdLst>
              <a:gd name="T0" fmla="*/ 22 w 23"/>
              <a:gd name="T1" fmla="*/ 8 h 8"/>
              <a:gd name="T2" fmla="*/ 21 w 23"/>
              <a:gd name="T3" fmla="*/ 8 h 8"/>
              <a:gd name="T4" fmla="*/ 2 w 23"/>
              <a:gd name="T5" fmla="*/ 7 h 8"/>
              <a:gd name="T6" fmla="*/ 0 w 23"/>
              <a:gd name="T7" fmla="*/ 7 h 8"/>
              <a:gd name="T8" fmla="*/ 1 w 23"/>
              <a:gd name="T9" fmla="*/ 5 h 8"/>
              <a:gd name="T10" fmla="*/ 22 w 23"/>
              <a:gd name="T11" fmla="*/ 6 h 8"/>
              <a:gd name="T12" fmla="*/ 23 w 23"/>
              <a:gd name="T13" fmla="*/ 8 h 8"/>
              <a:gd name="T14" fmla="*/ 22 w 23"/>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8">
                <a:moveTo>
                  <a:pt x="22" y="8"/>
                </a:moveTo>
                <a:cubicBezTo>
                  <a:pt x="22" y="8"/>
                  <a:pt x="21" y="8"/>
                  <a:pt x="21" y="8"/>
                </a:cubicBezTo>
                <a:cubicBezTo>
                  <a:pt x="11" y="3"/>
                  <a:pt x="2" y="7"/>
                  <a:pt x="2" y="7"/>
                </a:cubicBezTo>
                <a:cubicBezTo>
                  <a:pt x="1" y="7"/>
                  <a:pt x="0" y="7"/>
                  <a:pt x="0" y="7"/>
                </a:cubicBezTo>
                <a:cubicBezTo>
                  <a:pt x="0" y="6"/>
                  <a:pt x="0" y="6"/>
                  <a:pt x="1" y="5"/>
                </a:cubicBezTo>
                <a:cubicBezTo>
                  <a:pt x="1" y="5"/>
                  <a:pt x="11" y="0"/>
                  <a:pt x="22" y="6"/>
                </a:cubicBezTo>
                <a:cubicBezTo>
                  <a:pt x="23" y="7"/>
                  <a:pt x="23" y="7"/>
                  <a:pt x="23" y="8"/>
                </a:cubicBezTo>
                <a:cubicBezTo>
                  <a:pt x="22" y="8"/>
                  <a:pt x="22" y="8"/>
                  <a:pt x="22" y="8"/>
                </a:cubicBezTo>
                <a:close/>
              </a:path>
            </a:pathLst>
          </a:custGeom>
          <a:solidFill>
            <a:srgbClr val="C9615C"/>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18" name="Freeform 33"/>
          <p:cNvSpPr/>
          <p:nvPr>
            <p:custDataLst>
              <p:tags r:id="rId73"/>
            </p:custDataLst>
          </p:nvPr>
        </p:nvSpPr>
        <p:spPr bwMode="auto">
          <a:xfrm>
            <a:off x="5801845" y="3623918"/>
            <a:ext cx="119324" cy="86568"/>
          </a:xfrm>
          <a:custGeom>
            <a:avLst/>
            <a:gdLst>
              <a:gd name="T0" fmla="*/ 34 w 43"/>
              <a:gd name="T1" fmla="*/ 11 h 31"/>
              <a:gd name="T2" fmla="*/ 0 w 43"/>
              <a:gd name="T3" fmla="*/ 7 h 31"/>
              <a:gd name="T4" fmla="*/ 1 w 43"/>
              <a:gd name="T5" fmla="*/ 10 h 31"/>
              <a:gd name="T6" fmla="*/ 33 w 43"/>
              <a:gd name="T7" fmla="*/ 16 h 31"/>
              <a:gd name="T8" fmla="*/ 43 w 43"/>
              <a:gd name="T9" fmla="*/ 0 h 31"/>
              <a:gd name="T10" fmla="*/ 34 w 43"/>
              <a:gd name="T11" fmla="*/ 11 h 31"/>
            </a:gdLst>
            <a:ahLst/>
            <a:cxnLst>
              <a:cxn ang="0">
                <a:pos x="T0" y="T1"/>
              </a:cxn>
              <a:cxn ang="0">
                <a:pos x="T2" y="T3"/>
              </a:cxn>
              <a:cxn ang="0">
                <a:pos x="T4" y="T5"/>
              </a:cxn>
              <a:cxn ang="0">
                <a:pos x="T6" y="T7"/>
              </a:cxn>
              <a:cxn ang="0">
                <a:pos x="T8" y="T9"/>
              </a:cxn>
              <a:cxn ang="0">
                <a:pos x="T10" y="T11"/>
              </a:cxn>
            </a:cxnLst>
            <a:rect l="0" t="0" r="r" b="b"/>
            <a:pathLst>
              <a:path w="43" h="31">
                <a:moveTo>
                  <a:pt x="34" y="11"/>
                </a:moveTo>
                <a:cubicBezTo>
                  <a:pt x="16" y="26"/>
                  <a:pt x="5" y="15"/>
                  <a:pt x="0" y="7"/>
                </a:cubicBezTo>
                <a:cubicBezTo>
                  <a:pt x="0" y="8"/>
                  <a:pt x="1" y="9"/>
                  <a:pt x="1" y="10"/>
                </a:cubicBezTo>
                <a:cubicBezTo>
                  <a:pt x="5" y="17"/>
                  <a:pt x="15" y="31"/>
                  <a:pt x="33" y="16"/>
                </a:cubicBezTo>
                <a:cubicBezTo>
                  <a:pt x="38" y="12"/>
                  <a:pt x="41" y="6"/>
                  <a:pt x="43" y="0"/>
                </a:cubicBezTo>
                <a:cubicBezTo>
                  <a:pt x="41" y="4"/>
                  <a:pt x="38" y="8"/>
                  <a:pt x="34" y="11"/>
                </a:cubicBezTo>
                <a:close/>
              </a:path>
            </a:pathLst>
          </a:custGeom>
          <a:solidFill>
            <a:srgbClr val="C9615C"/>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19" name="Freeform 34"/>
          <p:cNvSpPr/>
          <p:nvPr>
            <p:custDataLst>
              <p:tags r:id="rId74"/>
            </p:custDataLst>
          </p:nvPr>
        </p:nvSpPr>
        <p:spPr bwMode="auto">
          <a:xfrm>
            <a:off x="5735164" y="3271797"/>
            <a:ext cx="60832" cy="94757"/>
          </a:xfrm>
          <a:custGeom>
            <a:avLst/>
            <a:gdLst>
              <a:gd name="T0" fmla="*/ 14 w 22"/>
              <a:gd name="T1" fmla="*/ 2 h 34"/>
              <a:gd name="T2" fmla="*/ 0 w 22"/>
              <a:gd name="T3" fmla="*/ 31 h 34"/>
              <a:gd name="T4" fmla="*/ 7 w 22"/>
              <a:gd name="T5" fmla="*/ 34 h 34"/>
              <a:gd name="T6" fmla="*/ 17 w 22"/>
              <a:gd name="T7" fmla="*/ 31 h 34"/>
              <a:gd name="T8" fmla="*/ 21 w 22"/>
              <a:gd name="T9" fmla="*/ 19 h 34"/>
              <a:gd name="T10" fmla="*/ 20 w 22"/>
              <a:gd name="T11" fmla="*/ 8 h 34"/>
              <a:gd name="T12" fmla="*/ 18 w 22"/>
              <a:gd name="T13" fmla="*/ 3 h 34"/>
              <a:gd name="T14" fmla="*/ 14 w 22"/>
              <a:gd name="T15" fmla="*/ 2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4">
                <a:moveTo>
                  <a:pt x="14" y="2"/>
                </a:moveTo>
                <a:cubicBezTo>
                  <a:pt x="16" y="12"/>
                  <a:pt x="11" y="29"/>
                  <a:pt x="0" y="31"/>
                </a:cubicBezTo>
                <a:cubicBezTo>
                  <a:pt x="0" y="33"/>
                  <a:pt x="5" y="34"/>
                  <a:pt x="7" y="34"/>
                </a:cubicBezTo>
                <a:cubicBezTo>
                  <a:pt x="11" y="34"/>
                  <a:pt x="13" y="33"/>
                  <a:pt x="17" y="31"/>
                </a:cubicBezTo>
                <a:cubicBezTo>
                  <a:pt x="21" y="27"/>
                  <a:pt x="22" y="24"/>
                  <a:pt x="21" y="19"/>
                </a:cubicBezTo>
                <a:cubicBezTo>
                  <a:pt x="21" y="16"/>
                  <a:pt x="22" y="11"/>
                  <a:pt x="20" y="8"/>
                </a:cubicBezTo>
                <a:cubicBezTo>
                  <a:pt x="19" y="6"/>
                  <a:pt x="19" y="5"/>
                  <a:pt x="18" y="3"/>
                </a:cubicBezTo>
                <a:cubicBezTo>
                  <a:pt x="18" y="3"/>
                  <a:pt x="13" y="0"/>
                  <a:pt x="14" y="2"/>
                </a:cubicBezTo>
                <a:close/>
              </a:path>
            </a:pathLst>
          </a:custGeom>
          <a:solidFill>
            <a:srgbClr val="F48261"/>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20" name="Freeform 35"/>
          <p:cNvSpPr/>
          <p:nvPr>
            <p:custDataLst>
              <p:tags r:id="rId75"/>
            </p:custDataLst>
          </p:nvPr>
        </p:nvSpPr>
        <p:spPr bwMode="auto">
          <a:xfrm>
            <a:off x="5735164" y="3288175"/>
            <a:ext cx="69021" cy="177815"/>
          </a:xfrm>
          <a:custGeom>
            <a:avLst/>
            <a:gdLst>
              <a:gd name="T0" fmla="*/ 21 w 25"/>
              <a:gd name="T1" fmla="*/ 0 h 64"/>
              <a:gd name="T2" fmla="*/ 22 w 25"/>
              <a:gd name="T3" fmla="*/ 17 h 64"/>
              <a:gd name="T4" fmla="*/ 18 w 25"/>
              <a:gd name="T5" fmla="*/ 43 h 64"/>
              <a:gd name="T6" fmla="*/ 5 w 25"/>
              <a:gd name="T7" fmla="*/ 62 h 64"/>
              <a:gd name="T8" fmla="*/ 0 w 25"/>
              <a:gd name="T9" fmla="*/ 62 h 64"/>
              <a:gd name="T10" fmla="*/ 9 w 25"/>
              <a:gd name="T11" fmla="*/ 63 h 64"/>
              <a:gd name="T12" fmla="*/ 21 w 25"/>
              <a:gd name="T13" fmla="*/ 46 h 64"/>
              <a:gd name="T14" fmla="*/ 25 w 25"/>
              <a:gd name="T15" fmla="*/ 22 h 64"/>
              <a:gd name="T16" fmla="*/ 21 w 25"/>
              <a:gd name="T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4">
                <a:moveTo>
                  <a:pt x="21" y="0"/>
                </a:moveTo>
                <a:cubicBezTo>
                  <a:pt x="23" y="6"/>
                  <a:pt x="23" y="13"/>
                  <a:pt x="22" y="17"/>
                </a:cubicBezTo>
                <a:cubicBezTo>
                  <a:pt x="22" y="26"/>
                  <a:pt x="21" y="35"/>
                  <a:pt x="18" y="43"/>
                </a:cubicBezTo>
                <a:cubicBezTo>
                  <a:pt x="16" y="50"/>
                  <a:pt x="13" y="60"/>
                  <a:pt x="5" y="62"/>
                </a:cubicBezTo>
                <a:cubicBezTo>
                  <a:pt x="3" y="62"/>
                  <a:pt x="1" y="62"/>
                  <a:pt x="0" y="62"/>
                </a:cubicBezTo>
                <a:cubicBezTo>
                  <a:pt x="2" y="64"/>
                  <a:pt x="5" y="64"/>
                  <a:pt x="9" y="63"/>
                </a:cubicBezTo>
                <a:cubicBezTo>
                  <a:pt x="17" y="62"/>
                  <a:pt x="19" y="52"/>
                  <a:pt x="21" y="46"/>
                </a:cubicBezTo>
                <a:cubicBezTo>
                  <a:pt x="24" y="38"/>
                  <a:pt x="25" y="30"/>
                  <a:pt x="25" y="22"/>
                </a:cubicBezTo>
                <a:cubicBezTo>
                  <a:pt x="25" y="16"/>
                  <a:pt x="25" y="6"/>
                  <a:pt x="21" y="0"/>
                </a:cubicBezTo>
                <a:close/>
              </a:path>
            </a:pathLst>
          </a:custGeom>
          <a:solidFill>
            <a:srgbClr val="C9615C"/>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21" name="Freeform 36"/>
          <p:cNvSpPr/>
          <p:nvPr>
            <p:custDataLst>
              <p:tags r:id="rId76"/>
            </p:custDataLst>
          </p:nvPr>
        </p:nvSpPr>
        <p:spPr bwMode="auto">
          <a:xfrm>
            <a:off x="5721126" y="3358365"/>
            <a:ext cx="46794" cy="16378"/>
          </a:xfrm>
          <a:custGeom>
            <a:avLst/>
            <a:gdLst>
              <a:gd name="T0" fmla="*/ 16 w 17"/>
              <a:gd name="T1" fmla="*/ 6 h 6"/>
              <a:gd name="T2" fmla="*/ 15 w 17"/>
              <a:gd name="T3" fmla="*/ 5 h 6"/>
              <a:gd name="T4" fmla="*/ 10 w 17"/>
              <a:gd name="T5" fmla="*/ 2 h 6"/>
              <a:gd name="T6" fmla="*/ 2 w 17"/>
              <a:gd name="T7" fmla="*/ 5 h 6"/>
              <a:gd name="T8" fmla="*/ 1 w 17"/>
              <a:gd name="T9" fmla="*/ 5 h 6"/>
              <a:gd name="T10" fmla="*/ 1 w 17"/>
              <a:gd name="T11" fmla="*/ 4 h 6"/>
              <a:gd name="T12" fmla="*/ 11 w 17"/>
              <a:gd name="T13" fmla="*/ 0 h 6"/>
              <a:gd name="T14" fmla="*/ 17 w 17"/>
              <a:gd name="T15" fmla="*/ 4 h 6"/>
              <a:gd name="T16" fmla="*/ 17 w 17"/>
              <a:gd name="T17" fmla="*/ 6 h 6"/>
              <a:gd name="T18" fmla="*/ 16 w 17"/>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6">
                <a:moveTo>
                  <a:pt x="16" y="6"/>
                </a:moveTo>
                <a:cubicBezTo>
                  <a:pt x="16" y="6"/>
                  <a:pt x="15" y="6"/>
                  <a:pt x="15" y="5"/>
                </a:cubicBezTo>
                <a:cubicBezTo>
                  <a:pt x="14" y="3"/>
                  <a:pt x="12" y="3"/>
                  <a:pt x="10" y="2"/>
                </a:cubicBezTo>
                <a:cubicBezTo>
                  <a:pt x="7" y="2"/>
                  <a:pt x="4" y="3"/>
                  <a:pt x="2" y="5"/>
                </a:cubicBezTo>
                <a:cubicBezTo>
                  <a:pt x="2" y="6"/>
                  <a:pt x="1" y="6"/>
                  <a:pt x="1" y="5"/>
                </a:cubicBezTo>
                <a:cubicBezTo>
                  <a:pt x="0" y="5"/>
                  <a:pt x="0" y="4"/>
                  <a:pt x="1" y="4"/>
                </a:cubicBezTo>
                <a:cubicBezTo>
                  <a:pt x="3" y="1"/>
                  <a:pt x="7" y="0"/>
                  <a:pt x="11" y="0"/>
                </a:cubicBezTo>
                <a:cubicBezTo>
                  <a:pt x="14" y="1"/>
                  <a:pt x="16" y="2"/>
                  <a:pt x="17" y="4"/>
                </a:cubicBezTo>
                <a:cubicBezTo>
                  <a:pt x="17" y="5"/>
                  <a:pt x="17" y="6"/>
                  <a:pt x="17" y="6"/>
                </a:cubicBezTo>
                <a:cubicBezTo>
                  <a:pt x="16" y="6"/>
                  <a:pt x="16" y="6"/>
                  <a:pt x="16" y="6"/>
                </a:cubicBezTo>
                <a:close/>
              </a:path>
            </a:pathLst>
          </a:custGeom>
          <a:solidFill>
            <a:srgbClr val="C9615C"/>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22" name="Freeform 37"/>
          <p:cNvSpPr/>
          <p:nvPr>
            <p:custDataLst>
              <p:tags r:id="rId77"/>
            </p:custDataLst>
          </p:nvPr>
        </p:nvSpPr>
        <p:spPr bwMode="auto">
          <a:xfrm>
            <a:off x="5721126" y="3374742"/>
            <a:ext cx="46794" cy="16378"/>
          </a:xfrm>
          <a:custGeom>
            <a:avLst/>
            <a:gdLst>
              <a:gd name="T0" fmla="*/ 16 w 17"/>
              <a:gd name="T1" fmla="*/ 6 h 6"/>
              <a:gd name="T2" fmla="*/ 15 w 17"/>
              <a:gd name="T3" fmla="*/ 6 h 6"/>
              <a:gd name="T4" fmla="*/ 10 w 17"/>
              <a:gd name="T5" fmla="*/ 3 h 6"/>
              <a:gd name="T6" fmla="*/ 2 w 17"/>
              <a:gd name="T7" fmla="*/ 6 h 6"/>
              <a:gd name="T8" fmla="*/ 1 w 17"/>
              <a:gd name="T9" fmla="*/ 6 h 6"/>
              <a:gd name="T10" fmla="*/ 1 w 17"/>
              <a:gd name="T11" fmla="*/ 4 h 6"/>
              <a:gd name="T12" fmla="*/ 11 w 17"/>
              <a:gd name="T13" fmla="*/ 1 h 6"/>
              <a:gd name="T14" fmla="*/ 17 w 17"/>
              <a:gd name="T15" fmla="*/ 5 h 6"/>
              <a:gd name="T16" fmla="*/ 17 w 17"/>
              <a:gd name="T17" fmla="*/ 6 h 6"/>
              <a:gd name="T18" fmla="*/ 16 w 17"/>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6">
                <a:moveTo>
                  <a:pt x="16" y="6"/>
                </a:moveTo>
                <a:cubicBezTo>
                  <a:pt x="16" y="6"/>
                  <a:pt x="15" y="6"/>
                  <a:pt x="15" y="6"/>
                </a:cubicBezTo>
                <a:cubicBezTo>
                  <a:pt x="14" y="4"/>
                  <a:pt x="12" y="3"/>
                  <a:pt x="10" y="3"/>
                </a:cubicBezTo>
                <a:cubicBezTo>
                  <a:pt x="7" y="3"/>
                  <a:pt x="4" y="4"/>
                  <a:pt x="2" y="6"/>
                </a:cubicBezTo>
                <a:cubicBezTo>
                  <a:pt x="2" y="6"/>
                  <a:pt x="1" y="6"/>
                  <a:pt x="1" y="6"/>
                </a:cubicBezTo>
                <a:cubicBezTo>
                  <a:pt x="0" y="5"/>
                  <a:pt x="0" y="5"/>
                  <a:pt x="1" y="4"/>
                </a:cubicBezTo>
                <a:cubicBezTo>
                  <a:pt x="3" y="2"/>
                  <a:pt x="7" y="0"/>
                  <a:pt x="11" y="1"/>
                </a:cubicBezTo>
                <a:cubicBezTo>
                  <a:pt x="14" y="1"/>
                  <a:pt x="16" y="3"/>
                  <a:pt x="17" y="5"/>
                </a:cubicBezTo>
                <a:cubicBezTo>
                  <a:pt x="17" y="5"/>
                  <a:pt x="17" y="6"/>
                  <a:pt x="17" y="6"/>
                </a:cubicBezTo>
                <a:cubicBezTo>
                  <a:pt x="16" y="6"/>
                  <a:pt x="16" y="6"/>
                  <a:pt x="16" y="6"/>
                </a:cubicBezTo>
                <a:close/>
              </a:path>
            </a:pathLst>
          </a:custGeom>
          <a:solidFill>
            <a:srgbClr val="C9615C"/>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23" name="Freeform 38"/>
          <p:cNvSpPr/>
          <p:nvPr>
            <p:custDataLst>
              <p:tags r:id="rId78"/>
            </p:custDataLst>
          </p:nvPr>
        </p:nvSpPr>
        <p:spPr bwMode="auto">
          <a:xfrm>
            <a:off x="5721126" y="3393460"/>
            <a:ext cx="46794" cy="17548"/>
          </a:xfrm>
          <a:custGeom>
            <a:avLst/>
            <a:gdLst>
              <a:gd name="T0" fmla="*/ 16 w 17"/>
              <a:gd name="T1" fmla="*/ 6 h 6"/>
              <a:gd name="T2" fmla="*/ 15 w 17"/>
              <a:gd name="T3" fmla="*/ 5 h 6"/>
              <a:gd name="T4" fmla="*/ 10 w 17"/>
              <a:gd name="T5" fmla="*/ 2 h 6"/>
              <a:gd name="T6" fmla="*/ 2 w 17"/>
              <a:gd name="T7" fmla="*/ 5 h 6"/>
              <a:gd name="T8" fmla="*/ 1 w 17"/>
              <a:gd name="T9" fmla="*/ 5 h 6"/>
              <a:gd name="T10" fmla="*/ 1 w 17"/>
              <a:gd name="T11" fmla="*/ 4 h 6"/>
              <a:gd name="T12" fmla="*/ 11 w 17"/>
              <a:gd name="T13" fmla="*/ 0 h 6"/>
              <a:gd name="T14" fmla="*/ 17 w 17"/>
              <a:gd name="T15" fmla="*/ 4 h 6"/>
              <a:gd name="T16" fmla="*/ 17 w 17"/>
              <a:gd name="T17" fmla="*/ 6 h 6"/>
              <a:gd name="T18" fmla="*/ 16 w 17"/>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6">
                <a:moveTo>
                  <a:pt x="16" y="6"/>
                </a:moveTo>
                <a:cubicBezTo>
                  <a:pt x="16" y="6"/>
                  <a:pt x="15" y="5"/>
                  <a:pt x="15" y="5"/>
                </a:cubicBezTo>
                <a:cubicBezTo>
                  <a:pt x="14" y="3"/>
                  <a:pt x="12" y="2"/>
                  <a:pt x="10" y="2"/>
                </a:cubicBezTo>
                <a:cubicBezTo>
                  <a:pt x="7" y="2"/>
                  <a:pt x="4" y="3"/>
                  <a:pt x="2" y="5"/>
                </a:cubicBezTo>
                <a:cubicBezTo>
                  <a:pt x="2" y="5"/>
                  <a:pt x="1" y="6"/>
                  <a:pt x="1" y="5"/>
                </a:cubicBezTo>
                <a:cubicBezTo>
                  <a:pt x="0" y="5"/>
                  <a:pt x="0" y="4"/>
                  <a:pt x="1" y="4"/>
                </a:cubicBezTo>
                <a:cubicBezTo>
                  <a:pt x="3" y="1"/>
                  <a:pt x="7" y="0"/>
                  <a:pt x="11" y="0"/>
                </a:cubicBezTo>
                <a:cubicBezTo>
                  <a:pt x="14" y="0"/>
                  <a:pt x="16" y="2"/>
                  <a:pt x="17" y="4"/>
                </a:cubicBezTo>
                <a:cubicBezTo>
                  <a:pt x="17" y="5"/>
                  <a:pt x="17" y="5"/>
                  <a:pt x="17" y="6"/>
                </a:cubicBezTo>
                <a:cubicBezTo>
                  <a:pt x="16" y="6"/>
                  <a:pt x="16" y="6"/>
                  <a:pt x="16" y="6"/>
                </a:cubicBezTo>
                <a:close/>
              </a:path>
            </a:pathLst>
          </a:custGeom>
          <a:solidFill>
            <a:srgbClr val="C9615C"/>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24" name="Freeform 39"/>
          <p:cNvSpPr/>
          <p:nvPr>
            <p:custDataLst>
              <p:tags r:id="rId79"/>
            </p:custDataLst>
          </p:nvPr>
        </p:nvSpPr>
        <p:spPr bwMode="auto">
          <a:xfrm>
            <a:off x="5721126" y="3411008"/>
            <a:ext cx="46794" cy="16378"/>
          </a:xfrm>
          <a:custGeom>
            <a:avLst/>
            <a:gdLst>
              <a:gd name="T0" fmla="*/ 16 w 17"/>
              <a:gd name="T1" fmla="*/ 6 h 6"/>
              <a:gd name="T2" fmla="*/ 15 w 17"/>
              <a:gd name="T3" fmla="*/ 5 h 6"/>
              <a:gd name="T4" fmla="*/ 10 w 17"/>
              <a:gd name="T5" fmla="*/ 3 h 6"/>
              <a:gd name="T6" fmla="*/ 2 w 17"/>
              <a:gd name="T7" fmla="*/ 5 h 6"/>
              <a:gd name="T8" fmla="*/ 1 w 17"/>
              <a:gd name="T9" fmla="*/ 6 h 6"/>
              <a:gd name="T10" fmla="*/ 1 w 17"/>
              <a:gd name="T11" fmla="*/ 4 h 6"/>
              <a:gd name="T12" fmla="*/ 11 w 17"/>
              <a:gd name="T13" fmla="*/ 1 h 6"/>
              <a:gd name="T14" fmla="*/ 17 w 17"/>
              <a:gd name="T15" fmla="*/ 5 h 6"/>
              <a:gd name="T16" fmla="*/ 17 w 17"/>
              <a:gd name="T17" fmla="*/ 6 h 6"/>
              <a:gd name="T18" fmla="*/ 16 w 17"/>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6">
                <a:moveTo>
                  <a:pt x="16" y="6"/>
                </a:moveTo>
                <a:cubicBezTo>
                  <a:pt x="16" y="6"/>
                  <a:pt x="15" y="6"/>
                  <a:pt x="15" y="5"/>
                </a:cubicBezTo>
                <a:cubicBezTo>
                  <a:pt x="14" y="3"/>
                  <a:pt x="12" y="3"/>
                  <a:pt x="10" y="3"/>
                </a:cubicBezTo>
                <a:cubicBezTo>
                  <a:pt x="7" y="2"/>
                  <a:pt x="4" y="3"/>
                  <a:pt x="2" y="5"/>
                </a:cubicBezTo>
                <a:cubicBezTo>
                  <a:pt x="2" y="6"/>
                  <a:pt x="1" y="6"/>
                  <a:pt x="1" y="6"/>
                </a:cubicBezTo>
                <a:cubicBezTo>
                  <a:pt x="0" y="5"/>
                  <a:pt x="0" y="5"/>
                  <a:pt x="1" y="4"/>
                </a:cubicBezTo>
                <a:cubicBezTo>
                  <a:pt x="3" y="2"/>
                  <a:pt x="7" y="0"/>
                  <a:pt x="11" y="1"/>
                </a:cubicBezTo>
                <a:cubicBezTo>
                  <a:pt x="14" y="1"/>
                  <a:pt x="16" y="2"/>
                  <a:pt x="17" y="5"/>
                </a:cubicBezTo>
                <a:cubicBezTo>
                  <a:pt x="17" y="5"/>
                  <a:pt x="17" y="6"/>
                  <a:pt x="17" y="6"/>
                </a:cubicBezTo>
                <a:cubicBezTo>
                  <a:pt x="16" y="6"/>
                  <a:pt x="16" y="6"/>
                  <a:pt x="16" y="6"/>
                </a:cubicBezTo>
                <a:close/>
              </a:path>
            </a:pathLst>
          </a:custGeom>
          <a:solidFill>
            <a:srgbClr val="C9615C"/>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25" name="Freeform 40"/>
          <p:cNvSpPr/>
          <p:nvPr>
            <p:custDataLst>
              <p:tags r:id="rId80"/>
            </p:custDataLst>
          </p:nvPr>
        </p:nvSpPr>
        <p:spPr bwMode="auto">
          <a:xfrm>
            <a:off x="5807695" y="2480987"/>
            <a:ext cx="133362" cy="374348"/>
          </a:xfrm>
          <a:custGeom>
            <a:avLst/>
            <a:gdLst>
              <a:gd name="T0" fmla="*/ 48 w 48"/>
              <a:gd name="T1" fmla="*/ 103 h 135"/>
              <a:gd name="T2" fmla="*/ 48 w 48"/>
              <a:gd name="T3" fmla="*/ 135 h 135"/>
              <a:gd name="T4" fmla="*/ 0 w 48"/>
              <a:gd name="T5" fmla="*/ 3 h 135"/>
              <a:gd name="T6" fmla="*/ 2 w 48"/>
              <a:gd name="T7" fmla="*/ 0 h 135"/>
              <a:gd name="T8" fmla="*/ 18 w 48"/>
              <a:gd name="T9" fmla="*/ 0 h 135"/>
              <a:gd name="T10" fmla="*/ 20 w 48"/>
              <a:gd name="T11" fmla="*/ 2 h 135"/>
              <a:gd name="T12" fmla="*/ 48 w 48"/>
              <a:gd name="T13" fmla="*/ 103 h 135"/>
            </a:gdLst>
            <a:ahLst/>
            <a:cxnLst>
              <a:cxn ang="0">
                <a:pos x="T0" y="T1"/>
              </a:cxn>
              <a:cxn ang="0">
                <a:pos x="T2" y="T3"/>
              </a:cxn>
              <a:cxn ang="0">
                <a:pos x="T4" y="T5"/>
              </a:cxn>
              <a:cxn ang="0">
                <a:pos x="T6" y="T7"/>
              </a:cxn>
              <a:cxn ang="0">
                <a:pos x="T8" y="T9"/>
              </a:cxn>
              <a:cxn ang="0">
                <a:pos x="T10" y="T11"/>
              </a:cxn>
              <a:cxn ang="0">
                <a:pos x="T12" y="T13"/>
              </a:cxn>
            </a:cxnLst>
            <a:rect l="0" t="0" r="r" b="b"/>
            <a:pathLst>
              <a:path w="48" h="135">
                <a:moveTo>
                  <a:pt x="48" y="103"/>
                </a:moveTo>
                <a:cubicBezTo>
                  <a:pt x="48" y="135"/>
                  <a:pt x="48" y="135"/>
                  <a:pt x="48" y="135"/>
                </a:cubicBezTo>
                <a:cubicBezTo>
                  <a:pt x="15" y="96"/>
                  <a:pt x="1" y="45"/>
                  <a:pt x="0" y="3"/>
                </a:cubicBezTo>
                <a:cubicBezTo>
                  <a:pt x="0" y="1"/>
                  <a:pt x="1" y="0"/>
                  <a:pt x="2" y="0"/>
                </a:cubicBezTo>
                <a:cubicBezTo>
                  <a:pt x="18" y="0"/>
                  <a:pt x="18" y="0"/>
                  <a:pt x="18" y="0"/>
                </a:cubicBezTo>
                <a:cubicBezTo>
                  <a:pt x="19" y="0"/>
                  <a:pt x="19" y="1"/>
                  <a:pt x="20" y="2"/>
                </a:cubicBezTo>
                <a:cubicBezTo>
                  <a:pt x="21" y="28"/>
                  <a:pt x="30" y="75"/>
                  <a:pt x="48" y="103"/>
                </a:cubicBezTo>
                <a:close/>
              </a:path>
            </a:pathLst>
          </a:custGeom>
          <a:solidFill>
            <a:schemeClr val="accent4">
              <a:lumMod val="7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26" name="Freeform 41"/>
          <p:cNvSpPr/>
          <p:nvPr>
            <p:custDataLst>
              <p:tags r:id="rId81"/>
            </p:custDataLst>
          </p:nvPr>
        </p:nvSpPr>
        <p:spPr bwMode="auto">
          <a:xfrm>
            <a:off x="5620519" y="2161621"/>
            <a:ext cx="225779" cy="324045"/>
          </a:xfrm>
          <a:custGeom>
            <a:avLst/>
            <a:gdLst>
              <a:gd name="T0" fmla="*/ 0 w 81"/>
              <a:gd name="T1" fmla="*/ 36 h 117"/>
              <a:gd name="T2" fmla="*/ 0 w 81"/>
              <a:gd name="T3" fmla="*/ 75 h 117"/>
              <a:gd name="T4" fmla="*/ 38 w 81"/>
              <a:gd name="T5" fmla="*/ 116 h 117"/>
              <a:gd name="T6" fmla="*/ 81 w 81"/>
              <a:gd name="T7" fmla="*/ 76 h 117"/>
              <a:gd name="T8" fmla="*/ 81 w 81"/>
              <a:gd name="T9" fmla="*/ 30 h 117"/>
              <a:gd name="T10" fmla="*/ 5 w 81"/>
              <a:gd name="T11" fmla="*/ 19 h 117"/>
              <a:gd name="T12" fmla="*/ 0 w 81"/>
              <a:gd name="T13" fmla="*/ 36 h 117"/>
            </a:gdLst>
            <a:ahLst/>
            <a:cxnLst>
              <a:cxn ang="0">
                <a:pos x="T0" y="T1"/>
              </a:cxn>
              <a:cxn ang="0">
                <a:pos x="T2" y="T3"/>
              </a:cxn>
              <a:cxn ang="0">
                <a:pos x="T4" y="T5"/>
              </a:cxn>
              <a:cxn ang="0">
                <a:pos x="T6" y="T7"/>
              </a:cxn>
              <a:cxn ang="0">
                <a:pos x="T8" y="T9"/>
              </a:cxn>
              <a:cxn ang="0">
                <a:pos x="T10" y="T11"/>
              </a:cxn>
              <a:cxn ang="0">
                <a:pos x="T12" y="T13"/>
              </a:cxn>
            </a:cxnLst>
            <a:rect l="0" t="0" r="r" b="b"/>
            <a:pathLst>
              <a:path w="81" h="117">
                <a:moveTo>
                  <a:pt x="0" y="36"/>
                </a:moveTo>
                <a:cubicBezTo>
                  <a:pt x="0" y="75"/>
                  <a:pt x="0" y="75"/>
                  <a:pt x="0" y="75"/>
                </a:cubicBezTo>
                <a:cubicBezTo>
                  <a:pt x="0" y="97"/>
                  <a:pt x="17" y="115"/>
                  <a:pt x="38" y="116"/>
                </a:cubicBezTo>
                <a:cubicBezTo>
                  <a:pt x="62" y="117"/>
                  <a:pt x="81" y="99"/>
                  <a:pt x="81" y="76"/>
                </a:cubicBezTo>
                <a:cubicBezTo>
                  <a:pt x="81" y="30"/>
                  <a:pt x="81" y="30"/>
                  <a:pt x="81" y="30"/>
                </a:cubicBezTo>
                <a:cubicBezTo>
                  <a:pt x="46" y="8"/>
                  <a:pt x="19" y="0"/>
                  <a:pt x="5" y="19"/>
                </a:cubicBezTo>
                <a:cubicBezTo>
                  <a:pt x="2" y="24"/>
                  <a:pt x="0" y="30"/>
                  <a:pt x="0" y="36"/>
                </a:cubicBezTo>
                <a:close/>
              </a:path>
            </a:pathLst>
          </a:custGeom>
          <a:solidFill>
            <a:schemeClr val="accent3"/>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27" name="Freeform 42"/>
          <p:cNvSpPr/>
          <p:nvPr>
            <p:custDataLst>
              <p:tags r:id="rId82"/>
            </p:custDataLst>
          </p:nvPr>
        </p:nvSpPr>
        <p:spPr bwMode="auto">
          <a:xfrm>
            <a:off x="5659124" y="2349965"/>
            <a:ext cx="136871" cy="163777"/>
          </a:xfrm>
          <a:custGeom>
            <a:avLst/>
            <a:gdLst>
              <a:gd name="T0" fmla="*/ 0 w 49"/>
              <a:gd name="T1" fmla="*/ 15 h 59"/>
              <a:gd name="T2" fmla="*/ 49 w 49"/>
              <a:gd name="T3" fmla="*/ 13 h 59"/>
              <a:gd name="T4" fmla="*/ 0 w 49"/>
              <a:gd name="T5" fmla="*/ 15 h 59"/>
            </a:gdLst>
            <a:ahLst/>
            <a:cxnLst>
              <a:cxn ang="0">
                <a:pos x="T0" y="T1"/>
              </a:cxn>
              <a:cxn ang="0">
                <a:pos x="T2" y="T3"/>
              </a:cxn>
              <a:cxn ang="0">
                <a:pos x="T4" y="T5"/>
              </a:cxn>
            </a:cxnLst>
            <a:rect l="0" t="0" r="r" b="b"/>
            <a:pathLst>
              <a:path w="49" h="59">
                <a:moveTo>
                  <a:pt x="0" y="15"/>
                </a:moveTo>
                <a:cubicBezTo>
                  <a:pt x="0" y="15"/>
                  <a:pt x="19" y="0"/>
                  <a:pt x="49" y="13"/>
                </a:cubicBezTo>
                <a:cubicBezTo>
                  <a:pt x="49" y="13"/>
                  <a:pt x="35" y="59"/>
                  <a:pt x="0" y="15"/>
                </a:cubicBezTo>
                <a:close/>
              </a:path>
            </a:pathLst>
          </a:custGeom>
          <a:solidFill>
            <a:schemeClr val="accent5">
              <a:lumMod val="85000"/>
            </a:schemeClr>
          </a:solidFill>
          <a:ln>
            <a:noFill/>
          </a:ln>
          <a:extLst>
            <a:ext uri="{91240B29-F687-4F45-9708-019B960494DF}">
              <a14:hiddenLine xmlns:a14="http://schemas.microsoft.com/office/drawing/2010/main" w="9525">
                <a:solidFill>
                  <a:schemeClr val="accent2"/>
                </a:solidFill>
                <a:round/>
              </a14:hiddenLine>
            </a:ext>
          </a:extLst>
        </p:spPr>
        <p:txBody>
          <a:bodyPr vert="horz" wrap="square" lIns="91440" tIns="45720" rIns="91440" bIns="45720" numCol="1" anchor="t" anchorCtr="0" compatLnSpc="1"/>
          <a:lstStyle/>
          <a:p>
            <a:endParaRPr lang="zh-CN" altLang="en-US">
              <a:latin typeface="Arial" panose="020B0604020202090204" pitchFamily="34" charset="0"/>
              <a:cs typeface="Arial" panose="020B0604020202090204" pitchFamily="34" charset="0"/>
            </a:endParaRPr>
          </a:p>
        </p:txBody>
      </p:sp>
      <p:sp>
        <p:nvSpPr>
          <p:cNvPr id="128" name="KSO_Shape"/>
          <p:cNvSpPr/>
          <p:nvPr>
            <p:custDataLst>
              <p:tags r:id="rId83"/>
            </p:custDataLst>
          </p:nvPr>
        </p:nvSpPr>
        <p:spPr bwMode="auto">
          <a:xfrm>
            <a:off x="3065704" y="2514716"/>
            <a:ext cx="489610" cy="594667"/>
          </a:xfrm>
          <a:custGeom>
            <a:avLst/>
            <a:gdLst>
              <a:gd name="T0" fmla="*/ 440790 w 2792413"/>
              <a:gd name="T1" fmla="*/ 2575798 h 3389313"/>
              <a:gd name="T2" fmla="*/ 1147253 w 2792413"/>
              <a:gd name="T3" fmla="*/ 1201035 h 3389313"/>
              <a:gd name="T4" fmla="*/ 1223433 w 2792413"/>
              <a:gd name="T5" fmla="*/ 1473921 h 3389313"/>
              <a:gd name="T6" fmla="*/ 1315165 w 2792413"/>
              <a:gd name="T7" fmla="*/ 1458373 h 3389313"/>
              <a:gd name="T8" fmla="*/ 1462128 w 2792413"/>
              <a:gd name="T9" fmla="*/ 1368574 h 3389313"/>
              <a:gd name="T10" fmla="*/ 1552274 w 2792413"/>
              <a:gd name="T11" fmla="*/ 1517392 h 3389313"/>
              <a:gd name="T12" fmla="*/ 1632262 w 2792413"/>
              <a:gd name="T13" fmla="*/ 1262910 h 3389313"/>
              <a:gd name="T14" fmla="*/ 1689714 w 2792413"/>
              <a:gd name="T15" fmla="*/ 1093784 h 3389313"/>
              <a:gd name="T16" fmla="*/ 1947454 w 2792413"/>
              <a:gd name="T17" fmla="*/ 1176285 h 3389313"/>
              <a:gd name="T18" fmla="*/ 2040457 w 2792413"/>
              <a:gd name="T19" fmla="*/ 1240064 h 3389313"/>
              <a:gd name="T20" fmla="*/ 2124889 w 2792413"/>
              <a:gd name="T21" fmla="*/ 1394276 h 3389313"/>
              <a:gd name="T22" fmla="*/ 2358823 w 2792413"/>
              <a:gd name="T23" fmla="*/ 1575460 h 3389313"/>
              <a:gd name="T24" fmla="*/ 2669254 w 2792413"/>
              <a:gd name="T25" fmla="*/ 1240381 h 3389313"/>
              <a:gd name="T26" fmla="*/ 2738767 w 2792413"/>
              <a:gd name="T27" fmla="*/ 1227371 h 3389313"/>
              <a:gd name="T28" fmla="*/ 2783840 w 2792413"/>
              <a:gd name="T29" fmla="*/ 1283853 h 3389313"/>
              <a:gd name="T30" fmla="*/ 2705122 w 2792413"/>
              <a:gd name="T31" fmla="*/ 1422200 h 3389313"/>
              <a:gd name="T32" fmla="*/ 2761621 w 2792413"/>
              <a:gd name="T33" fmla="*/ 1492008 h 3389313"/>
              <a:gd name="T34" fmla="*/ 2775270 w 2792413"/>
              <a:gd name="T35" fmla="*/ 1582441 h 3389313"/>
              <a:gd name="T36" fmla="*/ 2740355 w 2792413"/>
              <a:gd name="T37" fmla="*/ 1669383 h 3389313"/>
              <a:gd name="T38" fmla="*/ 2438811 w 2792413"/>
              <a:gd name="T39" fmla="*/ 2001606 h 3389313"/>
              <a:gd name="T40" fmla="*/ 2326447 w 2792413"/>
              <a:gd name="T41" fmla="*/ 2083155 h 3389313"/>
              <a:gd name="T42" fmla="*/ 2234397 w 2792413"/>
              <a:gd name="T43" fmla="*/ 2095530 h 3389313"/>
              <a:gd name="T44" fmla="*/ 2140759 w 2792413"/>
              <a:gd name="T45" fmla="*/ 2059674 h 3389313"/>
              <a:gd name="T46" fmla="*/ 2049979 w 2792413"/>
              <a:gd name="T47" fmla="*/ 1965116 h 3389313"/>
              <a:gd name="T48" fmla="*/ 1428165 w 2792413"/>
              <a:gd name="T49" fmla="*/ 2143126 h 3389313"/>
              <a:gd name="T50" fmla="*/ 1429434 w 2792413"/>
              <a:gd name="T51" fmla="*/ 1759182 h 3389313"/>
              <a:gd name="T52" fmla="*/ 1368174 w 2792413"/>
              <a:gd name="T53" fmla="*/ 1755057 h 3389313"/>
              <a:gd name="T54" fmla="*/ 1337384 w 2792413"/>
              <a:gd name="T55" fmla="*/ 1826769 h 3389313"/>
              <a:gd name="T56" fmla="*/ 852376 w 2792413"/>
              <a:gd name="T57" fmla="*/ 1682710 h 3389313"/>
              <a:gd name="T58" fmla="*/ 784766 w 2792413"/>
              <a:gd name="T59" fmla="*/ 2018424 h 3389313"/>
              <a:gd name="T60" fmla="*/ 485762 w 2792413"/>
              <a:gd name="T61" fmla="*/ 1784884 h 3389313"/>
              <a:gd name="T62" fmla="*/ 583526 w 2792413"/>
              <a:gd name="T63" fmla="*/ 1432036 h 3389313"/>
              <a:gd name="T64" fmla="*/ 667641 w 2792413"/>
              <a:gd name="T65" fmla="*/ 1278141 h 3389313"/>
              <a:gd name="T66" fmla="*/ 848249 w 2792413"/>
              <a:gd name="T67" fmla="*/ 1188343 h 3389313"/>
              <a:gd name="T68" fmla="*/ 1117099 w 2792413"/>
              <a:gd name="T69" fmla="*/ 1090294 h 3389313"/>
              <a:gd name="T70" fmla="*/ 1495426 w 2792413"/>
              <a:gd name="T71" fmla="*/ 10798 h 3389313"/>
              <a:gd name="T72" fmla="*/ 1596073 w 2792413"/>
              <a:gd name="T73" fmla="*/ 50816 h 3389313"/>
              <a:gd name="T74" fmla="*/ 1679258 w 2792413"/>
              <a:gd name="T75" fmla="*/ 116241 h 3389313"/>
              <a:gd name="T76" fmla="*/ 1743076 w 2792413"/>
              <a:gd name="T77" fmla="*/ 203263 h 3389313"/>
              <a:gd name="T78" fmla="*/ 1802448 w 2792413"/>
              <a:gd name="T79" fmla="*/ 402397 h 3389313"/>
              <a:gd name="T80" fmla="*/ 1849121 w 2792413"/>
              <a:gd name="T81" fmla="*/ 458612 h 3389313"/>
              <a:gd name="T82" fmla="*/ 1861186 w 2792413"/>
              <a:gd name="T83" fmla="*/ 526260 h 3389313"/>
              <a:gd name="T84" fmla="*/ 1823086 w 2792413"/>
              <a:gd name="T85" fmla="*/ 626621 h 3389313"/>
              <a:gd name="T86" fmla="*/ 1771651 w 2792413"/>
              <a:gd name="T87" fmla="*/ 681248 h 3389313"/>
              <a:gd name="T88" fmla="*/ 1688148 w 2792413"/>
              <a:gd name="T89" fmla="*/ 863867 h 3389313"/>
              <a:gd name="T90" fmla="*/ 1552576 w 2792413"/>
              <a:gd name="T91" fmla="*/ 992176 h 3389313"/>
              <a:gd name="T92" fmla="*/ 1464628 w 2792413"/>
              <a:gd name="T93" fmla="*/ 1024254 h 3389313"/>
              <a:gd name="T94" fmla="*/ 1364933 w 2792413"/>
              <a:gd name="T95" fmla="*/ 1028383 h 3389313"/>
              <a:gd name="T96" fmla="*/ 1273493 w 2792413"/>
              <a:gd name="T97" fmla="*/ 1003928 h 3389313"/>
              <a:gd name="T98" fmla="*/ 1136333 w 2792413"/>
              <a:gd name="T99" fmla="*/ 893721 h 3389313"/>
              <a:gd name="T100" fmla="*/ 1043305 w 2792413"/>
              <a:gd name="T101" fmla="*/ 719677 h 3389313"/>
              <a:gd name="T102" fmla="*/ 984250 w 2792413"/>
              <a:gd name="T103" fmla="*/ 642183 h 3389313"/>
              <a:gd name="T104" fmla="*/ 943610 w 2792413"/>
              <a:gd name="T105" fmla="*/ 580887 h 3389313"/>
              <a:gd name="T106" fmla="*/ 930275 w 2792413"/>
              <a:gd name="T107" fmla="*/ 508792 h 3389313"/>
              <a:gd name="T108" fmla="*/ 958215 w 2792413"/>
              <a:gd name="T109" fmla="*/ 440826 h 3389313"/>
              <a:gd name="T110" fmla="*/ 1010603 w 2792413"/>
              <a:gd name="T111" fmla="*/ 336019 h 3389313"/>
              <a:gd name="T112" fmla="*/ 1081405 w 2792413"/>
              <a:gd name="T113" fmla="*/ 168327 h 3389313"/>
              <a:gd name="T114" fmla="*/ 1152525 w 2792413"/>
              <a:gd name="T115" fmla="*/ 89245 h 3389313"/>
              <a:gd name="T116" fmla="*/ 1242060 w 2792413"/>
              <a:gd name="T117" fmla="*/ 32713 h 3389313"/>
              <a:gd name="T118" fmla="*/ 1348105 w 2792413"/>
              <a:gd name="T119" fmla="*/ 3494 h 3389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2413" h="3389313">
                <a:moveTo>
                  <a:pt x="520700" y="2665413"/>
                </a:moveTo>
                <a:lnTo>
                  <a:pt x="2271713" y="2665413"/>
                </a:lnTo>
                <a:lnTo>
                  <a:pt x="2258063" y="3389313"/>
                </a:lnTo>
                <a:lnTo>
                  <a:pt x="534985" y="3389313"/>
                </a:lnTo>
                <a:lnTo>
                  <a:pt x="520700" y="2665413"/>
                </a:lnTo>
                <a:close/>
                <a:moveTo>
                  <a:pt x="0" y="2312988"/>
                </a:moveTo>
                <a:lnTo>
                  <a:pt x="2792413" y="2312988"/>
                </a:lnTo>
                <a:lnTo>
                  <a:pt x="2504058" y="3016251"/>
                </a:lnTo>
                <a:lnTo>
                  <a:pt x="2343366" y="3016251"/>
                </a:lnTo>
                <a:lnTo>
                  <a:pt x="2351623" y="2575798"/>
                </a:lnTo>
                <a:lnTo>
                  <a:pt x="440790" y="2575798"/>
                </a:lnTo>
                <a:lnTo>
                  <a:pt x="449047" y="3016251"/>
                </a:lnTo>
                <a:lnTo>
                  <a:pt x="288355" y="3016251"/>
                </a:lnTo>
                <a:lnTo>
                  <a:pt x="0" y="2312988"/>
                </a:lnTo>
                <a:close/>
                <a:moveTo>
                  <a:pt x="1131065" y="1087438"/>
                </a:moveTo>
                <a:lnTo>
                  <a:pt x="1131065" y="1087755"/>
                </a:lnTo>
                <a:lnTo>
                  <a:pt x="1131700" y="1087438"/>
                </a:lnTo>
                <a:lnTo>
                  <a:pt x="1133287" y="1104890"/>
                </a:lnTo>
                <a:lnTo>
                  <a:pt x="1135826" y="1125198"/>
                </a:lnTo>
                <a:lnTo>
                  <a:pt x="1138683" y="1148044"/>
                </a:lnTo>
                <a:lnTo>
                  <a:pt x="1142492" y="1173112"/>
                </a:lnTo>
                <a:lnTo>
                  <a:pt x="1147253" y="1201035"/>
                </a:lnTo>
                <a:lnTo>
                  <a:pt x="1153284" y="1231179"/>
                </a:lnTo>
                <a:lnTo>
                  <a:pt x="1160267" y="1262910"/>
                </a:lnTo>
                <a:lnTo>
                  <a:pt x="1168520" y="1297180"/>
                </a:lnTo>
                <a:lnTo>
                  <a:pt x="1178042" y="1333670"/>
                </a:lnTo>
                <a:lnTo>
                  <a:pt x="1183439" y="1352074"/>
                </a:lnTo>
                <a:lnTo>
                  <a:pt x="1188835" y="1371430"/>
                </a:lnTo>
                <a:lnTo>
                  <a:pt x="1195183" y="1391103"/>
                </a:lnTo>
                <a:lnTo>
                  <a:pt x="1201531" y="1411094"/>
                </a:lnTo>
                <a:lnTo>
                  <a:pt x="1208514" y="1431719"/>
                </a:lnTo>
                <a:lnTo>
                  <a:pt x="1215497" y="1452344"/>
                </a:lnTo>
                <a:lnTo>
                  <a:pt x="1223433" y="1473921"/>
                </a:lnTo>
                <a:lnTo>
                  <a:pt x="1231685" y="1495498"/>
                </a:lnTo>
                <a:lnTo>
                  <a:pt x="1240573" y="1517392"/>
                </a:lnTo>
                <a:lnTo>
                  <a:pt x="1249461" y="1539604"/>
                </a:lnTo>
                <a:lnTo>
                  <a:pt x="1258983" y="1562450"/>
                </a:lnTo>
                <a:lnTo>
                  <a:pt x="1269458" y="1585296"/>
                </a:lnTo>
                <a:lnTo>
                  <a:pt x="1279932" y="1608460"/>
                </a:lnTo>
                <a:lnTo>
                  <a:pt x="1291359" y="1632258"/>
                </a:lnTo>
                <a:lnTo>
                  <a:pt x="1294851" y="1601162"/>
                </a:lnTo>
                <a:lnTo>
                  <a:pt x="1298977" y="1571018"/>
                </a:lnTo>
                <a:lnTo>
                  <a:pt x="1306913" y="1512315"/>
                </a:lnTo>
                <a:lnTo>
                  <a:pt x="1315165" y="1458373"/>
                </a:lnTo>
                <a:lnTo>
                  <a:pt x="1323101" y="1409824"/>
                </a:lnTo>
                <a:lnTo>
                  <a:pt x="1330084" y="1368574"/>
                </a:lnTo>
                <a:lnTo>
                  <a:pt x="1336115" y="1335574"/>
                </a:lnTo>
                <a:lnTo>
                  <a:pt x="1342780" y="1300670"/>
                </a:lnTo>
                <a:lnTo>
                  <a:pt x="1298025" y="1196275"/>
                </a:lnTo>
                <a:lnTo>
                  <a:pt x="1370395" y="1127736"/>
                </a:lnTo>
                <a:lnTo>
                  <a:pt x="1421817" y="1127736"/>
                </a:lnTo>
                <a:lnTo>
                  <a:pt x="1494187" y="1196275"/>
                </a:lnTo>
                <a:lnTo>
                  <a:pt x="1449749" y="1300670"/>
                </a:lnTo>
                <a:lnTo>
                  <a:pt x="1456415" y="1335574"/>
                </a:lnTo>
                <a:lnTo>
                  <a:pt x="1462128" y="1368574"/>
                </a:lnTo>
                <a:lnTo>
                  <a:pt x="1469746" y="1409824"/>
                </a:lnTo>
                <a:lnTo>
                  <a:pt x="1477364" y="1458373"/>
                </a:lnTo>
                <a:lnTo>
                  <a:pt x="1485617" y="1512315"/>
                </a:lnTo>
                <a:lnTo>
                  <a:pt x="1493869" y="1571018"/>
                </a:lnTo>
                <a:lnTo>
                  <a:pt x="1497678" y="1601162"/>
                </a:lnTo>
                <a:lnTo>
                  <a:pt x="1501170" y="1632258"/>
                </a:lnTo>
                <a:lnTo>
                  <a:pt x="1512279" y="1608460"/>
                </a:lnTo>
                <a:lnTo>
                  <a:pt x="1523072" y="1585296"/>
                </a:lnTo>
                <a:lnTo>
                  <a:pt x="1533229" y="1562450"/>
                </a:lnTo>
                <a:lnTo>
                  <a:pt x="1542751" y="1539604"/>
                </a:lnTo>
                <a:lnTo>
                  <a:pt x="1552274" y="1517392"/>
                </a:lnTo>
                <a:lnTo>
                  <a:pt x="1560844" y="1495498"/>
                </a:lnTo>
                <a:lnTo>
                  <a:pt x="1568779" y="1473921"/>
                </a:lnTo>
                <a:lnTo>
                  <a:pt x="1576715" y="1452344"/>
                </a:lnTo>
                <a:lnTo>
                  <a:pt x="1584015" y="1431719"/>
                </a:lnTo>
                <a:lnTo>
                  <a:pt x="1590681" y="1411094"/>
                </a:lnTo>
                <a:lnTo>
                  <a:pt x="1597346" y="1391103"/>
                </a:lnTo>
                <a:lnTo>
                  <a:pt x="1603377" y="1371430"/>
                </a:lnTo>
                <a:lnTo>
                  <a:pt x="1609408" y="1352074"/>
                </a:lnTo>
                <a:lnTo>
                  <a:pt x="1614487" y="1333670"/>
                </a:lnTo>
                <a:lnTo>
                  <a:pt x="1624327" y="1297180"/>
                </a:lnTo>
                <a:lnTo>
                  <a:pt x="1632262" y="1262910"/>
                </a:lnTo>
                <a:lnTo>
                  <a:pt x="1639563" y="1231179"/>
                </a:lnTo>
                <a:lnTo>
                  <a:pt x="1644959" y="1201035"/>
                </a:lnTo>
                <a:lnTo>
                  <a:pt x="1649720" y="1173112"/>
                </a:lnTo>
                <a:lnTo>
                  <a:pt x="1653846" y="1148044"/>
                </a:lnTo>
                <a:lnTo>
                  <a:pt x="1657020" y="1125198"/>
                </a:lnTo>
                <a:lnTo>
                  <a:pt x="1659242" y="1104890"/>
                </a:lnTo>
                <a:lnTo>
                  <a:pt x="1660829" y="1087438"/>
                </a:lnTo>
                <a:lnTo>
                  <a:pt x="1661464" y="1087755"/>
                </a:lnTo>
                <a:lnTo>
                  <a:pt x="1661464" y="1087438"/>
                </a:lnTo>
                <a:lnTo>
                  <a:pt x="1675430" y="1090294"/>
                </a:lnTo>
                <a:lnTo>
                  <a:pt x="1689714" y="1093784"/>
                </a:lnTo>
                <a:lnTo>
                  <a:pt x="1703998" y="1097592"/>
                </a:lnTo>
                <a:lnTo>
                  <a:pt x="1718916" y="1101400"/>
                </a:lnTo>
                <a:lnTo>
                  <a:pt x="1749705" y="1110919"/>
                </a:lnTo>
                <a:lnTo>
                  <a:pt x="1782399" y="1120756"/>
                </a:lnTo>
                <a:lnTo>
                  <a:pt x="1812871" y="1129640"/>
                </a:lnTo>
                <a:lnTo>
                  <a:pt x="1841120" y="1138208"/>
                </a:lnTo>
                <a:lnTo>
                  <a:pt x="1866831" y="1146458"/>
                </a:lnTo>
                <a:lnTo>
                  <a:pt x="1890002" y="1154390"/>
                </a:lnTo>
                <a:lnTo>
                  <a:pt x="1911269" y="1162006"/>
                </a:lnTo>
                <a:lnTo>
                  <a:pt x="1930314" y="1168987"/>
                </a:lnTo>
                <a:lnTo>
                  <a:pt x="1947454" y="1176285"/>
                </a:lnTo>
                <a:lnTo>
                  <a:pt x="1962690" y="1183266"/>
                </a:lnTo>
                <a:lnTo>
                  <a:pt x="1976021" y="1189612"/>
                </a:lnTo>
                <a:lnTo>
                  <a:pt x="1987766" y="1195958"/>
                </a:lnTo>
                <a:lnTo>
                  <a:pt x="1998240" y="1201670"/>
                </a:lnTo>
                <a:lnTo>
                  <a:pt x="2006811" y="1207381"/>
                </a:lnTo>
                <a:lnTo>
                  <a:pt x="2014111" y="1212775"/>
                </a:lnTo>
                <a:lnTo>
                  <a:pt x="2020142" y="1218487"/>
                </a:lnTo>
                <a:lnTo>
                  <a:pt x="2025221" y="1223564"/>
                </a:lnTo>
                <a:lnTo>
                  <a:pt x="2029030" y="1228641"/>
                </a:lnTo>
                <a:lnTo>
                  <a:pt x="2035061" y="1234035"/>
                </a:lnTo>
                <a:lnTo>
                  <a:pt x="2040457" y="1240064"/>
                </a:lnTo>
                <a:lnTo>
                  <a:pt x="2046170" y="1246410"/>
                </a:lnTo>
                <a:lnTo>
                  <a:pt x="2051249" y="1252756"/>
                </a:lnTo>
                <a:lnTo>
                  <a:pt x="2056010" y="1259420"/>
                </a:lnTo>
                <a:lnTo>
                  <a:pt x="2060771" y="1266401"/>
                </a:lnTo>
                <a:lnTo>
                  <a:pt x="2065215" y="1273699"/>
                </a:lnTo>
                <a:lnTo>
                  <a:pt x="2068706" y="1281631"/>
                </a:lnTo>
                <a:lnTo>
                  <a:pt x="2069976" y="1283535"/>
                </a:lnTo>
                <a:lnTo>
                  <a:pt x="2072833" y="1289564"/>
                </a:lnTo>
                <a:lnTo>
                  <a:pt x="2083942" y="1312410"/>
                </a:lnTo>
                <a:lnTo>
                  <a:pt x="2101717" y="1348584"/>
                </a:lnTo>
                <a:lnTo>
                  <a:pt x="2124889" y="1394276"/>
                </a:lnTo>
                <a:lnTo>
                  <a:pt x="2151869" y="1446950"/>
                </a:lnTo>
                <a:lnTo>
                  <a:pt x="2182341" y="1504382"/>
                </a:lnTo>
                <a:lnTo>
                  <a:pt x="2197894" y="1534210"/>
                </a:lnTo>
                <a:lnTo>
                  <a:pt x="2214399" y="1563719"/>
                </a:lnTo>
                <a:lnTo>
                  <a:pt x="2230588" y="1593229"/>
                </a:lnTo>
                <a:lnTo>
                  <a:pt x="2247093" y="1622104"/>
                </a:lnTo>
                <a:lnTo>
                  <a:pt x="2260742" y="1645902"/>
                </a:lnTo>
                <a:lnTo>
                  <a:pt x="2274073" y="1668431"/>
                </a:lnTo>
                <a:lnTo>
                  <a:pt x="2305497" y="1634479"/>
                </a:lnTo>
                <a:lnTo>
                  <a:pt x="2332478" y="1604652"/>
                </a:lnTo>
                <a:lnTo>
                  <a:pt x="2358823" y="1575460"/>
                </a:lnTo>
                <a:lnTo>
                  <a:pt x="2406752" y="1520883"/>
                </a:lnTo>
                <a:lnTo>
                  <a:pt x="2443572" y="1478046"/>
                </a:lnTo>
                <a:lnTo>
                  <a:pt x="2465157" y="1453296"/>
                </a:lnTo>
                <a:lnTo>
                  <a:pt x="2468013" y="1449805"/>
                </a:lnTo>
                <a:lnTo>
                  <a:pt x="2471822" y="1445681"/>
                </a:lnTo>
                <a:lnTo>
                  <a:pt x="2475631" y="1441555"/>
                </a:lnTo>
                <a:lnTo>
                  <a:pt x="2483567" y="1434257"/>
                </a:lnTo>
                <a:lnTo>
                  <a:pt x="2491819" y="1427276"/>
                </a:lnTo>
                <a:lnTo>
                  <a:pt x="2500390" y="1420930"/>
                </a:lnTo>
                <a:lnTo>
                  <a:pt x="2664175" y="1245141"/>
                </a:lnTo>
                <a:lnTo>
                  <a:pt x="2669254" y="1240381"/>
                </a:lnTo>
                <a:lnTo>
                  <a:pt x="2674967" y="1235939"/>
                </a:lnTo>
                <a:lnTo>
                  <a:pt x="2680681" y="1232131"/>
                </a:lnTo>
                <a:lnTo>
                  <a:pt x="2686712" y="1229275"/>
                </a:lnTo>
                <a:lnTo>
                  <a:pt x="2693060" y="1227054"/>
                </a:lnTo>
                <a:lnTo>
                  <a:pt x="2699408" y="1225150"/>
                </a:lnTo>
                <a:lnTo>
                  <a:pt x="2706074" y="1224198"/>
                </a:lnTo>
                <a:lnTo>
                  <a:pt x="2712422" y="1223247"/>
                </a:lnTo>
                <a:lnTo>
                  <a:pt x="2719088" y="1223247"/>
                </a:lnTo>
                <a:lnTo>
                  <a:pt x="2725754" y="1224198"/>
                </a:lnTo>
                <a:lnTo>
                  <a:pt x="2732419" y="1225468"/>
                </a:lnTo>
                <a:lnTo>
                  <a:pt x="2738767" y="1227371"/>
                </a:lnTo>
                <a:lnTo>
                  <a:pt x="2745116" y="1229910"/>
                </a:lnTo>
                <a:lnTo>
                  <a:pt x="2751147" y="1233400"/>
                </a:lnTo>
                <a:lnTo>
                  <a:pt x="2757178" y="1237525"/>
                </a:lnTo>
                <a:lnTo>
                  <a:pt x="2762574" y="1241968"/>
                </a:lnTo>
                <a:lnTo>
                  <a:pt x="2767335" y="1247045"/>
                </a:lnTo>
                <a:lnTo>
                  <a:pt x="2771779" y="1252756"/>
                </a:lnTo>
                <a:lnTo>
                  <a:pt x="2775270" y="1258151"/>
                </a:lnTo>
                <a:lnTo>
                  <a:pt x="2778444" y="1264497"/>
                </a:lnTo>
                <a:lnTo>
                  <a:pt x="2780666" y="1270843"/>
                </a:lnTo>
                <a:lnTo>
                  <a:pt x="2782571" y="1277189"/>
                </a:lnTo>
                <a:lnTo>
                  <a:pt x="2783840" y="1283853"/>
                </a:lnTo>
                <a:lnTo>
                  <a:pt x="2784475" y="1290199"/>
                </a:lnTo>
                <a:lnTo>
                  <a:pt x="2784475" y="1296862"/>
                </a:lnTo>
                <a:lnTo>
                  <a:pt x="2783840" y="1303526"/>
                </a:lnTo>
                <a:lnTo>
                  <a:pt x="2782253" y="1310189"/>
                </a:lnTo>
                <a:lnTo>
                  <a:pt x="2780349" y="1316535"/>
                </a:lnTo>
                <a:lnTo>
                  <a:pt x="2777492" y="1322882"/>
                </a:lnTo>
                <a:lnTo>
                  <a:pt x="2774635" y="1328911"/>
                </a:lnTo>
                <a:lnTo>
                  <a:pt x="2770509" y="1334622"/>
                </a:lnTo>
                <a:lnTo>
                  <a:pt x="2766065" y="1340334"/>
                </a:lnTo>
                <a:lnTo>
                  <a:pt x="2694964" y="1416171"/>
                </a:lnTo>
                <a:lnTo>
                  <a:pt x="2705122" y="1422200"/>
                </a:lnTo>
                <a:lnTo>
                  <a:pt x="2709883" y="1426007"/>
                </a:lnTo>
                <a:lnTo>
                  <a:pt x="2714644" y="1429815"/>
                </a:lnTo>
                <a:lnTo>
                  <a:pt x="2721310" y="1435844"/>
                </a:lnTo>
                <a:lnTo>
                  <a:pt x="2727658" y="1441873"/>
                </a:lnTo>
                <a:lnTo>
                  <a:pt x="2733689" y="1448854"/>
                </a:lnTo>
                <a:lnTo>
                  <a:pt x="2739085" y="1455517"/>
                </a:lnTo>
                <a:lnTo>
                  <a:pt x="2744481" y="1462498"/>
                </a:lnTo>
                <a:lnTo>
                  <a:pt x="2749242" y="1469478"/>
                </a:lnTo>
                <a:lnTo>
                  <a:pt x="2753686" y="1476777"/>
                </a:lnTo>
                <a:lnTo>
                  <a:pt x="2757812" y="1484392"/>
                </a:lnTo>
                <a:lnTo>
                  <a:pt x="2761621" y="1492008"/>
                </a:lnTo>
                <a:lnTo>
                  <a:pt x="2764478" y="1499940"/>
                </a:lnTo>
                <a:lnTo>
                  <a:pt x="2767335" y="1507873"/>
                </a:lnTo>
                <a:lnTo>
                  <a:pt x="2770191" y="1515806"/>
                </a:lnTo>
                <a:lnTo>
                  <a:pt x="2771779" y="1524056"/>
                </a:lnTo>
                <a:lnTo>
                  <a:pt x="2773683" y="1532306"/>
                </a:lnTo>
                <a:lnTo>
                  <a:pt x="2774953" y="1540556"/>
                </a:lnTo>
                <a:lnTo>
                  <a:pt x="2775905" y="1548806"/>
                </a:lnTo>
                <a:lnTo>
                  <a:pt x="2776222" y="1557373"/>
                </a:lnTo>
                <a:lnTo>
                  <a:pt x="2776222" y="1565623"/>
                </a:lnTo>
                <a:lnTo>
                  <a:pt x="2775905" y="1574191"/>
                </a:lnTo>
                <a:lnTo>
                  <a:pt x="2775270" y="1582441"/>
                </a:lnTo>
                <a:lnTo>
                  <a:pt x="2774000" y="1591008"/>
                </a:lnTo>
                <a:lnTo>
                  <a:pt x="2772731" y="1598941"/>
                </a:lnTo>
                <a:lnTo>
                  <a:pt x="2770826" y="1607508"/>
                </a:lnTo>
                <a:lnTo>
                  <a:pt x="2768604" y="1615758"/>
                </a:lnTo>
                <a:lnTo>
                  <a:pt x="2765430" y="1623691"/>
                </a:lnTo>
                <a:lnTo>
                  <a:pt x="2762574" y="1631624"/>
                </a:lnTo>
                <a:lnTo>
                  <a:pt x="2758765" y="1639556"/>
                </a:lnTo>
                <a:lnTo>
                  <a:pt x="2754956" y="1647489"/>
                </a:lnTo>
                <a:lnTo>
                  <a:pt x="2750194" y="1654787"/>
                </a:lnTo>
                <a:lnTo>
                  <a:pt x="2745433" y="1662085"/>
                </a:lnTo>
                <a:lnTo>
                  <a:pt x="2740355" y="1669383"/>
                </a:lnTo>
                <a:lnTo>
                  <a:pt x="2734641" y="1676364"/>
                </a:lnTo>
                <a:lnTo>
                  <a:pt x="2716549" y="1697941"/>
                </a:lnTo>
                <a:lnTo>
                  <a:pt x="2670206" y="1751249"/>
                </a:lnTo>
                <a:lnTo>
                  <a:pt x="2639417" y="1786470"/>
                </a:lnTo>
                <a:lnTo>
                  <a:pt x="2605136" y="1824865"/>
                </a:lnTo>
                <a:lnTo>
                  <a:pt x="2569586" y="1864529"/>
                </a:lnTo>
                <a:lnTo>
                  <a:pt x="2532766" y="1904827"/>
                </a:lnTo>
                <a:lnTo>
                  <a:pt x="2508325" y="1930529"/>
                </a:lnTo>
                <a:lnTo>
                  <a:pt x="2484519" y="1955914"/>
                </a:lnTo>
                <a:lnTo>
                  <a:pt x="2461030" y="1979712"/>
                </a:lnTo>
                <a:lnTo>
                  <a:pt x="2438811" y="2001606"/>
                </a:lnTo>
                <a:lnTo>
                  <a:pt x="2426115" y="2013347"/>
                </a:lnTo>
                <a:lnTo>
                  <a:pt x="2413418" y="2025087"/>
                </a:lnTo>
                <a:lnTo>
                  <a:pt x="2400722" y="2035876"/>
                </a:lnTo>
                <a:lnTo>
                  <a:pt x="2387708" y="2046664"/>
                </a:lnTo>
                <a:lnTo>
                  <a:pt x="2380090" y="2052376"/>
                </a:lnTo>
                <a:lnTo>
                  <a:pt x="2371837" y="2058405"/>
                </a:lnTo>
                <a:lnTo>
                  <a:pt x="2362314" y="2064751"/>
                </a:lnTo>
                <a:lnTo>
                  <a:pt x="2351205" y="2071414"/>
                </a:lnTo>
                <a:lnTo>
                  <a:pt x="2343904" y="2075222"/>
                </a:lnTo>
                <a:lnTo>
                  <a:pt x="2335969" y="2079347"/>
                </a:lnTo>
                <a:lnTo>
                  <a:pt x="2326447" y="2083155"/>
                </a:lnTo>
                <a:lnTo>
                  <a:pt x="2315337" y="2087280"/>
                </a:lnTo>
                <a:lnTo>
                  <a:pt x="2307719" y="2089501"/>
                </a:lnTo>
                <a:lnTo>
                  <a:pt x="2300101" y="2091405"/>
                </a:lnTo>
                <a:lnTo>
                  <a:pt x="2292801" y="2093309"/>
                </a:lnTo>
                <a:lnTo>
                  <a:pt x="2284865" y="2094578"/>
                </a:lnTo>
                <a:lnTo>
                  <a:pt x="2277565" y="2095530"/>
                </a:lnTo>
                <a:lnTo>
                  <a:pt x="2270582" y="2096164"/>
                </a:lnTo>
                <a:lnTo>
                  <a:pt x="2262964" y="2096799"/>
                </a:lnTo>
                <a:lnTo>
                  <a:pt x="2255981" y="2097116"/>
                </a:lnTo>
                <a:lnTo>
                  <a:pt x="2244871" y="2096799"/>
                </a:lnTo>
                <a:lnTo>
                  <a:pt x="2234397" y="2095530"/>
                </a:lnTo>
                <a:lnTo>
                  <a:pt x="2224557" y="2093943"/>
                </a:lnTo>
                <a:lnTo>
                  <a:pt x="2215034" y="2092357"/>
                </a:lnTo>
                <a:lnTo>
                  <a:pt x="2206147" y="2090453"/>
                </a:lnTo>
                <a:lnTo>
                  <a:pt x="2197894" y="2087597"/>
                </a:lnTo>
                <a:lnTo>
                  <a:pt x="2190593" y="2085058"/>
                </a:lnTo>
                <a:lnTo>
                  <a:pt x="2183610" y="2082520"/>
                </a:lnTo>
                <a:lnTo>
                  <a:pt x="2176945" y="2079982"/>
                </a:lnTo>
                <a:lnTo>
                  <a:pt x="2170596" y="2077126"/>
                </a:lnTo>
                <a:lnTo>
                  <a:pt x="2159487" y="2071097"/>
                </a:lnTo>
                <a:lnTo>
                  <a:pt x="2149647" y="2065385"/>
                </a:lnTo>
                <a:lnTo>
                  <a:pt x="2140759" y="2059674"/>
                </a:lnTo>
                <a:lnTo>
                  <a:pt x="2133141" y="2053962"/>
                </a:lnTo>
                <a:lnTo>
                  <a:pt x="2125841" y="2048251"/>
                </a:lnTo>
                <a:lnTo>
                  <a:pt x="2119175" y="2043174"/>
                </a:lnTo>
                <a:lnTo>
                  <a:pt x="2113462" y="2037779"/>
                </a:lnTo>
                <a:lnTo>
                  <a:pt x="2102670" y="2027308"/>
                </a:lnTo>
                <a:lnTo>
                  <a:pt x="2092512" y="2017154"/>
                </a:lnTo>
                <a:lnTo>
                  <a:pt x="2083307" y="2006683"/>
                </a:lnTo>
                <a:lnTo>
                  <a:pt x="2074737" y="1996847"/>
                </a:lnTo>
                <a:lnTo>
                  <a:pt x="2066167" y="1986375"/>
                </a:lnTo>
                <a:lnTo>
                  <a:pt x="2057914" y="1975904"/>
                </a:lnTo>
                <a:lnTo>
                  <a:pt x="2049979" y="1965116"/>
                </a:lnTo>
                <a:lnTo>
                  <a:pt x="2042044" y="1954010"/>
                </a:lnTo>
                <a:lnTo>
                  <a:pt x="2026490" y="1931798"/>
                </a:lnTo>
                <a:lnTo>
                  <a:pt x="2013476" y="1912125"/>
                </a:lnTo>
                <a:lnTo>
                  <a:pt x="2000462" y="1891817"/>
                </a:lnTo>
                <a:lnTo>
                  <a:pt x="1987131" y="1870557"/>
                </a:lnTo>
                <a:lnTo>
                  <a:pt x="1974117" y="1848663"/>
                </a:lnTo>
                <a:lnTo>
                  <a:pt x="1961103" y="1826769"/>
                </a:lnTo>
                <a:lnTo>
                  <a:pt x="1948089" y="1803922"/>
                </a:lnTo>
                <a:lnTo>
                  <a:pt x="1922061" y="1758547"/>
                </a:lnTo>
                <a:lnTo>
                  <a:pt x="1922061" y="2143126"/>
                </a:lnTo>
                <a:lnTo>
                  <a:pt x="1428165" y="2143126"/>
                </a:lnTo>
                <a:lnTo>
                  <a:pt x="1455462" y="1826769"/>
                </a:lnTo>
                <a:lnTo>
                  <a:pt x="1455145" y="1818519"/>
                </a:lnTo>
                <a:lnTo>
                  <a:pt x="1454510" y="1810269"/>
                </a:lnTo>
                <a:lnTo>
                  <a:pt x="1452923" y="1802653"/>
                </a:lnTo>
                <a:lnTo>
                  <a:pt x="1450701" y="1795038"/>
                </a:lnTo>
                <a:lnTo>
                  <a:pt x="1448479" y="1788057"/>
                </a:lnTo>
                <a:lnTo>
                  <a:pt x="1445623" y="1781076"/>
                </a:lnTo>
                <a:lnTo>
                  <a:pt x="1441814" y="1774730"/>
                </a:lnTo>
                <a:lnTo>
                  <a:pt x="1438005" y="1769018"/>
                </a:lnTo>
                <a:lnTo>
                  <a:pt x="1433878" y="1763941"/>
                </a:lnTo>
                <a:lnTo>
                  <a:pt x="1429434" y="1759182"/>
                </a:lnTo>
                <a:lnTo>
                  <a:pt x="1424673" y="1755057"/>
                </a:lnTo>
                <a:lnTo>
                  <a:pt x="1419595" y="1751566"/>
                </a:lnTo>
                <a:lnTo>
                  <a:pt x="1413881" y="1748711"/>
                </a:lnTo>
                <a:lnTo>
                  <a:pt x="1408485" y="1746807"/>
                </a:lnTo>
                <a:lnTo>
                  <a:pt x="1402454" y="1745538"/>
                </a:lnTo>
                <a:lnTo>
                  <a:pt x="1396423" y="1744903"/>
                </a:lnTo>
                <a:lnTo>
                  <a:pt x="1390710" y="1745538"/>
                </a:lnTo>
                <a:lnTo>
                  <a:pt x="1384679" y="1746807"/>
                </a:lnTo>
                <a:lnTo>
                  <a:pt x="1378966" y="1748711"/>
                </a:lnTo>
                <a:lnTo>
                  <a:pt x="1373570" y="1751566"/>
                </a:lnTo>
                <a:lnTo>
                  <a:pt x="1368174" y="1755057"/>
                </a:lnTo>
                <a:lnTo>
                  <a:pt x="1363412" y="1759182"/>
                </a:lnTo>
                <a:lnTo>
                  <a:pt x="1358969" y="1763941"/>
                </a:lnTo>
                <a:lnTo>
                  <a:pt x="1354842" y="1769018"/>
                </a:lnTo>
                <a:lnTo>
                  <a:pt x="1351351" y="1774730"/>
                </a:lnTo>
                <a:lnTo>
                  <a:pt x="1347542" y="1781076"/>
                </a:lnTo>
                <a:lnTo>
                  <a:pt x="1344367" y="1788057"/>
                </a:lnTo>
                <a:lnTo>
                  <a:pt x="1342146" y="1795038"/>
                </a:lnTo>
                <a:lnTo>
                  <a:pt x="1339924" y="1802653"/>
                </a:lnTo>
                <a:lnTo>
                  <a:pt x="1338971" y="1810269"/>
                </a:lnTo>
                <a:lnTo>
                  <a:pt x="1337702" y="1818519"/>
                </a:lnTo>
                <a:lnTo>
                  <a:pt x="1337384" y="1826769"/>
                </a:lnTo>
                <a:lnTo>
                  <a:pt x="1364999" y="2143126"/>
                </a:lnTo>
                <a:lnTo>
                  <a:pt x="870151" y="2143126"/>
                </a:lnTo>
                <a:lnTo>
                  <a:pt x="870151" y="1651297"/>
                </a:lnTo>
                <a:lnTo>
                  <a:pt x="869833" y="1651297"/>
                </a:lnTo>
                <a:lnTo>
                  <a:pt x="868881" y="1652249"/>
                </a:lnTo>
                <a:lnTo>
                  <a:pt x="867294" y="1653201"/>
                </a:lnTo>
                <a:lnTo>
                  <a:pt x="864755" y="1656691"/>
                </a:lnTo>
                <a:lnTo>
                  <a:pt x="861581" y="1661133"/>
                </a:lnTo>
                <a:lnTo>
                  <a:pt x="858724" y="1667162"/>
                </a:lnTo>
                <a:lnTo>
                  <a:pt x="855867" y="1674143"/>
                </a:lnTo>
                <a:lnTo>
                  <a:pt x="852376" y="1682710"/>
                </a:lnTo>
                <a:lnTo>
                  <a:pt x="848884" y="1691912"/>
                </a:lnTo>
                <a:lnTo>
                  <a:pt x="845710" y="1702701"/>
                </a:lnTo>
                <a:lnTo>
                  <a:pt x="839044" y="1726816"/>
                </a:lnTo>
                <a:lnTo>
                  <a:pt x="832061" y="1755057"/>
                </a:lnTo>
                <a:lnTo>
                  <a:pt x="824443" y="1786153"/>
                </a:lnTo>
                <a:lnTo>
                  <a:pt x="817460" y="1820423"/>
                </a:lnTo>
                <a:lnTo>
                  <a:pt x="810477" y="1856913"/>
                </a:lnTo>
                <a:lnTo>
                  <a:pt x="803811" y="1895308"/>
                </a:lnTo>
                <a:lnTo>
                  <a:pt x="797145" y="1935606"/>
                </a:lnTo>
                <a:lnTo>
                  <a:pt x="790797" y="1976221"/>
                </a:lnTo>
                <a:lnTo>
                  <a:pt x="784766" y="2018424"/>
                </a:lnTo>
                <a:lnTo>
                  <a:pt x="779688" y="2060308"/>
                </a:lnTo>
                <a:lnTo>
                  <a:pt x="774609" y="2101876"/>
                </a:lnTo>
                <a:lnTo>
                  <a:pt x="771118" y="2143126"/>
                </a:lnTo>
                <a:lnTo>
                  <a:pt x="438150" y="2143126"/>
                </a:lnTo>
                <a:lnTo>
                  <a:pt x="443864" y="2084741"/>
                </a:lnTo>
                <a:lnTo>
                  <a:pt x="449894" y="2028577"/>
                </a:lnTo>
                <a:lnTo>
                  <a:pt x="455925" y="1975269"/>
                </a:lnTo>
                <a:lnTo>
                  <a:pt x="463226" y="1923865"/>
                </a:lnTo>
                <a:lnTo>
                  <a:pt x="470209" y="1875317"/>
                </a:lnTo>
                <a:lnTo>
                  <a:pt x="478144" y="1828990"/>
                </a:lnTo>
                <a:lnTo>
                  <a:pt x="485762" y="1784884"/>
                </a:lnTo>
                <a:lnTo>
                  <a:pt x="494015" y="1742682"/>
                </a:lnTo>
                <a:lnTo>
                  <a:pt x="502585" y="1702701"/>
                </a:lnTo>
                <a:lnTo>
                  <a:pt x="511155" y="1665258"/>
                </a:lnTo>
                <a:lnTo>
                  <a:pt x="520043" y="1629085"/>
                </a:lnTo>
                <a:lnTo>
                  <a:pt x="528931" y="1595450"/>
                </a:lnTo>
                <a:lnTo>
                  <a:pt x="537818" y="1563719"/>
                </a:lnTo>
                <a:lnTo>
                  <a:pt x="547023" y="1533892"/>
                </a:lnTo>
                <a:lnTo>
                  <a:pt x="556228" y="1505969"/>
                </a:lnTo>
                <a:lnTo>
                  <a:pt x="565116" y="1479632"/>
                </a:lnTo>
                <a:lnTo>
                  <a:pt x="574638" y="1454882"/>
                </a:lnTo>
                <a:lnTo>
                  <a:pt x="583526" y="1432036"/>
                </a:lnTo>
                <a:lnTo>
                  <a:pt x="592413" y="1410777"/>
                </a:lnTo>
                <a:lnTo>
                  <a:pt x="601301" y="1391420"/>
                </a:lnTo>
                <a:lnTo>
                  <a:pt x="609871" y="1373334"/>
                </a:lnTo>
                <a:lnTo>
                  <a:pt x="618124" y="1356516"/>
                </a:lnTo>
                <a:lnTo>
                  <a:pt x="626059" y="1341920"/>
                </a:lnTo>
                <a:lnTo>
                  <a:pt x="633995" y="1327959"/>
                </a:lnTo>
                <a:lnTo>
                  <a:pt x="641930" y="1315266"/>
                </a:lnTo>
                <a:lnTo>
                  <a:pt x="648913" y="1304160"/>
                </a:lnTo>
                <a:lnTo>
                  <a:pt x="655579" y="1294324"/>
                </a:lnTo>
                <a:lnTo>
                  <a:pt x="661927" y="1285756"/>
                </a:lnTo>
                <a:lnTo>
                  <a:pt x="667641" y="1278141"/>
                </a:lnTo>
                <a:lnTo>
                  <a:pt x="673037" y="1271478"/>
                </a:lnTo>
                <a:lnTo>
                  <a:pt x="677798" y="1266083"/>
                </a:lnTo>
                <a:lnTo>
                  <a:pt x="681924" y="1261641"/>
                </a:lnTo>
                <a:lnTo>
                  <a:pt x="699065" y="1252756"/>
                </a:lnTo>
                <a:lnTo>
                  <a:pt x="717475" y="1243237"/>
                </a:lnTo>
                <a:lnTo>
                  <a:pt x="737154" y="1234035"/>
                </a:lnTo>
                <a:lnTo>
                  <a:pt x="758104" y="1224833"/>
                </a:lnTo>
                <a:lnTo>
                  <a:pt x="779688" y="1215948"/>
                </a:lnTo>
                <a:lnTo>
                  <a:pt x="801907" y="1206746"/>
                </a:lnTo>
                <a:lnTo>
                  <a:pt x="824761" y="1197227"/>
                </a:lnTo>
                <a:lnTo>
                  <a:pt x="848249" y="1188343"/>
                </a:lnTo>
                <a:lnTo>
                  <a:pt x="895544" y="1170891"/>
                </a:lnTo>
                <a:lnTo>
                  <a:pt x="942204" y="1154390"/>
                </a:lnTo>
                <a:lnTo>
                  <a:pt x="987594" y="1138525"/>
                </a:lnTo>
                <a:lnTo>
                  <a:pt x="1030445" y="1124564"/>
                </a:lnTo>
                <a:lnTo>
                  <a:pt x="1041554" y="1118217"/>
                </a:lnTo>
                <a:lnTo>
                  <a:pt x="1053299" y="1112188"/>
                </a:lnTo>
                <a:lnTo>
                  <a:pt x="1065678" y="1107111"/>
                </a:lnTo>
                <a:lnTo>
                  <a:pt x="1077740" y="1102352"/>
                </a:lnTo>
                <a:lnTo>
                  <a:pt x="1090754" y="1097909"/>
                </a:lnTo>
                <a:lnTo>
                  <a:pt x="1103768" y="1094102"/>
                </a:lnTo>
                <a:lnTo>
                  <a:pt x="1117099" y="1090294"/>
                </a:lnTo>
                <a:lnTo>
                  <a:pt x="1131065" y="1087438"/>
                </a:lnTo>
                <a:close/>
                <a:moveTo>
                  <a:pt x="1401445" y="0"/>
                </a:moveTo>
                <a:lnTo>
                  <a:pt x="1412240" y="318"/>
                </a:lnTo>
                <a:lnTo>
                  <a:pt x="1423353" y="635"/>
                </a:lnTo>
                <a:lnTo>
                  <a:pt x="1433513" y="1588"/>
                </a:lnTo>
                <a:lnTo>
                  <a:pt x="1444308" y="2223"/>
                </a:lnTo>
                <a:lnTo>
                  <a:pt x="1454786" y="3494"/>
                </a:lnTo>
                <a:lnTo>
                  <a:pt x="1465263" y="4764"/>
                </a:lnTo>
                <a:lnTo>
                  <a:pt x="1475423" y="6670"/>
                </a:lnTo>
                <a:lnTo>
                  <a:pt x="1485266" y="8575"/>
                </a:lnTo>
                <a:lnTo>
                  <a:pt x="1495426" y="10798"/>
                </a:lnTo>
                <a:lnTo>
                  <a:pt x="1505268" y="13339"/>
                </a:lnTo>
                <a:lnTo>
                  <a:pt x="1515111" y="15880"/>
                </a:lnTo>
                <a:lnTo>
                  <a:pt x="1524636" y="19056"/>
                </a:lnTo>
                <a:lnTo>
                  <a:pt x="1533843" y="22232"/>
                </a:lnTo>
                <a:lnTo>
                  <a:pt x="1543368" y="25726"/>
                </a:lnTo>
                <a:lnTo>
                  <a:pt x="1552576" y="29219"/>
                </a:lnTo>
                <a:lnTo>
                  <a:pt x="1561466" y="33030"/>
                </a:lnTo>
                <a:lnTo>
                  <a:pt x="1570356" y="37159"/>
                </a:lnTo>
                <a:lnTo>
                  <a:pt x="1578928" y="41605"/>
                </a:lnTo>
                <a:lnTo>
                  <a:pt x="1587818" y="46052"/>
                </a:lnTo>
                <a:lnTo>
                  <a:pt x="1596073" y="50816"/>
                </a:lnTo>
                <a:lnTo>
                  <a:pt x="1604646" y="55897"/>
                </a:lnTo>
                <a:lnTo>
                  <a:pt x="1612583" y="60979"/>
                </a:lnTo>
                <a:lnTo>
                  <a:pt x="1620521" y="66378"/>
                </a:lnTo>
                <a:lnTo>
                  <a:pt x="1628776" y="72095"/>
                </a:lnTo>
                <a:lnTo>
                  <a:pt x="1636078" y="77812"/>
                </a:lnTo>
                <a:lnTo>
                  <a:pt x="1644016" y="83528"/>
                </a:lnTo>
                <a:lnTo>
                  <a:pt x="1651318" y="89880"/>
                </a:lnTo>
                <a:lnTo>
                  <a:pt x="1658303" y="96232"/>
                </a:lnTo>
                <a:lnTo>
                  <a:pt x="1665606" y="102902"/>
                </a:lnTo>
                <a:lnTo>
                  <a:pt x="1672591" y="109571"/>
                </a:lnTo>
                <a:lnTo>
                  <a:pt x="1679258" y="116241"/>
                </a:lnTo>
                <a:lnTo>
                  <a:pt x="1685926" y="123546"/>
                </a:lnTo>
                <a:lnTo>
                  <a:pt x="1692593" y="130851"/>
                </a:lnTo>
                <a:lnTo>
                  <a:pt x="1698943" y="138155"/>
                </a:lnTo>
                <a:lnTo>
                  <a:pt x="1704976" y="145778"/>
                </a:lnTo>
                <a:lnTo>
                  <a:pt x="1710691" y="153400"/>
                </a:lnTo>
                <a:lnTo>
                  <a:pt x="1716723" y="161658"/>
                </a:lnTo>
                <a:lnTo>
                  <a:pt x="1722438" y="169597"/>
                </a:lnTo>
                <a:lnTo>
                  <a:pt x="1727836" y="177537"/>
                </a:lnTo>
                <a:lnTo>
                  <a:pt x="1733233" y="186113"/>
                </a:lnTo>
                <a:lnTo>
                  <a:pt x="1738313" y="194688"/>
                </a:lnTo>
                <a:lnTo>
                  <a:pt x="1743076" y="203263"/>
                </a:lnTo>
                <a:lnTo>
                  <a:pt x="1747838" y="212156"/>
                </a:lnTo>
                <a:lnTo>
                  <a:pt x="1752283" y="221048"/>
                </a:lnTo>
                <a:lnTo>
                  <a:pt x="1760856" y="239469"/>
                </a:lnTo>
                <a:lnTo>
                  <a:pt x="1768793" y="258207"/>
                </a:lnTo>
                <a:lnTo>
                  <a:pt x="1776096" y="277581"/>
                </a:lnTo>
                <a:lnTo>
                  <a:pt x="1782446" y="297272"/>
                </a:lnTo>
                <a:lnTo>
                  <a:pt x="1788161" y="317916"/>
                </a:lnTo>
                <a:lnTo>
                  <a:pt x="1792923" y="338560"/>
                </a:lnTo>
                <a:lnTo>
                  <a:pt x="1797051" y="359521"/>
                </a:lnTo>
                <a:lnTo>
                  <a:pt x="1799908" y="380800"/>
                </a:lnTo>
                <a:lnTo>
                  <a:pt x="1802448" y="402397"/>
                </a:lnTo>
                <a:lnTo>
                  <a:pt x="1804036" y="424946"/>
                </a:lnTo>
                <a:lnTo>
                  <a:pt x="1809751" y="426534"/>
                </a:lnTo>
                <a:lnTo>
                  <a:pt x="1815148" y="428758"/>
                </a:lnTo>
                <a:lnTo>
                  <a:pt x="1819911" y="431616"/>
                </a:lnTo>
                <a:lnTo>
                  <a:pt x="1825308" y="434474"/>
                </a:lnTo>
                <a:lnTo>
                  <a:pt x="1829753" y="437968"/>
                </a:lnTo>
                <a:lnTo>
                  <a:pt x="1834198" y="441144"/>
                </a:lnTo>
                <a:lnTo>
                  <a:pt x="1838326" y="445273"/>
                </a:lnTo>
                <a:lnTo>
                  <a:pt x="1842453" y="449401"/>
                </a:lnTo>
                <a:lnTo>
                  <a:pt x="1845628" y="453848"/>
                </a:lnTo>
                <a:lnTo>
                  <a:pt x="1849121" y="458612"/>
                </a:lnTo>
                <a:lnTo>
                  <a:pt x="1851978" y="463693"/>
                </a:lnTo>
                <a:lnTo>
                  <a:pt x="1854201" y="469728"/>
                </a:lnTo>
                <a:lnTo>
                  <a:pt x="1856423" y="475762"/>
                </a:lnTo>
                <a:lnTo>
                  <a:pt x="1858328" y="482114"/>
                </a:lnTo>
                <a:lnTo>
                  <a:pt x="1859916" y="488784"/>
                </a:lnTo>
                <a:lnTo>
                  <a:pt x="1860868" y="496088"/>
                </a:lnTo>
                <a:lnTo>
                  <a:pt x="1861503" y="502123"/>
                </a:lnTo>
                <a:lnTo>
                  <a:pt x="1862138" y="507839"/>
                </a:lnTo>
                <a:lnTo>
                  <a:pt x="1862138" y="513874"/>
                </a:lnTo>
                <a:lnTo>
                  <a:pt x="1861503" y="519908"/>
                </a:lnTo>
                <a:lnTo>
                  <a:pt x="1861186" y="526260"/>
                </a:lnTo>
                <a:lnTo>
                  <a:pt x="1860868" y="532294"/>
                </a:lnTo>
                <a:lnTo>
                  <a:pt x="1858963" y="544998"/>
                </a:lnTo>
                <a:lnTo>
                  <a:pt x="1856106" y="557385"/>
                </a:lnTo>
                <a:lnTo>
                  <a:pt x="1852296" y="569771"/>
                </a:lnTo>
                <a:lnTo>
                  <a:pt x="1847851" y="582157"/>
                </a:lnTo>
                <a:lnTo>
                  <a:pt x="1842771" y="593908"/>
                </a:lnTo>
                <a:lnTo>
                  <a:pt x="1836738" y="605342"/>
                </a:lnTo>
                <a:lnTo>
                  <a:pt x="1833881" y="611059"/>
                </a:lnTo>
                <a:lnTo>
                  <a:pt x="1830071" y="616140"/>
                </a:lnTo>
                <a:lnTo>
                  <a:pt x="1826578" y="621540"/>
                </a:lnTo>
                <a:lnTo>
                  <a:pt x="1823086" y="626621"/>
                </a:lnTo>
                <a:lnTo>
                  <a:pt x="1818958" y="631385"/>
                </a:lnTo>
                <a:lnTo>
                  <a:pt x="1814831" y="635831"/>
                </a:lnTo>
                <a:lnTo>
                  <a:pt x="1810703" y="640278"/>
                </a:lnTo>
                <a:lnTo>
                  <a:pt x="1806258" y="644407"/>
                </a:lnTo>
                <a:lnTo>
                  <a:pt x="1801813" y="648218"/>
                </a:lnTo>
                <a:lnTo>
                  <a:pt x="1797051" y="652029"/>
                </a:lnTo>
                <a:lnTo>
                  <a:pt x="1792288" y="655205"/>
                </a:lnTo>
                <a:lnTo>
                  <a:pt x="1787208" y="658063"/>
                </a:lnTo>
                <a:lnTo>
                  <a:pt x="1782128" y="660922"/>
                </a:lnTo>
                <a:lnTo>
                  <a:pt x="1777048" y="663145"/>
                </a:lnTo>
                <a:lnTo>
                  <a:pt x="1771651" y="681248"/>
                </a:lnTo>
                <a:lnTo>
                  <a:pt x="1766571" y="699033"/>
                </a:lnTo>
                <a:lnTo>
                  <a:pt x="1760538" y="716501"/>
                </a:lnTo>
                <a:lnTo>
                  <a:pt x="1754188" y="733969"/>
                </a:lnTo>
                <a:lnTo>
                  <a:pt x="1747521" y="751437"/>
                </a:lnTo>
                <a:lnTo>
                  <a:pt x="1740218" y="768587"/>
                </a:lnTo>
                <a:lnTo>
                  <a:pt x="1732598" y="785420"/>
                </a:lnTo>
                <a:lnTo>
                  <a:pt x="1724661" y="801618"/>
                </a:lnTo>
                <a:lnTo>
                  <a:pt x="1716406" y="817497"/>
                </a:lnTo>
                <a:lnTo>
                  <a:pt x="1707516" y="833695"/>
                </a:lnTo>
                <a:lnTo>
                  <a:pt x="1698308" y="848940"/>
                </a:lnTo>
                <a:lnTo>
                  <a:pt x="1688148" y="863867"/>
                </a:lnTo>
                <a:lnTo>
                  <a:pt x="1677988" y="878159"/>
                </a:lnTo>
                <a:lnTo>
                  <a:pt x="1667511" y="892451"/>
                </a:lnTo>
                <a:lnTo>
                  <a:pt x="1656716" y="905790"/>
                </a:lnTo>
                <a:lnTo>
                  <a:pt x="1644968" y="918811"/>
                </a:lnTo>
                <a:lnTo>
                  <a:pt x="1633221" y="931515"/>
                </a:lnTo>
                <a:lnTo>
                  <a:pt x="1620838" y="943266"/>
                </a:lnTo>
                <a:lnTo>
                  <a:pt x="1607821" y="954382"/>
                </a:lnTo>
                <a:lnTo>
                  <a:pt x="1594803" y="964863"/>
                </a:lnTo>
                <a:lnTo>
                  <a:pt x="1581151" y="974709"/>
                </a:lnTo>
                <a:lnTo>
                  <a:pt x="1567181" y="983919"/>
                </a:lnTo>
                <a:lnTo>
                  <a:pt x="1552576" y="992176"/>
                </a:lnTo>
                <a:lnTo>
                  <a:pt x="1545273" y="996305"/>
                </a:lnTo>
                <a:lnTo>
                  <a:pt x="1537336" y="1000116"/>
                </a:lnTo>
                <a:lnTo>
                  <a:pt x="1530033" y="1003610"/>
                </a:lnTo>
                <a:lnTo>
                  <a:pt x="1522096" y="1006786"/>
                </a:lnTo>
                <a:lnTo>
                  <a:pt x="1513841" y="1010279"/>
                </a:lnTo>
                <a:lnTo>
                  <a:pt x="1506221" y="1012820"/>
                </a:lnTo>
                <a:lnTo>
                  <a:pt x="1497966" y="1015679"/>
                </a:lnTo>
                <a:lnTo>
                  <a:pt x="1489711" y="1017902"/>
                </a:lnTo>
                <a:lnTo>
                  <a:pt x="1481456" y="1020443"/>
                </a:lnTo>
                <a:lnTo>
                  <a:pt x="1473201" y="1022348"/>
                </a:lnTo>
                <a:lnTo>
                  <a:pt x="1464628" y="1024254"/>
                </a:lnTo>
                <a:lnTo>
                  <a:pt x="1455738" y="1025842"/>
                </a:lnTo>
                <a:lnTo>
                  <a:pt x="1447166" y="1027112"/>
                </a:lnTo>
                <a:lnTo>
                  <a:pt x="1438276" y="1028383"/>
                </a:lnTo>
                <a:lnTo>
                  <a:pt x="1429068" y="1029018"/>
                </a:lnTo>
                <a:lnTo>
                  <a:pt x="1419860" y="1029971"/>
                </a:lnTo>
                <a:lnTo>
                  <a:pt x="1410653" y="1030288"/>
                </a:lnTo>
                <a:lnTo>
                  <a:pt x="1401445" y="1030288"/>
                </a:lnTo>
                <a:lnTo>
                  <a:pt x="1391920" y="1030288"/>
                </a:lnTo>
                <a:lnTo>
                  <a:pt x="1382713" y="1029971"/>
                </a:lnTo>
                <a:lnTo>
                  <a:pt x="1373823" y="1029018"/>
                </a:lnTo>
                <a:lnTo>
                  <a:pt x="1364933" y="1028383"/>
                </a:lnTo>
                <a:lnTo>
                  <a:pt x="1356043" y="1027112"/>
                </a:lnTo>
                <a:lnTo>
                  <a:pt x="1347153" y="1025842"/>
                </a:lnTo>
                <a:lnTo>
                  <a:pt x="1338580" y="1024254"/>
                </a:lnTo>
                <a:lnTo>
                  <a:pt x="1330008" y="1022348"/>
                </a:lnTo>
                <a:lnTo>
                  <a:pt x="1321753" y="1020443"/>
                </a:lnTo>
                <a:lnTo>
                  <a:pt x="1313180" y="1018219"/>
                </a:lnTo>
                <a:lnTo>
                  <a:pt x="1305243" y="1015679"/>
                </a:lnTo>
                <a:lnTo>
                  <a:pt x="1297305" y="1013138"/>
                </a:lnTo>
                <a:lnTo>
                  <a:pt x="1289050" y="1010279"/>
                </a:lnTo>
                <a:lnTo>
                  <a:pt x="1281430" y="1007104"/>
                </a:lnTo>
                <a:lnTo>
                  <a:pt x="1273493" y="1003928"/>
                </a:lnTo>
                <a:lnTo>
                  <a:pt x="1266190" y="1000434"/>
                </a:lnTo>
                <a:lnTo>
                  <a:pt x="1250950" y="992812"/>
                </a:lnTo>
                <a:lnTo>
                  <a:pt x="1236345" y="984554"/>
                </a:lnTo>
                <a:lnTo>
                  <a:pt x="1222693" y="975344"/>
                </a:lnTo>
                <a:lnTo>
                  <a:pt x="1209040" y="965498"/>
                </a:lnTo>
                <a:lnTo>
                  <a:pt x="1196023" y="955017"/>
                </a:lnTo>
                <a:lnTo>
                  <a:pt x="1183005" y="943901"/>
                </a:lnTo>
                <a:lnTo>
                  <a:pt x="1170623" y="932150"/>
                </a:lnTo>
                <a:lnTo>
                  <a:pt x="1158875" y="919764"/>
                </a:lnTo>
                <a:lnTo>
                  <a:pt x="1147128" y="907378"/>
                </a:lnTo>
                <a:lnTo>
                  <a:pt x="1136333" y="893721"/>
                </a:lnTo>
                <a:lnTo>
                  <a:pt x="1125538" y="879747"/>
                </a:lnTo>
                <a:lnTo>
                  <a:pt x="1115695" y="865455"/>
                </a:lnTo>
                <a:lnTo>
                  <a:pt x="1105853" y="850845"/>
                </a:lnTo>
                <a:lnTo>
                  <a:pt x="1096645" y="835601"/>
                </a:lnTo>
                <a:lnTo>
                  <a:pt x="1087755" y="820038"/>
                </a:lnTo>
                <a:lnTo>
                  <a:pt x="1079183" y="803841"/>
                </a:lnTo>
                <a:lnTo>
                  <a:pt x="1070928" y="787643"/>
                </a:lnTo>
                <a:lnTo>
                  <a:pt x="1063625" y="770811"/>
                </a:lnTo>
                <a:lnTo>
                  <a:pt x="1056323" y="753978"/>
                </a:lnTo>
                <a:lnTo>
                  <a:pt x="1049655" y="737145"/>
                </a:lnTo>
                <a:lnTo>
                  <a:pt x="1043305" y="719677"/>
                </a:lnTo>
                <a:lnTo>
                  <a:pt x="1037273" y="702209"/>
                </a:lnTo>
                <a:lnTo>
                  <a:pt x="1031558" y="684106"/>
                </a:lnTo>
                <a:lnTo>
                  <a:pt x="1026795" y="666321"/>
                </a:lnTo>
                <a:lnTo>
                  <a:pt x="1020763" y="664415"/>
                </a:lnTo>
                <a:lnTo>
                  <a:pt x="1015365" y="662827"/>
                </a:lnTo>
                <a:lnTo>
                  <a:pt x="1009650" y="659969"/>
                </a:lnTo>
                <a:lnTo>
                  <a:pt x="1004253" y="657110"/>
                </a:lnTo>
                <a:lnTo>
                  <a:pt x="998855" y="653617"/>
                </a:lnTo>
                <a:lnTo>
                  <a:pt x="993775" y="650441"/>
                </a:lnTo>
                <a:lnTo>
                  <a:pt x="989013" y="646312"/>
                </a:lnTo>
                <a:lnTo>
                  <a:pt x="984250" y="642183"/>
                </a:lnTo>
                <a:lnTo>
                  <a:pt x="979805" y="637737"/>
                </a:lnTo>
                <a:lnTo>
                  <a:pt x="975360" y="632973"/>
                </a:lnTo>
                <a:lnTo>
                  <a:pt x="970598" y="627891"/>
                </a:lnTo>
                <a:lnTo>
                  <a:pt x="966788" y="622492"/>
                </a:lnTo>
                <a:lnTo>
                  <a:pt x="962978" y="617411"/>
                </a:lnTo>
                <a:lnTo>
                  <a:pt x="959168" y="611376"/>
                </a:lnTo>
                <a:lnTo>
                  <a:pt x="955358" y="605660"/>
                </a:lnTo>
                <a:lnTo>
                  <a:pt x="952500" y="599625"/>
                </a:lnTo>
                <a:lnTo>
                  <a:pt x="949325" y="593591"/>
                </a:lnTo>
                <a:lnTo>
                  <a:pt x="946468" y="587239"/>
                </a:lnTo>
                <a:lnTo>
                  <a:pt x="943610" y="580887"/>
                </a:lnTo>
                <a:lnTo>
                  <a:pt x="941388" y="574535"/>
                </a:lnTo>
                <a:lnTo>
                  <a:pt x="939165" y="567865"/>
                </a:lnTo>
                <a:lnTo>
                  <a:pt x="937260" y="561196"/>
                </a:lnTo>
                <a:lnTo>
                  <a:pt x="935355" y="554526"/>
                </a:lnTo>
                <a:lnTo>
                  <a:pt x="934085" y="547857"/>
                </a:lnTo>
                <a:lnTo>
                  <a:pt x="932815" y="541505"/>
                </a:lnTo>
                <a:lnTo>
                  <a:pt x="931863" y="534835"/>
                </a:lnTo>
                <a:lnTo>
                  <a:pt x="930910" y="528166"/>
                </a:lnTo>
                <a:lnTo>
                  <a:pt x="930593" y="521496"/>
                </a:lnTo>
                <a:lnTo>
                  <a:pt x="930275" y="515144"/>
                </a:lnTo>
                <a:lnTo>
                  <a:pt x="930275" y="508792"/>
                </a:lnTo>
                <a:lnTo>
                  <a:pt x="930593" y="502440"/>
                </a:lnTo>
                <a:lnTo>
                  <a:pt x="931228" y="496088"/>
                </a:lnTo>
                <a:lnTo>
                  <a:pt x="932498" y="488148"/>
                </a:lnTo>
                <a:lnTo>
                  <a:pt x="934403" y="480526"/>
                </a:lnTo>
                <a:lnTo>
                  <a:pt x="936625" y="473539"/>
                </a:lnTo>
                <a:lnTo>
                  <a:pt x="939165" y="466869"/>
                </a:lnTo>
                <a:lnTo>
                  <a:pt x="942023" y="460835"/>
                </a:lnTo>
                <a:lnTo>
                  <a:pt x="945515" y="455436"/>
                </a:lnTo>
                <a:lnTo>
                  <a:pt x="949325" y="450037"/>
                </a:lnTo>
                <a:lnTo>
                  <a:pt x="953770" y="445273"/>
                </a:lnTo>
                <a:lnTo>
                  <a:pt x="958215" y="440826"/>
                </a:lnTo>
                <a:lnTo>
                  <a:pt x="962978" y="437015"/>
                </a:lnTo>
                <a:lnTo>
                  <a:pt x="968058" y="433204"/>
                </a:lnTo>
                <a:lnTo>
                  <a:pt x="973773" y="430345"/>
                </a:lnTo>
                <a:lnTo>
                  <a:pt x="979805" y="427805"/>
                </a:lnTo>
                <a:lnTo>
                  <a:pt x="985520" y="425264"/>
                </a:lnTo>
                <a:lnTo>
                  <a:pt x="992188" y="423358"/>
                </a:lnTo>
                <a:lnTo>
                  <a:pt x="998855" y="421453"/>
                </a:lnTo>
                <a:lnTo>
                  <a:pt x="1000443" y="399538"/>
                </a:lnTo>
                <a:lnTo>
                  <a:pt x="1002983" y="377942"/>
                </a:lnTo>
                <a:lnTo>
                  <a:pt x="1006475" y="356663"/>
                </a:lnTo>
                <a:lnTo>
                  <a:pt x="1010603" y="336019"/>
                </a:lnTo>
                <a:lnTo>
                  <a:pt x="1015365" y="315057"/>
                </a:lnTo>
                <a:lnTo>
                  <a:pt x="1020763" y="295049"/>
                </a:lnTo>
                <a:lnTo>
                  <a:pt x="1027748" y="275358"/>
                </a:lnTo>
                <a:lnTo>
                  <a:pt x="1034733" y="256302"/>
                </a:lnTo>
                <a:lnTo>
                  <a:pt x="1042353" y="237564"/>
                </a:lnTo>
                <a:lnTo>
                  <a:pt x="1051243" y="219143"/>
                </a:lnTo>
                <a:lnTo>
                  <a:pt x="1060768" y="201675"/>
                </a:lnTo>
                <a:lnTo>
                  <a:pt x="1065530" y="193417"/>
                </a:lnTo>
                <a:lnTo>
                  <a:pt x="1070610" y="184842"/>
                </a:lnTo>
                <a:lnTo>
                  <a:pt x="1076008" y="176585"/>
                </a:lnTo>
                <a:lnTo>
                  <a:pt x="1081405" y="168327"/>
                </a:lnTo>
                <a:lnTo>
                  <a:pt x="1087120" y="160070"/>
                </a:lnTo>
                <a:lnTo>
                  <a:pt x="1092835" y="152447"/>
                </a:lnTo>
                <a:lnTo>
                  <a:pt x="1098868" y="144507"/>
                </a:lnTo>
                <a:lnTo>
                  <a:pt x="1104900" y="137202"/>
                </a:lnTo>
                <a:lnTo>
                  <a:pt x="1111250" y="129580"/>
                </a:lnTo>
                <a:lnTo>
                  <a:pt x="1117600" y="122593"/>
                </a:lnTo>
                <a:lnTo>
                  <a:pt x="1124268" y="115606"/>
                </a:lnTo>
                <a:lnTo>
                  <a:pt x="1131253" y="108619"/>
                </a:lnTo>
                <a:lnTo>
                  <a:pt x="1137920" y="101949"/>
                </a:lnTo>
                <a:lnTo>
                  <a:pt x="1144905" y="95597"/>
                </a:lnTo>
                <a:lnTo>
                  <a:pt x="1152525" y="89245"/>
                </a:lnTo>
                <a:lnTo>
                  <a:pt x="1159828" y="82893"/>
                </a:lnTo>
                <a:lnTo>
                  <a:pt x="1167130" y="76859"/>
                </a:lnTo>
                <a:lnTo>
                  <a:pt x="1175068" y="71460"/>
                </a:lnTo>
                <a:lnTo>
                  <a:pt x="1183005" y="65743"/>
                </a:lnTo>
                <a:lnTo>
                  <a:pt x="1190943" y="60661"/>
                </a:lnTo>
                <a:lnTo>
                  <a:pt x="1198880" y="55262"/>
                </a:lnTo>
                <a:lnTo>
                  <a:pt x="1207453" y="50498"/>
                </a:lnTo>
                <a:lnTo>
                  <a:pt x="1216025" y="45734"/>
                </a:lnTo>
                <a:lnTo>
                  <a:pt x="1224598" y="41288"/>
                </a:lnTo>
                <a:lnTo>
                  <a:pt x="1233170" y="36841"/>
                </a:lnTo>
                <a:lnTo>
                  <a:pt x="1242060" y="32713"/>
                </a:lnTo>
                <a:lnTo>
                  <a:pt x="1250950" y="28902"/>
                </a:lnTo>
                <a:lnTo>
                  <a:pt x="1260158" y="25408"/>
                </a:lnTo>
                <a:lnTo>
                  <a:pt x="1269365" y="21914"/>
                </a:lnTo>
                <a:lnTo>
                  <a:pt x="1278890" y="19056"/>
                </a:lnTo>
                <a:lnTo>
                  <a:pt x="1288415" y="15880"/>
                </a:lnTo>
                <a:lnTo>
                  <a:pt x="1297940" y="13339"/>
                </a:lnTo>
                <a:lnTo>
                  <a:pt x="1307783" y="10798"/>
                </a:lnTo>
                <a:lnTo>
                  <a:pt x="1317625" y="8575"/>
                </a:lnTo>
                <a:lnTo>
                  <a:pt x="1327785" y="6670"/>
                </a:lnTo>
                <a:lnTo>
                  <a:pt x="1337945" y="4764"/>
                </a:lnTo>
                <a:lnTo>
                  <a:pt x="1348105" y="3494"/>
                </a:lnTo>
                <a:lnTo>
                  <a:pt x="1358583" y="2223"/>
                </a:lnTo>
                <a:lnTo>
                  <a:pt x="1369060" y="1588"/>
                </a:lnTo>
                <a:lnTo>
                  <a:pt x="1379855" y="635"/>
                </a:lnTo>
                <a:lnTo>
                  <a:pt x="1390650" y="318"/>
                </a:lnTo>
                <a:lnTo>
                  <a:pt x="1401445" y="0"/>
                </a:lnTo>
                <a:close/>
              </a:path>
            </a:pathLst>
          </a:custGeom>
          <a:solidFill>
            <a:schemeClr val="lt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itchFamily="2" charset="-122"/>
                <a:cs typeface="+mn-cs"/>
              </a:defRPr>
            </a:lvl9pPr>
          </a:lstStyle>
          <a:p>
            <a:pPr algn="ctr"/>
            <a:endParaRPr lang="zh-CN" altLang="en-US">
              <a:solidFill>
                <a:srgbClr val="FFFFFF"/>
              </a:solidFill>
              <a:latin typeface="Arial" panose="020B0604020202090204" pitchFamily="34" charset="0"/>
              <a:ea typeface="+mn-ea"/>
              <a:cs typeface="Arial" panose="020B0604020202090204" pitchFamily="34" charset="0"/>
            </a:endParaRPr>
          </a:p>
        </p:txBody>
      </p:sp>
      <p:sp>
        <p:nvSpPr>
          <p:cNvPr id="129" name="KSO_Shape"/>
          <p:cNvSpPr/>
          <p:nvPr>
            <p:custDataLst>
              <p:tags r:id="rId84"/>
            </p:custDataLst>
          </p:nvPr>
        </p:nvSpPr>
        <p:spPr bwMode="auto">
          <a:xfrm>
            <a:off x="8749610" y="2557806"/>
            <a:ext cx="489610" cy="594667"/>
          </a:xfrm>
          <a:custGeom>
            <a:avLst/>
            <a:gdLst>
              <a:gd name="T0" fmla="*/ 440790 w 2792413"/>
              <a:gd name="T1" fmla="*/ 2575798 h 3389313"/>
              <a:gd name="T2" fmla="*/ 1147253 w 2792413"/>
              <a:gd name="T3" fmla="*/ 1201035 h 3389313"/>
              <a:gd name="T4" fmla="*/ 1223433 w 2792413"/>
              <a:gd name="T5" fmla="*/ 1473921 h 3389313"/>
              <a:gd name="T6" fmla="*/ 1315165 w 2792413"/>
              <a:gd name="T7" fmla="*/ 1458373 h 3389313"/>
              <a:gd name="T8" fmla="*/ 1462128 w 2792413"/>
              <a:gd name="T9" fmla="*/ 1368574 h 3389313"/>
              <a:gd name="T10" fmla="*/ 1552274 w 2792413"/>
              <a:gd name="T11" fmla="*/ 1517392 h 3389313"/>
              <a:gd name="T12" fmla="*/ 1632262 w 2792413"/>
              <a:gd name="T13" fmla="*/ 1262910 h 3389313"/>
              <a:gd name="T14" fmla="*/ 1689714 w 2792413"/>
              <a:gd name="T15" fmla="*/ 1093784 h 3389313"/>
              <a:gd name="T16" fmla="*/ 1947454 w 2792413"/>
              <a:gd name="T17" fmla="*/ 1176285 h 3389313"/>
              <a:gd name="T18" fmla="*/ 2040457 w 2792413"/>
              <a:gd name="T19" fmla="*/ 1240064 h 3389313"/>
              <a:gd name="T20" fmla="*/ 2124889 w 2792413"/>
              <a:gd name="T21" fmla="*/ 1394276 h 3389313"/>
              <a:gd name="T22" fmla="*/ 2358823 w 2792413"/>
              <a:gd name="T23" fmla="*/ 1575460 h 3389313"/>
              <a:gd name="T24" fmla="*/ 2669254 w 2792413"/>
              <a:gd name="T25" fmla="*/ 1240381 h 3389313"/>
              <a:gd name="T26" fmla="*/ 2738767 w 2792413"/>
              <a:gd name="T27" fmla="*/ 1227371 h 3389313"/>
              <a:gd name="T28" fmla="*/ 2783840 w 2792413"/>
              <a:gd name="T29" fmla="*/ 1283853 h 3389313"/>
              <a:gd name="T30" fmla="*/ 2705122 w 2792413"/>
              <a:gd name="T31" fmla="*/ 1422200 h 3389313"/>
              <a:gd name="T32" fmla="*/ 2761621 w 2792413"/>
              <a:gd name="T33" fmla="*/ 1492008 h 3389313"/>
              <a:gd name="T34" fmla="*/ 2775270 w 2792413"/>
              <a:gd name="T35" fmla="*/ 1582441 h 3389313"/>
              <a:gd name="T36" fmla="*/ 2740355 w 2792413"/>
              <a:gd name="T37" fmla="*/ 1669383 h 3389313"/>
              <a:gd name="T38" fmla="*/ 2438811 w 2792413"/>
              <a:gd name="T39" fmla="*/ 2001606 h 3389313"/>
              <a:gd name="T40" fmla="*/ 2326447 w 2792413"/>
              <a:gd name="T41" fmla="*/ 2083155 h 3389313"/>
              <a:gd name="T42" fmla="*/ 2234397 w 2792413"/>
              <a:gd name="T43" fmla="*/ 2095530 h 3389313"/>
              <a:gd name="T44" fmla="*/ 2140759 w 2792413"/>
              <a:gd name="T45" fmla="*/ 2059674 h 3389313"/>
              <a:gd name="T46" fmla="*/ 2049979 w 2792413"/>
              <a:gd name="T47" fmla="*/ 1965116 h 3389313"/>
              <a:gd name="T48" fmla="*/ 1428165 w 2792413"/>
              <a:gd name="T49" fmla="*/ 2143126 h 3389313"/>
              <a:gd name="T50" fmla="*/ 1429434 w 2792413"/>
              <a:gd name="T51" fmla="*/ 1759182 h 3389313"/>
              <a:gd name="T52" fmla="*/ 1368174 w 2792413"/>
              <a:gd name="T53" fmla="*/ 1755057 h 3389313"/>
              <a:gd name="T54" fmla="*/ 1337384 w 2792413"/>
              <a:gd name="T55" fmla="*/ 1826769 h 3389313"/>
              <a:gd name="T56" fmla="*/ 852376 w 2792413"/>
              <a:gd name="T57" fmla="*/ 1682710 h 3389313"/>
              <a:gd name="T58" fmla="*/ 784766 w 2792413"/>
              <a:gd name="T59" fmla="*/ 2018424 h 3389313"/>
              <a:gd name="T60" fmla="*/ 485762 w 2792413"/>
              <a:gd name="T61" fmla="*/ 1784884 h 3389313"/>
              <a:gd name="T62" fmla="*/ 583526 w 2792413"/>
              <a:gd name="T63" fmla="*/ 1432036 h 3389313"/>
              <a:gd name="T64" fmla="*/ 667641 w 2792413"/>
              <a:gd name="T65" fmla="*/ 1278141 h 3389313"/>
              <a:gd name="T66" fmla="*/ 848249 w 2792413"/>
              <a:gd name="T67" fmla="*/ 1188343 h 3389313"/>
              <a:gd name="T68" fmla="*/ 1117099 w 2792413"/>
              <a:gd name="T69" fmla="*/ 1090294 h 3389313"/>
              <a:gd name="T70" fmla="*/ 1495426 w 2792413"/>
              <a:gd name="T71" fmla="*/ 10798 h 3389313"/>
              <a:gd name="T72" fmla="*/ 1596073 w 2792413"/>
              <a:gd name="T73" fmla="*/ 50816 h 3389313"/>
              <a:gd name="T74" fmla="*/ 1679258 w 2792413"/>
              <a:gd name="T75" fmla="*/ 116241 h 3389313"/>
              <a:gd name="T76" fmla="*/ 1743076 w 2792413"/>
              <a:gd name="T77" fmla="*/ 203263 h 3389313"/>
              <a:gd name="T78" fmla="*/ 1802448 w 2792413"/>
              <a:gd name="T79" fmla="*/ 402397 h 3389313"/>
              <a:gd name="T80" fmla="*/ 1849121 w 2792413"/>
              <a:gd name="T81" fmla="*/ 458612 h 3389313"/>
              <a:gd name="T82" fmla="*/ 1861186 w 2792413"/>
              <a:gd name="T83" fmla="*/ 526260 h 3389313"/>
              <a:gd name="T84" fmla="*/ 1823086 w 2792413"/>
              <a:gd name="T85" fmla="*/ 626621 h 3389313"/>
              <a:gd name="T86" fmla="*/ 1771651 w 2792413"/>
              <a:gd name="T87" fmla="*/ 681248 h 3389313"/>
              <a:gd name="T88" fmla="*/ 1688148 w 2792413"/>
              <a:gd name="T89" fmla="*/ 863867 h 3389313"/>
              <a:gd name="T90" fmla="*/ 1552576 w 2792413"/>
              <a:gd name="T91" fmla="*/ 992176 h 3389313"/>
              <a:gd name="T92" fmla="*/ 1464628 w 2792413"/>
              <a:gd name="T93" fmla="*/ 1024254 h 3389313"/>
              <a:gd name="T94" fmla="*/ 1364933 w 2792413"/>
              <a:gd name="T95" fmla="*/ 1028383 h 3389313"/>
              <a:gd name="T96" fmla="*/ 1273493 w 2792413"/>
              <a:gd name="T97" fmla="*/ 1003928 h 3389313"/>
              <a:gd name="T98" fmla="*/ 1136333 w 2792413"/>
              <a:gd name="T99" fmla="*/ 893721 h 3389313"/>
              <a:gd name="T100" fmla="*/ 1043305 w 2792413"/>
              <a:gd name="T101" fmla="*/ 719677 h 3389313"/>
              <a:gd name="T102" fmla="*/ 984250 w 2792413"/>
              <a:gd name="T103" fmla="*/ 642183 h 3389313"/>
              <a:gd name="T104" fmla="*/ 943610 w 2792413"/>
              <a:gd name="T105" fmla="*/ 580887 h 3389313"/>
              <a:gd name="T106" fmla="*/ 930275 w 2792413"/>
              <a:gd name="T107" fmla="*/ 508792 h 3389313"/>
              <a:gd name="T108" fmla="*/ 958215 w 2792413"/>
              <a:gd name="T109" fmla="*/ 440826 h 3389313"/>
              <a:gd name="T110" fmla="*/ 1010603 w 2792413"/>
              <a:gd name="T111" fmla="*/ 336019 h 3389313"/>
              <a:gd name="T112" fmla="*/ 1081405 w 2792413"/>
              <a:gd name="T113" fmla="*/ 168327 h 3389313"/>
              <a:gd name="T114" fmla="*/ 1152525 w 2792413"/>
              <a:gd name="T115" fmla="*/ 89245 h 3389313"/>
              <a:gd name="T116" fmla="*/ 1242060 w 2792413"/>
              <a:gd name="T117" fmla="*/ 32713 h 3389313"/>
              <a:gd name="T118" fmla="*/ 1348105 w 2792413"/>
              <a:gd name="T119" fmla="*/ 3494 h 3389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2413" h="3389313">
                <a:moveTo>
                  <a:pt x="520700" y="2665413"/>
                </a:moveTo>
                <a:lnTo>
                  <a:pt x="2271713" y="2665413"/>
                </a:lnTo>
                <a:lnTo>
                  <a:pt x="2258063" y="3389313"/>
                </a:lnTo>
                <a:lnTo>
                  <a:pt x="534985" y="3389313"/>
                </a:lnTo>
                <a:lnTo>
                  <a:pt x="520700" y="2665413"/>
                </a:lnTo>
                <a:close/>
                <a:moveTo>
                  <a:pt x="0" y="2312988"/>
                </a:moveTo>
                <a:lnTo>
                  <a:pt x="2792413" y="2312988"/>
                </a:lnTo>
                <a:lnTo>
                  <a:pt x="2504058" y="3016251"/>
                </a:lnTo>
                <a:lnTo>
                  <a:pt x="2343366" y="3016251"/>
                </a:lnTo>
                <a:lnTo>
                  <a:pt x="2351623" y="2575798"/>
                </a:lnTo>
                <a:lnTo>
                  <a:pt x="440790" y="2575798"/>
                </a:lnTo>
                <a:lnTo>
                  <a:pt x="449047" y="3016251"/>
                </a:lnTo>
                <a:lnTo>
                  <a:pt x="288355" y="3016251"/>
                </a:lnTo>
                <a:lnTo>
                  <a:pt x="0" y="2312988"/>
                </a:lnTo>
                <a:close/>
                <a:moveTo>
                  <a:pt x="1131065" y="1087438"/>
                </a:moveTo>
                <a:lnTo>
                  <a:pt x="1131065" y="1087755"/>
                </a:lnTo>
                <a:lnTo>
                  <a:pt x="1131700" y="1087438"/>
                </a:lnTo>
                <a:lnTo>
                  <a:pt x="1133287" y="1104890"/>
                </a:lnTo>
                <a:lnTo>
                  <a:pt x="1135826" y="1125198"/>
                </a:lnTo>
                <a:lnTo>
                  <a:pt x="1138683" y="1148044"/>
                </a:lnTo>
                <a:lnTo>
                  <a:pt x="1142492" y="1173112"/>
                </a:lnTo>
                <a:lnTo>
                  <a:pt x="1147253" y="1201035"/>
                </a:lnTo>
                <a:lnTo>
                  <a:pt x="1153284" y="1231179"/>
                </a:lnTo>
                <a:lnTo>
                  <a:pt x="1160267" y="1262910"/>
                </a:lnTo>
                <a:lnTo>
                  <a:pt x="1168520" y="1297180"/>
                </a:lnTo>
                <a:lnTo>
                  <a:pt x="1178042" y="1333670"/>
                </a:lnTo>
                <a:lnTo>
                  <a:pt x="1183439" y="1352074"/>
                </a:lnTo>
                <a:lnTo>
                  <a:pt x="1188835" y="1371430"/>
                </a:lnTo>
                <a:lnTo>
                  <a:pt x="1195183" y="1391103"/>
                </a:lnTo>
                <a:lnTo>
                  <a:pt x="1201531" y="1411094"/>
                </a:lnTo>
                <a:lnTo>
                  <a:pt x="1208514" y="1431719"/>
                </a:lnTo>
                <a:lnTo>
                  <a:pt x="1215497" y="1452344"/>
                </a:lnTo>
                <a:lnTo>
                  <a:pt x="1223433" y="1473921"/>
                </a:lnTo>
                <a:lnTo>
                  <a:pt x="1231685" y="1495498"/>
                </a:lnTo>
                <a:lnTo>
                  <a:pt x="1240573" y="1517392"/>
                </a:lnTo>
                <a:lnTo>
                  <a:pt x="1249461" y="1539604"/>
                </a:lnTo>
                <a:lnTo>
                  <a:pt x="1258983" y="1562450"/>
                </a:lnTo>
                <a:lnTo>
                  <a:pt x="1269458" y="1585296"/>
                </a:lnTo>
                <a:lnTo>
                  <a:pt x="1279932" y="1608460"/>
                </a:lnTo>
                <a:lnTo>
                  <a:pt x="1291359" y="1632258"/>
                </a:lnTo>
                <a:lnTo>
                  <a:pt x="1294851" y="1601162"/>
                </a:lnTo>
                <a:lnTo>
                  <a:pt x="1298977" y="1571018"/>
                </a:lnTo>
                <a:lnTo>
                  <a:pt x="1306913" y="1512315"/>
                </a:lnTo>
                <a:lnTo>
                  <a:pt x="1315165" y="1458373"/>
                </a:lnTo>
                <a:lnTo>
                  <a:pt x="1323101" y="1409824"/>
                </a:lnTo>
                <a:lnTo>
                  <a:pt x="1330084" y="1368574"/>
                </a:lnTo>
                <a:lnTo>
                  <a:pt x="1336115" y="1335574"/>
                </a:lnTo>
                <a:lnTo>
                  <a:pt x="1342780" y="1300670"/>
                </a:lnTo>
                <a:lnTo>
                  <a:pt x="1298025" y="1196275"/>
                </a:lnTo>
                <a:lnTo>
                  <a:pt x="1370395" y="1127736"/>
                </a:lnTo>
                <a:lnTo>
                  <a:pt x="1421817" y="1127736"/>
                </a:lnTo>
                <a:lnTo>
                  <a:pt x="1494187" y="1196275"/>
                </a:lnTo>
                <a:lnTo>
                  <a:pt x="1449749" y="1300670"/>
                </a:lnTo>
                <a:lnTo>
                  <a:pt x="1456415" y="1335574"/>
                </a:lnTo>
                <a:lnTo>
                  <a:pt x="1462128" y="1368574"/>
                </a:lnTo>
                <a:lnTo>
                  <a:pt x="1469746" y="1409824"/>
                </a:lnTo>
                <a:lnTo>
                  <a:pt x="1477364" y="1458373"/>
                </a:lnTo>
                <a:lnTo>
                  <a:pt x="1485617" y="1512315"/>
                </a:lnTo>
                <a:lnTo>
                  <a:pt x="1493869" y="1571018"/>
                </a:lnTo>
                <a:lnTo>
                  <a:pt x="1497678" y="1601162"/>
                </a:lnTo>
                <a:lnTo>
                  <a:pt x="1501170" y="1632258"/>
                </a:lnTo>
                <a:lnTo>
                  <a:pt x="1512279" y="1608460"/>
                </a:lnTo>
                <a:lnTo>
                  <a:pt x="1523072" y="1585296"/>
                </a:lnTo>
                <a:lnTo>
                  <a:pt x="1533229" y="1562450"/>
                </a:lnTo>
                <a:lnTo>
                  <a:pt x="1542751" y="1539604"/>
                </a:lnTo>
                <a:lnTo>
                  <a:pt x="1552274" y="1517392"/>
                </a:lnTo>
                <a:lnTo>
                  <a:pt x="1560844" y="1495498"/>
                </a:lnTo>
                <a:lnTo>
                  <a:pt x="1568779" y="1473921"/>
                </a:lnTo>
                <a:lnTo>
                  <a:pt x="1576715" y="1452344"/>
                </a:lnTo>
                <a:lnTo>
                  <a:pt x="1584015" y="1431719"/>
                </a:lnTo>
                <a:lnTo>
                  <a:pt x="1590681" y="1411094"/>
                </a:lnTo>
                <a:lnTo>
                  <a:pt x="1597346" y="1391103"/>
                </a:lnTo>
                <a:lnTo>
                  <a:pt x="1603377" y="1371430"/>
                </a:lnTo>
                <a:lnTo>
                  <a:pt x="1609408" y="1352074"/>
                </a:lnTo>
                <a:lnTo>
                  <a:pt x="1614487" y="1333670"/>
                </a:lnTo>
                <a:lnTo>
                  <a:pt x="1624327" y="1297180"/>
                </a:lnTo>
                <a:lnTo>
                  <a:pt x="1632262" y="1262910"/>
                </a:lnTo>
                <a:lnTo>
                  <a:pt x="1639563" y="1231179"/>
                </a:lnTo>
                <a:lnTo>
                  <a:pt x="1644959" y="1201035"/>
                </a:lnTo>
                <a:lnTo>
                  <a:pt x="1649720" y="1173112"/>
                </a:lnTo>
                <a:lnTo>
                  <a:pt x="1653846" y="1148044"/>
                </a:lnTo>
                <a:lnTo>
                  <a:pt x="1657020" y="1125198"/>
                </a:lnTo>
                <a:lnTo>
                  <a:pt x="1659242" y="1104890"/>
                </a:lnTo>
                <a:lnTo>
                  <a:pt x="1660829" y="1087438"/>
                </a:lnTo>
                <a:lnTo>
                  <a:pt x="1661464" y="1087755"/>
                </a:lnTo>
                <a:lnTo>
                  <a:pt x="1661464" y="1087438"/>
                </a:lnTo>
                <a:lnTo>
                  <a:pt x="1675430" y="1090294"/>
                </a:lnTo>
                <a:lnTo>
                  <a:pt x="1689714" y="1093784"/>
                </a:lnTo>
                <a:lnTo>
                  <a:pt x="1703998" y="1097592"/>
                </a:lnTo>
                <a:lnTo>
                  <a:pt x="1718916" y="1101400"/>
                </a:lnTo>
                <a:lnTo>
                  <a:pt x="1749705" y="1110919"/>
                </a:lnTo>
                <a:lnTo>
                  <a:pt x="1782399" y="1120756"/>
                </a:lnTo>
                <a:lnTo>
                  <a:pt x="1812871" y="1129640"/>
                </a:lnTo>
                <a:lnTo>
                  <a:pt x="1841120" y="1138208"/>
                </a:lnTo>
                <a:lnTo>
                  <a:pt x="1866831" y="1146458"/>
                </a:lnTo>
                <a:lnTo>
                  <a:pt x="1890002" y="1154390"/>
                </a:lnTo>
                <a:lnTo>
                  <a:pt x="1911269" y="1162006"/>
                </a:lnTo>
                <a:lnTo>
                  <a:pt x="1930314" y="1168987"/>
                </a:lnTo>
                <a:lnTo>
                  <a:pt x="1947454" y="1176285"/>
                </a:lnTo>
                <a:lnTo>
                  <a:pt x="1962690" y="1183266"/>
                </a:lnTo>
                <a:lnTo>
                  <a:pt x="1976021" y="1189612"/>
                </a:lnTo>
                <a:lnTo>
                  <a:pt x="1987766" y="1195958"/>
                </a:lnTo>
                <a:lnTo>
                  <a:pt x="1998240" y="1201670"/>
                </a:lnTo>
                <a:lnTo>
                  <a:pt x="2006811" y="1207381"/>
                </a:lnTo>
                <a:lnTo>
                  <a:pt x="2014111" y="1212775"/>
                </a:lnTo>
                <a:lnTo>
                  <a:pt x="2020142" y="1218487"/>
                </a:lnTo>
                <a:lnTo>
                  <a:pt x="2025221" y="1223564"/>
                </a:lnTo>
                <a:lnTo>
                  <a:pt x="2029030" y="1228641"/>
                </a:lnTo>
                <a:lnTo>
                  <a:pt x="2035061" y="1234035"/>
                </a:lnTo>
                <a:lnTo>
                  <a:pt x="2040457" y="1240064"/>
                </a:lnTo>
                <a:lnTo>
                  <a:pt x="2046170" y="1246410"/>
                </a:lnTo>
                <a:lnTo>
                  <a:pt x="2051249" y="1252756"/>
                </a:lnTo>
                <a:lnTo>
                  <a:pt x="2056010" y="1259420"/>
                </a:lnTo>
                <a:lnTo>
                  <a:pt x="2060771" y="1266401"/>
                </a:lnTo>
                <a:lnTo>
                  <a:pt x="2065215" y="1273699"/>
                </a:lnTo>
                <a:lnTo>
                  <a:pt x="2068706" y="1281631"/>
                </a:lnTo>
                <a:lnTo>
                  <a:pt x="2069976" y="1283535"/>
                </a:lnTo>
                <a:lnTo>
                  <a:pt x="2072833" y="1289564"/>
                </a:lnTo>
                <a:lnTo>
                  <a:pt x="2083942" y="1312410"/>
                </a:lnTo>
                <a:lnTo>
                  <a:pt x="2101717" y="1348584"/>
                </a:lnTo>
                <a:lnTo>
                  <a:pt x="2124889" y="1394276"/>
                </a:lnTo>
                <a:lnTo>
                  <a:pt x="2151869" y="1446950"/>
                </a:lnTo>
                <a:lnTo>
                  <a:pt x="2182341" y="1504382"/>
                </a:lnTo>
                <a:lnTo>
                  <a:pt x="2197894" y="1534210"/>
                </a:lnTo>
                <a:lnTo>
                  <a:pt x="2214399" y="1563719"/>
                </a:lnTo>
                <a:lnTo>
                  <a:pt x="2230588" y="1593229"/>
                </a:lnTo>
                <a:lnTo>
                  <a:pt x="2247093" y="1622104"/>
                </a:lnTo>
                <a:lnTo>
                  <a:pt x="2260742" y="1645902"/>
                </a:lnTo>
                <a:lnTo>
                  <a:pt x="2274073" y="1668431"/>
                </a:lnTo>
                <a:lnTo>
                  <a:pt x="2305497" y="1634479"/>
                </a:lnTo>
                <a:lnTo>
                  <a:pt x="2332478" y="1604652"/>
                </a:lnTo>
                <a:lnTo>
                  <a:pt x="2358823" y="1575460"/>
                </a:lnTo>
                <a:lnTo>
                  <a:pt x="2406752" y="1520883"/>
                </a:lnTo>
                <a:lnTo>
                  <a:pt x="2443572" y="1478046"/>
                </a:lnTo>
                <a:lnTo>
                  <a:pt x="2465157" y="1453296"/>
                </a:lnTo>
                <a:lnTo>
                  <a:pt x="2468013" y="1449805"/>
                </a:lnTo>
                <a:lnTo>
                  <a:pt x="2471822" y="1445681"/>
                </a:lnTo>
                <a:lnTo>
                  <a:pt x="2475631" y="1441555"/>
                </a:lnTo>
                <a:lnTo>
                  <a:pt x="2483567" y="1434257"/>
                </a:lnTo>
                <a:lnTo>
                  <a:pt x="2491819" y="1427276"/>
                </a:lnTo>
                <a:lnTo>
                  <a:pt x="2500390" y="1420930"/>
                </a:lnTo>
                <a:lnTo>
                  <a:pt x="2664175" y="1245141"/>
                </a:lnTo>
                <a:lnTo>
                  <a:pt x="2669254" y="1240381"/>
                </a:lnTo>
                <a:lnTo>
                  <a:pt x="2674967" y="1235939"/>
                </a:lnTo>
                <a:lnTo>
                  <a:pt x="2680681" y="1232131"/>
                </a:lnTo>
                <a:lnTo>
                  <a:pt x="2686712" y="1229275"/>
                </a:lnTo>
                <a:lnTo>
                  <a:pt x="2693060" y="1227054"/>
                </a:lnTo>
                <a:lnTo>
                  <a:pt x="2699408" y="1225150"/>
                </a:lnTo>
                <a:lnTo>
                  <a:pt x="2706074" y="1224198"/>
                </a:lnTo>
                <a:lnTo>
                  <a:pt x="2712422" y="1223247"/>
                </a:lnTo>
                <a:lnTo>
                  <a:pt x="2719088" y="1223247"/>
                </a:lnTo>
                <a:lnTo>
                  <a:pt x="2725754" y="1224198"/>
                </a:lnTo>
                <a:lnTo>
                  <a:pt x="2732419" y="1225468"/>
                </a:lnTo>
                <a:lnTo>
                  <a:pt x="2738767" y="1227371"/>
                </a:lnTo>
                <a:lnTo>
                  <a:pt x="2745116" y="1229910"/>
                </a:lnTo>
                <a:lnTo>
                  <a:pt x="2751147" y="1233400"/>
                </a:lnTo>
                <a:lnTo>
                  <a:pt x="2757178" y="1237525"/>
                </a:lnTo>
                <a:lnTo>
                  <a:pt x="2762574" y="1241968"/>
                </a:lnTo>
                <a:lnTo>
                  <a:pt x="2767335" y="1247045"/>
                </a:lnTo>
                <a:lnTo>
                  <a:pt x="2771779" y="1252756"/>
                </a:lnTo>
                <a:lnTo>
                  <a:pt x="2775270" y="1258151"/>
                </a:lnTo>
                <a:lnTo>
                  <a:pt x="2778444" y="1264497"/>
                </a:lnTo>
                <a:lnTo>
                  <a:pt x="2780666" y="1270843"/>
                </a:lnTo>
                <a:lnTo>
                  <a:pt x="2782571" y="1277189"/>
                </a:lnTo>
                <a:lnTo>
                  <a:pt x="2783840" y="1283853"/>
                </a:lnTo>
                <a:lnTo>
                  <a:pt x="2784475" y="1290199"/>
                </a:lnTo>
                <a:lnTo>
                  <a:pt x="2784475" y="1296862"/>
                </a:lnTo>
                <a:lnTo>
                  <a:pt x="2783840" y="1303526"/>
                </a:lnTo>
                <a:lnTo>
                  <a:pt x="2782253" y="1310189"/>
                </a:lnTo>
                <a:lnTo>
                  <a:pt x="2780349" y="1316535"/>
                </a:lnTo>
                <a:lnTo>
                  <a:pt x="2777492" y="1322882"/>
                </a:lnTo>
                <a:lnTo>
                  <a:pt x="2774635" y="1328911"/>
                </a:lnTo>
                <a:lnTo>
                  <a:pt x="2770509" y="1334622"/>
                </a:lnTo>
                <a:lnTo>
                  <a:pt x="2766065" y="1340334"/>
                </a:lnTo>
                <a:lnTo>
                  <a:pt x="2694964" y="1416171"/>
                </a:lnTo>
                <a:lnTo>
                  <a:pt x="2705122" y="1422200"/>
                </a:lnTo>
                <a:lnTo>
                  <a:pt x="2709883" y="1426007"/>
                </a:lnTo>
                <a:lnTo>
                  <a:pt x="2714644" y="1429815"/>
                </a:lnTo>
                <a:lnTo>
                  <a:pt x="2721310" y="1435844"/>
                </a:lnTo>
                <a:lnTo>
                  <a:pt x="2727658" y="1441873"/>
                </a:lnTo>
                <a:lnTo>
                  <a:pt x="2733689" y="1448854"/>
                </a:lnTo>
                <a:lnTo>
                  <a:pt x="2739085" y="1455517"/>
                </a:lnTo>
                <a:lnTo>
                  <a:pt x="2744481" y="1462498"/>
                </a:lnTo>
                <a:lnTo>
                  <a:pt x="2749242" y="1469478"/>
                </a:lnTo>
                <a:lnTo>
                  <a:pt x="2753686" y="1476777"/>
                </a:lnTo>
                <a:lnTo>
                  <a:pt x="2757812" y="1484392"/>
                </a:lnTo>
                <a:lnTo>
                  <a:pt x="2761621" y="1492008"/>
                </a:lnTo>
                <a:lnTo>
                  <a:pt x="2764478" y="1499940"/>
                </a:lnTo>
                <a:lnTo>
                  <a:pt x="2767335" y="1507873"/>
                </a:lnTo>
                <a:lnTo>
                  <a:pt x="2770191" y="1515806"/>
                </a:lnTo>
                <a:lnTo>
                  <a:pt x="2771779" y="1524056"/>
                </a:lnTo>
                <a:lnTo>
                  <a:pt x="2773683" y="1532306"/>
                </a:lnTo>
                <a:lnTo>
                  <a:pt x="2774953" y="1540556"/>
                </a:lnTo>
                <a:lnTo>
                  <a:pt x="2775905" y="1548806"/>
                </a:lnTo>
                <a:lnTo>
                  <a:pt x="2776222" y="1557373"/>
                </a:lnTo>
                <a:lnTo>
                  <a:pt x="2776222" y="1565623"/>
                </a:lnTo>
                <a:lnTo>
                  <a:pt x="2775905" y="1574191"/>
                </a:lnTo>
                <a:lnTo>
                  <a:pt x="2775270" y="1582441"/>
                </a:lnTo>
                <a:lnTo>
                  <a:pt x="2774000" y="1591008"/>
                </a:lnTo>
                <a:lnTo>
                  <a:pt x="2772731" y="1598941"/>
                </a:lnTo>
                <a:lnTo>
                  <a:pt x="2770826" y="1607508"/>
                </a:lnTo>
                <a:lnTo>
                  <a:pt x="2768604" y="1615758"/>
                </a:lnTo>
                <a:lnTo>
                  <a:pt x="2765430" y="1623691"/>
                </a:lnTo>
                <a:lnTo>
                  <a:pt x="2762574" y="1631624"/>
                </a:lnTo>
                <a:lnTo>
                  <a:pt x="2758765" y="1639556"/>
                </a:lnTo>
                <a:lnTo>
                  <a:pt x="2754956" y="1647489"/>
                </a:lnTo>
                <a:lnTo>
                  <a:pt x="2750194" y="1654787"/>
                </a:lnTo>
                <a:lnTo>
                  <a:pt x="2745433" y="1662085"/>
                </a:lnTo>
                <a:lnTo>
                  <a:pt x="2740355" y="1669383"/>
                </a:lnTo>
                <a:lnTo>
                  <a:pt x="2734641" y="1676364"/>
                </a:lnTo>
                <a:lnTo>
                  <a:pt x="2716549" y="1697941"/>
                </a:lnTo>
                <a:lnTo>
                  <a:pt x="2670206" y="1751249"/>
                </a:lnTo>
                <a:lnTo>
                  <a:pt x="2639417" y="1786470"/>
                </a:lnTo>
                <a:lnTo>
                  <a:pt x="2605136" y="1824865"/>
                </a:lnTo>
                <a:lnTo>
                  <a:pt x="2569586" y="1864529"/>
                </a:lnTo>
                <a:lnTo>
                  <a:pt x="2532766" y="1904827"/>
                </a:lnTo>
                <a:lnTo>
                  <a:pt x="2508325" y="1930529"/>
                </a:lnTo>
                <a:lnTo>
                  <a:pt x="2484519" y="1955914"/>
                </a:lnTo>
                <a:lnTo>
                  <a:pt x="2461030" y="1979712"/>
                </a:lnTo>
                <a:lnTo>
                  <a:pt x="2438811" y="2001606"/>
                </a:lnTo>
                <a:lnTo>
                  <a:pt x="2426115" y="2013347"/>
                </a:lnTo>
                <a:lnTo>
                  <a:pt x="2413418" y="2025087"/>
                </a:lnTo>
                <a:lnTo>
                  <a:pt x="2400722" y="2035876"/>
                </a:lnTo>
                <a:lnTo>
                  <a:pt x="2387708" y="2046664"/>
                </a:lnTo>
                <a:lnTo>
                  <a:pt x="2380090" y="2052376"/>
                </a:lnTo>
                <a:lnTo>
                  <a:pt x="2371837" y="2058405"/>
                </a:lnTo>
                <a:lnTo>
                  <a:pt x="2362314" y="2064751"/>
                </a:lnTo>
                <a:lnTo>
                  <a:pt x="2351205" y="2071414"/>
                </a:lnTo>
                <a:lnTo>
                  <a:pt x="2343904" y="2075222"/>
                </a:lnTo>
                <a:lnTo>
                  <a:pt x="2335969" y="2079347"/>
                </a:lnTo>
                <a:lnTo>
                  <a:pt x="2326447" y="2083155"/>
                </a:lnTo>
                <a:lnTo>
                  <a:pt x="2315337" y="2087280"/>
                </a:lnTo>
                <a:lnTo>
                  <a:pt x="2307719" y="2089501"/>
                </a:lnTo>
                <a:lnTo>
                  <a:pt x="2300101" y="2091405"/>
                </a:lnTo>
                <a:lnTo>
                  <a:pt x="2292801" y="2093309"/>
                </a:lnTo>
                <a:lnTo>
                  <a:pt x="2284865" y="2094578"/>
                </a:lnTo>
                <a:lnTo>
                  <a:pt x="2277565" y="2095530"/>
                </a:lnTo>
                <a:lnTo>
                  <a:pt x="2270582" y="2096164"/>
                </a:lnTo>
                <a:lnTo>
                  <a:pt x="2262964" y="2096799"/>
                </a:lnTo>
                <a:lnTo>
                  <a:pt x="2255981" y="2097116"/>
                </a:lnTo>
                <a:lnTo>
                  <a:pt x="2244871" y="2096799"/>
                </a:lnTo>
                <a:lnTo>
                  <a:pt x="2234397" y="2095530"/>
                </a:lnTo>
                <a:lnTo>
                  <a:pt x="2224557" y="2093943"/>
                </a:lnTo>
                <a:lnTo>
                  <a:pt x="2215034" y="2092357"/>
                </a:lnTo>
                <a:lnTo>
                  <a:pt x="2206147" y="2090453"/>
                </a:lnTo>
                <a:lnTo>
                  <a:pt x="2197894" y="2087597"/>
                </a:lnTo>
                <a:lnTo>
                  <a:pt x="2190593" y="2085058"/>
                </a:lnTo>
                <a:lnTo>
                  <a:pt x="2183610" y="2082520"/>
                </a:lnTo>
                <a:lnTo>
                  <a:pt x="2176945" y="2079982"/>
                </a:lnTo>
                <a:lnTo>
                  <a:pt x="2170596" y="2077126"/>
                </a:lnTo>
                <a:lnTo>
                  <a:pt x="2159487" y="2071097"/>
                </a:lnTo>
                <a:lnTo>
                  <a:pt x="2149647" y="2065385"/>
                </a:lnTo>
                <a:lnTo>
                  <a:pt x="2140759" y="2059674"/>
                </a:lnTo>
                <a:lnTo>
                  <a:pt x="2133141" y="2053962"/>
                </a:lnTo>
                <a:lnTo>
                  <a:pt x="2125841" y="2048251"/>
                </a:lnTo>
                <a:lnTo>
                  <a:pt x="2119175" y="2043174"/>
                </a:lnTo>
                <a:lnTo>
                  <a:pt x="2113462" y="2037779"/>
                </a:lnTo>
                <a:lnTo>
                  <a:pt x="2102670" y="2027308"/>
                </a:lnTo>
                <a:lnTo>
                  <a:pt x="2092512" y="2017154"/>
                </a:lnTo>
                <a:lnTo>
                  <a:pt x="2083307" y="2006683"/>
                </a:lnTo>
                <a:lnTo>
                  <a:pt x="2074737" y="1996847"/>
                </a:lnTo>
                <a:lnTo>
                  <a:pt x="2066167" y="1986375"/>
                </a:lnTo>
                <a:lnTo>
                  <a:pt x="2057914" y="1975904"/>
                </a:lnTo>
                <a:lnTo>
                  <a:pt x="2049979" y="1965116"/>
                </a:lnTo>
                <a:lnTo>
                  <a:pt x="2042044" y="1954010"/>
                </a:lnTo>
                <a:lnTo>
                  <a:pt x="2026490" y="1931798"/>
                </a:lnTo>
                <a:lnTo>
                  <a:pt x="2013476" y="1912125"/>
                </a:lnTo>
                <a:lnTo>
                  <a:pt x="2000462" y="1891817"/>
                </a:lnTo>
                <a:lnTo>
                  <a:pt x="1987131" y="1870557"/>
                </a:lnTo>
                <a:lnTo>
                  <a:pt x="1974117" y="1848663"/>
                </a:lnTo>
                <a:lnTo>
                  <a:pt x="1961103" y="1826769"/>
                </a:lnTo>
                <a:lnTo>
                  <a:pt x="1948089" y="1803922"/>
                </a:lnTo>
                <a:lnTo>
                  <a:pt x="1922061" y="1758547"/>
                </a:lnTo>
                <a:lnTo>
                  <a:pt x="1922061" y="2143126"/>
                </a:lnTo>
                <a:lnTo>
                  <a:pt x="1428165" y="2143126"/>
                </a:lnTo>
                <a:lnTo>
                  <a:pt x="1455462" y="1826769"/>
                </a:lnTo>
                <a:lnTo>
                  <a:pt x="1455145" y="1818519"/>
                </a:lnTo>
                <a:lnTo>
                  <a:pt x="1454510" y="1810269"/>
                </a:lnTo>
                <a:lnTo>
                  <a:pt x="1452923" y="1802653"/>
                </a:lnTo>
                <a:lnTo>
                  <a:pt x="1450701" y="1795038"/>
                </a:lnTo>
                <a:lnTo>
                  <a:pt x="1448479" y="1788057"/>
                </a:lnTo>
                <a:lnTo>
                  <a:pt x="1445623" y="1781076"/>
                </a:lnTo>
                <a:lnTo>
                  <a:pt x="1441814" y="1774730"/>
                </a:lnTo>
                <a:lnTo>
                  <a:pt x="1438005" y="1769018"/>
                </a:lnTo>
                <a:lnTo>
                  <a:pt x="1433878" y="1763941"/>
                </a:lnTo>
                <a:lnTo>
                  <a:pt x="1429434" y="1759182"/>
                </a:lnTo>
                <a:lnTo>
                  <a:pt x="1424673" y="1755057"/>
                </a:lnTo>
                <a:lnTo>
                  <a:pt x="1419595" y="1751566"/>
                </a:lnTo>
                <a:lnTo>
                  <a:pt x="1413881" y="1748711"/>
                </a:lnTo>
                <a:lnTo>
                  <a:pt x="1408485" y="1746807"/>
                </a:lnTo>
                <a:lnTo>
                  <a:pt x="1402454" y="1745538"/>
                </a:lnTo>
                <a:lnTo>
                  <a:pt x="1396423" y="1744903"/>
                </a:lnTo>
                <a:lnTo>
                  <a:pt x="1390710" y="1745538"/>
                </a:lnTo>
                <a:lnTo>
                  <a:pt x="1384679" y="1746807"/>
                </a:lnTo>
                <a:lnTo>
                  <a:pt x="1378966" y="1748711"/>
                </a:lnTo>
                <a:lnTo>
                  <a:pt x="1373570" y="1751566"/>
                </a:lnTo>
                <a:lnTo>
                  <a:pt x="1368174" y="1755057"/>
                </a:lnTo>
                <a:lnTo>
                  <a:pt x="1363412" y="1759182"/>
                </a:lnTo>
                <a:lnTo>
                  <a:pt x="1358969" y="1763941"/>
                </a:lnTo>
                <a:lnTo>
                  <a:pt x="1354842" y="1769018"/>
                </a:lnTo>
                <a:lnTo>
                  <a:pt x="1351351" y="1774730"/>
                </a:lnTo>
                <a:lnTo>
                  <a:pt x="1347542" y="1781076"/>
                </a:lnTo>
                <a:lnTo>
                  <a:pt x="1344367" y="1788057"/>
                </a:lnTo>
                <a:lnTo>
                  <a:pt x="1342146" y="1795038"/>
                </a:lnTo>
                <a:lnTo>
                  <a:pt x="1339924" y="1802653"/>
                </a:lnTo>
                <a:lnTo>
                  <a:pt x="1338971" y="1810269"/>
                </a:lnTo>
                <a:lnTo>
                  <a:pt x="1337702" y="1818519"/>
                </a:lnTo>
                <a:lnTo>
                  <a:pt x="1337384" y="1826769"/>
                </a:lnTo>
                <a:lnTo>
                  <a:pt x="1364999" y="2143126"/>
                </a:lnTo>
                <a:lnTo>
                  <a:pt x="870151" y="2143126"/>
                </a:lnTo>
                <a:lnTo>
                  <a:pt x="870151" y="1651297"/>
                </a:lnTo>
                <a:lnTo>
                  <a:pt x="869833" y="1651297"/>
                </a:lnTo>
                <a:lnTo>
                  <a:pt x="868881" y="1652249"/>
                </a:lnTo>
                <a:lnTo>
                  <a:pt x="867294" y="1653201"/>
                </a:lnTo>
                <a:lnTo>
                  <a:pt x="864755" y="1656691"/>
                </a:lnTo>
                <a:lnTo>
                  <a:pt x="861581" y="1661133"/>
                </a:lnTo>
                <a:lnTo>
                  <a:pt x="858724" y="1667162"/>
                </a:lnTo>
                <a:lnTo>
                  <a:pt x="855867" y="1674143"/>
                </a:lnTo>
                <a:lnTo>
                  <a:pt x="852376" y="1682710"/>
                </a:lnTo>
                <a:lnTo>
                  <a:pt x="848884" y="1691912"/>
                </a:lnTo>
                <a:lnTo>
                  <a:pt x="845710" y="1702701"/>
                </a:lnTo>
                <a:lnTo>
                  <a:pt x="839044" y="1726816"/>
                </a:lnTo>
                <a:lnTo>
                  <a:pt x="832061" y="1755057"/>
                </a:lnTo>
                <a:lnTo>
                  <a:pt x="824443" y="1786153"/>
                </a:lnTo>
                <a:lnTo>
                  <a:pt x="817460" y="1820423"/>
                </a:lnTo>
                <a:lnTo>
                  <a:pt x="810477" y="1856913"/>
                </a:lnTo>
                <a:lnTo>
                  <a:pt x="803811" y="1895308"/>
                </a:lnTo>
                <a:lnTo>
                  <a:pt x="797145" y="1935606"/>
                </a:lnTo>
                <a:lnTo>
                  <a:pt x="790797" y="1976221"/>
                </a:lnTo>
                <a:lnTo>
                  <a:pt x="784766" y="2018424"/>
                </a:lnTo>
                <a:lnTo>
                  <a:pt x="779688" y="2060308"/>
                </a:lnTo>
                <a:lnTo>
                  <a:pt x="774609" y="2101876"/>
                </a:lnTo>
                <a:lnTo>
                  <a:pt x="771118" y="2143126"/>
                </a:lnTo>
                <a:lnTo>
                  <a:pt x="438150" y="2143126"/>
                </a:lnTo>
                <a:lnTo>
                  <a:pt x="443864" y="2084741"/>
                </a:lnTo>
                <a:lnTo>
                  <a:pt x="449894" y="2028577"/>
                </a:lnTo>
                <a:lnTo>
                  <a:pt x="455925" y="1975269"/>
                </a:lnTo>
                <a:lnTo>
                  <a:pt x="463226" y="1923865"/>
                </a:lnTo>
                <a:lnTo>
                  <a:pt x="470209" y="1875317"/>
                </a:lnTo>
                <a:lnTo>
                  <a:pt x="478144" y="1828990"/>
                </a:lnTo>
                <a:lnTo>
                  <a:pt x="485762" y="1784884"/>
                </a:lnTo>
                <a:lnTo>
                  <a:pt x="494015" y="1742682"/>
                </a:lnTo>
                <a:lnTo>
                  <a:pt x="502585" y="1702701"/>
                </a:lnTo>
                <a:lnTo>
                  <a:pt x="511155" y="1665258"/>
                </a:lnTo>
                <a:lnTo>
                  <a:pt x="520043" y="1629085"/>
                </a:lnTo>
                <a:lnTo>
                  <a:pt x="528931" y="1595450"/>
                </a:lnTo>
                <a:lnTo>
                  <a:pt x="537818" y="1563719"/>
                </a:lnTo>
                <a:lnTo>
                  <a:pt x="547023" y="1533892"/>
                </a:lnTo>
                <a:lnTo>
                  <a:pt x="556228" y="1505969"/>
                </a:lnTo>
                <a:lnTo>
                  <a:pt x="565116" y="1479632"/>
                </a:lnTo>
                <a:lnTo>
                  <a:pt x="574638" y="1454882"/>
                </a:lnTo>
                <a:lnTo>
                  <a:pt x="583526" y="1432036"/>
                </a:lnTo>
                <a:lnTo>
                  <a:pt x="592413" y="1410777"/>
                </a:lnTo>
                <a:lnTo>
                  <a:pt x="601301" y="1391420"/>
                </a:lnTo>
                <a:lnTo>
                  <a:pt x="609871" y="1373334"/>
                </a:lnTo>
                <a:lnTo>
                  <a:pt x="618124" y="1356516"/>
                </a:lnTo>
                <a:lnTo>
                  <a:pt x="626059" y="1341920"/>
                </a:lnTo>
                <a:lnTo>
                  <a:pt x="633995" y="1327959"/>
                </a:lnTo>
                <a:lnTo>
                  <a:pt x="641930" y="1315266"/>
                </a:lnTo>
                <a:lnTo>
                  <a:pt x="648913" y="1304160"/>
                </a:lnTo>
                <a:lnTo>
                  <a:pt x="655579" y="1294324"/>
                </a:lnTo>
                <a:lnTo>
                  <a:pt x="661927" y="1285756"/>
                </a:lnTo>
                <a:lnTo>
                  <a:pt x="667641" y="1278141"/>
                </a:lnTo>
                <a:lnTo>
                  <a:pt x="673037" y="1271478"/>
                </a:lnTo>
                <a:lnTo>
                  <a:pt x="677798" y="1266083"/>
                </a:lnTo>
                <a:lnTo>
                  <a:pt x="681924" y="1261641"/>
                </a:lnTo>
                <a:lnTo>
                  <a:pt x="699065" y="1252756"/>
                </a:lnTo>
                <a:lnTo>
                  <a:pt x="717475" y="1243237"/>
                </a:lnTo>
                <a:lnTo>
                  <a:pt x="737154" y="1234035"/>
                </a:lnTo>
                <a:lnTo>
                  <a:pt x="758104" y="1224833"/>
                </a:lnTo>
                <a:lnTo>
                  <a:pt x="779688" y="1215948"/>
                </a:lnTo>
                <a:lnTo>
                  <a:pt x="801907" y="1206746"/>
                </a:lnTo>
                <a:lnTo>
                  <a:pt x="824761" y="1197227"/>
                </a:lnTo>
                <a:lnTo>
                  <a:pt x="848249" y="1188343"/>
                </a:lnTo>
                <a:lnTo>
                  <a:pt x="895544" y="1170891"/>
                </a:lnTo>
                <a:lnTo>
                  <a:pt x="942204" y="1154390"/>
                </a:lnTo>
                <a:lnTo>
                  <a:pt x="987594" y="1138525"/>
                </a:lnTo>
                <a:lnTo>
                  <a:pt x="1030445" y="1124564"/>
                </a:lnTo>
                <a:lnTo>
                  <a:pt x="1041554" y="1118217"/>
                </a:lnTo>
                <a:lnTo>
                  <a:pt x="1053299" y="1112188"/>
                </a:lnTo>
                <a:lnTo>
                  <a:pt x="1065678" y="1107111"/>
                </a:lnTo>
                <a:lnTo>
                  <a:pt x="1077740" y="1102352"/>
                </a:lnTo>
                <a:lnTo>
                  <a:pt x="1090754" y="1097909"/>
                </a:lnTo>
                <a:lnTo>
                  <a:pt x="1103768" y="1094102"/>
                </a:lnTo>
                <a:lnTo>
                  <a:pt x="1117099" y="1090294"/>
                </a:lnTo>
                <a:lnTo>
                  <a:pt x="1131065" y="1087438"/>
                </a:lnTo>
                <a:close/>
                <a:moveTo>
                  <a:pt x="1401445" y="0"/>
                </a:moveTo>
                <a:lnTo>
                  <a:pt x="1412240" y="318"/>
                </a:lnTo>
                <a:lnTo>
                  <a:pt x="1423353" y="635"/>
                </a:lnTo>
                <a:lnTo>
                  <a:pt x="1433513" y="1588"/>
                </a:lnTo>
                <a:lnTo>
                  <a:pt x="1444308" y="2223"/>
                </a:lnTo>
                <a:lnTo>
                  <a:pt x="1454786" y="3494"/>
                </a:lnTo>
                <a:lnTo>
                  <a:pt x="1465263" y="4764"/>
                </a:lnTo>
                <a:lnTo>
                  <a:pt x="1475423" y="6670"/>
                </a:lnTo>
                <a:lnTo>
                  <a:pt x="1485266" y="8575"/>
                </a:lnTo>
                <a:lnTo>
                  <a:pt x="1495426" y="10798"/>
                </a:lnTo>
                <a:lnTo>
                  <a:pt x="1505268" y="13339"/>
                </a:lnTo>
                <a:lnTo>
                  <a:pt x="1515111" y="15880"/>
                </a:lnTo>
                <a:lnTo>
                  <a:pt x="1524636" y="19056"/>
                </a:lnTo>
                <a:lnTo>
                  <a:pt x="1533843" y="22232"/>
                </a:lnTo>
                <a:lnTo>
                  <a:pt x="1543368" y="25726"/>
                </a:lnTo>
                <a:lnTo>
                  <a:pt x="1552576" y="29219"/>
                </a:lnTo>
                <a:lnTo>
                  <a:pt x="1561466" y="33030"/>
                </a:lnTo>
                <a:lnTo>
                  <a:pt x="1570356" y="37159"/>
                </a:lnTo>
                <a:lnTo>
                  <a:pt x="1578928" y="41605"/>
                </a:lnTo>
                <a:lnTo>
                  <a:pt x="1587818" y="46052"/>
                </a:lnTo>
                <a:lnTo>
                  <a:pt x="1596073" y="50816"/>
                </a:lnTo>
                <a:lnTo>
                  <a:pt x="1604646" y="55897"/>
                </a:lnTo>
                <a:lnTo>
                  <a:pt x="1612583" y="60979"/>
                </a:lnTo>
                <a:lnTo>
                  <a:pt x="1620521" y="66378"/>
                </a:lnTo>
                <a:lnTo>
                  <a:pt x="1628776" y="72095"/>
                </a:lnTo>
                <a:lnTo>
                  <a:pt x="1636078" y="77812"/>
                </a:lnTo>
                <a:lnTo>
                  <a:pt x="1644016" y="83528"/>
                </a:lnTo>
                <a:lnTo>
                  <a:pt x="1651318" y="89880"/>
                </a:lnTo>
                <a:lnTo>
                  <a:pt x="1658303" y="96232"/>
                </a:lnTo>
                <a:lnTo>
                  <a:pt x="1665606" y="102902"/>
                </a:lnTo>
                <a:lnTo>
                  <a:pt x="1672591" y="109571"/>
                </a:lnTo>
                <a:lnTo>
                  <a:pt x="1679258" y="116241"/>
                </a:lnTo>
                <a:lnTo>
                  <a:pt x="1685926" y="123546"/>
                </a:lnTo>
                <a:lnTo>
                  <a:pt x="1692593" y="130851"/>
                </a:lnTo>
                <a:lnTo>
                  <a:pt x="1698943" y="138155"/>
                </a:lnTo>
                <a:lnTo>
                  <a:pt x="1704976" y="145778"/>
                </a:lnTo>
                <a:lnTo>
                  <a:pt x="1710691" y="153400"/>
                </a:lnTo>
                <a:lnTo>
                  <a:pt x="1716723" y="161658"/>
                </a:lnTo>
                <a:lnTo>
                  <a:pt x="1722438" y="169597"/>
                </a:lnTo>
                <a:lnTo>
                  <a:pt x="1727836" y="177537"/>
                </a:lnTo>
                <a:lnTo>
                  <a:pt x="1733233" y="186113"/>
                </a:lnTo>
                <a:lnTo>
                  <a:pt x="1738313" y="194688"/>
                </a:lnTo>
                <a:lnTo>
                  <a:pt x="1743076" y="203263"/>
                </a:lnTo>
                <a:lnTo>
                  <a:pt x="1747838" y="212156"/>
                </a:lnTo>
                <a:lnTo>
                  <a:pt x="1752283" y="221048"/>
                </a:lnTo>
                <a:lnTo>
                  <a:pt x="1760856" y="239469"/>
                </a:lnTo>
                <a:lnTo>
                  <a:pt x="1768793" y="258207"/>
                </a:lnTo>
                <a:lnTo>
                  <a:pt x="1776096" y="277581"/>
                </a:lnTo>
                <a:lnTo>
                  <a:pt x="1782446" y="297272"/>
                </a:lnTo>
                <a:lnTo>
                  <a:pt x="1788161" y="317916"/>
                </a:lnTo>
                <a:lnTo>
                  <a:pt x="1792923" y="338560"/>
                </a:lnTo>
                <a:lnTo>
                  <a:pt x="1797051" y="359521"/>
                </a:lnTo>
                <a:lnTo>
                  <a:pt x="1799908" y="380800"/>
                </a:lnTo>
                <a:lnTo>
                  <a:pt x="1802448" y="402397"/>
                </a:lnTo>
                <a:lnTo>
                  <a:pt x="1804036" y="424946"/>
                </a:lnTo>
                <a:lnTo>
                  <a:pt x="1809751" y="426534"/>
                </a:lnTo>
                <a:lnTo>
                  <a:pt x="1815148" y="428758"/>
                </a:lnTo>
                <a:lnTo>
                  <a:pt x="1819911" y="431616"/>
                </a:lnTo>
                <a:lnTo>
                  <a:pt x="1825308" y="434474"/>
                </a:lnTo>
                <a:lnTo>
                  <a:pt x="1829753" y="437968"/>
                </a:lnTo>
                <a:lnTo>
                  <a:pt x="1834198" y="441144"/>
                </a:lnTo>
                <a:lnTo>
                  <a:pt x="1838326" y="445273"/>
                </a:lnTo>
                <a:lnTo>
                  <a:pt x="1842453" y="449401"/>
                </a:lnTo>
                <a:lnTo>
                  <a:pt x="1845628" y="453848"/>
                </a:lnTo>
                <a:lnTo>
                  <a:pt x="1849121" y="458612"/>
                </a:lnTo>
                <a:lnTo>
                  <a:pt x="1851978" y="463693"/>
                </a:lnTo>
                <a:lnTo>
                  <a:pt x="1854201" y="469728"/>
                </a:lnTo>
                <a:lnTo>
                  <a:pt x="1856423" y="475762"/>
                </a:lnTo>
                <a:lnTo>
                  <a:pt x="1858328" y="482114"/>
                </a:lnTo>
                <a:lnTo>
                  <a:pt x="1859916" y="488784"/>
                </a:lnTo>
                <a:lnTo>
                  <a:pt x="1860868" y="496088"/>
                </a:lnTo>
                <a:lnTo>
                  <a:pt x="1861503" y="502123"/>
                </a:lnTo>
                <a:lnTo>
                  <a:pt x="1862138" y="507839"/>
                </a:lnTo>
                <a:lnTo>
                  <a:pt x="1862138" y="513874"/>
                </a:lnTo>
                <a:lnTo>
                  <a:pt x="1861503" y="519908"/>
                </a:lnTo>
                <a:lnTo>
                  <a:pt x="1861186" y="526260"/>
                </a:lnTo>
                <a:lnTo>
                  <a:pt x="1860868" y="532294"/>
                </a:lnTo>
                <a:lnTo>
                  <a:pt x="1858963" y="544998"/>
                </a:lnTo>
                <a:lnTo>
                  <a:pt x="1856106" y="557385"/>
                </a:lnTo>
                <a:lnTo>
                  <a:pt x="1852296" y="569771"/>
                </a:lnTo>
                <a:lnTo>
                  <a:pt x="1847851" y="582157"/>
                </a:lnTo>
                <a:lnTo>
                  <a:pt x="1842771" y="593908"/>
                </a:lnTo>
                <a:lnTo>
                  <a:pt x="1836738" y="605342"/>
                </a:lnTo>
                <a:lnTo>
                  <a:pt x="1833881" y="611059"/>
                </a:lnTo>
                <a:lnTo>
                  <a:pt x="1830071" y="616140"/>
                </a:lnTo>
                <a:lnTo>
                  <a:pt x="1826578" y="621540"/>
                </a:lnTo>
                <a:lnTo>
                  <a:pt x="1823086" y="626621"/>
                </a:lnTo>
                <a:lnTo>
                  <a:pt x="1818958" y="631385"/>
                </a:lnTo>
                <a:lnTo>
                  <a:pt x="1814831" y="635831"/>
                </a:lnTo>
                <a:lnTo>
                  <a:pt x="1810703" y="640278"/>
                </a:lnTo>
                <a:lnTo>
                  <a:pt x="1806258" y="644407"/>
                </a:lnTo>
                <a:lnTo>
                  <a:pt x="1801813" y="648218"/>
                </a:lnTo>
                <a:lnTo>
                  <a:pt x="1797051" y="652029"/>
                </a:lnTo>
                <a:lnTo>
                  <a:pt x="1792288" y="655205"/>
                </a:lnTo>
                <a:lnTo>
                  <a:pt x="1787208" y="658063"/>
                </a:lnTo>
                <a:lnTo>
                  <a:pt x="1782128" y="660922"/>
                </a:lnTo>
                <a:lnTo>
                  <a:pt x="1777048" y="663145"/>
                </a:lnTo>
                <a:lnTo>
                  <a:pt x="1771651" y="681248"/>
                </a:lnTo>
                <a:lnTo>
                  <a:pt x="1766571" y="699033"/>
                </a:lnTo>
                <a:lnTo>
                  <a:pt x="1760538" y="716501"/>
                </a:lnTo>
                <a:lnTo>
                  <a:pt x="1754188" y="733969"/>
                </a:lnTo>
                <a:lnTo>
                  <a:pt x="1747521" y="751437"/>
                </a:lnTo>
                <a:lnTo>
                  <a:pt x="1740218" y="768587"/>
                </a:lnTo>
                <a:lnTo>
                  <a:pt x="1732598" y="785420"/>
                </a:lnTo>
                <a:lnTo>
                  <a:pt x="1724661" y="801618"/>
                </a:lnTo>
                <a:lnTo>
                  <a:pt x="1716406" y="817497"/>
                </a:lnTo>
                <a:lnTo>
                  <a:pt x="1707516" y="833695"/>
                </a:lnTo>
                <a:lnTo>
                  <a:pt x="1698308" y="848940"/>
                </a:lnTo>
                <a:lnTo>
                  <a:pt x="1688148" y="863867"/>
                </a:lnTo>
                <a:lnTo>
                  <a:pt x="1677988" y="878159"/>
                </a:lnTo>
                <a:lnTo>
                  <a:pt x="1667511" y="892451"/>
                </a:lnTo>
                <a:lnTo>
                  <a:pt x="1656716" y="905790"/>
                </a:lnTo>
                <a:lnTo>
                  <a:pt x="1644968" y="918811"/>
                </a:lnTo>
                <a:lnTo>
                  <a:pt x="1633221" y="931515"/>
                </a:lnTo>
                <a:lnTo>
                  <a:pt x="1620838" y="943266"/>
                </a:lnTo>
                <a:lnTo>
                  <a:pt x="1607821" y="954382"/>
                </a:lnTo>
                <a:lnTo>
                  <a:pt x="1594803" y="964863"/>
                </a:lnTo>
                <a:lnTo>
                  <a:pt x="1581151" y="974709"/>
                </a:lnTo>
                <a:lnTo>
                  <a:pt x="1567181" y="983919"/>
                </a:lnTo>
                <a:lnTo>
                  <a:pt x="1552576" y="992176"/>
                </a:lnTo>
                <a:lnTo>
                  <a:pt x="1545273" y="996305"/>
                </a:lnTo>
                <a:lnTo>
                  <a:pt x="1537336" y="1000116"/>
                </a:lnTo>
                <a:lnTo>
                  <a:pt x="1530033" y="1003610"/>
                </a:lnTo>
                <a:lnTo>
                  <a:pt x="1522096" y="1006786"/>
                </a:lnTo>
                <a:lnTo>
                  <a:pt x="1513841" y="1010279"/>
                </a:lnTo>
                <a:lnTo>
                  <a:pt x="1506221" y="1012820"/>
                </a:lnTo>
                <a:lnTo>
                  <a:pt x="1497966" y="1015679"/>
                </a:lnTo>
                <a:lnTo>
                  <a:pt x="1489711" y="1017902"/>
                </a:lnTo>
                <a:lnTo>
                  <a:pt x="1481456" y="1020443"/>
                </a:lnTo>
                <a:lnTo>
                  <a:pt x="1473201" y="1022348"/>
                </a:lnTo>
                <a:lnTo>
                  <a:pt x="1464628" y="1024254"/>
                </a:lnTo>
                <a:lnTo>
                  <a:pt x="1455738" y="1025842"/>
                </a:lnTo>
                <a:lnTo>
                  <a:pt x="1447166" y="1027112"/>
                </a:lnTo>
                <a:lnTo>
                  <a:pt x="1438276" y="1028383"/>
                </a:lnTo>
                <a:lnTo>
                  <a:pt x="1429068" y="1029018"/>
                </a:lnTo>
                <a:lnTo>
                  <a:pt x="1419860" y="1029971"/>
                </a:lnTo>
                <a:lnTo>
                  <a:pt x="1410653" y="1030288"/>
                </a:lnTo>
                <a:lnTo>
                  <a:pt x="1401445" y="1030288"/>
                </a:lnTo>
                <a:lnTo>
                  <a:pt x="1391920" y="1030288"/>
                </a:lnTo>
                <a:lnTo>
                  <a:pt x="1382713" y="1029971"/>
                </a:lnTo>
                <a:lnTo>
                  <a:pt x="1373823" y="1029018"/>
                </a:lnTo>
                <a:lnTo>
                  <a:pt x="1364933" y="1028383"/>
                </a:lnTo>
                <a:lnTo>
                  <a:pt x="1356043" y="1027112"/>
                </a:lnTo>
                <a:lnTo>
                  <a:pt x="1347153" y="1025842"/>
                </a:lnTo>
                <a:lnTo>
                  <a:pt x="1338580" y="1024254"/>
                </a:lnTo>
                <a:lnTo>
                  <a:pt x="1330008" y="1022348"/>
                </a:lnTo>
                <a:lnTo>
                  <a:pt x="1321753" y="1020443"/>
                </a:lnTo>
                <a:lnTo>
                  <a:pt x="1313180" y="1018219"/>
                </a:lnTo>
                <a:lnTo>
                  <a:pt x="1305243" y="1015679"/>
                </a:lnTo>
                <a:lnTo>
                  <a:pt x="1297305" y="1013138"/>
                </a:lnTo>
                <a:lnTo>
                  <a:pt x="1289050" y="1010279"/>
                </a:lnTo>
                <a:lnTo>
                  <a:pt x="1281430" y="1007104"/>
                </a:lnTo>
                <a:lnTo>
                  <a:pt x="1273493" y="1003928"/>
                </a:lnTo>
                <a:lnTo>
                  <a:pt x="1266190" y="1000434"/>
                </a:lnTo>
                <a:lnTo>
                  <a:pt x="1250950" y="992812"/>
                </a:lnTo>
                <a:lnTo>
                  <a:pt x="1236345" y="984554"/>
                </a:lnTo>
                <a:lnTo>
                  <a:pt x="1222693" y="975344"/>
                </a:lnTo>
                <a:lnTo>
                  <a:pt x="1209040" y="965498"/>
                </a:lnTo>
                <a:lnTo>
                  <a:pt x="1196023" y="955017"/>
                </a:lnTo>
                <a:lnTo>
                  <a:pt x="1183005" y="943901"/>
                </a:lnTo>
                <a:lnTo>
                  <a:pt x="1170623" y="932150"/>
                </a:lnTo>
                <a:lnTo>
                  <a:pt x="1158875" y="919764"/>
                </a:lnTo>
                <a:lnTo>
                  <a:pt x="1147128" y="907378"/>
                </a:lnTo>
                <a:lnTo>
                  <a:pt x="1136333" y="893721"/>
                </a:lnTo>
                <a:lnTo>
                  <a:pt x="1125538" y="879747"/>
                </a:lnTo>
                <a:lnTo>
                  <a:pt x="1115695" y="865455"/>
                </a:lnTo>
                <a:lnTo>
                  <a:pt x="1105853" y="850845"/>
                </a:lnTo>
                <a:lnTo>
                  <a:pt x="1096645" y="835601"/>
                </a:lnTo>
                <a:lnTo>
                  <a:pt x="1087755" y="820038"/>
                </a:lnTo>
                <a:lnTo>
                  <a:pt x="1079183" y="803841"/>
                </a:lnTo>
                <a:lnTo>
                  <a:pt x="1070928" y="787643"/>
                </a:lnTo>
                <a:lnTo>
                  <a:pt x="1063625" y="770811"/>
                </a:lnTo>
                <a:lnTo>
                  <a:pt x="1056323" y="753978"/>
                </a:lnTo>
                <a:lnTo>
                  <a:pt x="1049655" y="737145"/>
                </a:lnTo>
                <a:lnTo>
                  <a:pt x="1043305" y="719677"/>
                </a:lnTo>
                <a:lnTo>
                  <a:pt x="1037273" y="702209"/>
                </a:lnTo>
                <a:lnTo>
                  <a:pt x="1031558" y="684106"/>
                </a:lnTo>
                <a:lnTo>
                  <a:pt x="1026795" y="666321"/>
                </a:lnTo>
                <a:lnTo>
                  <a:pt x="1020763" y="664415"/>
                </a:lnTo>
                <a:lnTo>
                  <a:pt x="1015365" y="662827"/>
                </a:lnTo>
                <a:lnTo>
                  <a:pt x="1009650" y="659969"/>
                </a:lnTo>
                <a:lnTo>
                  <a:pt x="1004253" y="657110"/>
                </a:lnTo>
                <a:lnTo>
                  <a:pt x="998855" y="653617"/>
                </a:lnTo>
                <a:lnTo>
                  <a:pt x="993775" y="650441"/>
                </a:lnTo>
                <a:lnTo>
                  <a:pt x="989013" y="646312"/>
                </a:lnTo>
                <a:lnTo>
                  <a:pt x="984250" y="642183"/>
                </a:lnTo>
                <a:lnTo>
                  <a:pt x="979805" y="637737"/>
                </a:lnTo>
                <a:lnTo>
                  <a:pt x="975360" y="632973"/>
                </a:lnTo>
                <a:lnTo>
                  <a:pt x="970598" y="627891"/>
                </a:lnTo>
                <a:lnTo>
                  <a:pt x="966788" y="622492"/>
                </a:lnTo>
                <a:lnTo>
                  <a:pt x="962978" y="617411"/>
                </a:lnTo>
                <a:lnTo>
                  <a:pt x="959168" y="611376"/>
                </a:lnTo>
                <a:lnTo>
                  <a:pt x="955358" y="605660"/>
                </a:lnTo>
                <a:lnTo>
                  <a:pt x="952500" y="599625"/>
                </a:lnTo>
                <a:lnTo>
                  <a:pt x="949325" y="593591"/>
                </a:lnTo>
                <a:lnTo>
                  <a:pt x="946468" y="587239"/>
                </a:lnTo>
                <a:lnTo>
                  <a:pt x="943610" y="580887"/>
                </a:lnTo>
                <a:lnTo>
                  <a:pt x="941388" y="574535"/>
                </a:lnTo>
                <a:lnTo>
                  <a:pt x="939165" y="567865"/>
                </a:lnTo>
                <a:lnTo>
                  <a:pt x="937260" y="561196"/>
                </a:lnTo>
                <a:lnTo>
                  <a:pt x="935355" y="554526"/>
                </a:lnTo>
                <a:lnTo>
                  <a:pt x="934085" y="547857"/>
                </a:lnTo>
                <a:lnTo>
                  <a:pt x="932815" y="541505"/>
                </a:lnTo>
                <a:lnTo>
                  <a:pt x="931863" y="534835"/>
                </a:lnTo>
                <a:lnTo>
                  <a:pt x="930910" y="528166"/>
                </a:lnTo>
                <a:lnTo>
                  <a:pt x="930593" y="521496"/>
                </a:lnTo>
                <a:lnTo>
                  <a:pt x="930275" y="515144"/>
                </a:lnTo>
                <a:lnTo>
                  <a:pt x="930275" y="508792"/>
                </a:lnTo>
                <a:lnTo>
                  <a:pt x="930593" y="502440"/>
                </a:lnTo>
                <a:lnTo>
                  <a:pt x="931228" y="496088"/>
                </a:lnTo>
                <a:lnTo>
                  <a:pt x="932498" y="488148"/>
                </a:lnTo>
                <a:lnTo>
                  <a:pt x="934403" y="480526"/>
                </a:lnTo>
                <a:lnTo>
                  <a:pt x="936625" y="473539"/>
                </a:lnTo>
                <a:lnTo>
                  <a:pt x="939165" y="466869"/>
                </a:lnTo>
                <a:lnTo>
                  <a:pt x="942023" y="460835"/>
                </a:lnTo>
                <a:lnTo>
                  <a:pt x="945515" y="455436"/>
                </a:lnTo>
                <a:lnTo>
                  <a:pt x="949325" y="450037"/>
                </a:lnTo>
                <a:lnTo>
                  <a:pt x="953770" y="445273"/>
                </a:lnTo>
                <a:lnTo>
                  <a:pt x="958215" y="440826"/>
                </a:lnTo>
                <a:lnTo>
                  <a:pt x="962978" y="437015"/>
                </a:lnTo>
                <a:lnTo>
                  <a:pt x="968058" y="433204"/>
                </a:lnTo>
                <a:lnTo>
                  <a:pt x="973773" y="430345"/>
                </a:lnTo>
                <a:lnTo>
                  <a:pt x="979805" y="427805"/>
                </a:lnTo>
                <a:lnTo>
                  <a:pt x="985520" y="425264"/>
                </a:lnTo>
                <a:lnTo>
                  <a:pt x="992188" y="423358"/>
                </a:lnTo>
                <a:lnTo>
                  <a:pt x="998855" y="421453"/>
                </a:lnTo>
                <a:lnTo>
                  <a:pt x="1000443" y="399538"/>
                </a:lnTo>
                <a:lnTo>
                  <a:pt x="1002983" y="377942"/>
                </a:lnTo>
                <a:lnTo>
                  <a:pt x="1006475" y="356663"/>
                </a:lnTo>
                <a:lnTo>
                  <a:pt x="1010603" y="336019"/>
                </a:lnTo>
                <a:lnTo>
                  <a:pt x="1015365" y="315057"/>
                </a:lnTo>
                <a:lnTo>
                  <a:pt x="1020763" y="295049"/>
                </a:lnTo>
                <a:lnTo>
                  <a:pt x="1027748" y="275358"/>
                </a:lnTo>
                <a:lnTo>
                  <a:pt x="1034733" y="256302"/>
                </a:lnTo>
                <a:lnTo>
                  <a:pt x="1042353" y="237564"/>
                </a:lnTo>
                <a:lnTo>
                  <a:pt x="1051243" y="219143"/>
                </a:lnTo>
                <a:lnTo>
                  <a:pt x="1060768" y="201675"/>
                </a:lnTo>
                <a:lnTo>
                  <a:pt x="1065530" y="193417"/>
                </a:lnTo>
                <a:lnTo>
                  <a:pt x="1070610" y="184842"/>
                </a:lnTo>
                <a:lnTo>
                  <a:pt x="1076008" y="176585"/>
                </a:lnTo>
                <a:lnTo>
                  <a:pt x="1081405" y="168327"/>
                </a:lnTo>
                <a:lnTo>
                  <a:pt x="1087120" y="160070"/>
                </a:lnTo>
                <a:lnTo>
                  <a:pt x="1092835" y="152447"/>
                </a:lnTo>
                <a:lnTo>
                  <a:pt x="1098868" y="144507"/>
                </a:lnTo>
                <a:lnTo>
                  <a:pt x="1104900" y="137202"/>
                </a:lnTo>
                <a:lnTo>
                  <a:pt x="1111250" y="129580"/>
                </a:lnTo>
                <a:lnTo>
                  <a:pt x="1117600" y="122593"/>
                </a:lnTo>
                <a:lnTo>
                  <a:pt x="1124268" y="115606"/>
                </a:lnTo>
                <a:lnTo>
                  <a:pt x="1131253" y="108619"/>
                </a:lnTo>
                <a:lnTo>
                  <a:pt x="1137920" y="101949"/>
                </a:lnTo>
                <a:lnTo>
                  <a:pt x="1144905" y="95597"/>
                </a:lnTo>
                <a:lnTo>
                  <a:pt x="1152525" y="89245"/>
                </a:lnTo>
                <a:lnTo>
                  <a:pt x="1159828" y="82893"/>
                </a:lnTo>
                <a:lnTo>
                  <a:pt x="1167130" y="76859"/>
                </a:lnTo>
                <a:lnTo>
                  <a:pt x="1175068" y="71460"/>
                </a:lnTo>
                <a:lnTo>
                  <a:pt x="1183005" y="65743"/>
                </a:lnTo>
                <a:lnTo>
                  <a:pt x="1190943" y="60661"/>
                </a:lnTo>
                <a:lnTo>
                  <a:pt x="1198880" y="55262"/>
                </a:lnTo>
                <a:lnTo>
                  <a:pt x="1207453" y="50498"/>
                </a:lnTo>
                <a:lnTo>
                  <a:pt x="1216025" y="45734"/>
                </a:lnTo>
                <a:lnTo>
                  <a:pt x="1224598" y="41288"/>
                </a:lnTo>
                <a:lnTo>
                  <a:pt x="1233170" y="36841"/>
                </a:lnTo>
                <a:lnTo>
                  <a:pt x="1242060" y="32713"/>
                </a:lnTo>
                <a:lnTo>
                  <a:pt x="1250950" y="28902"/>
                </a:lnTo>
                <a:lnTo>
                  <a:pt x="1260158" y="25408"/>
                </a:lnTo>
                <a:lnTo>
                  <a:pt x="1269365" y="21914"/>
                </a:lnTo>
                <a:lnTo>
                  <a:pt x="1278890" y="19056"/>
                </a:lnTo>
                <a:lnTo>
                  <a:pt x="1288415" y="15880"/>
                </a:lnTo>
                <a:lnTo>
                  <a:pt x="1297940" y="13339"/>
                </a:lnTo>
                <a:lnTo>
                  <a:pt x="1307783" y="10798"/>
                </a:lnTo>
                <a:lnTo>
                  <a:pt x="1317625" y="8575"/>
                </a:lnTo>
                <a:lnTo>
                  <a:pt x="1327785" y="6670"/>
                </a:lnTo>
                <a:lnTo>
                  <a:pt x="1337945" y="4764"/>
                </a:lnTo>
                <a:lnTo>
                  <a:pt x="1348105" y="3494"/>
                </a:lnTo>
                <a:lnTo>
                  <a:pt x="1358583" y="2223"/>
                </a:lnTo>
                <a:lnTo>
                  <a:pt x="1369060" y="1588"/>
                </a:lnTo>
                <a:lnTo>
                  <a:pt x="1379855" y="635"/>
                </a:lnTo>
                <a:lnTo>
                  <a:pt x="1390650" y="318"/>
                </a:lnTo>
                <a:lnTo>
                  <a:pt x="1401445" y="0"/>
                </a:lnTo>
                <a:close/>
              </a:path>
            </a:pathLst>
          </a:custGeom>
          <a:solidFill>
            <a:schemeClr val="lt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itchFamily="2" charset="-122"/>
                <a:cs typeface="+mn-cs"/>
              </a:defRPr>
            </a:lvl9pPr>
          </a:lstStyle>
          <a:p>
            <a:pPr algn="ctr"/>
            <a:endParaRPr lang="zh-CN" altLang="en-US">
              <a:solidFill>
                <a:srgbClr val="FFFFFF"/>
              </a:solidFill>
              <a:latin typeface="Arial" panose="020B0604020202090204" pitchFamily="34" charset="0"/>
              <a:ea typeface="+mn-ea"/>
              <a:cs typeface="Arial" panose="020B0604020202090204" pitchFamily="34" charset="0"/>
            </a:endParaRPr>
          </a:p>
        </p:txBody>
      </p:sp>
      <p:sp>
        <p:nvSpPr>
          <p:cNvPr id="151" name="文本框 150"/>
          <p:cNvSpPr txBox="1"/>
          <p:nvPr>
            <p:custDataLst>
              <p:tags r:id="rId85"/>
            </p:custDataLst>
          </p:nvPr>
        </p:nvSpPr>
        <p:spPr>
          <a:xfrm>
            <a:off x="173355" y="2072005"/>
            <a:ext cx="2555240" cy="368300"/>
          </a:xfrm>
          <a:prstGeom prst="rect">
            <a:avLst/>
          </a:prstGeom>
          <a:noFill/>
        </p:spPr>
        <p:txBody>
          <a:bodyPr wrap="square" rtlCol="0">
            <a:spAutoFit/>
          </a:bodyPr>
          <a:lstStyle/>
          <a:p>
            <a:pPr algn="r"/>
            <a:r>
              <a:rPr lang="zh-CN" altLang="en-US" b="1" dirty="0">
                <a:solidFill>
                  <a:schemeClr val="dk1"/>
                </a:solidFill>
                <a:latin typeface="Times New Roman" panose="02020603050405020304" charset="0"/>
                <a:ea typeface="汉仪楷体S" panose="00020600040101010101" charset="-122"/>
                <a:cs typeface="Arial" panose="020B0604020202090204" pitchFamily="34" charset="0"/>
              </a:rPr>
              <a:t>北京网络空间安全协会</a:t>
            </a:r>
            <a:endParaRPr lang="zh-CN" altLang="en-US" b="1" dirty="0">
              <a:solidFill>
                <a:schemeClr val="dk1"/>
              </a:solidFill>
              <a:latin typeface="Times New Roman" panose="02020603050405020304" charset="0"/>
              <a:ea typeface="汉仪楷体S" panose="00020600040101010101" charset="-122"/>
              <a:cs typeface="Arial" panose="020B0604020202090204" pitchFamily="34" charset="0"/>
            </a:endParaRPr>
          </a:p>
        </p:txBody>
      </p:sp>
      <p:sp>
        <p:nvSpPr>
          <p:cNvPr id="152" name="文本框 151"/>
          <p:cNvSpPr txBox="1"/>
          <p:nvPr>
            <p:custDataLst>
              <p:tags r:id="rId86"/>
            </p:custDataLst>
          </p:nvPr>
        </p:nvSpPr>
        <p:spPr>
          <a:xfrm>
            <a:off x="345571" y="2758204"/>
            <a:ext cx="2443019" cy="1198880"/>
          </a:xfrm>
          <a:prstGeom prst="rect">
            <a:avLst/>
          </a:prstGeom>
          <a:noFill/>
        </p:spPr>
        <p:txBody>
          <a:bodyPr wrap="square" rtlCol="0">
            <a:spAutoFit/>
          </a:bodyPr>
          <a:lstStyle/>
          <a:p>
            <a:pPr algn="l"/>
            <a:r>
              <a:rPr lang="en-US" altLang="zh-CN">
                <a:solidFill>
                  <a:schemeClr val="bg2">
                    <a:lumMod val="50000"/>
                  </a:schemeClr>
                </a:solidFill>
                <a:latin typeface="Times New Roman" panose="02020603050405020304" charset="0"/>
                <a:ea typeface="汉仪楷体S" panose="00020600040101010101" charset="-122"/>
                <a:cs typeface="Arial" panose="020B0604020202090204" pitchFamily="34" charset="0"/>
              </a:rPr>
              <a:t>1. </a:t>
            </a:r>
            <a:r>
              <a:rPr lang="zh-CN" altLang="en-US">
                <a:solidFill>
                  <a:schemeClr val="bg2">
                    <a:lumMod val="50000"/>
                  </a:schemeClr>
                </a:solidFill>
                <a:latin typeface="Times New Roman" panose="02020603050405020304" charset="0"/>
                <a:ea typeface="汉仪楷体S" panose="00020600040101010101" charset="-122"/>
                <a:cs typeface="Arial" panose="020B0604020202090204" pitchFamily="34" charset="0"/>
              </a:rPr>
              <a:t>组织社会实践活动</a:t>
            </a:r>
            <a:endParaRPr lang="zh-CN" altLang="en-US">
              <a:solidFill>
                <a:schemeClr val="bg2">
                  <a:lumMod val="50000"/>
                </a:schemeClr>
              </a:solidFill>
              <a:latin typeface="Times New Roman" panose="02020603050405020304" charset="0"/>
              <a:ea typeface="汉仪楷体S" panose="00020600040101010101" charset="-122"/>
              <a:cs typeface="Arial" panose="020B0604020202090204" pitchFamily="34" charset="0"/>
            </a:endParaRPr>
          </a:p>
          <a:p>
            <a:pPr algn="l"/>
            <a:r>
              <a:rPr lang="en-US" altLang="zh-CN">
                <a:solidFill>
                  <a:schemeClr val="bg2">
                    <a:lumMod val="50000"/>
                  </a:schemeClr>
                </a:solidFill>
                <a:latin typeface="Times New Roman" panose="02020603050405020304" charset="0"/>
                <a:ea typeface="汉仪楷体S" panose="00020600040101010101" charset="-122"/>
                <a:cs typeface="Arial" panose="020B0604020202090204" pitchFamily="34" charset="0"/>
              </a:rPr>
              <a:t>2.</a:t>
            </a:r>
            <a:r>
              <a:rPr lang="zh-CN" altLang="en-US">
                <a:solidFill>
                  <a:schemeClr val="bg2">
                    <a:lumMod val="50000"/>
                  </a:schemeClr>
                </a:solidFill>
                <a:latin typeface="Times New Roman" panose="02020603050405020304" charset="0"/>
                <a:ea typeface="汉仪楷体S" panose="00020600040101010101" charset="-122"/>
                <a:cs typeface="Arial" panose="020B0604020202090204" pitchFamily="34" charset="0"/>
              </a:rPr>
              <a:t>设计实践活动的比赛</a:t>
            </a:r>
            <a:endParaRPr lang="zh-CN" altLang="en-US">
              <a:solidFill>
                <a:schemeClr val="bg2">
                  <a:lumMod val="50000"/>
                </a:schemeClr>
              </a:solidFill>
              <a:latin typeface="Times New Roman" panose="02020603050405020304" charset="0"/>
              <a:ea typeface="汉仪楷体S" panose="00020600040101010101" charset="-122"/>
              <a:cs typeface="Arial" panose="020B0604020202090204" pitchFamily="34" charset="0"/>
            </a:endParaRPr>
          </a:p>
          <a:p>
            <a:pPr algn="l"/>
            <a:r>
              <a:rPr lang="en-US" altLang="zh-CN">
                <a:solidFill>
                  <a:schemeClr val="bg2">
                    <a:lumMod val="50000"/>
                  </a:schemeClr>
                </a:solidFill>
                <a:latin typeface="Times New Roman" panose="02020603050405020304" charset="0"/>
                <a:ea typeface="汉仪楷体S" panose="00020600040101010101" charset="-122"/>
                <a:cs typeface="Arial" panose="020B0604020202090204" pitchFamily="34" charset="0"/>
              </a:rPr>
              <a:t>3.</a:t>
            </a:r>
            <a:r>
              <a:rPr lang="zh-CN" altLang="en-US">
                <a:solidFill>
                  <a:schemeClr val="bg2">
                    <a:lumMod val="50000"/>
                  </a:schemeClr>
                </a:solidFill>
                <a:latin typeface="Times New Roman" panose="02020603050405020304" charset="0"/>
                <a:ea typeface="汉仪楷体S" panose="00020600040101010101" charset="-122"/>
                <a:cs typeface="Arial" panose="020B0604020202090204" pitchFamily="34" charset="0"/>
              </a:rPr>
              <a:t>提供比赛的奖品和奖金</a:t>
            </a:r>
            <a:endParaRPr lang="zh-CN" altLang="en-US">
              <a:solidFill>
                <a:schemeClr val="bg2">
                  <a:lumMod val="50000"/>
                </a:schemeClr>
              </a:solidFill>
              <a:latin typeface="Times New Roman" panose="02020603050405020304" charset="0"/>
              <a:ea typeface="汉仪楷体S" panose="00020600040101010101" charset="-122"/>
              <a:cs typeface="Arial" panose="020B0604020202090204" pitchFamily="34" charset="0"/>
            </a:endParaRPr>
          </a:p>
        </p:txBody>
      </p:sp>
      <p:sp>
        <p:nvSpPr>
          <p:cNvPr id="160" name="文本框 159"/>
          <p:cNvSpPr txBox="1"/>
          <p:nvPr>
            <p:custDataLst>
              <p:tags r:id="rId87"/>
            </p:custDataLst>
          </p:nvPr>
        </p:nvSpPr>
        <p:spPr>
          <a:xfrm flipH="1">
            <a:off x="9474186" y="2038933"/>
            <a:ext cx="2086029" cy="398780"/>
          </a:xfrm>
          <a:prstGeom prst="rect">
            <a:avLst/>
          </a:prstGeom>
          <a:noFill/>
        </p:spPr>
        <p:txBody>
          <a:bodyPr wrap="square" rtlCol="0">
            <a:spAutoFit/>
          </a:bodyPr>
          <a:lstStyle/>
          <a:p>
            <a:r>
              <a:rPr lang="zh-CN" altLang="en-US" sz="2000" b="1">
                <a:solidFill>
                  <a:schemeClr val="dk1"/>
                </a:solidFill>
                <a:latin typeface="Times New Roman" panose="02020603050405020304" charset="0"/>
                <a:ea typeface="汉仪楷体S" panose="00020600040101010101" charset="-122"/>
                <a:cs typeface="Arial" panose="020B0604020202090204" pitchFamily="34" charset="0"/>
              </a:rPr>
              <a:t>高校团委</a:t>
            </a:r>
            <a:endParaRPr lang="zh-CN" altLang="en-US" sz="2000" b="1">
              <a:solidFill>
                <a:schemeClr val="dk1"/>
              </a:solidFill>
              <a:latin typeface="Times New Roman" panose="02020603050405020304" charset="0"/>
              <a:ea typeface="汉仪楷体S" panose="00020600040101010101" charset="-122"/>
              <a:cs typeface="Arial" panose="020B0604020202090204" pitchFamily="34" charset="0"/>
            </a:endParaRPr>
          </a:p>
        </p:txBody>
      </p:sp>
      <p:sp>
        <p:nvSpPr>
          <p:cNvPr id="161" name="文本框 160"/>
          <p:cNvSpPr txBox="1"/>
          <p:nvPr>
            <p:custDataLst>
              <p:tags r:id="rId88"/>
            </p:custDataLst>
          </p:nvPr>
        </p:nvSpPr>
        <p:spPr>
          <a:xfrm flipH="1">
            <a:off x="9417685" y="2649855"/>
            <a:ext cx="2774315" cy="1307465"/>
          </a:xfrm>
          <a:prstGeom prst="rect">
            <a:avLst/>
          </a:prstGeom>
          <a:noFill/>
        </p:spPr>
        <p:txBody>
          <a:bodyPr wrap="square" rtlCol="0">
            <a:noAutofit/>
          </a:bodyPr>
          <a:lstStyle/>
          <a:p>
            <a:r>
              <a:rPr lang="en-US" altLang="zh-CN">
                <a:solidFill>
                  <a:schemeClr val="bg2">
                    <a:lumMod val="50000"/>
                  </a:schemeClr>
                </a:solidFill>
                <a:latin typeface="Times New Roman" panose="02020603050405020304" charset="0"/>
                <a:ea typeface="汉仪楷体S" panose="00020600040101010101" charset="-122"/>
                <a:cs typeface="Arial" panose="020B0604020202090204" pitchFamily="34" charset="0"/>
              </a:rPr>
              <a:t>1.</a:t>
            </a:r>
            <a:r>
              <a:rPr lang="zh-CN" altLang="en-US">
                <a:solidFill>
                  <a:schemeClr val="bg2">
                    <a:lumMod val="50000"/>
                  </a:schemeClr>
                </a:solidFill>
                <a:latin typeface="Times New Roman" panose="02020603050405020304" charset="0"/>
                <a:ea typeface="汉仪楷体S" panose="00020600040101010101" charset="-122"/>
                <a:cs typeface="Arial" panose="020B0604020202090204" pitchFamily="34" charset="0"/>
              </a:rPr>
              <a:t>社会实践必修</a:t>
            </a:r>
            <a:r>
              <a:rPr lang="en-US" altLang="zh-CN">
                <a:solidFill>
                  <a:schemeClr val="bg2">
                    <a:lumMod val="50000"/>
                  </a:schemeClr>
                </a:solidFill>
                <a:latin typeface="Times New Roman" panose="02020603050405020304" charset="0"/>
                <a:ea typeface="汉仪楷体S" panose="00020600040101010101" charset="-122"/>
                <a:cs typeface="Arial" panose="020B0604020202090204" pitchFamily="34" charset="0"/>
              </a:rPr>
              <a:t>/</a:t>
            </a:r>
            <a:r>
              <a:rPr lang="zh-CN" altLang="en-US">
                <a:solidFill>
                  <a:schemeClr val="bg2">
                    <a:lumMod val="50000"/>
                  </a:schemeClr>
                </a:solidFill>
                <a:latin typeface="Times New Roman" panose="02020603050405020304" charset="0"/>
                <a:ea typeface="汉仪楷体S" panose="00020600040101010101" charset="-122"/>
                <a:cs typeface="Arial" panose="020B0604020202090204" pitchFamily="34" charset="0"/>
              </a:rPr>
              <a:t>选修学分</a:t>
            </a:r>
            <a:endParaRPr lang="zh-CN" altLang="en-US">
              <a:solidFill>
                <a:schemeClr val="bg2">
                  <a:lumMod val="50000"/>
                </a:schemeClr>
              </a:solidFill>
              <a:latin typeface="Times New Roman" panose="02020603050405020304" charset="0"/>
              <a:ea typeface="汉仪楷体S" panose="00020600040101010101" charset="-122"/>
              <a:cs typeface="Arial" panose="020B0604020202090204" pitchFamily="34" charset="0"/>
            </a:endParaRPr>
          </a:p>
          <a:p>
            <a:r>
              <a:rPr lang="en-US" altLang="zh-CN">
                <a:solidFill>
                  <a:schemeClr val="bg2">
                    <a:lumMod val="50000"/>
                  </a:schemeClr>
                </a:solidFill>
                <a:latin typeface="Times New Roman" panose="02020603050405020304" charset="0"/>
                <a:ea typeface="汉仪楷体S" panose="00020600040101010101" charset="-122"/>
                <a:cs typeface="Arial" panose="020B0604020202090204" pitchFamily="34" charset="0"/>
              </a:rPr>
              <a:t>2.</a:t>
            </a:r>
            <a:r>
              <a:rPr lang="zh-CN" altLang="en-US">
                <a:solidFill>
                  <a:schemeClr val="bg2">
                    <a:lumMod val="50000"/>
                  </a:schemeClr>
                </a:solidFill>
                <a:latin typeface="Times New Roman" panose="02020603050405020304" charset="0"/>
                <a:ea typeface="汉仪楷体S" panose="00020600040101010101" charset="-122"/>
                <a:cs typeface="Arial" panose="020B0604020202090204" pitchFamily="34" charset="0"/>
              </a:rPr>
              <a:t>挂钩大思政课</a:t>
            </a:r>
            <a:endParaRPr lang="zh-CN" altLang="en-US">
              <a:solidFill>
                <a:schemeClr val="bg2">
                  <a:lumMod val="50000"/>
                </a:schemeClr>
              </a:solidFill>
              <a:latin typeface="Times New Roman" panose="02020603050405020304" charset="0"/>
              <a:ea typeface="汉仪楷体S" panose="00020600040101010101" charset="-122"/>
              <a:cs typeface="Arial" panose="020B0604020202090204" pitchFamily="34" charset="0"/>
            </a:endParaRPr>
          </a:p>
          <a:p>
            <a:r>
              <a:rPr lang="en-US" altLang="zh-CN">
                <a:solidFill>
                  <a:schemeClr val="bg2">
                    <a:lumMod val="50000"/>
                  </a:schemeClr>
                </a:solidFill>
                <a:latin typeface="Times New Roman" panose="02020603050405020304" charset="0"/>
                <a:ea typeface="汉仪楷体S" panose="00020600040101010101" charset="-122"/>
                <a:cs typeface="Arial" panose="020B0604020202090204" pitchFamily="34" charset="0"/>
              </a:rPr>
              <a:t>3.</a:t>
            </a:r>
            <a:r>
              <a:rPr lang="zh-CN" altLang="en-US">
                <a:solidFill>
                  <a:schemeClr val="bg2">
                    <a:lumMod val="50000"/>
                  </a:schemeClr>
                </a:solidFill>
                <a:latin typeface="Times New Roman" panose="02020603050405020304" charset="0"/>
                <a:ea typeface="汉仪楷体S" panose="00020600040101010101" charset="-122"/>
                <a:cs typeface="Arial" panose="020B0604020202090204" pitchFamily="34" charset="0"/>
              </a:rPr>
              <a:t>评优评奖加分</a:t>
            </a:r>
            <a:endParaRPr lang="zh-CN" altLang="en-US">
              <a:solidFill>
                <a:schemeClr val="bg2">
                  <a:lumMod val="50000"/>
                </a:schemeClr>
              </a:solidFill>
              <a:latin typeface="Times New Roman" panose="02020603050405020304" charset="0"/>
              <a:ea typeface="汉仪楷体S" panose="00020600040101010101" charset="-122"/>
              <a:cs typeface="Arial" panose="020B0604020202090204" pitchFamily="34" charset="0"/>
            </a:endParaRPr>
          </a:p>
          <a:p>
            <a:endParaRPr lang="zh-CN" altLang="en-US">
              <a:solidFill>
                <a:schemeClr val="bg2">
                  <a:lumMod val="50000"/>
                </a:schemeClr>
              </a:solidFill>
              <a:latin typeface="Times New Roman" panose="02020603050405020304" charset="0"/>
              <a:ea typeface="汉仪楷体S" panose="00020600040101010101" charset="-122"/>
              <a:cs typeface="Arial" panose="020B0604020202090204" pitchFamily="34" charset="0"/>
            </a:endParaRPr>
          </a:p>
        </p:txBody>
      </p:sp>
      <p:pic>
        <p:nvPicPr>
          <p:cNvPr id="2" name="图片 1"/>
          <p:cNvPicPr>
            <a:picLocks noChangeAspect="1"/>
          </p:cNvPicPr>
          <p:nvPr>
            <p:custDataLst>
              <p:tags r:id="rId89"/>
            </p:custDataLst>
          </p:nvPr>
        </p:nvPicPr>
        <p:blipFill>
          <a:blip r:embed="rId90"/>
          <a:stretch>
            <a:fillRect/>
          </a:stretch>
        </p:blipFill>
        <p:spPr>
          <a:xfrm>
            <a:off x="262191" y="252665"/>
            <a:ext cx="581052" cy="505326"/>
          </a:xfrm>
          <a:prstGeom prst="rect">
            <a:avLst/>
          </a:prstGeom>
        </p:spPr>
      </p:pic>
      <p:sp>
        <p:nvSpPr>
          <p:cNvPr id="10" name="矩形 9"/>
          <p:cNvSpPr/>
          <p:nvPr>
            <p:custDataLst>
              <p:tags r:id="rId91"/>
            </p:custDataLst>
          </p:nvPr>
        </p:nvSpPr>
        <p:spPr>
          <a:xfrm>
            <a:off x="931181" y="252665"/>
            <a:ext cx="4607560" cy="583565"/>
          </a:xfrm>
          <a:prstGeom prst="rect">
            <a:avLst/>
          </a:prstGeom>
        </p:spPr>
        <p:txBody>
          <a:bodyPr wrap="none">
            <a:spAutoFit/>
          </a:bodyPr>
          <a:p>
            <a:pPr algn="l"/>
            <a:r>
              <a:rPr lang="zh-CN" altLang="en-US" sz="3200" b="1">
                <a:solidFill>
                  <a:schemeClr val="accent2">
                    <a:lumMod val="75000"/>
                    <a:lumOff val="25000"/>
                  </a:schemeClr>
                </a:solidFill>
                <a:latin typeface="Times New Roman" panose="02020603050405020304" charset="0"/>
                <a:ea typeface="汉仪劲楷简" panose="00020600040101010101" charset="-122"/>
                <a:sym typeface="+mn-ea"/>
              </a:rPr>
              <a:t>网络安全志愿服务</a:t>
            </a:r>
            <a:r>
              <a:rPr lang="en-US" altLang="zh-CN" sz="3200" b="1">
                <a:solidFill>
                  <a:schemeClr val="accent2">
                    <a:lumMod val="75000"/>
                    <a:lumOff val="25000"/>
                  </a:schemeClr>
                </a:solidFill>
                <a:latin typeface="Times New Roman" panose="02020603050405020304" charset="0"/>
                <a:ea typeface="汉仪劲楷简" panose="00020600040101010101" charset="-122"/>
                <a:sym typeface="+mn-ea"/>
              </a:rPr>
              <a:t>&amp;</a:t>
            </a:r>
            <a:r>
              <a:rPr lang="zh-CN" altLang="en-US" sz="3200" b="1">
                <a:solidFill>
                  <a:schemeClr val="accent2">
                    <a:lumMod val="75000"/>
                    <a:lumOff val="25000"/>
                  </a:schemeClr>
                </a:solidFill>
                <a:latin typeface="Times New Roman" panose="02020603050405020304" charset="0"/>
                <a:ea typeface="汉仪劲楷简" panose="00020600040101010101" charset="-122"/>
                <a:sym typeface="+mn-ea"/>
              </a:rPr>
              <a:t>高校</a:t>
            </a:r>
            <a:endParaRPr lang="zh-CN" altLang="en-US" sz="3200" b="1">
              <a:solidFill>
                <a:schemeClr val="accent2">
                  <a:lumMod val="75000"/>
                  <a:lumOff val="25000"/>
                </a:schemeClr>
              </a:solidFill>
              <a:latin typeface="Times New Roman" panose="02020603050405020304" charset="0"/>
              <a:ea typeface="汉仪劲楷简" panose="00020600040101010101" charset="-122"/>
              <a:sym typeface="+mn-ea"/>
            </a:endParaRPr>
          </a:p>
        </p:txBody>
      </p:sp>
      <p:sp>
        <p:nvSpPr>
          <p:cNvPr id="6" name="矩形 5"/>
          <p:cNvSpPr/>
          <p:nvPr/>
        </p:nvSpPr>
        <p:spPr>
          <a:xfrm>
            <a:off x="0" y="4890770"/>
            <a:ext cx="12191365" cy="1967230"/>
          </a:xfrm>
          <a:prstGeom prst="rect">
            <a:avLst/>
          </a:prstGeom>
          <a:solidFill>
            <a:schemeClr val="accent5">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930910" y="5201920"/>
            <a:ext cx="9443085" cy="1345565"/>
          </a:xfrm>
          <a:prstGeom prst="rect">
            <a:avLst/>
          </a:prstGeom>
          <a:noFill/>
        </p:spPr>
        <p:txBody>
          <a:bodyPr wrap="square" rtlCol="0">
            <a:noAutofit/>
          </a:bodyPr>
          <a:p>
            <a:pPr marL="457200" indent="-457200" algn="l">
              <a:lnSpc>
                <a:spcPct val="90000"/>
              </a:lnSpc>
              <a:buFont typeface="Arial" panose="020B0604020202090204" pitchFamily="34" charset="0"/>
              <a:buChar char="•"/>
            </a:pPr>
            <a:r>
              <a:rPr lang="zh-CN" altLang="en-US" sz="2800" b="1">
                <a:solidFill>
                  <a:srgbClr val="F6F5FA"/>
                </a:solidFill>
                <a:latin typeface="Times New Roman" panose="02020603050405020304" charset="0"/>
                <a:ea typeface="汉仪楷体S" panose="00020600040101010101" charset="-122"/>
              </a:rPr>
              <a:t>高质量的大学生社会实践活动</a:t>
            </a:r>
            <a:endParaRPr lang="zh-CN" altLang="en-US" sz="2800" b="1">
              <a:solidFill>
                <a:srgbClr val="F6F5FA"/>
              </a:solidFill>
              <a:latin typeface="Times New Roman" panose="02020603050405020304" charset="0"/>
              <a:ea typeface="汉仪楷体S" panose="00020600040101010101" charset="-122"/>
            </a:endParaRPr>
          </a:p>
          <a:p>
            <a:pPr algn="l">
              <a:lnSpc>
                <a:spcPct val="90000"/>
              </a:lnSpc>
            </a:pPr>
            <a:endParaRPr lang="zh-CN" altLang="en-US" sz="2800" b="1">
              <a:solidFill>
                <a:srgbClr val="F6F5FA"/>
              </a:solidFill>
              <a:latin typeface="Times New Roman" panose="02020603050405020304" charset="0"/>
              <a:ea typeface="汉仪楷体S" panose="00020600040101010101" charset="-122"/>
            </a:endParaRPr>
          </a:p>
          <a:p>
            <a:pPr marL="457200" indent="-457200" algn="l">
              <a:lnSpc>
                <a:spcPct val="90000"/>
              </a:lnSpc>
              <a:buFont typeface="Arial" panose="020B0604020202090204" pitchFamily="34" charset="0"/>
              <a:buChar char="•"/>
            </a:pPr>
            <a:r>
              <a:rPr lang="zh-CN" altLang="en-US" sz="2800" b="1">
                <a:solidFill>
                  <a:srgbClr val="F6F5FA"/>
                </a:solidFill>
                <a:latin typeface="Times New Roman" panose="02020603050405020304" charset="0"/>
                <a:ea typeface="汉仪楷体S" panose="00020600040101010101" charset="-122"/>
              </a:rPr>
              <a:t>高教育水平的守护网络安全践行者</a:t>
            </a:r>
            <a:endParaRPr lang="zh-CN" altLang="en-US">
              <a:latin typeface="Times New Roman" panose="02020603050405020304" charset="0"/>
              <a:ea typeface="汉仪楷体S" panose="00020600040101010101" charset="-122"/>
            </a:endParaRPr>
          </a:p>
          <a:p>
            <a:pPr algn="l">
              <a:lnSpc>
                <a:spcPct val="90000"/>
              </a:lnSpc>
            </a:pPr>
            <a:endParaRPr lang="zh-CN" altLang="en-US">
              <a:latin typeface="Times New Roman" panose="02020603050405020304" charset="0"/>
              <a:ea typeface="汉仪楷体S" panose="00020600040101010101" charset="-122"/>
            </a:endParaRPr>
          </a:p>
        </p:txBody>
      </p:sp>
      <p:pic>
        <p:nvPicPr>
          <p:cNvPr id="8" name="图片 7" descr="北京协会&amp;网安联 logo2"/>
          <p:cNvPicPr>
            <a:picLocks noChangeAspect="1"/>
          </p:cNvPicPr>
          <p:nvPr>
            <p:custDataLst>
              <p:tags r:id="rId92"/>
            </p:custDataLst>
          </p:nvPr>
        </p:nvPicPr>
        <p:blipFill>
          <a:blip r:embed="rId93"/>
          <a:stretch>
            <a:fillRect/>
          </a:stretch>
        </p:blipFill>
        <p:spPr>
          <a:xfrm>
            <a:off x="9352598" y="361950"/>
            <a:ext cx="2553335" cy="782955"/>
          </a:xfrm>
          <a:prstGeom prst="rect">
            <a:avLst/>
          </a:prstGeom>
        </p:spPr>
      </p:pic>
    </p:spTree>
    <p:custDataLst>
      <p:tags r:id="rId9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clrChange>
              <a:clrFrom>
                <a:srgbClr val="EDEEF3"/>
              </a:clrFrom>
              <a:clrTo>
                <a:srgbClr val="EDEEF3">
                  <a:alpha val="0"/>
                </a:srgbClr>
              </a:clrTo>
            </a:clrChange>
          </a:blip>
          <a:srcRect t="33684" b="23509"/>
          <a:stretch>
            <a:fillRect/>
          </a:stretch>
        </p:blipFill>
        <p:spPr>
          <a:xfrm>
            <a:off x="-132347" y="3715207"/>
            <a:ext cx="12192000" cy="3479354"/>
          </a:xfrm>
          <a:prstGeom prst="rect">
            <a:avLst/>
          </a:prstGeom>
        </p:spPr>
      </p:pic>
      <p:sp>
        <p:nvSpPr>
          <p:cNvPr id="4" name="矩形 3"/>
          <p:cNvSpPr/>
          <p:nvPr/>
        </p:nvSpPr>
        <p:spPr>
          <a:xfrm>
            <a:off x="0" y="2346158"/>
            <a:ext cx="12192000" cy="2502568"/>
          </a:xfrm>
          <a:prstGeom prst="rect">
            <a:avLst/>
          </a:prstGeom>
          <a:solidFill>
            <a:srgbClr val="C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966210" y="1186180"/>
            <a:ext cx="5033010" cy="1245235"/>
          </a:xfrm>
          <a:prstGeom prst="rect">
            <a:avLst/>
          </a:prstGeom>
          <a:noFill/>
        </p:spPr>
        <p:txBody>
          <a:bodyPr wrap="square" rtlCol="0">
            <a:spAutoFit/>
          </a:bodyPr>
          <a:lstStyle/>
          <a:p>
            <a:pPr algn="ctr"/>
            <a:r>
              <a:rPr lang="en-US" altLang="zh-CN" sz="7500" b="1" dirty="0">
                <a:solidFill>
                  <a:srgbClr val="C00000"/>
                </a:solidFill>
                <a:latin typeface="Times New Roman" panose="02020603050405020304" charset="0"/>
                <a:ea typeface="汉仪楷体S" panose="00020600040101010101" charset="-122"/>
              </a:rPr>
              <a:t>PART 04</a:t>
            </a:r>
            <a:endParaRPr lang="en-US" altLang="zh-CN" sz="7500" b="1" dirty="0">
              <a:solidFill>
                <a:srgbClr val="C00000"/>
              </a:solidFill>
              <a:latin typeface="Times New Roman" panose="02020603050405020304" charset="0"/>
              <a:ea typeface="汉仪楷体S" panose="00020600040101010101" charset="-122"/>
            </a:endParaRPr>
          </a:p>
        </p:txBody>
      </p:sp>
      <p:sp>
        <p:nvSpPr>
          <p:cNvPr id="8" name="矩形 7"/>
          <p:cNvSpPr/>
          <p:nvPr/>
        </p:nvSpPr>
        <p:spPr>
          <a:xfrm>
            <a:off x="2147570" y="2635250"/>
            <a:ext cx="8729980" cy="1014730"/>
          </a:xfrm>
          <a:prstGeom prst="rect">
            <a:avLst/>
          </a:prstGeom>
        </p:spPr>
        <p:txBody>
          <a:bodyPr wrap="square">
            <a:spAutoFit/>
          </a:bodyPr>
          <a:lstStyle/>
          <a:p>
            <a:pPr algn="l"/>
            <a:r>
              <a:rPr lang="zh-CN" altLang="en-US" sz="6000" dirty="0">
                <a:solidFill>
                  <a:schemeClr val="tx1"/>
                </a:solidFill>
                <a:latin typeface="Times New Roman" panose="02020603050405020304" charset="0"/>
                <a:ea typeface="汉仪劲楷简" panose="00020600040101010101" charset="-122"/>
                <a:sym typeface="+mn-ea"/>
              </a:rPr>
              <a:t>网络安全志愿服务</a:t>
            </a:r>
            <a:r>
              <a:rPr lang="en-US" altLang="zh-CN" sz="6000" dirty="0">
                <a:solidFill>
                  <a:schemeClr val="tx1"/>
                </a:solidFill>
                <a:latin typeface="Times New Roman" panose="02020603050405020304" charset="0"/>
                <a:ea typeface="汉仪劲楷简" panose="00020600040101010101" charset="-122"/>
                <a:sym typeface="+mn-ea"/>
              </a:rPr>
              <a:t>&amp;</a:t>
            </a:r>
            <a:r>
              <a:rPr lang="zh-CN" altLang="en-US" sz="6000" dirty="0">
                <a:solidFill>
                  <a:schemeClr val="tx1"/>
                </a:solidFill>
                <a:latin typeface="Times New Roman" panose="02020603050405020304" charset="0"/>
                <a:ea typeface="汉仪劲楷简" panose="00020600040101010101" charset="-122"/>
                <a:sym typeface="+mn-ea"/>
              </a:rPr>
              <a:t>企业</a:t>
            </a:r>
            <a:endParaRPr lang="zh-CN" altLang="en-US" sz="6000" dirty="0">
              <a:solidFill>
                <a:schemeClr val="tx1"/>
              </a:solidFill>
              <a:latin typeface="Times New Roman" panose="02020603050405020304" charset="0"/>
              <a:ea typeface="汉仪劲楷简" panose="00020600040101010101" charset="-122"/>
              <a:sym typeface="+mn-ea"/>
            </a:endParaRPr>
          </a:p>
        </p:txBody>
      </p:sp>
      <p:pic>
        <p:nvPicPr>
          <p:cNvPr id="2" name="图片 1" descr="北京协会&amp;网安联 logo2"/>
          <p:cNvPicPr>
            <a:picLocks noChangeAspect="1"/>
          </p:cNvPicPr>
          <p:nvPr>
            <p:custDataLst>
              <p:tags r:id="rId2"/>
            </p:custDataLst>
          </p:nvPr>
        </p:nvPicPr>
        <p:blipFill>
          <a:blip r:embed="rId3"/>
          <a:stretch>
            <a:fillRect/>
          </a:stretch>
        </p:blipFill>
        <p:spPr>
          <a:xfrm>
            <a:off x="9352598" y="361950"/>
            <a:ext cx="2553335" cy="78295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bldLst>
      <p:bldP spid="4" grpId="0" bldLvl="0" animBg="1"/>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62191" y="252665"/>
            <a:ext cx="581052" cy="505326"/>
          </a:xfrm>
          <a:prstGeom prst="rect">
            <a:avLst/>
          </a:prstGeom>
        </p:spPr>
      </p:pic>
      <p:sp>
        <p:nvSpPr>
          <p:cNvPr id="10" name="矩形 9"/>
          <p:cNvSpPr/>
          <p:nvPr/>
        </p:nvSpPr>
        <p:spPr>
          <a:xfrm>
            <a:off x="931181" y="252665"/>
            <a:ext cx="4607560" cy="583565"/>
          </a:xfrm>
          <a:prstGeom prst="rect">
            <a:avLst/>
          </a:prstGeom>
        </p:spPr>
        <p:txBody>
          <a:bodyPr wrap="none">
            <a:spAutoFit/>
          </a:bodyPr>
          <a:lstStyle/>
          <a:p>
            <a:r>
              <a:rPr lang="zh-CN" altLang="en-US" sz="3200" b="1">
                <a:solidFill>
                  <a:schemeClr val="tx1">
                    <a:lumMod val="65000"/>
                    <a:lumOff val="35000"/>
                  </a:schemeClr>
                </a:solidFill>
                <a:latin typeface="Times New Roman" panose="02020603050405020304" charset="0"/>
                <a:ea typeface="汉仪劲楷简" panose="00020600040101010101" charset="-122"/>
              </a:rPr>
              <a:t>网络安全志愿服务</a:t>
            </a:r>
            <a:r>
              <a:rPr lang="en-US" altLang="zh-CN" sz="3200" b="1">
                <a:solidFill>
                  <a:schemeClr val="tx1">
                    <a:lumMod val="65000"/>
                    <a:lumOff val="35000"/>
                  </a:schemeClr>
                </a:solidFill>
                <a:latin typeface="Times New Roman" panose="02020603050405020304" charset="0"/>
                <a:ea typeface="汉仪劲楷简" panose="00020600040101010101" charset="-122"/>
              </a:rPr>
              <a:t>&amp;</a:t>
            </a:r>
            <a:r>
              <a:rPr lang="zh-CN" altLang="en-US" sz="3200" b="1">
                <a:solidFill>
                  <a:schemeClr val="tx1">
                    <a:lumMod val="65000"/>
                    <a:lumOff val="35000"/>
                  </a:schemeClr>
                </a:solidFill>
                <a:latin typeface="Times New Roman" panose="02020603050405020304" charset="0"/>
                <a:ea typeface="汉仪劲楷简" panose="00020600040101010101" charset="-122"/>
              </a:rPr>
              <a:t>企业</a:t>
            </a:r>
            <a:endParaRPr lang="zh-CN" altLang="en-US" sz="3200" b="1">
              <a:solidFill>
                <a:schemeClr val="tx1">
                  <a:lumMod val="65000"/>
                  <a:lumOff val="35000"/>
                </a:schemeClr>
              </a:solidFill>
              <a:latin typeface="Times New Roman" panose="02020603050405020304" charset="0"/>
              <a:ea typeface="汉仪劲楷简" panose="00020600040101010101" charset="-122"/>
            </a:endParaRPr>
          </a:p>
        </p:txBody>
      </p:sp>
      <p:pic>
        <p:nvPicPr>
          <p:cNvPr id="3" name="图片 2" descr="885cf90541c134c6ae1e895f4b8e8722"/>
          <p:cNvPicPr>
            <a:picLocks noChangeAspect="1"/>
          </p:cNvPicPr>
          <p:nvPr/>
        </p:nvPicPr>
        <p:blipFill>
          <a:blip r:embed="rId2"/>
          <a:stretch>
            <a:fillRect/>
          </a:stretch>
        </p:blipFill>
        <p:spPr>
          <a:xfrm>
            <a:off x="6130290" y="2735580"/>
            <a:ext cx="5301615" cy="1386205"/>
          </a:xfrm>
          <a:prstGeom prst="rect">
            <a:avLst/>
          </a:prstGeom>
        </p:spPr>
      </p:pic>
      <p:pic>
        <p:nvPicPr>
          <p:cNvPr id="24" name="图片 23" descr="/private/var/folders/g_/y0_h09ls1_76wd0lm7_jx00c0000gn/T/com.kingsoft.wpsoffice.mac/picturecompress_20240703213146/output_1.pngoutput_1"/>
          <p:cNvPicPr>
            <a:picLocks noChangeAspect="1"/>
          </p:cNvPicPr>
          <p:nvPr/>
        </p:nvPicPr>
        <p:blipFill>
          <a:blip r:embed="rId3"/>
          <a:stretch>
            <a:fillRect/>
          </a:stretch>
        </p:blipFill>
        <p:spPr>
          <a:xfrm>
            <a:off x="1042670" y="1696720"/>
            <a:ext cx="3465195" cy="3465195"/>
          </a:xfrm>
          <a:prstGeom prst="rect">
            <a:avLst/>
          </a:prstGeom>
        </p:spPr>
      </p:pic>
      <p:pic>
        <p:nvPicPr>
          <p:cNvPr id="25" name="图片 24" descr="4523943"/>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62195" y="2972435"/>
            <a:ext cx="914400" cy="9144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5FB"/>
        </a:solidFill>
        <a:effectLst/>
      </p:bgPr>
    </p:bg>
    <p:spTree>
      <p:nvGrpSpPr>
        <p:cNvPr id="1" name=""/>
        <p:cNvGrpSpPr/>
        <p:nvPr/>
      </p:nvGrpSpPr>
      <p:grpSpPr>
        <a:xfrm>
          <a:off x="0" y="0"/>
          <a:ext cx="0" cy="0"/>
          <a:chOff x="0" y="0"/>
          <a:chExt cx="0" cy="0"/>
        </a:xfrm>
      </p:grpSpPr>
      <p:pic>
        <p:nvPicPr>
          <p:cNvPr id="5" name="图片 4" descr="721719213415_.pic_hd"/>
          <p:cNvPicPr>
            <a:picLocks noChangeAspect="1"/>
          </p:cNvPicPr>
          <p:nvPr/>
        </p:nvPicPr>
        <p:blipFill>
          <a:blip r:embed="rId1"/>
          <a:stretch>
            <a:fillRect/>
          </a:stretch>
        </p:blipFill>
        <p:spPr>
          <a:xfrm>
            <a:off x="1943735" y="0"/>
            <a:ext cx="8304530" cy="5969000"/>
          </a:xfrm>
          <a:prstGeom prst="rect">
            <a:avLst/>
          </a:prstGeom>
        </p:spPr>
      </p:pic>
      <p:pic>
        <p:nvPicPr>
          <p:cNvPr id="8" name="图片 7" descr="701719213415_.pic"/>
          <p:cNvPicPr>
            <a:picLocks noChangeAspect="1"/>
          </p:cNvPicPr>
          <p:nvPr/>
        </p:nvPicPr>
        <p:blipFill>
          <a:blip r:embed="rId2"/>
          <a:stretch>
            <a:fillRect/>
          </a:stretch>
        </p:blipFill>
        <p:spPr>
          <a:xfrm>
            <a:off x="5052060" y="5140325"/>
            <a:ext cx="2087880" cy="208851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srcRect l="8755" t="17860" b="4966"/>
          <a:stretch>
            <a:fillRect/>
          </a:stretch>
        </p:blipFill>
        <p:spPr>
          <a:xfrm>
            <a:off x="0" y="0"/>
            <a:ext cx="12192000" cy="6858000"/>
          </a:xfrm>
          <a:prstGeom prst="rect">
            <a:avLst/>
          </a:prstGeom>
        </p:spPr>
      </p:pic>
      <p:sp>
        <p:nvSpPr>
          <p:cNvPr id="6" name="文本框 5"/>
          <p:cNvSpPr txBox="1"/>
          <p:nvPr/>
        </p:nvSpPr>
        <p:spPr>
          <a:xfrm>
            <a:off x="5019307" y="1347537"/>
            <a:ext cx="6194125" cy="1245235"/>
          </a:xfrm>
          <a:prstGeom prst="rect">
            <a:avLst/>
          </a:prstGeom>
          <a:noFill/>
        </p:spPr>
        <p:txBody>
          <a:bodyPr wrap="square" rtlCol="0">
            <a:spAutoFit/>
          </a:bodyPr>
          <a:lstStyle/>
          <a:p>
            <a:pPr algn="ctr"/>
            <a:r>
              <a:rPr lang="zh-CN" altLang="en-US" sz="7500" b="1" dirty="0">
                <a:solidFill>
                  <a:srgbClr val="C00000"/>
                </a:solidFill>
                <a:latin typeface="Times New Roman" panose="02020603050405020304" charset="0"/>
                <a:ea typeface="汉仪劲楷简" panose="00020600040101010101" charset="-122"/>
              </a:rPr>
              <a:t>谢谢！</a:t>
            </a:r>
            <a:endParaRPr lang="zh-CN" altLang="en-US" sz="7500" b="1" dirty="0">
              <a:solidFill>
                <a:srgbClr val="C00000"/>
              </a:solidFill>
              <a:latin typeface="Times New Roman" panose="02020603050405020304" charset="0"/>
              <a:ea typeface="汉仪劲楷简" panose="00020600040101010101" charset="-122"/>
            </a:endParaRPr>
          </a:p>
        </p:txBody>
      </p:sp>
      <p:sp>
        <p:nvSpPr>
          <p:cNvPr id="9" name="矩形 8"/>
          <p:cNvSpPr/>
          <p:nvPr/>
        </p:nvSpPr>
        <p:spPr>
          <a:xfrm>
            <a:off x="5190124" y="3336394"/>
            <a:ext cx="1583655" cy="3693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65000"/>
                    <a:lumOff val="35000"/>
                  </a:schemeClr>
                </a:solidFill>
                <a:latin typeface="Times New Roman" panose="02020603050405020304" charset="0"/>
                <a:ea typeface="汉仪楷体S" panose="00020600040101010101" charset="-122"/>
              </a:rPr>
              <a:t>汇报人：王春丽</a:t>
            </a:r>
            <a:endParaRPr lang="zh-CN" altLang="en-US" sz="1400" dirty="0">
              <a:solidFill>
                <a:schemeClr val="tx1">
                  <a:lumMod val="65000"/>
                  <a:lumOff val="35000"/>
                </a:schemeClr>
              </a:solidFill>
              <a:latin typeface="Times New Roman" panose="02020603050405020304" charset="0"/>
              <a:ea typeface="汉仪楷体S" panose="00020600040101010101" charset="-122"/>
            </a:endParaRPr>
          </a:p>
        </p:txBody>
      </p:sp>
      <p:sp>
        <p:nvSpPr>
          <p:cNvPr id="10" name="矩形 9"/>
          <p:cNvSpPr/>
          <p:nvPr/>
        </p:nvSpPr>
        <p:spPr>
          <a:xfrm>
            <a:off x="7107555" y="3332480"/>
            <a:ext cx="2072640" cy="3695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65000"/>
                    <a:lumOff val="35000"/>
                  </a:schemeClr>
                </a:solidFill>
                <a:latin typeface="Times New Roman" panose="02020603050405020304" charset="0"/>
                <a:ea typeface="汉仪楷体S" panose="00020600040101010101" charset="-122"/>
              </a:rPr>
              <a:t>汇报日期：</a:t>
            </a:r>
            <a:r>
              <a:rPr lang="en-US" altLang="zh-CN" sz="1400" dirty="0">
                <a:solidFill>
                  <a:schemeClr val="tx1">
                    <a:lumMod val="65000"/>
                    <a:lumOff val="35000"/>
                  </a:schemeClr>
                </a:solidFill>
                <a:latin typeface="Times New Roman" panose="02020603050405020304" charset="0"/>
                <a:ea typeface="汉仪楷体S" panose="00020600040101010101" charset="-122"/>
              </a:rPr>
              <a:t> 2024/7/4</a:t>
            </a:r>
            <a:endParaRPr lang="zh-CN" altLang="en-US" sz="1400" dirty="0">
              <a:solidFill>
                <a:schemeClr val="tx1">
                  <a:lumMod val="65000"/>
                  <a:lumOff val="35000"/>
                </a:schemeClr>
              </a:solidFill>
              <a:latin typeface="Times New Roman" panose="02020603050405020304" charset="0"/>
              <a:ea typeface="汉仪楷体S" panose="00020600040101010101" charset="-122"/>
            </a:endParaRPr>
          </a:p>
        </p:txBody>
      </p:sp>
      <p:pic>
        <p:nvPicPr>
          <p:cNvPr id="2" name="图片 1" descr="北京协会&amp;网安联 logo2"/>
          <p:cNvPicPr>
            <a:picLocks noChangeAspect="1"/>
          </p:cNvPicPr>
          <p:nvPr>
            <p:custDataLst>
              <p:tags r:id="rId2"/>
            </p:custDataLst>
          </p:nvPr>
        </p:nvPicPr>
        <p:blipFill>
          <a:blip r:embed="rId3"/>
          <a:stretch>
            <a:fillRect/>
          </a:stretch>
        </p:blipFill>
        <p:spPr>
          <a:xfrm>
            <a:off x="9352598" y="361950"/>
            <a:ext cx="2553335" cy="78295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bldLst>
      <p:bldP spid="6" grpId="0"/>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srcRect l="8755" t="17860" b="4966"/>
          <a:stretch>
            <a:fillRect/>
          </a:stretch>
        </p:blipFill>
        <p:spPr>
          <a:xfrm>
            <a:off x="0" y="0"/>
            <a:ext cx="12192000" cy="6858000"/>
          </a:xfrm>
          <a:prstGeom prst="rect">
            <a:avLst/>
          </a:prstGeom>
        </p:spPr>
      </p:pic>
      <p:sp>
        <p:nvSpPr>
          <p:cNvPr id="9" name="矩形 8"/>
          <p:cNvSpPr/>
          <p:nvPr>
            <p:custDataLst>
              <p:tags r:id="rId2"/>
            </p:custDataLst>
          </p:nvPr>
        </p:nvSpPr>
        <p:spPr>
          <a:xfrm>
            <a:off x="5763127" y="1558091"/>
            <a:ext cx="637674" cy="54142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Times New Roman" panose="02020603050405020304" charset="0"/>
                <a:ea typeface="汉仪楷体S" panose="00020600040101010101" charset="-122"/>
              </a:rPr>
              <a:t>01</a:t>
            </a:r>
            <a:endParaRPr lang="en-US" altLang="zh-CN" sz="2400" dirty="0">
              <a:latin typeface="Times New Roman" panose="02020603050405020304" charset="0"/>
              <a:ea typeface="汉仪楷体S" panose="00020600040101010101" charset="-122"/>
            </a:endParaRPr>
          </a:p>
        </p:txBody>
      </p:sp>
      <p:sp>
        <p:nvSpPr>
          <p:cNvPr id="10" name="矩形 9"/>
          <p:cNvSpPr/>
          <p:nvPr>
            <p:custDataLst>
              <p:tags r:id="rId3"/>
            </p:custDataLst>
          </p:nvPr>
        </p:nvSpPr>
        <p:spPr>
          <a:xfrm>
            <a:off x="6517106" y="1558091"/>
            <a:ext cx="3902242" cy="5414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65000"/>
                    <a:lumOff val="35000"/>
                  </a:schemeClr>
                </a:solidFill>
                <a:latin typeface="Times New Roman" panose="02020603050405020304" charset="0"/>
                <a:ea typeface="汉仪楷体S" panose="00020600040101010101" charset="-122"/>
              </a:rPr>
              <a:t>网络安全志愿服务</a:t>
            </a:r>
            <a:r>
              <a:rPr lang="en-US" altLang="zh-CN" sz="2400" dirty="0">
                <a:solidFill>
                  <a:schemeClr val="tx1">
                    <a:lumMod val="65000"/>
                    <a:lumOff val="35000"/>
                  </a:schemeClr>
                </a:solidFill>
                <a:latin typeface="Times New Roman" panose="02020603050405020304" charset="0"/>
                <a:ea typeface="汉仪楷体S" panose="00020600040101010101" charset="-122"/>
              </a:rPr>
              <a:t>&amp;</a:t>
            </a:r>
            <a:r>
              <a:rPr lang="zh-CN" altLang="en-US" sz="2400" dirty="0">
                <a:solidFill>
                  <a:schemeClr val="tx1">
                    <a:lumMod val="65000"/>
                    <a:lumOff val="35000"/>
                  </a:schemeClr>
                </a:solidFill>
                <a:latin typeface="Times New Roman" panose="02020603050405020304" charset="0"/>
                <a:ea typeface="汉仪楷体S" panose="00020600040101010101" charset="-122"/>
              </a:rPr>
              <a:t>社区</a:t>
            </a:r>
            <a:endParaRPr lang="zh-CN" altLang="en-US" sz="2400" dirty="0">
              <a:solidFill>
                <a:schemeClr val="tx1">
                  <a:lumMod val="65000"/>
                  <a:lumOff val="35000"/>
                </a:schemeClr>
              </a:solidFill>
              <a:latin typeface="Times New Roman" panose="02020603050405020304" charset="0"/>
              <a:ea typeface="汉仪楷体S" panose="00020600040101010101" charset="-122"/>
            </a:endParaRPr>
          </a:p>
        </p:txBody>
      </p:sp>
      <p:sp>
        <p:nvSpPr>
          <p:cNvPr id="11" name="矩形 10"/>
          <p:cNvSpPr/>
          <p:nvPr>
            <p:custDataLst>
              <p:tags r:id="rId4"/>
            </p:custDataLst>
          </p:nvPr>
        </p:nvSpPr>
        <p:spPr>
          <a:xfrm>
            <a:off x="5763127" y="2324101"/>
            <a:ext cx="637674" cy="54142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Times New Roman" panose="02020603050405020304" charset="0"/>
                <a:ea typeface="汉仪楷体S" panose="00020600040101010101" charset="-122"/>
              </a:rPr>
              <a:t>02</a:t>
            </a:r>
            <a:endParaRPr lang="en-US" altLang="zh-CN" sz="2400" dirty="0">
              <a:latin typeface="Times New Roman" panose="02020603050405020304" charset="0"/>
              <a:ea typeface="汉仪楷体S" panose="00020600040101010101" charset="-122"/>
            </a:endParaRPr>
          </a:p>
        </p:txBody>
      </p:sp>
      <p:sp>
        <p:nvSpPr>
          <p:cNvPr id="12" name="矩形 11"/>
          <p:cNvSpPr/>
          <p:nvPr>
            <p:custDataLst>
              <p:tags r:id="rId5"/>
            </p:custDataLst>
          </p:nvPr>
        </p:nvSpPr>
        <p:spPr>
          <a:xfrm>
            <a:off x="6517106" y="2324101"/>
            <a:ext cx="3902242" cy="5414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65000"/>
                    <a:lumOff val="35000"/>
                  </a:schemeClr>
                </a:solidFill>
                <a:latin typeface="Times New Roman" panose="02020603050405020304" charset="0"/>
                <a:ea typeface="汉仪楷体S" panose="00020600040101010101" charset="-122"/>
              </a:rPr>
              <a:t>网络安全志愿服务</a:t>
            </a:r>
            <a:r>
              <a:rPr lang="en-US" altLang="zh-CN" sz="2400" dirty="0">
                <a:solidFill>
                  <a:schemeClr val="tx1">
                    <a:lumMod val="65000"/>
                    <a:lumOff val="35000"/>
                  </a:schemeClr>
                </a:solidFill>
                <a:latin typeface="Times New Roman" panose="02020603050405020304" charset="0"/>
                <a:ea typeface="汉仪楷体S" panose="00020600040101010101" charset="-122"/>
              </a:rPr>
              <a:t>&amp;</a:t>
            </a:r>
            <a:r>
              <a:rPr lang="zh-CN" altLang="en-US" sz="2400" dirty="0">
                <a:solidFill>
                  <a:schemeClr val="tx1">
                    <a:lumMod val="65000"/>
                    <a:lumOff val="35000"/>
                  </a:schemeClr>
                </a:solidFill>
                <a:latin typeface="Times New Roman" panose="02020603050405020304" charset="0"/>
                <a:ea typeface="汉仪楷体S" panose="00020600040101010101" charset="-122"/>
              </a:rPr>
              <a:t>服务队</a:t>
            </a:r>
            <a:endParaRPr lang="zh-CN" altLang="en-US" sz="2400" dirty="0">
              <a:solidFill>
                <a:schemeClr val="tx1">
                  <a:lumMod val="65000"/>
                  <a:lumOff val="35000"/>
                </a:schemeClr>
              </a:solidFill>
              <a:latin typeface="Times New Roman" panose="02020603050405020304" charset="0"/>
              <a:ea typeface="汉仪楷体S" panose="00020600040101010101" charset="-122"/>
            </a:endParaRPr>
          </a:p>
        </p:txBody>
      </p:sp>
      <p:sp>
        <p:nvSpPr>
          <p:cNvPr id="13" name="矩形 12"/>
          <p:cNvSpPr/>
          <p:nvPr>
            <p:custDataLst>
              <p:tags r:id="rId6"/>
            </p:custDataLst>
          </p:nvPr>
        </p:nvSpPr>
        <p:spPr>
          <a:xfrm>
            <a:off x="5763127" y="3158289"/>
            <a:ext cx="637674" cy="54142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Times New Roman" panose="02020603050405020304" charset="0"/>
                <a:ea typeface="汉仪楷体S" panose="00020600040101010101" charset="-122"/>
              </a:rPr>
              <a:t>03</a:t>
            </a:r>
            <a:endParaRPr lang="en-US" altLang="zh-CN" sz="2400" dirty="0">
              <a:latin typeface="Times New Roman" panose="02020603050405020304" charset="0"/>
              <a:ea typeface="汉仪楷体S" panose="00020600040101010101" charset="-122"/>
            </a:endParaRPr>
          </a:p>
        </p:txBody>
      </p:sp>
      <p:sp>
        <p:nvSpPr>
          <p:cNvPr id="14" name="矩形 13"/>
          <p:cNvSpPr/>
          <p:nvPr>
            <p:custDataLst>
              <p:tags r:id="rId7"/>
            </p:custDataLst>
          </p:nvPr>
        </p:nvSpPr>
        <p:spPr>
          <a:xfrm>
            <a:off x="6517106" y="3158289"/>
            <a:ext cx="3902242" cy="5414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65000"/>
                    <a:lumOff val="35000"/>
                  </a:schemeClr>
                </a:solidFill>
                <a:latin typeface="Times New Roman" panose="02020603050405020304" charset="0"/>
                <a:ea typeface="汉仪楷体S" panose="00020600040101010101" charset="-122"/>
              </a:rPr>
              <a:t>网络安全志愿服务</a:t>
            </a:r>
            <a:r>
              <a:rPr lang="en-US" altLang="zh-CN" sz="2400" dirty="0">
                <a:solidFill>
                  <a:schemeClr val="tx1">
                    <a:lumMod val="65000"/>
                    <a:lumOff val="35000"/>
                  </a:schemeClr>
                </a:solidFill>
                <a:latin typeface="Times New Roman" panose="02020603050405020304" charset="0"/>
                <a:ea typeface="汉仪楷体S" panose="00020600040101010101" charset="-122"/>
              </a:rPr>
              <a:t>&amp;</a:t>
            </a:r>
            <a:r>
              <a:rPr lang="zh-CN" altLang="en-US" sz="2400" dirty="0">
                <a:solidFill>
                  <a:schemeClr val="tx1">
                    <a:lumMod val="65000"/>
                    <a:lumOff val="35000"/>
                  </a:schemeClr>
                </a:solidFill>
                <a:latin typeface="Times New Roman" panose="02020603050405020304" charset="0"/>
                <a:ea typeface="汉仪楷体S" panose="00020600040101010101" charset="-122"/>
              </a:rPr>
              <a:t>高校</a:t>
            </a:r>
            <a:endParaRPr lang="zh-CN" altLang="en-US" sz="2400" dirty="0">
              <a:solidFill>
                <a:schemeClr val="tx1">
                  <a:lumMod val="65000"/>
                  <a:lumOff val="35000"/>
                </a:schemeClr>
              </a:solidFill>
              <a:latin typeface="Times New Roman" panose="02020603050405020304" charset="0"/>
              <a:ea typeface="汉仪楷体S" panose="00020600040101010101" charset="-122"/>
            </a:endParaRPr>
          </a:p>
        </p:txBody>
      </p:sp>
      <p:sp>
        <p:nvSpPr>
          <p:cNvPr id="3" name="矩形 2"/>
          <p:cNvSpPr/>
          <p:nvPr>
            <p:custDataLst>
              <p:tags r:id="rId8"/>
            </p:custDataLst>
          </p:nvPr>
        </p:nvSpPr>
        <p:spPr>
          <a:xfrm>
            <a:off x="5763127" y="3992044"/>
            <a:ext cx="637674" cy="54142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latin typeface="Times New Roman" panose="02020603050405020304" charset="0"/>
                <a:ea typeface="汉仪楷体S" panose="00020600040101010101" charset="-122"/>
              </a:rPr>
              <a:t>04</a:t>
            </a:r>
            <a:endParaRPr lang="en-US" altLang="zh-CN" sz="2400" dirty="0">
              <a:latin typeface="Times New Roman" panose="02020603050405020304" charset="0"/>
              <a:ea typeface="汉仪楷体S" panose="00020600040101010101" charset="-122"/>
            </a:endParaRPr>
          </a:p>
        </p:txBody>
      </p:sp>
      <p:sp>
        <p:nvSpPr>
          <p:cNvPr id="4" name="矩形 3"/>
          <p:cNvSpPr/>
          <p:nvPr>
            <p:custDataLst>
              <p:tags r:id="rId9"/>
            </p:custDataLst>
          </p:nvPr>
        </p:nvSpPr>
        <p:spPr>
          <a:xfrm>
            <a:off x="6517106" y="3992044"/>
            <a:ext cx="3902242" cy="5414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lumMod val="65000"/>
                    <a:lumOff val="35000"/>
                  </a:schemeClr>
                </a:solidFill>
                <a:latin typeface="Times New Roman" panose="02020603050405020304" charset="0"/>
                <a:ea typeface="汉仪楷体S" panose="00020600040101010101" charset="-122"/>
              </a:rPr>
              <a:t>网络安全志愿服务</a:t>
            </a:r>
            <a:r>
              <a:rPr lang="en-US" altLang="zh-CN" sz="2400" dirty="0">
                <a:solidFill>
                  <a:schemeClr val="tx1">
                    <a:lumMod val="65000"/>
                    <a:lumOff val="35000"/>
                  </a:schemeClr>
                </a:solidFill>
                <a:latin typeface="Times New Roman" panose="02020603050405020304" charset="0"/>
                <a:ea typeface="汉仪楷体S" panose="00020600040101010101" charset="-122"/>
              </a:rPr>
              <a:t>&amp;</a:t>
            </a:r>
            <a:r>
              <a:rPr lang="zh-CN" altLang="en-US" sz="2400" dirty="0">
                <a:solidFill>
                  <a:schemeClr val="tx1">
                    <a:lumMod val="65000"/>
                    <a:lumOff val="35000"/>
                  </a:schemeClr>
                </a:solidFill>
                <a:latin typeface="Times New Roman" panose="02020603050405020304" charset="0"/>
                <a:ea typeface="汉仪楷体S" panose="00020600040101010101" charset="-122"/>
              </a:rPr>
              <a:t>企业</a:t>
            </a:r>
            <a:endParaRPr lang="zh-CN" altLang="en-US" sz="2400" dirty="0">
              <a:solidFill>
                <a:schemeClr val="tx1">
                  <a:lumMod val="65000"/>
                  <a:lumOff val="35000"/>
                </a:schemeClr>
              </a:solidFill>
              <a:latin typeface="Times New Roman" panose="02020603050405020304" charset="0"/>
              <a:ea typeface="汉仪楷体S" panose="00020600040101010101" charset="-122"/>
            </a:endParaRPr>
          </a:p>
        </p:txBody>
      </p:sp>
      <p:pic>
        <p:nvPicPr>
          <p:cNvPr id="6" name="图片 5" descr="北京协会&amp;网安联 logo2"/>
          <p:cNvPicPr>
            <a:picLocks noChangeAspect="1"/>
          </p:cNvPicPr>
          <p:nvPr>
            <p:custDataLst>
              <p:tags r:id="rId10"/>
            </p:custDataLst>
          </p:nvPr>
        </p:nvPicPr>
        <p:blipFill>
          <a:blip r:embed="rId11"/>
          <a:stretch>
            <a:fillRect/>
          </a:stretch>
        </p:blipFill>
        <p:spPr>
          <a:xfrm>
            <a:off x="9352598" y="361950"/>
            <a:ext cx="2553335" cy="782955"/>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bldLst>
      <p:bldP spid="9" grpId="0" animBg="1"/>
      <p:bldP spid="10" grpId="0" animBg="1"/>
      <p:bldP spid="11" grpId="0" animBg="1"/>
      <p:bldP spid="12" grpId="0" animBg="1"/>
      <p:bldP spid="13" grpId="0" animBg="1"/>
      <p:bldP spid="14" grpId="0" animBg="1"/>
      <p:bldP spid="3" grpId="0" bldLvl="0" animBg="1"/>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clrChange>
              <a:clrFrom>
                <a:srgbClr val="EDEEF3"/>
              </a:clrFrom>
              <a:clrTo>
                <a:srgbClr val="EDEEF3">
                  <a:alpha val="0"/>
                </a:srgbClr>
              </a:clrTo>
            </a:clrChange>
          </a:blip>
          <a:srcRect t="33684" b="23509"/>
          <a:stretch>
            <a:fillRect/>
          </a:stretch>
        </p:blipFill>
        <p:spPr>
          <a:xfrm>
            <a:off x="-132347" y="3715207"/>
            <a:ext cx="12192000" cy="3479354"/>
          </a:xfrm>
          <a:prstGeom prst="rect">
            <a:avLst/>
          </a:prstGeom>
        </p:spPr>
      </p:pic>
      <p:sp>
        <p:nvSpPr>
          <p:cNvPr id="4" name="矩形 3"/>
          <p:cNvSpPr/>
          <p:nvPr/>
        </p:nvSpPr>
        <p:spPr>
          <a:xfrm>
            <a:off x="0" y="2346158"/>
            <a:ext cx="12192000" cy="2502568"/>
          </a:xfrm>
          <a:prstGeom prst="rect">
            <a:avLst/>
          </a:prstGeom>
          <a:solidFill>
            <a:srgbClr val="C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966210" y="1186180"/>
            <a:ext cx="4843145" cy="1245235"/>
          </a:xfrm>
          <a:prstGeom prst="rect">
            <a:avLst/>
          </a:prstGeom>
          <a:noFill/>
        </p:spPr>
        <p:txBody>
          <a:bodyPr wrap="square" rtlCol="0">
            <a:spAutoFit/>
          </a:bodyPr>
          <a:lstStyle/>
          <a:p>
            <a:pPr algn="ctr"/>
            <a:r>
              <a:rPr lang="en-US" altLang="zh-CN" sz="7500" b="1" dirty="0">
                <a:solidFill>
                  <a:srgbClr val="C00000"/>
                </a:solidFill>
                <a:latin typeface="Times New Roman" panose="02020603050405020304" charset="0"/>
                <a:ea typeface="汉仪楷体S" panose="00020600040101010101" charset="-122"/>
              </a:rPr>
              <a:t>PART 01</a:t>
            </a:r>
            <a:endParaRPr lang="en-US" altLang="zh-CN" sz="7500" b="1" dirty="0">
              <a:solidFill>
                <a:srgbClr val="C00000"/>
              </a:solidFill>
              <a:latin typeface="Times New Roman" panose="02020603050405020304" charset="0"/>
              <a:ea typeface="汉仪楷体S" panose="00020600040101010101" charset="-122"/>
            </a:endParaRPr>
          </a:p>
        </p:txBody>
      </p:sp>
      <p:sp>
        <p:nvSpPr>
          <p:cNvPr id="8" name="矩形 7"/>
          <p:cNvSpPr/>
          <p:nvPr/>
        </p:nvSpPr>
        <p:spPr>
          <a:xfrm>
            <a:off x="1647825" y="2635250"/>
            <a:ext cx="9180195" cy="1014730"/>
          </a:xfrm>
          <a:prstGeom prst="rect">
            <a:avLst/>
          </a:prstGeom>
        </p:spPr>
        <p:txBody>
          <a:bodyPr wrap="square">
            <a:spAutoFit/>
          </a:bodyPr>
          <a:lstStyle/>
          <a:p>
            <a:pPr algn="ctr"/>
            <a:r>
              <a:rPr lang="zh-CN" altLang="en-US" sz="6000" dirty="0">
                <a:solidFill>
                  <a:schemeClr val="tx1"/>
                </a:solidFill>
                <a:latin typeface="Times New Roman" panose="02020603050405020304" charset="0"/>
                <a:ea typeface="汉仪劲楷简" panose="00020600040101010101" charset="-122"/>
                <a:sym typeface="+mn-ea"/>
              </a:rPr>
              <a:t>网络安全志愿服务</a:t>
            </a:r>
            <a:r>
              <a:rPr lang="en-US" altLang="zh-CN" sz="6000" dirty="0">
                <a:solidFill>
                  <a:schemeClr val="tx1"/>
                </a:solidFill>
                <a:latin typeface="Times New Roman" panose="02020603050405020304" charset="0"/>
                <a:ea typeface="汉仪劲楷简" panose="00020600040101010101" charset="-122"/>
                <a:sym typeface="+mn-ea"/>
              </a:rPr>
              <a:t>&amp;</a:t>
            </a:r>
            <a:r>
              <a:rPr lang="zh-CN" altLang="en-US" sz="6000" dirty="0">
                <a:solidFill>
                  <a:schemeClr val="tx1"/>
                </a:solidFill>
                <a:latin typeface="Times New Roman" panose="02020603050405020304" charset="0"/>
                <a:ea typeface="汉仪劲楷简" panose="00020600040101010101" charset="-122"/>
                <a:sym typeface="+mn-ea"/>
              </a:rPr>
              <a:t>社区</a:t>
            </a:r>
            <a:endParaRPr lang="zh-CN" altLang="en-US" sz="6000" b="1" dirty="0">
              <a:solidFill>
                <a:schemeClr val="tx1"/>
              </a:solidFill>
              <a:latin typeface="Times New Roman" panose="02020603050405020304" charset="0"/>
              <a:ea typeface="汉仪劲楷简" panose="00020600040101010101"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bldLst>
      <p:bldP spid="4" grpId="0" animBg="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62191" y="252665"/>
            <a:ext cx="581052" cy="505326"/>
          </a:xfrm>
          <a:prstGeom prst="rect">
            <a:avLst/>
          </a:prstGeom>
        </p:spPr>
      </p:pic>
      <p:sp>
        <p:nvSpPr>
          <p:cNvPr id="10" name="矩形 9"/>
          <p:cNvSpPr/>
          <p:nvPr/>
        </p:nvSpPr>
        <p:spPr>
          <a:xfrm>
            <a:off x="931181" y="252665"/>
            <a:ext cx="3503295" cy="460375"/>
          </a:xfrm>
          <a:prstGeom prst="rect">
            <a:avLst/>
          </a:prstGeom>
        </p:spPr>
        <p:txBody>
          <a:bodyPr wrap="none">
            <a:spAutoFit/>
          </a:bodyPr>
          <a:lstStyle/>
          <a:p>
            <a:r>
              <a:rPr lang="zh-CN" altLang="en-US" sz="2400" b="1">
                <a:solidFill>
                  <a:schemeClr val="tx1">
                    <a:lumMod val="65000"/>
                    <a:lumOff val="35000"/>
                  </a:schemeClr>
                </a:solidFill>
                <a:latin typeface="Times New Roman" panose="02020603050405020304" charset="0"/>
                <a:ea typeface="汉仪劲楷简" panose="00020600040101010101" charset="-122"/>
              </a:rPr>
              <a:t>网络安全志愿服务</a:t>
            </a:r>
            <a:r>
              <a:rPr lang="en-US" altLang="zh-CN" sz="2400" b="1">
                <a:solidFill>
                  <a:schemeClr val="tx1">
                    <a:lumMod val="65000"/>
                    <a:lumOff val="35000"/>
                  </a:schemeClr>
                </a:solidFill>
                <a:latin typeface="Times New Roman" panose="02020603050405020304" charset="0"/>
                <a:ea typeface="汉仪劲楷简" panose="00020600040101010101" charset="-122"/>
              </a:rPr>
              <a:t>&amp;</a:t>
            </a:r>
            <a:r>
              <a:rPr lang="zh-CN" altLang="en-US" sz="2400" b="1">
                <a:solidFill>
                  <a:schemeClr val="tx1">
                    <a:lumMod val="65000"/>
                    <a:lumOff val="35000"/>
                  </a:schemeClr>
                </a:solidFill>
                <a:latin typeface="Times New Roman" panose="02020603050405020304" charset="0"/>
                <a:ea typeface="汉仪劲楷简" panose="00020600040101010101" charset="-122"/>
              </a:rPr>
              <a:t>社区</a:t>
            </a:r>
            <a:endParaRPr lang="zh-CN" altLang="en-US" sz="2400" b="1">
              <a:solidFill>
                <a:schemeClr val="tx1">
                  <a:lumMod val="65000"/>
                  <a:lumOff val="35000"/>
                </a:schemeClr>
              </a:solidFill>
              <a:latin typeface="Times New Roman" panose="02020603050405020304" charset="0"/>
              <a:ea typeface="汉仪劲楷简" panose="00020600040101010101" charset="-122"/>
            </a:endParaRPr>
          </a:p>
        </p:txBody>
      </p:sp>
      <p:pic>
        <p:nvPicPr>
          <p:cNvPr id="4" name="图片 3" descr="/Users/wangchunli/Desktop/社区照片 1.jpg社区照片 1"/>
          <p:cNvPicPr>
            <a:picLocks noChangeAspect="1"/>
          </p:cNvPicPr>
          <p:nvPr/>
        </p:nvPicPr>
        <p:blipFill>
          <a:blip r:embed="rId2"/>
          <a:srcRect l="11956" r="11956"/>
          <a:stretch>
            <a:fillRect/>
          </a:stretch>
        </p:blipFill>
        <p:spPr>
          <a:xfrm>
            <a:off x="595957" y="1290314"/>
            <a:ext cx="3521437" cy="2347625"/>
          </a:xfrm>
          <a:prstGeom prst="rect">
            <a:avLst/>
          </a:prstGeom>
        </p:spPr>
      </p:pic>
      <p:pic>
        <p:nvPicPr>
          <p:cNvPr id="6" name="图片 5" descr="/Users/wangchunli/Desktop/社区照片2.jpg社区照片2"/>
          <p:cNvPicPr>
            <a:picLocks noChangeAspect="1"/>
          </p:cNvPicPr>
          <p:nvPr/>
        </p:nvPicPr>
        <p:blipFill>
          <a:blip r:embed="rId3"/>
          <a:srcRect t="4955" b="4955"/>
          <a:stretch>
            <a:fillRect/>
          </a:stretch>
        </p:blipFill>
        <p:spPr>
          <a:xfrm>
            <a:off x="7793436" y="3956923"/>
            <a:ext cx="3521437" cy="2347625"/>
          </a:xfrm>
          <a:prstGeom prst="rect">
            <a:avLst/>
          </a:prstGeom>
        </p:spPr>
      </p:pic>
      <p:pic>
        <p:nvPicPr>
          <p:cNvPr id="8" name="图片 7" descr="/Users/wangchunli/Desktop/WechatIMG217.jpgWechatIMG217"/>
          <p:cNvPicPr>
            <a:picLocks noChangeAspect="1"/>
          </p:cNvPicPr>
          <p:nvPr/>
        </p:nvPicPr>
        <p:blipFill>
          <a:blip r:embed="rId4"/>
          <a:srcRect t="5559" b="5559"/>
          <a:stretch>
            <a:fillRect/>
          </a:stretch>
        </p:blipFill>
        <p:spPr>
          <a:xfrm>
            <a:off x="4117394" y="3956923"/>
            <a:ext cx="3521437" cy="2347625"/>
          </a:xfrm>
          <a:prstGeom prst="rect">
            <a:avLst/>
          </a:prstGeom>
        </p:spPr>
      </p:pic>
      <p:sp>
        <p:nvSpPr>
          <p:cNvPr id="11" name="矩形 10"/>
          <p:cNvSpPr/>
          <p:nvPr/>
        </p:nvSpPr>
        <p:spPr>
          <a:xfrm>
            <a:off x="4340172" y="1290314"/>
            <a:ext cx="6404027" cy="23476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0936705" y="1290313"/>
            <a:ext cx="378168" cy="23476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95957" y="3956923"/>
            <a:ext cx="3278211" cy="23476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4611929" y="1468178"/>
            <a:ext cx="5069840" cy="460375"/>
          </a:xfrm>
          <a:prstGeom prst="rect">
            <a:avLst/>
          </a:prstGeom>
        </p:spPr>
        <p:txBody>
          <a:bodyPr wrap="none">
            <a:spAutoFit/>
          </a:bodyPr>
          <a:lstStyle/>
          <a:p>
            <a:r>
              <a:rPr lang="zh-CN" altLang="en-US" sz="2400" b="1" dirty="0">
                <a:solidFill>
                  <a:schemeClr val="bg1"/>
                </a:solidFill>
                <a:latin typeface="Times New Roman" panose="02020603050405020304" charset="0"/>
                <a:ea typeface="汉仪楷体S" panose="00020600040101010101" charset="-122"/>
              </a:rPr>
              <a:t>跟扎根于社区的志愿服务队联合开展</a:t>
            </a:r>
            <a:endParaRPr lang="zh-CN" altLang="en-US" sz="2400" b="1" dirty="0">
              <a:solidFill>
                <a:schemeClr val="bg1"/>
              </a:solidFill>
              <a:latin typeface="Times New Roman" panose="02020603050405020304" charset="0"/>
              <a:ea typeface="汉仪楷体S" panose="00020600040101010101" charset="-122"/>
            </a:endParaRPr>
          </a:p>
        </p:txBody>
      </p:sp>
      <p:sp>
        <p:nvSpPr>
          <p:cNvPr id="15" name="矩形 14"/>
          <p:cNvSpPr/>
          <p:nvPr/>
        </p:nvSpPr>
        <p:spPr>
          <a:xfrm>
            <a:off x="4612005" y="1808480"/>
            <a:ext cx="5579110" cy="1709420"/>
          </a:xfrm>
          <a:prstGeom prst="rect">
            <a:avLst/>
          </a:prstGeom>
        </p:spPr>
        <p:txBody>
          <a:bodyPr wrap="square">
            <a:noAutofit/>
          </a:bodyPr>
          <a:lstStyle/>
          <a:p>
            <a:pPr marL="171450" indent="-171450">
              <a:lnSpc>
                <a:spcPct val="250000"/>
              </a:lnSpc>
              <a:buFont typeface="Arial" panose="020B0604020202090204" pitchFamily="34" charset="0"/>
              <a:buChar char="•"/>
            </a:pPr>
            <a:r>
              <a:rPr lang="zh-CN" altLang="en-US" sz="1600" b="1" dirty="0">
                <a:solidFill>
                  <a:schemeClr val="bg1"/>
                </a:solidFill>
                <a:latin typeface="汉仪楷体S" panose="00020600040101010101" charset="-122"/>
                <a:ea typeface="汉仪楷体S" panose="00020600040101010101" charset="-122"/>
                <a:cs typeface="汉仪楷体S" panose="00020600040101010101" charset="-122"/>
                <a:sym typeface="汉仪劲楷简" panose="00020600040101010101" charset="-122"/>
              </a:rPr>
              <a:t>覆盖了北京</a:t>
            </a:r>
            <a:r>
              <a:rPr lang="en-US" altLang="zh-CN" sz="1600" b="1" dirty="0">
                <a:solidFill>
                  <a:schemeClr val="bg1"/>
                </a:solidFill>
                <a:latin typeface="汉仪楷体S" panose="00020600040101010101" charset="-122"/>
                <a:ea typeface="汉仪楷体S" panose="00020600040101010101" charset="-122"/>
                <a:cs typeface="汉仪楷体S" panose="00020600040101010101" charset="-122"/>
                <a:sym typeface="汉仪劲楷简" panose="00020600040101010101" charset="-122"/>
              </a:rPr>
              <a:t> 30 </a:t>
            </a:r>
            <a:r>
              <a:rPr lang="zh-CN" altLang="en-US" sz="1600" b="1" dirty="0">
                <a:solidFill>
                  <a:schemeClr val="bg1"/>
                </a:solidFill>
                <a:latin typeface="汉仪楷体S" panose="00020600040101010101" charset="-122"/>
                <a:ea typeface="汉仪楷体S" panose="00020600040101010101" charset="-122"/>
                <a:cs typeface="汉仪楷体S" panose="00020600040101010101" charset="-122"/>
                <a:sym typeface="汉仪劲楷简" panose="00020600040101010101" charset="-122"/>
              </a:rPr>
              <a:t>多个社区</a:t>
            </a:r>
            <a:endParaRPr lang="zh-CN" altLang="en-US" sz="1600" b="1" dirty="0">
              <a:solidFill>
                <a:schemeClr val="bg1"/>
              </a:solidFill>
              <a:latin typeface="汉仪楷体S" panose="00020600040101010101" charset="-122"/>
              <a:ea typeface="汉仪楷体S" panose="00020600040101010101" charset="-122"/>
              <a:cs typeface="汉仪楷体S" panose="00020600040101010101" charset="-122"/>
              <a:sym typeface="汉仪劲楷简" panose="00020600040101010101" charset="-122"/>
            </a:endParaRPr>
          </a:p>
          <a:p>
            <a:pPr marL="171450" indent="-171450">
              <a:lnSpc>
                <a:spcPct val="250000"/>
              </a:lnSpc>
              <a:buFont typeface="Arial" panose="020B0604020202090204" pitchFamily="34" charset="0"/>
              <a:buChar char="•"/>
            </a:pPr>
            <a:r>
              <a:rPr lang="zh-CN" altLang="en-US" sz="1600" b="1" dirty="0">
                <a:solidFill>
                  <a:schemeClr val="bg1"/>
                </a:solidFill>
                <a:latin typeface="汉仪楷体S" panose="00020600040101010101" charset="-122"/>
                <a:ea typeface="汉仪楷体S" panose="00020600040101010101" charset="-122"/>
                <a:cs typeface="汉仪楷体S" panose="00020600040101010101" charset="-122"/>
                <a:sym typeface="汉仪劲楷简" panose="00020600040101010101" charset="-122"/>
              </a:rPr>
              <a:t>联合在社区开展网络安全常识和法律法规的公益性讲座</a:t>
            </a:r>
            <a:endParaRPr lang="zh-CN" altLang="en-US" sz="1600" b="1" dirty="0">
              <a:solidFill>
                <a:schemeClr val="bg1"/>
              </a:solidFill>
              <a:latin typeface="汉仪楷体S" panose="00020600040101010101" charset="-122"/>
              <a:ea typeface="汉仪楷体S" panose="00020600040101010101" charset="-122"/>
              <a:cs typeface="汉仪楷体S" panose="00020600040101010101" charset="-122"/>
              <a:sym typeface="汉仪劲楷简" panose="00020600040101010101" charset="-122"/>
            </a:endParaRPr>
          </a:p>
          <a:p>
            <a:pPr marL="171450" indent="-171450">
              <a:lnSpc>
                <a:spcPct val="250000"/>
              </a:lnSpc>
              <a:buFont typeface="Arial" panose="020B0604020202090204" pitchFamily="34" charset="0"/>
              <a:buChar char="•"/>
            </a:pPr>
            <a:r>
              <a:rPr lang="zh-CN" altLang="en-US" sz="1600" b="1" dirty="0">
                <a:solidFill>
                  <a:schemeClr val="bg1"/>
                </a:solidFill>
                <a:latin typeface="汉仪楷体S" panose="00020600040101010101" charset="-122"/>
                <a:ea typeface="汉仪楷体S" panose="00020600040101010101" charset="-122"/>
                <a:cs typeface="汉仪楷体S" panose="00020600040101010101" charset="-122"/>
                <a:sym typeface="汉仪劲楷简" panose="00020600040101010101" charset="-122"/>
              </a:rPr>
              <a:t>对于有意愿的团队，进行网安联志愿服务队</a:t>
            </a:r>
            <a:r>
              <a:rPr lang="en-US" altLang="zh-CN" sz="1600" b="1" dirty="0">
                <a:solidFill>
                  <a:schemeClr val="bg1"/>
                </a:solidFill>
                <a:latin typeface="汉仪楷体S" panose="00020600040101010101" charset="-122"/>
                <a:ea typeface="汉仪楷体S" panose="00020600040101010101" charset="-122"/>
                <a:cs typeface="汉仪楷体S" panose="00020600040101010101" charset="-122"/>
                <a:sym typeface="汉仪劲楷简" panose="00020600040101010101" charset="-122"/>
              </a:rPr>
              <a:t>/</a:t>
            </a:r>
            <a:r>
              <a:rPr lang="zh-CN" altLang="en-US" sz="1600" b="1" dirty="0">
                <a:solidFill>
                  <a:schemeClr val="bg1"/>
                </a:solidFill>
                <a:latin typeface="汉仪楷体S" panose="00020600040101010101" charset="-122"/>
                <a:ea typeface="汉仪楷体S" panose="00020600040101010101" charset="-122"/>
                <a:cs typeface="汉仪楷体S" panose="00020600040101010101" charset="-122"/>
                <a:sym typeface="汉仪劲楷简" panose="00020600040101010101" charset="-122"/>
              </a:rPr>
              <a:t>服务站的挂牌</a:t>
            </a:r>
            <a:endParaRPr lang="zh-CN" altLang="en-US" sz="1600" b="1" dirty="0">
              <a:solidFill>
                <a:schemeClr val="bg1"/>
              </a:solidFill>
              <a:latin typeface="汉仪楷体S" panose="00020600040101010101" charset="-122"/>
              <a:ea typeface="汉仪楷体S" panose="00020600040101010101" charset="-122"/>
              <a:cs typeface="汉仪楷体S" panose="00020600040101010101" charset="-122"/>
              <a:sym typeface="汉仪劲楷简" panose="00020600040101010101" charset="-122"/>
            </a:endParaRPr>
          </a:p>
        </p:txBody>
      </p:sp>
      <p:sp>
        <p:nvSpPr>
          <p:cNvPr id="16" name="矩形 15"/>
          <p:cNvSpPr/>
          <p:nvPr/>
        </p:nvSpPr>
        <p:spPr>
          <a:xfrm>
            <a:off x="1187450" y="4336415"/>
            <a:ext cx="2055495" cy="460375"/>
          </a:xfrm>
          <a:prstGeom prst="rect">
            <a:avLst/>
          </a:prstGeom>
        </p:spPr>
        <p:txBody>
          <a:bodyPr wrap="square">
            <a:spAutoFit/>
          </a:bodyPr>
          <a:lstStyle/>
          <a:p>
            <a:pPr algn="ctr"/>
            <a:r>
              <a:rPr lang="zh-CN" altLang="en-US" sz="2400" b="1" dirty="0">
                <a:solidFill>
                  <a:schemeClr val="tx1"/>
                </a:solidFill>
                <a:latin typeface="Times New Roman" panose="02020603050405020304" charset="0"/>
                <a:ea typeface="汉仪楷体S" panose="00020600040101010101" charset="-122"/>
              </a:rPr>
              <a:t>满足社区需求</a:t>
            </a:r>
            <a:endParaRPr lang="zh-CN" altLang="en-US" sz="2400" b="1" dirty="0">
              <a:solidFill>
                <a:schemeClr val="tx1"/>
              </a:solidFill>
              <a:latin typeface="Times New Roman" panose="02020603050405020304" charset="0"/>
              <a:ea typeface="汉仪楷体S" panose="00020600040101010101" charset="-122"/>
            </a:endParaRPr>
          </a:p>
        </p:txBody>
      </p:sp>
      <p:sp>
        <p:nvSpPr>
          <p:cNvPr id="17" name="矩形 16"/>
          <p:cNvSpPr/>
          <p:nvPr/>
        </p:nvSpPr>
        <p:spPr>
          <a:xfrm>
            <a:off x="553085" y="4887595"/>
            <a:ext cx="3336290" cy="1076325"/>
          </a:xfrm>
          <a:prstGeom prst="rect">
            <a:avLst/>
          </a:prstGeom>
        </p:spPr>
        <p:txBody>
          <a:bodyPr wrap="square">
            <a:spAutoFit/>
          </a:bodyPr>
          <a:lstStyle/>
          <a:p>
            <a:pPr algn="ctr">
              <a:lnSpc>
                <a:spcPct val="200000"/>
              </a:lnSpc>
            </a:pPr>
            <a:r>
              <a:rPr lang="zh-CN" altLang="en-US" sz="1600" b="1" dirty="0">
                <a:solidFill>
                  <a:schemeClr val="tx1">
                    <a:lumMod val="75000"/>
                    <a:lumOff val="25000"/>
                  </a:schemeClr>
                </a:solidFill>
                <a:latin typeface="Times New Roman" panose="02020603050405020304" charset="0"/>
                <a:ea typeface="汉仪楷体S" panose="00020600040101010101" charset="-122"/>
              </a:rPr>
              <a:t>社区内的男女老幼都有，协会会穿插着做不同内容的科普宣传活动</a:t>
            </a:r>
            <a:endParaRPr lang="zh-CN" altLang="en-US" sz="1600" b="1" dirty="0">
              <a:solidFill>
                <a:schemeClr val="tx1">
                  <a:lumMod val="75000"/>
                  <a:lumOff val="25000"/>
                </a:schemeClr>
              </a:solidFill>
              <a:latin typeface="Times New Roman" panose="02020603050405020304" charset="0"/>
              <a:ea typeface="汉仪楷体S" panose="00020600040101010101"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bldLst>
      <p:bldP spid="10" grpId="0"/>
      <p:bldP spid="11" grpId="0" animBg="1"/>
      <p:bldP spid="12" grpId="0" animBg="1"/>
      <p:bldP spid="13" grpId="0" animBg="1"/>
      <p:bldP spid="14"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clrChange>
              <a:clrFrom>
                <a:srgbClr val="EDEEF3"/>
              </a:clrFrom>
              <a:clrTo>
                <a:srgbClr val="EDEEF3">
                  <a:alpha val="0"/>
                </a:srgbClr>
              </a:clrTo>
            </a:clrChange>
          </a:blip>
          <a:srcRect t="33684" b="23509"/>
          <a:stretch>
            <a:fillRect/>
          </a:stretch>
        </p:blipFill>
        <p:spPr>
          <a:xfrm>
            <a:off x="-132347" y="3715207"/>
            <a:ext cx="12192000" cy="3479354"/>
          </a:xfrm>
          <a:prstGeom prst="rect">
            <a:avLst/>
          </a:prstGeom>
        </p:spPr>
      </p:pic>
      <p:sp>
        <p:nvSpPr>
          <p:cNvPr id="4" name="矩形 3"/>
          <p:cNvSpPr/>
          <p:nvPr/>
        </p:nvSpPr>
        <p:spPr>
          <a:xfrm>
            <a:off x="0" y="2346158"/>
            <a:ext cx="12192000" cy="2502568"/>
          </a:xfrm>
          <a:prstGeom prst="rect">
            <a:avLst/>
          </a:prstGeom>
          <a:solidFill>
            <a:srgbClr val="C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966210" y="1186180"/>
            <a:ext cx="5160010" cy="1245235"/>
          </a:xfrm>
          <a:prstGeom prst="rect">
            <a:avLst/>
          </a:prstGeom>
          <a:noFill/>
        </p:spPr>
        <p:txBody>
          <a:bodyPr wrap="square" rtlCol="0">
            <a:spAutoFit/>
          </a:bodyPr>
          <a:lstStyle/>
          <a:p>
            <a:pPr algn="ctr"/>
            <a:r>
              <a:rPr lang="en-US" altLang="zh-CN" sz="7500" b="1" dirty="0">
                <a:solidFill>
                  <a:srgbClr val="C00000"/>
                </a:solidFill>
                <a:latin typeface="Times New Roman" panose="02020603050405020304" charset="0"/>
                <a:ea typeface="汉仪楷体S" panose="00020600040101010101" charset="-122"/>
              </a:rPr>
              <a:t>PART 02</a:t>
            </a:r>
            <a:endParaRPr lang="en-US" altLang="zh-CN" sz="7500" b="1" dirty="0">
              <a:solidFill>
                <a:srgbClr val="C00000"/>
              </a:solidFill>
              <a:latin typeface="Times New Roman" panose="02020603050405020304" charset="0"/>
              <a:ea typeface="汉仪楷体S" panose="00020600040101010101" charset="-122"/>
            </a:endParaRPr>
          </a:p>
        </p:txBody>
      </p:sp>
      <p:sp>
        <p:nvSpPr>
          <p:cNvPr id="8" name="矩形 7"/>
          <p:cNvSpPr/>
          <p:nvPr/>
        </p:nvSpPr>
        <p:spPr>
          <a:xfrm>
            <a:off x="1817370" y="2635250"/>
            <a:ext cx="9822180" cy="1014730"/>
          </a:xfrm>
          <a:prstGeom prst="rect">
            <a:avLst/>
          </a:prstGeom>
        </p:spPr>
        <p:txBody>
          <a:bodyPr wrap="square">
            <a:spAutoFit/>
          </a:bodyPr>
          <a:lstStyle/>
          <a:p>
            <a:pPr algn="l"/>
            <a:r>
              <a:rPr lang="zh-CN" altLang="en-US" sz="6000" dirty="0">
                <a:solidFill>
                  <a:schemeClr val="tx1"/>
                </a:solidFill>
                <a:latin typeface="Times New Roman" panose="02020603050405020304" charset="0"/>
                <a:ea typeface="汉仪劲楷简" panose="00020600040101010101" charset="-122"/>
                <a:sym typeface="+mn-ea"/>
              </a:rPr>
              <a:t>网络安全志愿服务</a:t>
            </a:r>
            <a:r>
              <a:rPr lang="en-US" altLang="zh-CN" sz="6000" dirty="0">
                <a:solidFill>
                  <a:schemeClr val="tx1"/>
                </a:solidFill>
                <a:latin typeface="Times New Roman" panose="02020603050405020304" charset="0"/>
                <a:ea typeface="汉仪劲楷简" panose="00020600040101010101" charset="-122"/>
                <a:sym typeface="+mn-ea"/>
              </a:rPr>
              <a:t>&amp;</a:t>
            </a:r>
            <a:r>
              <a:rPr lang="zh-CN" altLang="en-US" sz="6000" dirty="0">
                <a:solidFill>
                  <a:schemeClr val="tx1"/>
                </a:solidFill>
                <a:latin typeface="Times New Roman" panose="02020603050405020304" charset="0"/>
                <a:ea typeface="汉仪劲楷简" panose="00020600040101010101" charset="-122"/>
                <a:sym typeface="+mn-ea"/>
              </a:rPr>
              <a:t>服务队</a:t>
            </a:r>
            <a:endParaRPr lang="zh-CN" altLang="en-US" sz="6000" b="1" dirty="0">
              <a:solidFill>
                <a:schemeClr val="tx1"/>
              </a:solidFill>
              <a:latin typeface="Times New Roman" panose="02020603050405020304" charset="0"/>
              <a:ea typeface="汉仪劲楷简" panose="00020600040101010101"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bldLst>
      <p:bldP spid="4" grpId="0" animBg="1"/>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8192135" y="2092325"/>
            <a:ext cx="3644900" cy="3500120"/>
          </a:xfrm>
          <a:prstGeom prst="roundRect">
            <a:avLst/>
          </a:prstGeom>
          <a:solidFill>
            <a:schemeClr val="accent3">
              <a:lumMod val="65000"/>
              <a:alpha val="2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endParaRPr lang="zh-CN" altLang="en-US"/>
          </a:p>
        </p:txBody>
      </p:sp>
      <p:sp>
        <p:nvSpPr>
          <p:cNvPr id="29" name="圆角矩形 28"/>
          <p:cNvSpPr/>
          <p:nvPr/>
        </p:nvSpPr>
        <p:spPr>
          <a:xfrm>
            <a:off x="26670" y="2092325"/>
            <a:ext cx="3644900" cy="3500120"/>
          </a:xfrm>
          <a:prstGeom prst="roundRect">
            <a:avLst/>
          </a:prstGeom>
          <a:solidFill>
            <a:schemeClr val="accent3">
              <a:lumMod val="65000"/>
              <a:alpha val="2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endParaRPr lang="zh-CN" altLang="en-US"/>
          </a:p>
        </p:txBody>
      </p:sp>
      <p:sp>
        <p:nvSpPr>
          <p:cNvPr id="2" name="矩形 1"/>
          <p:cNvSpPr/>
          <p:nvPr>
            <p:custDataLst>
              <p:tags r:id="rId1"/>
            </p:custDataLst>
          </p:nvPr>
        </p:nvSpPr>
        <p:spPr>
          <a:xfrm>
            <a:off x="3786172" y="0"/>
            <a:ext cx="4102793" cy="6960870"/>
          </a:xfrm>
          <a:prstGeom prst="rect">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5"/>
          <p:cNvSpPr/>
          <p:nvPr>
            <p:custDataLst>
              <p:tags r:id="rId2"/>
            </p:custDataLst>
          </p:nvPr>
        </p:nvSpPr>
        <p:spPr bwMode="auto">
          <a:xfrm>
            <a:off x="4455519" y="1448572"/>
            <a:ext cx="2710228" cy="5512299"/>
          </a:xfrm>
          <a:custGeom>
            <a:avLst/>
            <a:gdLst>
              <a:gd name="T0" fmla="*/ 157 w 1682"/>
              <a:gd name="T1" fmla="*/ 2252 h 3421"/>
              <a:gd name="T2" fmla="*/ 310 w 1682"/>
              <a:gd name="T3" fmla="*/ 2414 h 3421"/>
              <a:gd name="T4" fmla="*/ 309 w 1682"/>
              <a:gd name="T5" fmla="*/ 2537 h 3421"/>
              <a:gd name="T6" fmla="*/ 327 w 1682"/>
              <a:gd name="T7" fmla="*/ 2690 h 3421"/>
              <a:gd name="T8" fmla="*/ 344 w 1682"/>
              <a:gd name="T9" fmla="*/ 2993 h 3421"/>
              <a:gd name="T10" fmla="*/ 783 w 1682"/>
              <a:gd name="T11" fmla="*/ 3379 h 3421"/>
              <a:gd name="T12" fmla="*/ 804 w 1682"/>
              <a:gd name="T13" fmla="*/ 3164 h 3421"/>
              <a:gd name="T14" fmla="*/ 821 w 1682"/>
              <a:gd name="T15" fmla="*/ 2926 h 3421"/>
              <a:gd name="T16" fmla="*/ 841 w 1682"/>
              <a:gd name="T17" fmla="*/ 2806 h 3421"/>
              <a:gd name="T18" fmla="*/ 864 w 1682"/>
              <a:gd name="T19" fmla="*/ 3006 h 3421"/>
              <a:gd name="T20" fmla="*/ 883 w 1682"/>
              <a:gd name="T21" fmla="*/ 3194 h 3421"/>
              <a:gd name="T22" fmla="*/ 899 w 1682"/>
              <a:gd name="T23" fmla="*/ 3421 h 3421"/>
              <a:gd name="T24" fmla="*/ 1343 w 1682"/>
              <a:gd name="T25" fmla="*/ 2925 h 3421"/>
              <a:gd name="T26" fmla="*/ 1356 w 1682"/>
              <a:gd name="T27" fmla="*/ 2596 h 3421"/>
              <a:gd name="T28" fmla="*/ 1374 w 1682"/>
              <a:gd name="T29" fmla="*/ 2535 h 3421"/>
              <a:gd name="T30" fmla="*/ 1402 w 1682"/>
              <a:gd name="T31" fmla="*/ 2413 h 3421"/>
              <a:gd name="T32" fmla="*/ 1537 w 1682"/>
              <a:gd name="T33" fmla="*/ 2228 h 3421"/>
              <a:gd name="T34" fmla="*/ 1652 w 1682"/>
              <a:gd name="T35" fmla="*/ 1979 h 3421"/>
              <a:gd name="T36" fmla="*/ 1682 w 1682"/>
              <a:gd name="T37" fmla="*/ 1837 h 3421"/>
              <a:gd name="T38" fmla="*/ 1642 w 1682"/>
              <a:gd name="T39" fmla="*/ 1574 h 3421"/>
              <a:gd name="T40" fmla="*/ 1609 w 1682"/>
              <a:gd name="T41" fmla="*/ 1381 h 3421"/>
              <a:gd name="T42" fmla="*/ 1586 w 1682"/>
              <a:gd name="T43" fmla="*/ 1257 h 3421"/>
              <a:gd name="T44" fmla="*/ 1576 w 1682"/>
              <a:gd name="T45" fmla="*/ 1198 h 3421"/>
              <a:gd name="T46" fmla="*/ 1551 w 1682"/>
              <a:gd name="T47" fmla="*/ 1117 h 3421"/>
              <a:gd name="T48" fmla="*/ 1527 w 1682"/>
              <a:gd name="T49" fmla="*/ 1009 h 3421"/>
              <a:gd name="T50" fmla="*/ 1482 w 1682"/>
              <a:gd name="T51" fmla="*/ 871 h 3421"/>
              <a:gd name="T52" fmla="*/ 1251 w 1682"/>
              <a:gd name="T53" fmla="*/ 781 h 3421"/>
              <a:gd name="T54" fmla="*/ 1106 w 1682"/>
              <a:gd name="T55" fmla="*/ 720 h 3421"/>
              <a:gd name="T56" fmla="*/ 1024 w 1682"/>
              <a:gd name="T57" fmla="*/ 628 h 3421"/>
              <a:gd name="T58" fmla="*/ 1012 w 1682"/>
              <a:gd name="T59" fmla="*/ 604 h 3421"/>
              <a:gd name="T60" fmla="*/ 1030 w 1682"/>
              <a:gd name="T61" fmla="*/ 530 h 3421"/>
              <a:gd name="T62" fmla="*/ 1052 w 1682"/>
              <a:gd name="T63" fmla="*/ 516 h 3421"/>
              <a:gd name="T64" fmla="*/ 1080 w 1682"/>
              <a:gd name="T65" fmla="*/ 457 h 3421"/>
              <a:gd name="T66" fmla="*/ 1087 w 1682"/>
              <a:gd name="T67" fmla="*/ 360 h 3421"/>
              <a:gd name="T68" fmla="*/ 1067 w 1682"/>
              <a:gd name="T69" fmla="*/ 363 h 3421"/>
              <a:gd name="T70" fmla="*/ 1079 w 1682"/>
              <a:gd name="T71" fmla="*/ 168 h 3421"/>
              <a:gd name="T72" fmla="*/ 1025 w 1682"/>
              <a:gd name="T73" fmla="*/ 79 h 3421"/>
              <a:gd name="T74" fmla="*/ 894 w 1682"/>
              <a:gd name="T75" fmla="*/ 6 h 3421"/>
              <a:gd name="T76" fmla="*/ 763 w 1682"/>
              <a:gd name="T77" fmla="*/ 12 h 3421"/>
              <a:gd name="T78" fmla="*/ 648 w 1682"/>
              <a:gd name="T79" fmla="*/ 88 h 3421"/>
              <a:gd name="T80" fmla="*/ 604 w 1682"/>
              <a:gd name="T81" fmla="*/ 165 h 3421"/>
              <a:gd name="T82" fmla="*/ 615 w 1682"/>
              <a:gd name="T83" fmla="*/ 363 h 3421"/>
              <a:gd name="T84" fmla="*/ 595 w 1682"/>
              <a:gd name="T85" fmla="*/ 354 h 3421"/>
              <a:gd name="T86" fmla="*/ 598 w 1682"/>
              <a:gd name="T87" fmla="*/ 448 h 3421"/>
              <a:gd name="T88" fmla="*/ 633 w 1682"/>
              <a:gd name="T89" fmla="*/ 513 h 3421"/>
              <a:gd name="T90" fmla="*/ 662 w 1682"/>
              <a:gd name="T91" fmla="*/ 560 h 3421"/>
              <a:gd name="T92" fmla="*/ 670 w 1682"/>
              <a:gd name="T93" fmla="*/ 604 h 3421"/>
              <a:gd name="T94" fmla="*/ 657 w 1682"/>
              <a:gd name="T95" fmla="*/ 640 h 3421"/>
              <a:gd name="T96" fmla="*/ 558 w 1682"/>
              <a:gd name="T97" fmla="*/ 731 h 3421"/>
              <a:gd name="T98" fmla="*/ 394 w 1682"/>
              <a:gd name="T99" fmla="*/ 793 h 3421"/>
              <a:gd name="T100" fmla="*/ 196 w 1682"/>
              <a:gd name="T101" fmla="*/ 881 h 3421"/>
              <a:gd name="T102" fmla="*/ 155 w 1682"/>
              <a:gd name="T103" fmla="*/ 1009 h 3421"/>
              <a:gd name="T104" fmla="*/ 131 w 1682"/>
              <a:gd name="T105" fmla="*/ 1117 h 3421"/>
              <a:gd name="T106" fmla="*/ 102 w 1682"/>
              <a:gd name="T107" fmla="*/ 1213 h 3421"/>
              <a:gd name="T108" fmla="*/ 87 w 1682"/>
              <a:gd name="T109" fmla="*/ 1286 h 3421"/>
              <a:gd name="T110" fmla="*/ 71 w 1682"/>
              <a:gd name="T111" fmla="*/ 1399 h 3421"/>
              <a:gd name="T112" fmla="*/ 35 w 1682"/>
              <a:gd name="T113" fmla="*/ 1619 h 3421"/>
              <a:gd name="T114" fmla="*/ 0 w 1682"/>
              <a:gd name="T115" fmla="*/ 1847 h 3421"/>
              <a:gd name="T116" fmla="*/ 37 w 1682"/>
              <a:gd name="T117" fmla="*/ 200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2" h="3421">
                <a:moveTo>
                  <a:pt x="45" y="2021"/>
                </a:moveTo>
                <a:lnTo>
                  <a:pt x="45" y="2021"/>
                </a:lnTo>
                <a:lnTo>
                  <a:pt x="67" y="2072"/>
                </a:lnTo>
                <a:lnTo>
                  <a:pt x="97" y="2135"/>
                </a:lnTo>
                <a:lnTo>
                  <a:pt x="128" y="2199"/>
                </a:lnTo>
                <a:lnTo>
                  <a:pt x="145" y="2228"/>
                </a:lnTo>
                <a:lnTo>
                  <a:pt x="157" y="2252"/>
                </a:lnTo>
                <a:lnTo>
                  <a:pt x="157" y="2252"/>
                </a:lnTo>
                <a:lnTo>
                  <a:pt x="186" y="2302"/>
                </a:lnTo>
                <a:lnTo>
                  <a:pt x="215" y="2355"/>
                </a:lnTo>
                <a:lnTo>
                  <a:pt x="246" y="2414"/>
                </a:lnTo>
                <a:lnTo>
                  <a:pt x="280" y="2413"/>
                </a:lnTo>
                <a:lnTo>
                  <a:pt x="310" y="2414"/>
                </a:lnTo>
                <a:lnTo>
                  <a:pt x="310" y="2414"/>
                </a:lnTo>
                <a:lnTo>
                  <a:pt x="309" y="2427"/>
                </a:lnTo>
                <a:lnTo>
                  <a:pt x="307" y="2459"/>
                </a:lnTo>
                <a:lnTo>
                  <a:pt x="305" y="2499"/>
                </a:lnTo>
                <a:lnTo>
                  <a:pt x="307" y="2517"/>
                </a:lnTo>
                <a:lnTo>
                  <a:pt x="308" y="2535"/>
                </a:lnTo>
                <a:lnTo>
                  <a:pt x="308" y="2535"/>
                </a:lnTo>
                <a:lnTo>
                  <a:pt x="309" y="2537"/>
                </a:lnTo>
                <a:lnTo>
                  <a:pt x="311" y="2541"/>
                </a:lnTo>
                <a:lnTo>
                  <a:pt x="317" y="2548"/>
                </a:lnTo>
                <a:lnTo>
                  <a:pt x="322" y="2553"/>
                </a:lnTo>
                <a:lnTo>
                  <a:pt x="326" y="2555"/>
                </a:lnTo>
                <a:lnTo>
                  <a:pt x="326" y="2555"/>
                </a:lnTo>
                <a:lnTo>
                  <a:pt x="326" y="2596"/>
                </a:lnTo>
                <a:lnTo>
                  <a:pt x="327" y="2690"/>
                </a:lnTo>
                <a:lnTo>
                  <a:pt x="329" y="2745"/>
                </a:lnTo>
                <a:lnTo>
                  <a:pt x="330" y="2798"/>
                </a:lnTo>
                <a:lnTo>
                  <a:pt x="332" y="2845"/>
                </a:lnTo>
                <a:lnTo>
                  <a:pt x="335" y="2881"/>
                </a:lnTo>
                <a:lnTo>
                  <a:pt x="335" y="2881"/>
                </a:lnTo>
                <a:lnTo>
                  <a:pt x="339" y="2925"/>
                </a:lnTo>
                <a:lnTo>
                  <a:pt x="344" y="2993"/>
                </a:lnTo>
                <a:lnTo>
                  <a:pt x="351" y="3166"/>
                </a:lnTo>
                <a:lnTo>
                  <a:pt x="361" y="3421"/>
                </a:lnTo>
                <a:lnTo>
                  <a:pt x="783" y="3421"/>
                </a:lnTo>
                <a:lnTo>
                  <a:pt x="783" y="3421"/>
                </a:lnTo>
                <a:lnTo>
                  <a:pt x="783" y="3421"/>
                </a:lnTo>
                <a:lnTo>
                  <a:pt x="783" y="3421"/>
                </a:lnTo>
                <a:lnTo>
                  <a:pt x="783" y="3379"/>
                </a:lnTo>
                <a:lnTo>
                  <a:pt x="784" y="3341"/>
                </a:lnTo>
                <a:lnTo>
                  <a:pt x="787" y="3306"/>
                </a:lnTo>
                <a:lnTo>
                  <a:pt x="789" y="3276"/>
                </a:lnTo>
                <a:lnTo>
                  <a:pt x="794" y="3228"/>
                </a:lnTo>
                <a:lnTo>
                  <a:pt x="799" y="3194"/>
                </a:lnTo>
                <a:lnTo>
                  <a:pt x="799" y="3194"/>
                </a:lnTo>
                <a:lnTo>
                  <a:pt x="804" y="3164"/>
                </a:lnTo>
                <a:lnTo>
                  <a:pt x="806" y="3136"/>
                </a:lnTo>
                <a:lnTo>
                  <a:pt x="809" y="3106"/>
                </a:lnTo>
                <a:lnTo>
                  <a:pt x="812" y="3067"/>
                </a:lnTo>
                <a:lnTo>
                  <a:pt x="812" y="3067"/>
                </a:lnTo>
                <a:lnTo>
                  <a:pt x="816" y="3040"/>
                </a:lnTo>
                <a:lnTo>
                  <a:pt x="818" y="3006"/>
                </a:lnTo>
                <a:lnTo>
                  <a:pt x="821" y="2926"/>
                </a:lnTo>
                <a:lnTo>
                  <a:pt x="825" y="2886"/>
                </a:lnTo>
                <a:lnTo>
                  <a:pt x="828" y="2852"/>
                </a:lnTo>
                <a:lnTo>
                  <a:pt x="831" y="2837"/>
                </a:lnTo>
                <a:lnTo>
                  <a:pt x="834" y="2824"/>
                </a:lnTo>
                <a:lnTo>
                  <a:pt x="838" y="2813"/>
                </a:lnTo>
                <a:lnTo>
                  <a:pt x="841" y="2806"/>
                </a:lnTo>
                <a:lnTo>
                  <a:pt x="841" y="2806"/>
                </a:lnTo>
                <a:lnTo>
                  <a:pt x="844" y="2813"/>
                </a:lnTo>
                <a:lnTo>
                  <a:pt x="848" y="2824"/>
                </a:lnTo>
                <a:lnTo>
                  <a:pt x="851" y="2837"/>
                </a:lnTo>
                <a:lnTo>
                  <a:pt x="854" y="2852"/>
                </a:lnTo>
                <a:lnTo>
                  <a:pt x="857" y="2886"/>
                </a:lnTo>
                <a:lnTo>
                  <a:pt x="861" y="2926"/>
                </a:lnTo>
                <a:lnTo>
                  <a:pt x="864" y="3006"/>
                </a:lnTo>
                <a:lnTo>
                  <a:pt x="866" y="3040"/>
                </a:lnTo>
                <a:lnTo>
                  <a:pt x="870" y="3067"/>
                </a:lnTo>
                <a:lnTo>
                  <a:pt x="870" y="3067"/>
                </a:lnTo>
                <a:lnTo>
                  <a:pt x="873" y="3106"/>
                </a:lnTo>
                <a:lnTo>
                  <a:pt x="876" y="3136"/>
                </a:lnTo>
                <a:lnTo>
                  <a:pt x="878" y="3164"/>
                </a:lnTo>
                <a:lnTo>
                  <a:pt x="883" y="3194"/>
                </a:lnTo>
                <a:lnTo>
                  <a:pt x="883" y="3194"/>
                </a:lnTo>
                <a:lnTo>
                  <a:pt x="888" y="3228"/>
                </a:lnTo>
                <a:lnTo>
                  <a:pt x="893" y="3276"/>
                </a:lnTo>
                <a:lnTo>
                  <a:pt x="895" y="3306"/>
                </a:lnTo>
                <a:lnTo>
                  <a:pt x="898" y="3341"/>
                </a:lnTo>
                <a:lnTo>
                  <a:pt x="899" y="3379"/>
                </a:lnTo>
                <a:lnTo>
                  <a:pt x="899" y="3421"/>
                </a:lnTo>
                <a:lnTo>
                  <a:pt x="899" y="3421"/>
                </a:lnTo>
                <a:lnTo>
                  <a:pt x="899" y="3421"/>
                </a:lnTo>
                <a:lnTo>
                  <a:pt x="1321" y="3421"/>
                </a:lnTo>
                <a:lnTo>
                  <a:pt x="1321" y="3421"/>
                </a:lnTo>
                <a:lnTo>
                  <a:pt x="1331" y="3166"/>
                </a:lnTo>
                <a:lnTo>
                  <a:pt x="1338" y="2993"/>
                </a:lnTo>
                <a:lnTo>
                  <a:pt x="1343" y="2925"/>
                </a:lnTo>
                <a:lnTo>
                  <a:pt x="1347" y="2881"/>
                </a:lnTo>
                <a:lnTo>
                  <a:pt x="1347" y="2881"/>
                </a:lnTo>
                <a:lnTo>
                  <a:pt x="1350" y="2845"/>
                </a:lnTo>
                <a:lnTo>
                  <a:pt x="1352" y="2798"/>
                </a:lnTo>
                <a:lnTo>
                  <a:pt x="1353" y="2745"/>
                </a:lnTo>
                <a:lnTo>
                  <a:pt x="1355" y="2690"/>
                </a:lnTo>
                <a:lnTo>
                  <a:pt x="1356" y="2596"/>
                </a:lnTo>
                <a:lnTo>
                  <a:pt x="1356" y="2555"/>
                </a:lnTo>
                <a:lnTo>
                  <a:pt x="1356" y="2555"/>
                </a:lnTo>
                <a:lnTo>
                  <a:pt x="1360" y="2553"/>
                </a:lnTo>
                <a:lnTo>
                  <a:pt x="1365" y="2548"/>
                </a:lnTo>
                <a:lnTo>
                  <a:pt x="1371" y="2541"/>
                </a:lnTo>
                <a:lnTo>
                  <a:pt x="1373" y="2537"/>
                </a:lnTo>
                <a:lnTo>
                  <a:pt x="1374" y="2535"/>
                </a:lnTo>
                <a:lnTo>
                  <a:pt x="1374" y="2535"/>
                </a:lnTo>
                <a:lnTo>
                  <a:pt x="1375" y="2518"/>
                </a:lnTo>
                <a:lnTo>
                  <a:pt x="1377" y="2499"/>
                </a:lnTo>
                <a:lnTo>
                  <a:pt x="1375" y="2459"/>
                </a:lnTo>
                <a:lnTo>
                  <a:pt x="1373" y="2427"/>
                </a:lnTo>
                <a:lnTo>
                  <a:pt x="1372" y="2414"/>
                </a:lnTo>
                <a:lnTo>
                  <a:pt x="1402" y="2413"/>
                </a:lnTo>
                <a:lnTo>
                  <a:pt x="1436" y="2414"/>
                </a:lnTo>
                <a:lnTo>
                  <a:pt x="1436" y="2414"/>
                </a:lnTo>
                <a:lnTo>
                  <a:pt x="1467" y="2355"/>
                </a:lnTo>
                <a:lnTo>
                  <a:pt x="1496" y="2302"/>
                </a:lnTo>
                <a:lnTo>
                  <a:pt x="1525" y="2252"/>
                </a:lnTo>
                <a:lnTo>
                  <a:pt x="1525" y="2252"/>
                </a:lnTo>
                <a:lnTo>
                  <a:pt x="1537" y="2228"/>
                </a:lnTo>
                <a:lnTo>
                  <a:pt x="1554" y="2199"/>
                </a:lnTo>
                <a:lnTo>
                  <a:pt x="1585" y="2135"/>
                </a:lnTo>
                <a:lnTo>
                  <a:pt x="1615" y="2072"/>
                </a:lnTo>
                <a:lnTo>
                  <a:pt x="1637" y="2021"/>
                </a:lnTo>
                <a:lnTo>
                  <a:pt x="1637" y="2021"/>
                </a:lnTo>
                <a:lnTo>
                  <a:pt x="1645" y="2000"/>
                </a:lnTo>
                <a:lnTo>
                  <a:pt x="1652" y="1979"/>
                </a:lnTo>
                <a:lnTo>
                  <a:pt x="1658" y="1957"/>
                </a:lnTo>
                <a:lnTo>
                  <a:pt x="1662" y="1936"/>
                </a:lnTo>
                <a:lnTo>
                  <a:pt x="1670" y="1895"/>
                </a:lnTo>
                <a:lnTo>
                  <a:pt x="1680" y="1857"/>
                </a:lnTo>
                <a:lnTo>
                  <a:pt x="1680" y="1857"/>
                </a:lnTo>
                <a:lnTo>
                  <a:pt x="1682" y="1847"/>
                </a:lnTo>
                <a:lnTo>
                  <a:pt x="1682" y="1837"/>
                </a:lnTo>
                <a:lnTo>
                  <a:pt x="1682" y="1824"/>
                </a:lnTo>
                <a:lnTo>
                  <a:pt x="1681" y="1810"/>
                </a:lnTo>
                <a:lnTo>
                  <a:pt x="1677" y="1780"/>
                </a:lnTo>
                <a:lnTo>
                  <a:pt x="1670" y="1744"/>
                </a:lnTo>
                <a:lnTo>
                  <a:pt x="1654" y="1664"/>
                </a:lnTo>
                <a:lnTo>
                  <a:pt x="1647" y="1619"/>
                </a:lnTo>
                <a:lnTo>
                  <a:pt x="1642" y="1574"/>
                </a:lnTo>
                <a:lnTo>
                  <a:pt x="1642" y="1574"/>
                </a:lnTo>
                <a:lnTo>
                  <a:pt x="1637" y="1531"/>
                </a:lnTo>
                <a:lnTo>
                  <a:pt x="1631" y="1495"/>
                </a:lnTo>
                <a:lnTo>
                  <a:pt x="1625" y="1465"/>
                </a:lnTo>
                <a:lnTo>
                  <a:pt x="1621" y="1440"/>
                </a:lnTo>
                <a:lnTo>
                  <a:pt x="1611" y="1399"/>
                </a:lnTo>
                <a:lnTo>
                  <a:pt x="1609" y="1381"/>
                </a:lnTo>
                <a:lnTo>
                  <a:pt x="1609" y="1363"/>
                </a:lnTo>
                <a:lnTo>
                  <a:pt x="1609" y="1363"/>
                </a:lnTo>
                <a:lnTo>
                  <a:pt x="1608" y="1344"/>
                </a:lnTo>
                <a:lnTo>
                  <a:pt x="1604" y="1324"/>
                </a:lnTo>
                <a:lnTo>
                  <a:pt x="1600" y="1304"/>
                </a:lnTo>
                <a:lnTo>
                  <a:pt x="1595" y="1286"/>
                </a:lnTo>
                <a:lnTo>
                  <a:pt x="1586" y="1257"/>
                </a:lnTo>
                <a:lnTo>
                  <a:pt x="1581" y="1245"/>
                </a:lnTo>
                <a:lnTo>
                  <a:pt x="1581" y="1245"/>
                </a:lnTo>
                <a:lnTo>
                  <a:pt x="1583" y="1237"/>
                </a:lnTo>
                <a:lnTo>
                  <a:pt x="1583" y="1229"/>
                </a:lnTo>
                <a:lnTo>
                  <a:pt x="1581" y="1221"/>
                </a:lnTo>
                <a:lnTo>
                  <a:pt x="1580" y="1213"/>
                </a:lnTo>
                <a:lnTo>
                  <a:pt x="1576" y="1198"/>
                </a:lnTo>
                <a:lnTo>
                  <a:pt x="1570" y="1183"/>
                </a:lnTo>
                <a:lnTo>
                  <a:pt x="1563" y="1168"/>
                </a:lnTo>
                <a:lnTo>
                  <a:pt x="1558" y="1152"/>
                </a:lnTo>
                <a:lnTo>
                  <a:pt x="1554" y="1135"/>
                </a:lnTo>
                <a:lnTo>
                  <a:pt x="1552" y="1126"/>
                </a:lnTo>
                <a:lnTo>
                  <a:pt x="1551" y="1117"/>
                </a:lnTo>
                <a:lnTo>
                  <a:pt x="1551" y="1117"/>
                </a:lnTo>
                <a:lnTo>
                  <a:pt x="1550" y="1097"/>
                </a:lnTo>
                <a:lnTo>
                  <a:pt x="1547" y="1079"/>
                </a:lnTo>
                <a:lnTo>
                  <a:pt x="1543" y="1060"/>
                </a:lnTo>
                <a:lnTo>
                  <a:pt x="1539" y="1044"/>
                </a:lnTo>
                <a:lnTo>
                  <a:pt x="1530" y="1018"/>
                </a:lnTo>
                <a:lnTo>
                  <a:pt x="1527" y="1009"/>
                </a:lnTo>
                <a:lnTo>
                  <a:pt x="1527" y="1009"/>
                </a:lnTo>
                <a:lnTo>
                  <a:pt x="1526" y="999"/>
                </a:lnTo>
                <a:lnTo>
                  <a:pt x="1521" y="979"/>
                </a:lnTo>
                <a:lnTo>
                  <a:pt x="1514" y="956"/>
                </a:lnTo>
                <a:lnTo>
                  <a:pt x="1506" y="929"/>
                </a:lnTo>
                <a:lnTo>
                  <a:pt x="1497" y="903"/>
                </a:lnTo>
                <a:lnTo>
                  <a:pt x="1486" y="881"/>
                </a:lnTo>
                <a:lnTo>
                  <a:pt x="1482" y="871"/>
                </a:lnTo>
                <a:lnTo>
                  <a:pt x="1477" y="863"/>
                </a:lnTo>
                <a:lnTo>
                  <a:pt x="1474" y="859"/>
                </a:lnTo>
                <a:lnTo>
                  <a:pt x="1470" y="856"/>
                </a:lnTo>
                <a:lnTo>
                  <a:pt x="1470" y="856"/>
                </a:lnTo>
                <a:lnTo>
                  <a:pt x="1365" y="819"/>
                </a:lnTo>
                <a:lnTo>
                  <a:pt x="1288" y="793"/>
                </a:lnTo>
                <a:lnTo>
                  <a:pt x="1251" y="781"/>
                </a:lnTo>
                <a:lnTo>
                  <a:pt x="1219" y="773"/>
                </a:lnTo>
                <a:lnTo>
                  <a:pt x="1219" y="773"/>
                </a:lnTo>
                <a:lnTo>
                  <a:pt x="1193" y="765"/>
                </a:lnTo>
                <a:lnTo>
                  <a:pt x="1167" y="756"/>
                </a:lnTo>
                <a:lnTo>
                  <a:pt x="1145" y="744"/>
                </a:lnTo>
                <a:lnTo>
                  <a:pt x="1124" y="731"/>
                </a:lnTo>
                <a:lnTo>
                  <a:pt x="1106" y="720"/>
                </a:lnTo>
                <a:lnTo>
                  <a:pt x="1091" y="707"/>
                </a:lnTo>
                <a:lnTo>
                  <a:pt x="1077" y="696"/>
                </a:lnTo>
                <a:lnTo>
                  <a:pt x="1067" y="684"/>
                </a:lnTo>
                <a:lnTo>
                  <a:pt x="1067" y="684"/>
                </a:lnTo>
                <a:lnTo>
                  <a:pt x="1025" y="640"/>
                </a:lnTo>
                <a:lnTo>
                  <a:pt x="1025" y="640"/>
                </a:lnTo>
                <a:lnTo>
                  <a:pt x="1024" y="628"/>
                </a:lnTo>
                <a:lnTo>
                  <a:pt x="1021" y="620"/>
                </a:lnTo>
                <a:lnTo>
                  <a:pt x="1020" y="613"/>
                </a:lnTo>
                <a:lnTo>
                  <a:pt x="1018" y="609"/>
                </a:lnTo>
                <a:lnTo>
                  <a:pt x="1016" y="606"/>
                </a:lnTo>
                <a:lnTo>
                  <a:pt x="1013" y="605"/>
                </a:lnTo>
                <a:lnTo>
                  <a:pt x="1012" y="604"/>
                </a:lnTo>
                <a:lnTo>
                  <a:pt x="1012" y="604"/>
                </a:lnTo>
                <a:lnTo>
                  <a:pt x="1011" y="604"/>
                </a:lnTo>
                <a:lnTo>
                  <a:pt x="1011" y="604"/>
                </a:lnTo>
                <a:lnTo>
                  <a:pt x="1016" y="582"/>
                </a:lnTo>
                <a:lnTo>
                  <a:pt x="1018" y="571"/>
                </a:lnTo>
                <a:lnTo>
                  <a:pt x="1020" y="560"/>
                </a:lnTo>
                <a:lnTo>
                  <a:pt x="1020" y="560"/>
                </a:lnTo>
                <a:lnTo>
                  <a:pt x="1030" y="530"/>
                </a:lnTo>
                <a:lnTo>
                  <a:pt x="1033" y="514"/>
                </a:lnTo>
                <a:lnTo>
                  <a:pt x="1033" y="514"/>
                </a:lnTo>
                <a:lnTo>
                  <a:pt x="1037" y="516"/>
                </a:lnTo>
                <a:lnTo>
                  <a:pt x="1040" y="518"/>
                </a:lnTo>
                <a:lnTo>
                  <a:pt x="1043" y="518"/>
                </a:lnTo>
                <a:lnTo>
                  <a:pt x="1048" y="517"/>
                </a:lnTo>
                <a:lnTo>
                  <a:pt x="1052" y="516"/>
                </a:lnTo>
                <a:lnTo>
                  <a:pt x="1056" y="514"/>
                </a:lnTo>
                <a:lnTo>
                  <a:pt x="1060" y="509"/>
                </a:lnTo>
                <a:lnTo>
                  <a:pt x="1062" y="505"/>
                </a:lnTo>
                <a:lnTo>
                  <a:pt x="1062" y="505"/>
                </a:lnTo>
                <a:lnTo>
                  <a:pt x="1069" y="490"/>
                </a:lnTo>
                <a:lnTo>
                  <a:pt x="1075" y="473"/>
                </a:lnTo>
                <a:lnTo>
                  <a:pt x="1080" y="457"/>
                </a:lnTo>
                <a:lnTo>
                  <a:pt x="1085" y="440"/>
                </a:lnTo>
                <a:lnTo>
                  <a:pt x="1089" y="422"/>
                </a:lnTo>
                <a:lnTo>
                  <a:pt x="1091" y="404"/>
                </a:lnTo>
                <a:lnTo>
                  <a:pt x="1091" y="385"/>
                </a:lnTo>
                <a:lnTo>
                  <a:pt x="1090" y="366"/>
                </a:lnTo>
                <a:lnTo>
                  <a:pt x="1090" y="366"/>
                </a:lnTo>
                <a:lnTo>
                  <a:pt x="1087" y="360"/>
                </a:lnTo>
                <a:lnTo>
                  <a:pt x="1084" y="356"/>
                </a:lnTo>
                <a:lnTo>
                  <a:pt x="1080" y="355"/>
                </a:lnTo>
                <a:lnTo>
                  <a:pt x="1077" y="356"/>
                </a:lnTo>
                <a:lnTo>
                  <a:pt x="1074" y="359"/>
                </a:lnTo>
                <a:lnTo>
                  <a:pt x="1070" y="361"/>
                </a:lnTo>
                <a:lnTo>
                  <a:pt x="1067" y="363"/>
                </a:lnTo>
                <a:lnTo>
                  <a:pt x="1067" y="363"/>
                </a:lnTo>
                <a:lnTo>
                  <a:pt x="1075" y="330"/>
                </a:lnTo>
                <a:lnTo>
                  <a:pt x="1080" y="297"/>
                </a:lnTo>
                <a:lnTo>
                  <a:pt x="1083" y="266"/>
                </a:lnTo>
                <a:lnTo>
                  <a:pt x="1084" y="237"/>
                </a:lnTo>
                <a:lnTo>
                  <a:pt x="1084" y="211"/>
                </a:lnTo>
                <a:lnTo>
                  <a:pt x="1082" y="187"/>
                </a:lnTo>
                <a:lnTo>
                  <a:pt x="1079" y="168"/>
                </a:lnTo>
                <a:lnTo>
                  <a:pt x="1075" y="152"/>
                </a:lnTo>
                <a:lnTo>
                  <a:pt x="1075" y="152"/>
                </a:lnTo>
                <a:lnTo>
                  <a:pt x="1068" y="138"/>
                </a:lnTo>
                <a:lnTo>
                  <a:pt x="1055" y="117"/>
                </a:lnTo>
                <a:lnTo>
                  <a:pt x="1047" y="104"/>
                </a:lnTo>
                <a:lnTo>
                  <a:pt x="1037" y="91"/>
                </a:lnTo>
                <a:lnTo>
                  <a:pt x="1025" y="79"/>
                </a:lnTo>
                <a:lnTo>
                  <a:pt x="1011" y="66"/>
                </a:lnTo>
                <a:lnTo>
                  <a:pt x="996" y="53"/>
                </a:lnTo>
                <a:lnTo>
                  <a:pt x="980" y="41"/>
                </a:lnTo>
                <a:lnTo>
                  <a:pt x="961" y="30"/>
                </a:lnTo>
                <a:lnTo>
                  <a:pt x="940" y="20"/>
                </a:lnTo>
                <a:lnTo>
                  <a:pt x="919" y="12"/>
                </a:lnTo>
                <a:lnTo>
                  <a:pt x="894" y="6"/>
                </a:lnTo>
                <a:lnTo>
                  <a:pt x="869" y="1"/>
                </a:lnTo>
                <a:lnTo>
                  <a:pt x="855" y="0"/>
                </a:lnTo>
                <a:lnTo>
                  <a:pt x="841" y="0"/>
                </a:lnTo>
                <a:lnTo>
                  <a:pt x="841" y="0"/>
                </a:lnTo>
                <a:lnTo>
                  <a:pt x="813" y="1"/>
                </a:lnTo>
                <a:lnTo>
                  <a:pt x="788" y="5"/>
                </a:lnTo>
                <a:lnTo>
                  <a:pt x="763" y="12"/>
                </a:lnTo>
                <a:lnTo>
                  <a:pt x="742" y="19"/>
                </a:lnTo>
                <a:lnTo>
                  <a:pt x="722" y="28"/>
                </a:lnTo>
                <a:lnTo>
                  <a:pt x="703" y="38"/>
                </a:lnTo>
                <a:lnTo>
                  <a:pt x="687" y="50"/>
                </a:lnTo>
                <a:lnTo>
                  <a:pt x="672" y="62"/>
                </a:lnTo>
                <a:lnTo>
                  <a:pt x="659" y="75"/>
                </a:lnTo>
                <a:lnTo>
                  <a:pt x="648" y="88"/>
                </a:lnTo>
                <a:lnTo>
                  <a:pt x="637" y="101"/>
                </a:lnTo>
                <a:lnTo>
                  <a:pt x="629" y="112"/>
                </a:lnTo>
                <a:lnTo>
                  <a:pt x="621" y="124"/>
                </a:lnTo>
                <a:lnTo>
                  <a:pt x="615" y="134"/>
                </a:lnTo>
                <a:lnTo>
                  <a:pt x="607" y="152"/>
                </a:lnTo>
                <a:lnTo>
                  <a:pt x="607" y="152"/>
                </a:lnTo>
                <a:lnTo>
                  <a:pt x="604" y="165"/>
                </a:lnTo>
                <a:lnTo>
                  <a:pt x="600" y="184"/>
                </a:lnTo>
                <a:lnTo>
                  <a:pt x="599" y="207"/>
                </a:lnTo>
                <a:lnTo>
                  <a:pt x="598" y="235"/>
                </a:lnTo>
                <a:lnTo>
                  <a:pt x="599" y="265"/>
                </a:lnTo>
                <a:lnTo>
                  <a:pt x="603" y="296"/>
                </a:lnTo>
                <a:lnTo>
                  <a:pt x="607" y="330"/>
                </a:lnTo>
                <a:lnTo>
                  <a:pt x="615" y="363"/>
                </a:lnTo>
                <a:lnTo>
                  <a:pt x="615" y="363"/>
                </a:lnTo>
                <a:lnTo>
                  <a:pt x="612" y="360"/>
                </a:lnTo>
                <a:lnTo>
                  <a:pt x="605" y="353"/>
                </a:lnTo>
                <a:lnTo>
                  <a:pt x="600" y="351"/>
                </a:lnTo>
                <a:lnTo>
                  <a:pt x="597" y="351"/>
                </a:lnTo>
                <a:lnTo>
                  <a:pt x="596" y="352"/>
                </a:lnTo>
                <a:lnTo>
                  <a:pt x="595" y="354"/>
                </a:lnTo>
                <a:lnTo>
                  <a:pt x="592" y="360"/>
                </a:lnTo>
                <a:lnTo>
                  <a:pt x="592" y="360"/>
                </a:lnTo>
                <a:lnTo>
                  <a:pt x="591" y="373"/>
                </a:lnTo>
                <a:lnTo>
                  <a:pt x="590" y="384"/>
                </a:lnTo>
                <a:lnTo>
                  <a:pt x="591" y="407"/>
                </a:lnTo>
                <a:lnTo>
                  <a:pt x="593" y="428"/>
                </a:lnTo>
                <a:lnTo>
                  <a:pt x="598" y="448"/>
                </a:lnTo>
                <a:lnTo>
                  <a:pt x="603" y="464"/>
                </a:lnTo>
                <a:lnTo>
                  <a:pt x="607" y="478"/>
                </a:lnTo>
                <a:lnTo>
                  <a:pt x="613" y="488"/>
                </a:lnTo>
                <a:lnTo>
                  <a:pt x="617" y="495"/>
                </a:lnTo>
                <a:lnTo>
                  <a:pt x="617" y="495"/>
                </a:lnTo>
                <a:lnTo>
                  <a:pt x="625" y="506"/>
                </a:lnTo>
                <a:lnTo>
                  <a:pt x="633" y="513"/>
                </a:lnTo>
                <a:lnTo>
                  <a:pt x="637" y="515"/>
                </a:lnTo>
                <a:lnTo>
                  <a:pt x="642" y="516"/>
                </a:lnTo>
                <a:lnTo>
                  <a:pt x="645" y="516"/>
                </a:lnTo>
                <a:lnTo>
                  <a:pt x="649" y="514"/>
                </a:lnTo>
                <a:lnTo>
                  <a:pt x="649" y="514"/>
                </a:lnTo>
                <a:lnTo>
                  <a:pt x="652" y="530"/>
                </a:lnTo>
                <a:lnTo>
                  <a:pt x="662" y="560"/>
                </a:lnTo>
                <a:lnTo>
                  <a:pt x="662" y="560"/>
                </a:lnTo>
                <a:lnTo>
                  <a:pt x="664" y="571"/>
                </a:lnTo>
                <a:lnTo>
                  <a:pt x="666" y="582"/>
                </a:lnTo>
                <a:lnTo>
                  <a:pt x="671" y="604"/>
                </a:lnTo>
                <a:lnTo>
                  <a:pt x="671" y="604"/>
                </a:lnTo>
                <a:lnTo>
                  <a:pt x="670" y="604"/>
                </a:lnTo>
                <a:lnTo>
                  <a:pt x="670" y="604"/>
                </a:lnTo>
                <a:lnTo>
                  <a:pt x="669" y="605"/>
                </a:lnTo>
                <a:lnTo>
                  <a:pt x="666" y="606"/>
                </a:lnTo>
                <a:lnTo>
                  <a:pt x="664" y="609"/>
                </a:lnTo>
                <a:lnTo>
                  <a:pt x="662" y="613"/>
                </a:lnTo>
                <a:lnTo>
                  <a:pt x="661" y="620"/>
                </a:lnTo>
                <a:lnTo>
                  <a:pt x="658" y="628"/>
                </a:lnTo>
                <a:lnTo>
                  <a:pt x="657" y="640"/>
                </a:lnTo>
                <a:lnTo>
                  <a:pt x="657" y="640"/>
                </a:lnTo>
                <a:lnTo>
                  <a:pt x="615" y="684"/>
                </a:lnTo>
                <a:lnTo>
                  <a:pt x="615" y="684"/>
                </a:lnTo>
                <a:lnTo>
                  <a:pt x="605" y="696"/>
                </a:lnTo>
                <a:lnTo>
                  <a:pt x="591" y="707"/>
                </a:lnTo>
                <a:lnTo>
                  <a:pt x="576" y="720"/>
                </a:lnTo>
                <a:lnTo>
                  <a:pt x="558" y="731"/>
                </a:lnTo>
                <a:lnTo>
                  <a:pt x="537" y="744"/>
                </a:lnTo>
                <a:lnTo>
                  <a:pt x="515" y="756"/>
                </a:lnTo>
                <a:lnTo>
                  <a:pt x="489" y="765"/>
                </a:lnTo>
                <a:lnTo>
                  <a:pt x="463" y="773"/>
                </a:lnTo>
                <a:lnTo>
                  <a:pt x="463" y="773"/>
                </a:lnTo>
                <a:lnTo>
                  <a:pt x="431" y="781"/>
                </a:lnTo>
                <a:lnTo>
                  <a:pt x="394" y="793"/>
                </a:lnTo>
                <a:lnTo>
                  <a:pt x="317" y="819"/>
                </a:lnTo>
                <a:lnTo>
                  <a:pt x="212" y="856"/>
                </a:lnTo>
                <a:lnTo>
                  <a:pt x="212" y="856"/>
                </a:lnTo>
                <a:lnTo>
                  <a:pt x="208" y="859"/>
                </a:lnTo>
                <a:lnTo>
                  <a:pt x="205" y="863"/>
                </a:lnTo>
                <a:lnTo>
                  <a:pt x="200" y="871"/>
                </a:lnTo>
                <a:lnTo>
                  <a:pt x="196" y="881"/>
                </a:lnTo>
                <a:lnTo>
                  <a:pt x="185" y="903"/>
                </a:lnTo>
                <a:lnTo>
                  <a:pt x="176" y="929"/>
                </a:lnTo>
                <a:lnTo>
                  <a:pt x="168" y="956"/>
                </a:lnTo>
                <a:lnTo>
                  <a:pt x="161" y="979"/>
                </a:lnTo>
                <a:lnTo>
                  <a:pt x="156" y="999"/>
                </a:lnTo>
                <a:lnTo>
                  <a:pt x="155" y="1009"/>
                </a:lnTo>
                <a:lnTo>
                  <a:pt x="155" y="1009"/>
                </a:lnTo>
                <a:lnTo>
                  <a:pt x="152" y="1018"/>
                </a:lnTo>
                <a:lnTo>
                  <a:pt x="143" y="1044"/>
                </a:lnTo>
                <a:lnTo>
                  <a:pt x="139" y="1060"/>
                </a:lnTo>
                <a:lnTo>
                  <a:pt x="135" y="1079"/>
                </a:lnTo>
                <a:lnTo>
                  <a:pt x="132" y="1097"/>
                </a:lnTo>
                <a:lnTo>
                  <a:pt x="131" y="1117"/>
                </a:lnTo>
                <a:lnTo>
                  <a:pt x="131" y="1117"/>
                </a:lnTo>
                <a:lnTo>
                  <a:pt x="130" y="1126"/>
                </a:lnTo>
                <a:lnTo>
                  <a:pt x="128" y="1135"/>
                </a:lnTo>
                <a:lnTo>
                  <a:pt x="124" y="1152"/>
                </a:lnTo>
                <a:lnTo>
                  <a:pt x="119" y="1168"/>
                </a:lnTo>
                <a:lnTo>
                  <a:pt x="112" y="1183"/>
                </a:lnTo>
                <a:lnTo>
                  <a:pt x="106" y="1198"/>
                </a:lnTo>
                <a:lnTo>
                  <a:pt x="102" y="1213"/>
                </a:lnTo>
                <a:lnTo>
                  <a:pt x="101" y="1221"/>
                </a:lnTo>
                <a:lnTo>
                  <a:pt x="99" y="1229"/>
                </a:lnTo>
                <a:lnTo>
                  <a:pt x="99" y="1237"/>
                </a:lnTo>
                <a:lnTo>
                  <a:pt x="101" y="1245"/>
                </a:lnTo>
                <a:lnTo>
                  <a:pt x="101" y="1245"/>
                </a:lnTo>
                <a:lnTo>
                  <a:pt x="96" y="1257"/>
                </a:lnTo>
                <a:lnTo>
                  <a:pt x="87" y="1286"/>
                </a:lnTo>
                <a:lnTo>
                  <a:pt x="82" y="1304"/>
                </a:lnTo>
                <a:lnTo>
                  <a:pt x="78" y="1324"/>
                </a:lnTo>
                <a:lnTo>
                  <a:pt x="74" y="1344"/>
                </a:lnTo>
                <a:lnTo>
                  <a:pt x="73" y="1363"/>
                </a:lnTo>
                <a:lnTo>
                  <a:pt x="73" y="1363"/>
                </a:lnTo>
                <a:lnTo>
                  <a:pt x="73" y="1381"/>
                </a:lnTo>
                <a:lnTo>
                  <a:pt x="71" y="1399"/>
                </a:lnTo>
                <a:lnTo>
                  <a:pt x="61" y="1440"/>
                </a:lnTo>
                <a:lnTo>
                  <a:pt x="57" y="1465"/>
                </a:lnTo>
                <a:lnTo>
                  <a:pt x="51" y="1495"/>
                </a:lnTo>
                <a:lnTo>
                  <a:pt x="45" y="1531"/>
                </a:lnTo>
                <a:lnTo>
                  <a:pt x="40" y="1574"/>
                </a:lnTo>
                <a:lnTo>
                  <a:pt x="40" y="1574"/>
                </a:lnTo>
                <a:lnTo>
                  <a:pt x="35" y="1619"/>
                </a:lnTo>
                <a:lnTo>
                  <a:pt x="28" y="1664"/>
                </a:lnTo>
                <a:lnTo>
                  <a:pt x="12" y="1744"/>
                </a:lnTo>
                <a:lnTo>
                  <a:pt x="5" y="1780"/>
                </a:lnTo>
                <a:lnTo>
                  <a:pt x="1" y="1810"/>
                </a:lnTo>
                <a:lnTo>
                  <a:pt x="0" y="1824"/>
                </a:lnTo>
                <a:lnTo>
                  <a:pt x="0" y="1837"/>
                </a:lnTo>
                <a:lnTo>
                  <a:pt x="0" y="1847"/>
                </a:lnTo>
                <a:lnTo>
                  <a:pt x="2" y="1857"/>
                </a:lnTo>
                <a:lnTo>
                  <a:pt x="2" y="1857"/>
                </a:lnTo>
                <a:lnTo>
                  <a:pt x="12" y="1895"/>
                </a:lnTo>
                <a:lnTo>
                  <a:pt x="20" y="1936"/>
                </a:lnTo>
                <a:lnTo>
                  <a:pt x="24" y="1957"/>
                </a:lnTo>
                <a:lnTo>
                  <a:pt x="30" y="1979"/>
                </a:lnTo>
                <a:lnTo>
                  <a:pt x="37" y="2000"/>
                </a:lnTo>
                <a:lnTo>
                  <a:pt x="45" y="2021"/>
                </a:lnTo>
                <a:lnTo>
                  <a:pt x="45" y="2021"/>
                </a:lnTo>
                <a:close/>
              </a:path>
            </a:pathLst>
          </a:custGeom>
          <a:solidFill>
            <a:schemeClr val="accent2"/>
          </a:solidFill>
          <a:ln>
            <a:noFill/>
          </a:ln>
        </p:spPr>
        <p:txBody>
          <a:bodyPr vert="horz" wrap="square" lIns="91440" tIns="45720" rIns="91440" bIns="45720" numCol="1" anchor="t" anchorCtr="0" compatLnSpc="1"/>
          <a:lstStyle/>
          <a:p>
            <a:endParaRPr lang="zh-CN" altLang="en-US" dirty="0"/>
          </a:p>
        </p:txBody>
      </p:sp>
      <p:sp>
        <p:nvSpPr>
          <p:cNvPr id="5" name="AutoShape 7"/>
          <p:cNvSpPr>
            <a:spLocks noChangeAspect="1" noChangeArrowheads="1" noTextEdit="1"/>
          </p:cNvSpPr>
          <p:nvPr>
            <p:custDataLst>
              <p:tags r:id="rId3"/>
            </p:custDataLst>
          </p:nvPr>
        </p:nvSpPr>
        <p:spPr bwMode="auto">
          <a:xfrm>
            <a:off x="4653132" y="2957828"/>
            <a:ext cx="2330034" cy="2330034"/>
          </a:xfrm>
          <a:prstGeom prst="rect">
            <a:avLst/>
          </a:prstGeom>
          <a:noFill/>
          <a:ln>
            <a:noFill/>
          </a:ln>
          <a:extLst>
            <a:ext uri="{909E8E84-426E-40DD-AFC4-6F175D3DCCD1}">
              <a14:hiddenFill xmlns:a14="http://schemas.microsoft.com/office/drawing/2010/main">
                <a:solidFill>
                  <a:schemeClr val="accent3"/>
                </a:solidFill>
              </a14:hiddenFill>
            </a:ext>
            <a:ext uri="{91240B29-F687-4F45-9708-019B960494DF}">
              <a14:hiddenLine xmlns:a14="http://schemas.microsoft.com/office/drawing/2010/main" w="9525">
                <a:solidFill>
                  <a:schemeClr val="accent4"/>
                </a:solidFill>
                <a:miter lim="800000"/>
                <a:headEnd/>
                <a:tailEnd/>
              </a14:hiddenLine>
            </a:ext>
          </a:extLst>
        </p:spPr>
        <p:txBody>
          <a:bodyPr vert="horz" wrap="square" lIns="91440" tIns="45720" rIns="91440" bIns="45720" numCol="1" anchor="t" anchorCtr="0" compatLnSpc="1"/>
          <a:lstStyle/>
          <a:p>
            <a:endParaRPr lang="zh-CN" altLang="en-US"/>
          </a:p>
        </p:txBody>
      </p:sp>
      <p:sp>
        <p:nvSpPr>
          <p:cNvPr id="6" name="Freeform 10"/>
          <p:cNvSpPr/>
          <p:nvPr>
            <p:custDataLst>
              <p:tags r:id="rId4"/>
            </p:custDataLst>
          </p:nvPr>
        </p:nvSpPr>
        <p:spPr bwMode="auto">
          <a:xfrm>
            <a:off x="4739569" y="3048023"/>
            <a:ext cx="2157161" cy="2157161"/>
          </a:xfrm>
          <a:custGeom>
            <a:avLst/>
            <a:gdLst>
              <a:gd name="T0" fmla="*/ 1088 w 2296"/>
              <a:gd name="T1" fmla="*/ 2 h 2296"/>
              <a:gd name="T2" fmla="*/ 916 w 2296"/>
              <a:gd name="T3" fmla="*/ 24 h 2296"/>
              <a:gd name="T4" fmla="*/ 754 w 2296"/>
              <a:gd name="T5" fmla="*/ 70 h 2296"/>
              <a:gd name="T6" fmla="*/ 600 w 2296"/>
              <a:gd name="T7" fmla="*/ 138 h 2296"/>
              <a:gd name="T8" fmla="*/ 462 w 2296"/>
              <a:gd name="T9" fmla="*/ 228 h 2296"/>
              <a:gd name="T10" fmla="*/ 336 w 2296"/>
              <a:gd name="T11" fmla="*/ 336 h 2296"/>
              <a:gd name="T12" fmla="*/ 228 w 2296"/>
              <a:gd name="T13" fmla="*/ 462 h 2296"/>
              <a:gd name="T14" fmla="*/ 138 w 2296"/>
              <a:gd name="T15" fmla="*/ 600 h 2296"/>
              <a:gd name="T16" fmla="*/ 70 w 2296"/>
              <a:gd name="T17" fmla="*/ 754 h 2296"/>
              <a:gd name="T18" fmla="*/ 24 w 2296"/>
              <a:gd name="T19" fmla="*/ 916 h 2296"/>
              <a:gd name="T20" fmla="*/ 2 w 2296"/>
              <a:gd name="T21" fmla="*/ 1088 h 2296"/>
              <a:gd name="T22" fmla="*/ 2 w 2296"/>
              <a:gd name="T23" fmla="*/ 1208 h 2296"/>
              <a:gd name="T24" fmla="*/ 24 w 2296"/>
              <a:gd name="T25" fmla="*/ 1380 h 2296"/>
              <a:gd name="T26" fmla="*/ 70 w 2296"/>
              <a:gd name="T27" fmla="*/ 1542 h 2296"/>
              <a:gd name="T28" fmla="*/ 138 w 2296"/>
              <a:gd name="T29" fmla="*/ 1696 h 2296"/>
              <a:gd name="T30" fmla="*/ 228 w 2296"/>
              <a:gd name="T31" fmla="*/ 1834 h 2296"/>
              <a:gd name="T32" fmla="*/ 336 w 2296"/>
              <a:gd name="T33" fmla="*/ 1960 h 2296"/>
              <a:gd name="T34" fmla="*/ 462 w 2296"/>
              <a:gd name="T35" fmla="*/ 2068 h 2296"/>
              <a:gd name="T36" fmla="*/ 600 w 2296"/>
              <a:gd name="T37" fmla="*/ 2158 h 2296"/>
              <a:gd name="T38" fmla="*/ 754 w 2296"/>
              <a:gd name="T39" fmla="*/ 2226 h 2296"/>
              <a:gd name="T40" fmla="*/ 916 w 2296"/>
              <a:gd name="T41" fmla="*/ 2272 h 2296"/>
              <a:gd name="T42" fmla="*/ 1088 w 2296"/>
              <a:gd name="T43" fmla="*/ 2294 h 2296"/>
              <a:gd name="T44" fmla="*/ 1208 w 2296"/>
              <a:gd name="T45" fmla="*/ 2294 h 2296"/>
              <a:gd name="T46" fmla="*/ 1380 w 2296"/>
              <a:gd name="T47" fmla="*/ 2272 h 2296"/>
              <a:gd name="T48" fmla="*/ 1542 w 2296"/>
              <a:gd name="T49" fmla="*/ 2226 h 2296"/>
              <a:gd name="T50" fmla="*/ 1696 w 2296"/>
              <a:gd name="T51" fmla="*/ 2158 h 2296"/>
              <a:gd name="T52" fmla="*/ 1834 w 2296"/>
              <a:gd name="T53" fmla="*/ 2068 h 2296"/>
              <a:gd name="T54" fmla="*/ 1960 w 2296"/>
              <a:gd name="T55" fmla="*/ 1960 h 2296"/>
              <a:gd name="T56" fmla="*/ 2068 w 2296"/>
              <a:gd name="T57" fmla="*/ 1834 h 2296"/>
              <a:gd name="T58" fmla="*/ 2158 w 2296"/>
              <a:gd name="T59" fmla="*/ 1696 h 2296"/>
              <a:gd name="T60" fmla="*/ 2226 w 2296"/>
              <a:gd name="T61" fmla="*/ 1542 h 2296"/>
              <a:gd name="T62" fmla="*/ 2272 w 2296"/>
              <a:gd name="T63" fmla="*/ 1380 h 2296"/>
              <a:gd name="T64" fmla="*/ 2294 w 2296"/>
              <a:gd name="T65" fmla="*/ 1208 h 2296"/>
              <a:gd name="T66" fmla="*/ 2294 w 2296"/>
              <a:gd name="T67" fmla="*/ 1088 h 2296"/>
              <a:gd name="T68" fmla="*/ 2272 w 2296"/>
              <a:gd name="T69" fmla="*/ 916 h 2296"/>
              <a:gd name="T70" fmla="*/ 2226 w 2296"/>
              <a:gd name="T71" fmla="*/ 754 h 2296"/>
              <a:gd name="T72" fmla="*/ 2158 w 2296"/>
              <a:gd name="T73" fmla="*/ 600 h 2296"/>
              <a:gd name="T74" fmla="*/ 2068 w 2296"/>
              <a:gd name="T75" fmla="*/ 462 h 2296"/>
              <a:gd name="T76" fmla="*/ 1960 w 2296"/>
              <a:gd name="T77" fmla="*/ 336 h 2296"/>
              <a:gd name="T78" fmla="*/ 1834 w 2296"/>
              <a:gd name="T79" fmla="*/ 228 h 2296"/>
              <a:gd name="T80" fmla="*/ 1696 w 2296"/>
              <a:gd name="T81" fmla="*/ 138 h 2296"/>
              <a:gd name="T82" fmla="*/ 1542 w 2296"/>
              <a:gd name="T83" fmla="*/ 70 h 2296"/>
              <a:gd name="T84" fmla="*/ 1380 w 2296"/>
              <a:gd name="T85" fmla="*/ 24 h 2296"/>
              <a:gd name="T86" fmla="*/ 1208 w 2296"/>
              <a:gd name="T87" fmla="*/ 2 h 2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96" h="2296">
                <a:moveTo>
                  <a:pt x="1148" y="0"/>
                </a:moveTo>
                <a:lnTo>
                  <a:pt x="1148" y="0"/>
                </a:lnTo>
                <a:lnTo>
                  <a:pt x="1088" y="2"/>
                </a:lnTo>
                <a:lnTo>
                  <a:pt x="1030" y="6"/>
                </a:lnTo>
                <a:lnTo>
                  <a:pt x="974" y="14"/>
                </a:lnTo>
                <a:lnTo>
                  <a:pt x="916" y="24"/>
                </a:lnTo>
                <a:lnTo>
                  <a:pt x="862" y="36"/>
                </a:lnTo>
                <a:lnTo>
                  <a:pt x="806" y="52"/>
                </a:lnTo>
                <a:lnTo>
                  <a:pt x="754" y="70"/>
                </a:lnTo>
                <a:lnTo>
                  <a:pt x="702" y="90"/>
                </a:lnTo>
                <a:lnTo>
                  <a:pt x="650" y="114"/>
                </a:lnTo>
                <a:lnTo>
                  <a:pt x="600" y="138"/>
                </a:lnTo>
                <a:lnTo>
                  <a:pt x="552" y="166"/>
                </a:lnTo>
                <a:lnTo>
                  <a:pt x="506" y="196"/>
                </a:lnTo>
                <a:lnTo>
                  <a:pt x="462" y="228"/>
                </a:lnTo>
                <a:lnTo>
                  <a:pt x="418" y="262"/>
                </a:lnTo>
                <a:lnTo>
                  <a:pt x="376" y="298"/>
                </a:lnTo>
                <a:lnTo>
                  <a:pt x="336" y="336"/>
                </a:lnTo>
                <a:lnTo>
                  <a:pt x="298" y="376"/>
                </a:lnTo>
                <a:lnTo>
                  <a:pt x="262" y="418"/>
                </a:lnTo>
                <a:lnTo>
                  <a:pt x="228" y="462"/>
                </a:lnTo>
                <a:lnTo>
                  <a:pt x="196" y="506"/>
                </a:lnTo>
                <a:lnTo>
                  <a:pt x="166" y="552"/>
                </a:lnTo>
                <a:lnTo>
                  <a:pt x="138" y="600"/>
                </a:lnTo>
                <a:lnTo>
                  <a:pt x="114" y="650"/>
                </a:lnTo>
                <a:lnTo>
                  <a:pt x="90" y="702"/>
                </a:lnTo>
                <a:lnTo>
                  <a:pt x="70" y="754"/>
                </a:lnTo>
                <a:lnTo>
                  <a:pt x="52" y="806"/>
                </a:lnTo>
                <a:lnTo>
                  <a:pt x="36" y="862"/>
                </a:lnTo>
                <a:lnTo>
                  <a:pt x="24" y="916"/>
                </a:lnTo>
                <a:lnTo>
                  <a:pt x="14" y="974"/>
                </a:lnTo>
                <a:lnTo>
                  <a:pt x="6" y="1030"/>
                </a:lnTo>
                <a:lnTo>
                  <a:pt x="2" y="1088"/>
                </a:lnTo>
                <a:lnTo>
                  <a:pt x="0" y="1148"/>
                </a:lnTo>
                <a:lnTo>
                  <a:pt x="0" y="1148"/>
                </a:lnTo>
                <a:lnTo>
                  <a:pt x="2" y="1208"/>
                </a:lnTo>
                <a:lnTo>
                  <a:pt x="6" y="1266"/>
                </a:lnTo>
                <a:lnTo>
                  <a:pt x="14" y="1322"/>
                </a:lnTo>
                <a:lnTo>
                  <a:pt x="24" y="1380"/>
                </a:lnTo>
                <a:lnTo>
                  <a:pt x="36" y="1434"/>
                </a:lnTo>
                <a:lnTo>
                  <a:pt x="52" y="1490"/>
                </a:lnTo>
                <a:lnTo>
                  <a:pt x="70" y="1542"/>
                </a:lnTo>
                <a:lnTo>
                  <a:pt x="90" y="1594"/>
                </a:lnTo>
                <a:lnTo>
                  <a:pt x="114" y="1646"/>
                </a:lnTo>
                <a:lnTo>
                  <a:pt x="138" y="1696"/>
                </a:lnTo>
                <a:lnTo>
                  <a:pt x="166" y="1744"/>
                </a:lnTo>
                <a:lnTo>
                  <a:pt x="196" y="1790"/>
                </a:lnTo>
                <a:lnTo>
                  <a:pt x="228" y="1834"/>
                </a:lnTo>
                <a:lnTo>
                  <a:pt x="262" y="1878"/>
                </a:lnTo>
                <a:lnTo>
                  <a:pt x="298" y="1920"/>
                </a:lnTo>
                <a:lnTo>
                  <a:pt x="336" y="1960"/>
                </a:lnTo>
                <a:lnTo>
                  <a:pt x="376" y="1998"/>
                </a:lnTo>
                <a:lnTo>
                  <a:pt x="418" y="2034"/>
                </a:lnTo>
                <a:lnTo>
                  <a:pt x="462" y="2068"/>
                </a:lnTo>
                <a:lnTo>
                  <a:pt x="506" y="2100"/>
                </a:lnTo>
                <a:lnTo>
                  <a:pt x="552" y="2130"/>
                </a:lnTo>
                <a:lnTo>
                  <a:pt x="600" y="2158"/>
                </a:lnTo>
                <a:lnTo>
                  <a:pt x="650" y="2182"/>
                </a:lnTo>
                <a:lnTo>
                  <a:pt x="702" y="2206"/>
                </a:lnTo>
                <a:lnTo>
                  <a:pt x="754" y="2226"/>
                </a:lnTo>
                <a:lnTo>
                  <a:pt x="806" y="2244"/>
                </a:lnTo>
                <a:lnTo>
                  <a:pt x="862" y="2260"/>
                </a:lnTo>
                <a:lnTo>
                  <a:pt x="916" y="2272"/>
                </a:lnTo>
                <a:lnTo>
                  <a:pt x="974" y="2282"/>
                </a:lnTo>
                <a:lnTo>
                  <a:pt x="1030" y="2290"/>
                </a:lnTo>
                <a:lnTo>
                  <a:pt x="1088" y="2294"/>
                </a:lnTo>
                <a:lnTo>
                  <a:pt x="1148" y="2296"/>
                </a:lnTo>
                <a:lnTo>
                  <a:pt x="1148" y="2296"/>
                </a:lnTo>
                <a:lnTo>
                  <a:pt x="1208" y="2294"/>
                </a:lnTo>
                <a:lnTo>
                  <a:pt x="1266" y="2290"/>
                </a:lnTo>
                <a:lnTo>
                  <a:pt x="1322" y="2282"/>
                </a:lnTo>
                <a:lnTo>
                  <a:pt x="1380" y="2272"/>
                </a:lnTo>
                <a:lnTo>
                  <a:pt x="1434" y="2260"/>
                </a:lnTo>
                <a:lnTo>
                  <a:pt x="1490" y="2244"/>
                </a:lnTo>
                <a:lnTo>
                  <a:pt x="1542" y="2226"/>
                </a:lnTo>
                <a:lnTo>
                  <a:pt x="1594" y="2206"/>
                </a:lnTo>
                <a:lnTo>
                  <a:pt x="1646" y="2182"/>
                </a:lnTo>
                <a:lnTo>
                  <a:pt x="1696" y="2158"/>
                </a:lnTo>
                <a:lnTo>
                  <a:pt x="1744" y="2130"/>
                </a:lnTo>
                <a:lnTo>
                  <a:pt x="1790" y="2100"/>
                </a:lnTo>
                <a:lnTo>
                  <a:pt x="1834" y="2068"/>
                </a:lnTo>
                <a:lnTo>
                  <a:pt x="1878" y="2034"/>
                </a:lnTo>
                <a:lnTo>
                  <a:pt x="1920" y="1998"/>
                </a:lnTo>
                <a:lnTo>
                  <a:pt x="1960" y="1960"/>
                </a:lnTo>
                <a:lnTo>
                  <a:pt x="1998" y="1920"/>
                </a:lnTo>
                <a:lnTo>
                  <a:pt x="2034" y="1878"/>
                </a:lnTo>
                <a:lnTo>
                  <a:pt x="2068" y="1834"/>
                </a:lnTo>
                <a:lnTo>
                  <a:pt x="2100" y="1790"/>
                </a:lnTo>
                <a:lnTo>
                  <a:pt x="2130" y="1744"/>
                </a:lnTo>
                <a:lnTo>
                  <a:pt x="2158" y="1696"/>
                </a:lnTo>
                <a:lnTo>
                  <a:pt x="2182" y="1646"/>
                </a:lnTo>
                <a:lnTo>
                  <a:pt x="2206" y="1594"/>
                </a:lnTo>
                <a:lnTo>
                  <a:pt x="2226" y="1542"/>
                </a:lnTo>
                <a:lnTo>
                  <a:pt x="2244" y="1490"/>
                </a:lnTo>
                <a:lnTo>
                  <a:pt x="2260" y="1434"/>
                </a:lnTo>
                <a:lnTo>
                  <a:pt x="2272" y="1380"/>
                </a:lnTo>
                <a:lnTo>
                  <a:pt x="2282" y="1322"/>
                </a:lnTo>
                <a:lnTo>
                  <a:pt x="2290" y="1266"/>
                </a:lnTo>
                <a:lnTo>
                  <a:pt x="2294" y="1208"/>
                </a:lnTo>
                <a:lnTo>
                  <a:pt x="2296" y="1148"/>
                </a:lnTo>
                <a:lnTo>
                  <a:pt x="2296" y="1148"/>
                </a:lnTo>
                <a:lnTo>
                  <a:pt x="2294" y="1088"/>
                </a:lnTo>
                <a:lnTo>
                  <a:pt x="2290" y="1030"/>
                </a:lnTo>
                <a:lnTo>
                  <a:pt x="2282" y="974"/>
                </a:lnTo>
                <a:lnTo>
                  <a:pt x="2272" y="916"/>
                </a:lnTo>
                <a:lnTo>
                  <a:pt x="2260" y="862"/>
                </a:lnTo>
                <a:lnTo>
                  <a:pt x="2244" y="806"/>
                </a:lnTo>
                <a:lnTo>
                  <a:pt x="2226" y="754"/>
                </a:lnTo>
                <a:lnTo>
                  <a:pt x="2206" y="702"/>
                </a:lnTo>
                <a:lnTo>
                  <a:pt x="2182" y="650"/>
                </a:lnTo>
                <a:lnTo>
                  <a:pt x="2158" y="600"/>
                </a:lnTo>
                <a:lnTo>
                  <a:pt x="2130" y="552"/>
                </a:lnTo>
                <a:lnTo>
                  <a:pt x="2100" y="506"/>
                </a:lnTo>
                <a:lnTo>
                  <a:pt x="2068" y="462"/>
                </a:lnTo>
                <a:lnTo>
                  <a:pt x="2034" y="418"/>
                </a:lnTo>
                <a:lnTo>
                  <a:pt x="1998" y="376"/>
                </a:lnTo>
                <a:lnTo>
                  <a:pt x="1960" y="336"/>
                </a:lnTo>
                <a:lnTo>
                  <a:pt x="1920" y="298"/>
                </a:lnTo>
                <a:lnTo>
                  <a:pt x="1878" y="262"/>
                </a:lnTo>
                <a:lnTo>
                  <a:pt x="1834" y="228"/>
                </a:lnTo>
                <a:lnTo>
                  <a:pt x="1790" y="196"/>
                </a:lnTo>
                <a:lnTo>
                  <a:pt x="1744" y="166"/>
                </a:lnTo>
                <a:lnTo>
                  <a:pt x="1696" y="138"/>
                </a:lnTo>
                <a:lnTo>
                  <a:pt x="1646" y="114"/>
                </a:lnTo>
                <a:lnTo>
                  <a:pt x="1594" y="90"/>
                </a:lnTo>
                <a:lnTo>
                  <a:pt x="1542" y="70"/>
                </a:lnTo>
                <a:lnTo>
                  <a:pt x="1490" y="52"/>
                </a:lnTo>
                <a:lnTo>
                  <a:pt x="1434" y="36"/>
                </a:lnTo>
                <a:lnTo>
                  <a:pt x="1380" y="24"/>
                </a:lnTo>
                <a:lnTo>
                  <a:pt x="1322" y="14"/>
                </a:lnTo>
                <a:lnTo>
                  <a:pt x="1266" y="6"/>
                </a:lnTo>
                <a:lnTo>
                  <a:pt x="1208" y="2"/>
                </a:lnTo>
                <a:lnTo>
                  <a:pt x="1148" y="0"/>
                </a:lnTo>
              </a:path>
            </a:pathLst>
          </a:custGeom>
          <a:noFill/>
          <a:ln>
            <a:noFill/>
          </a:ln>
          <a:extLst>
            <a:ext uri="{909E8E84-426E-40DD-AFC4-6F175D3DCCD1}">
              <a14:hiddenFill xmlns:a14="http://schemas.microsoft.com/office/drawing/2010/main">
                <a:solidFill>
                  <a:schemeClr val="accent3"/>
                </a:solidFill>
              </a14:hiddenFill>
            </a:ext>
            <a:ext uri="{91240B29-F687-4F45-9708-019B960494DF}">
              <a14:hiddenLine xmlns:a14="http://schemas.microsoft.com/office/drawing/2010/main" w="9525">
                <a:solidFill>
                  <a:schemeClr val="accent4"/>
                </a:solidFill>
                <a:round/>
              </a14:hiddenLine>
            </a:ext>
          </a:extLst>
        </p:spPr>
        <p:txBody>
          <a:bodyPr vert="horz" wrap="square" lIns="91440" tIns="45720" rIns="91440" bIns="45720" numCol="1" anchor="t" anchorCtr="0" compatLnSpc="1"/>
          <a:lstStyle/>
          <a:p>
            <a:endParaRPr lang="zh-CN" altLang="en-US"/>
          </a:p>
        </p:txBody>
      </p:sp>
      <p:sp>
        <p:nvSpPr>
          <p:cNvPr id="7" name="Freeform 11"/>
          <p:cNvSpPr/>
          <p:nvPr>
            <p:custDataLst>
              <p:tags r:id="rId5"/>
            </p:custDataLst>
          </p:nvPr>
        </p:nvSpPr>
        <p:spPr bwMode="auto">
          <a:xfrm>
            <a:off x="4732053" y="3040508"/>
            <a:ext cx="2172193" cy="2172193"/>
          </a:xfrm>
          <a:custGeom>
            <a:avLst/>
            <a:gdLst>
              <a:gd name="T0" fmla="*/ 2290 w 2312"/>
              <a:gd name="T1" fmla="*/ 1272 h 2312"/>
              <a:gd name="T2" fmla="*/ 2226 w 2312"/>
              <a:gd name="T3" fmla="*/ 1548 h 2312"/>
              <a:gd name="T4" fmla="*/ 2102 w 2312"/>
              <a:gd name="T5" fmla="*/ 1794 h 2312"/>
              <a:gd name="T6" fmla="*/ 1962 w 2312"/>
              <a:gd name="T7" fmla="*/ 1962 h 2312"/>
              <a:gd name="T8" fmla="*/ 1748 w 2312"/>
              <a:gd name="T9" fmla="*/ 2130 h 2312"/>
              <a:gd name="T10" fmla="*/ 1496 w 2312"/>
              <a:gd name="T11" fmla="*/ 2244 h 2312"/>
              <a:gd name="T12" fmla="*/ 1214 w 2312"/>
              <a:gd name="T13" fmla="*/ 2294 h 2312"/>
              <a:gd name="T14" fmla="*/ 982 w 2312"/>
              <a:gd name="T15" fmla="*/ 2282 h 2312"/>
              <a:gd name="T16" fmla="*/ 712 w 2312"/>
              <a:gd name="T17" fmla="*/ 2206 h 2312"/>
              <a:gd name="T18" fmla="*/ 474 w 2312"/>
              <a:gd name="T19" fmla="*/ 2070 h 2312"/>
              <a:gd name="T20" fmla="*/ 312 w 2312"/>
              <a:gd name="T21" fmla="*/ 1922 h 2312"/>
              <a:gd name="T22" fmla="*/ 154 w 2312"/>
              <a:gd name="T23" fmla="*/ 1700 h 2312"/>
              <a:gd name="T24" fmla="*/ 52 w 2312"/>
              <a:gd name="T25" fmla="*/ 1440 h 2312"/>
              <a:gd name="T26" fmla="*/ 16 w 2312"/>
              <a:gd name="T27" fmla="*/ 1156 h 2312"/>
              <a:gd name="T28" fmla="*/ 40 w 2312"/>
              <a:gd name="T29" fmla="*/ 926 h 2312"/>
              <a:gd name="T30" fmla="*/ 128 w 2312"/>
              <a:gd name="T31" fmla="*/ 662 h 2312"/>
              <a:gd name="T32" fmla="*/ 276 w 2312"/>
              <a:gd name="T33" fmla="*/ 430 h 2312"/>
              <a:gd name="T34" fmla="*/ 430 w 2312"/>
              <a:gd name="T35" fmla="*/ 276 h 2312"/>
              <a:gd name="T36" fmla="*/ 662 w 2312"/>
              <a:gd name="T37" fmla="*/ 128 h 2312"/>
              <a:gd name="T38" fmla="*/ 926 w 2312"/>
              <a:gd name="T39" fmla="*/ 40 h 2312"/>
              <a:gd name="T40" fmla="*/ 1156 w 2312"/>
              <a:gd name="T41" fmla="*/ 16 h 2312"/>
              <a:gd name="T42" fmla="*/ 1440 w 2312"/>
              <a:gd name="T43" fmla="*/ 52 h 2312"/>
              <a:gd name="T44" fmla="*/ 1700 w 2312"/>
              <a:gd name="T45" fmla="*/ 154 h 2312"/>
              <a:gd name="T46" fmla="*/ 1922 w 2312"/>
              <a:gd name="T47" fmla="*/ 312 h 2312"/>
              <a:gd name="T48" fmla="*/ 2070 w 2312"/>
              <a:gd name="T49" fmla="*/ 474 h 2312"/>
              <a:gd name="T50" fmla="*/ 2206 w 2312"/>
              <a:gd name="T51" fmla="*/ 712 h 2312"/>
              <a:gd name="T52" fmla="*/ 2282 w 2312"/>
              <a:gd name="T53" fmla="*/ 982 h 2312"/>
              <a:gd name="T54" fmla="*/ 2312 w 2312"/>
              <a:gd name="T55" fmla="*/ 1156 h 2312"/>
              <a:gd name="T56" fmla="*/ 2288 w 2312"/>
              <a:gd name="T57" fmla="*/ 924 h 2312"/>
              <a:gd name="T58" fmla="*/ 2198 w 2312"/>
              <a:gd name="T59" fmla="*/ 654 h 2312"/>
              <a:gd name="T60" fmla="*/ 2048 w 2312"/>
              <a:gd name="T61" fmla="*/ 420 h 2312"/>
              <a:gd name="T62" fmla="*/ 1848 w 2312"/>
              <a:gd name="T63" fmla="*/ 230 h 2312"/>
              <a:gd name="T64" fmla="*/ 1606 w 2312"/>
              <a:gd name="T65" fmla="*/ 90 h 2312"/>
              <a:gd name="T66" fmla="*/ 1332 w 2312"/>
              <a:gd name="T67" fmla="*/ 14 h 2312"/>
              <a:gd name="T68" fmla="*/ 1096 w 2312"/>
              <a:gd name="T69" fmla="*/ 2 h 2312"/>
              <a:gd name="T70" fmla="*/ 812 w 2312"/>
              <a:gd name="T71" fmla="*/ 52 h 2312"/>
              <a:gd name="T72" fmla="*/ 556 w 2312"/>
              <a:gd name="T73" fmla="*/ 168 h 2312"/>
              <a:gd name="T74" fmla="*/ 338 w 2312"/>
              <a:gd name="T75" fmla="*/ 338 h 2312"/>
              <a:gd name="T76" fmla="*/ 168 w 2312"/>
              <a:gd name="T77" fmla="*/ 556 h 2312"/>
              <a:gd name="T78" fmla="*/ 52 w 2312"/>
              <a:gd name="T79" fmla="*/ 812 h 2312"/>
              <a:gd name="T80" fmla="*/ 2 w 2312"/>
              <a:gd name="T81" fmla="*/ 1096 h 2312"/>
              <a:gd name="T82" fmla="*/ 14 w 2312"/>
              <a:gd name="T83" fmla="*/ 1332 h 2312"/>
              <a:gd name="T84" fmla="*/ 90 w 2312"/>
              <a:gd name="T85" fmla="*/ 1606 h 2312"/>
              <a:gd name="T86" fmla="*/ 230 w 2312"/>
              <a:gd name="T87" fmla="*/ 1848 h 2312"/>
              <a:gd name="T88" fmla="*/ 420 w 2312"/>
              <a:gd name="T89" fmla="*/ 2048 h 2312"/>
              <a:gd name="T90" fmla="*/ 654 w 2312"/>
              <a:gd name="T91" fmla="*/ 2198 h 2312"/>
              <a:gd name="T92" fmla="*/ 924 w 2312"/>
              <a:gd name="T93" fmla="*/ 2288 h 2312"/>
              <a:gd name="T94" fmla="*/ 1156 w 2312"/>
              <a:gd name="T95" fmla="*/ 2312 h 2312"/>
              <a:gd name="T96" fmla="*/ 1444 w 2312"/>
              <a:gd name="T97" fmla="*/ 2276 h 2312"/>
              <a:gd name="T98" fmla="*/ 1708 w 2312"/>
              <a:gd name="T99" fmla="*/ 2172 h 2312"/>
              <a:gd name="T100" fmla="*/ 1934 w 2312"/>
              <a:gd name="T101" fmla="*/ 2012 h 2312"/>
              <a:gd name="T102" fmla="*/ 2114 w 2312"/>
              <a:gd name="T103" fmla="*/ 1802 h 2312"/>
              <a:gd name="T104" fmla="*/ 2242 w 2312"/>
              <a:gd name="T105" fmla="*/ 1554 h 2312"/>
              <a:gd name="T106" fmla="*/ 2306 w 2312"/>
              <a:gd name="T107" fmla="*/ 1274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12" h="2312">
                <a:moveTo>
                  <a:pt x="2304" y="1156"/>
                </a:moveTo>
                <a:lnTo>
                  <a:pt x="2296" y="1156"/>
                </a:lnTo>
                <a:lnTo>
                  <a:pt x="2296" y="1156"/>
                </a:lnTo>
                <a:lnTo>
                  <a:pt x="2294" y="1214"/>
                </a:lnTo>
                <a:lnTo>
                  <a:pt x="2290" y="1272"/>
                </a:lnTo>
                <a:lnTo>
                  <a:pt x="2282" y="1330"/>
                </a:lnTo>
                <a:lnTo>
                  <a:pt x="2272" y="1386"/>
                </a:lnTo>
                <a:lnTo>
                  <a:pt x="2260" y="1440"/>
                </a:lnTo>
                <a:lnTo>
                  <a:pt x="2244" y="1496"/>
                </a:lnTo>
                <a:lnTo>
                  <a:pt x="2226" y="1548"/>
                </a:lnTo>
                <a:lnTo>
                  <a:pt x="2206" y="1600"/>
                </a:lnTo>
                <a:lnTo>
                  <a:pt x="2184" y="1650"/>
                </a:lnTo>
                <a:lnTo>
                  <a:pt x="2158" y="1700"/>
                </a:lnTo>
                <a:lnTo>
                  <a:pt x="2130" y="1748"/>
                </a:lnTo>
                <a:lnTo>
                  <a:pt x="2102" y="1794"/>
                </a:lnTo>
                <a:lnTo>
                  <a:pt x="2070" y="1838"/>
                </a:lnTo>
                <a:lnTo>
                  <a:pt x="2036" y="1882"/>
                </a:lnTo>
                <a:lnTo>
                  <a:pt x="2000" y="1922"/>
                </a:lnTo>
                <a:lnTo>
                  <a:pt x="1962" y="1962"/>
                </a:lnTo>
                <a:lnTo>
                  <a:pt x="1962" y="1962"/>
                </a:lnTo>
                <a:lnTo>
                  <a:pt x="1922" y="2000"/>
                </a:lnTo>
                <a:lnTo>
                  <a:pt x="1882" y="2036"/>
                </a:lnTo>
                <a:lnTo>
                  <a:pt x="1838" y="2070"/>
                </a:lnTo>
                <a:lnTo>
                  <a:pt x="1794" y="2102"/>
                </a:lnTo>
                <a:lnTo>
                  <a:pt x="1748" y="2130"/>
                </a:lnTo>
                <a:lnTo>
                  <a:pt x="1700" y="2158"/>
                </a:lnTo>
                <a:lnTo>
                  <a:pt x="1650" y="2184"/>
                </a:lnTo>
                <a:lnTo>
                  <a:pt x="1600" y="2206"/>
                </a:lnTo>
                <a:lnTo>
                  <a:pt x="1548" y="2226"/>
                </a:lnTo>
                <a:lnTo>
                  <a:pt x="1496" y="2244"/>
                </a:lnTo>
                <a:lnTo>
                  <a:pt x="1440" y="2260"/>
                </a:lnTo>
                <a:lnTo>
                  <a:pt x="1386" y="2272"/>
                </a:lnTo>
                <a:lnTo>
                  <a:pt x="1330" y="2282"/>
                </a:lnTo>
                <a:lnTo>
                  <a:pt x="1272" y="2290"/>
                </a:lnTo>
                <a:lnTo>
                  <a:pt x="1214" y="2294"/>
                </a:lnTo>
                <a:lnTo>
                  <a:pt x="1156" y="2296"/>
                </a:lnTo>
                <a:lnTo>
                  <a:pt x="1156" y="2296"/>
                </a:lnTo>
                <a:lnTo>
                  <a:pt x="1098" y="2294"/>
                </a:lnTo>
                <a:lnTo>
                  <a:pt x="1040" y="2290"/>
                </a:lnTo>
                <a:lnTo>
                  <a:pt x="982" y="2282"/>
                </a:lnTo>
                <a:lnTo>
                  <a:pt x="926" y="2272"/>
                </a:lnTo>
                <a:lnTo>
                  <a:pt x="872" y="2260"/>
                </a:lnTo>
                <a:lnTo>
                  <a:pt x="816" y="2244"/>
                </a:lnTo>
                <a:lnTo>
                  <a:pt x="764" y="2226"/>
                </a:lnTo>
                <a:lnTo>
                  <a:pt x="712" y="2206"/>
                </a:lnTo>
                <a:lnTo>
                  <a:pt x="662" y="2184"/>
                </a:lnTo>
                <a:lnTo>
                  <a:pt x="612" y="2158"/>
                </a:lnTo>
                <a:lnTo>
                  <a:pt x="564" y="2130"/>
                </a:lnTo>
                <a:lnTo>
                  <a:pt x="518" y="2102"/>
                </a:lnTo>
                <a:lnTo>
                  <a:pt x="474" y="2070"/>
                </a:lnTo>
                <a:lnTo>
                  <a:pt x="430" y="2036"/>
                </a:lnTo>
                <a:lnTo>
                  <a:pt x="390" y="2000"/>
                </a:lnTo>
                <a:lnTo>
                  <a:pt x="350" y="1962"/>
                </a:lnTo>
                <a:lnTo>
                  <a:pt x="350" y="1962"/>
                </a:lnTo>
                <a:lnTo>
                  <a:pt x="312" y="1922"/>
                </a:lnTo>
                <a:lnTo>
                  <a:pt x="276" y="1882"/>
                </a:lnTo>
                <a:lnTo>
                  <a:pt x="242" y="1838"/>
                </a:lnTo>
                <a:lnTo>
                  <a:pt x="210" y="1794"/>
                </a:lnTo>
                <a:lnTo>
                  <a:pt x="182" y="1748"/>
                </a:lnTo>
                <a:lnTo>
                  <a:pt x="154" y="1700"/>
                </a:lnTo>
                <a:lnTo>
                  <a:pt x="128" y="1650"/>
                </a:lnTo>
                <a:lnTo>
                  <a:pt x="106" y="1600"/>
                </a:lnTo>
                <a:lnTo>
                  <a:pt x="86" y="1548"/>
                </a:lnTo>
                <a:lnTo>
                  <a:pt x="68" y="1496"/>
                </a:lnTo>
                <a:lnTo>
                  <a:pt x="52" y="1440"/>
                </a:lnTo>
                <a:lnTo>
                  <a:pt x="40" y="1386"/>
                </a:lnTo>
                <a:lnTo>
                  <a:pt x="30" y="1330"/>
                </a:lnTo>
                <a:lnTo>
                  <a:pt x="22" y="1272"/>
                </a:lnTo>
                <a:lnTo>
                  <a:pt x="18" y="1214"/>
                </a:lnTo>
                <a:lnTo>
                  <a:pt x="16" y="1156"/>
                </a:lnTo>
                <a:lnTo>
                  <a:pt x="16" y="1156"/>
                </a:lnTo>
                <a:lnTo>
                  <a:pt x="18" y="1098"/>
                </a:lnTo>
                <a:lnTo>
                  <a:pt x="22" y="1040"/>
                </a:lnTo>
                <a:lnTo>
                  <a:pt x="30" y="982"/>
                </a:lnTo>
                <a:lnTo>
                  <a:pt x="40" y="926"/>
                </a:lnTo>
                <a:lnTo>
                  <a:pt x="52" y="872"/>
                </a:lnTo>
                <a:lnTo>
                  <a:pt x="68" y="816"/>
                </a:lnTo>
                <a:lnTo>
                  <a:pt x="86" y="764"/>
                </a:lnTo>
                <a:lnTo>
                  <a:pt x="106" y="712"/>
                </a:lnTo>
                <a:lnTo>
                  <a:pt x="128" y="662"/>
                </a:lnTo>
                <a:lnTo>
                  <a:pt x="154" y="612"/>
                </a:lnTo>
                <a:lnTo>
                  <a:pt x="182" y="564"/>
                </a:lnTo>
                <a:lnTo>
                  <a:pt x="210" y="518"/>
                </a:lnTo>
                <a:lnTo>
                  <a:pt x="242" y="474"/>
                </a:lnTo>
                <a:lnTo>
                  <a:pt x="276" y="430"/>
                </a:lnTo>
                <a:lnTo>
                  <a:pt x="312" y="390"/>
                </a:lnTo>
                <a:lnTo>
                  <a:pt x="350" y="350"/>
                </a:lnTo>
                <a:lnTo>
                  <a:pt x="350" y="350"/>
                </a:lnTo>
                <a:lnTo>
                  <a:pt x="390" y="312"/>
                </a:lnTo>
                <a:lnTo>
                  <a:pt x="430" y="276"/>
                </a:lnTo>
                <a:lnTo>
                  <a:pt x="474" y="242"/>
                </a:lnTo>
                <a:lnTo>
                  <a:pt x="518" y="210"/>
                </a:lnTo>
                <a:lnTo>
                  <a:pt x="564" y="182"/>
                </a:lnTo>
                <a:lnTo>
                  <a:pt x="612" y="154"/>
                </a:lnTo>
                <a:lnTo>
                  <a:pt x="662" y="128"/>
                </a:lnTo>
                <a:lnTo>
                  <a:pt x="712" y="106"/>
                </a:lnTo>
                <a:lnTo>
                  <a:pt x="764" y="86"/>
                </a:lnTo>
                <a:lnTo>
                  <a:pt x="816" y="68"/>
                </a:lnTo>
                <a:lnTo>
                  <a:pt x="872" y="52"/>
                </a:lnTo>
                <a:lnTo>
                  <a:pt x="926" y="40"/>
                </a:lnTo>
                <a:lnTo>
                  <a:pt x="982" y="30"/>
                </a:lnTo>
                <a:lnTo>
                  <a:pt x="1040" y="22"/>
                </a:lnTo>
                <a:lnTo>
                  <a:pt x="1098" y="18"/>
                </a:lnTo>
                <a:lnTo>
                  <a:pt x="1156" y="16"/>
                </a:lnTo>
                <a:lnTo>
                  <a:pt x="1156" y="16"/>
                </a:lnTo>
                <a:lnTo>
                  <a:pt x="1214" y="18"/>
                </a:lnTo>
                <a:lnTo>
                  <a:pt x="1272" y="22"/>
                </a:lnTo>
                <a:lnTo>
                  <a:pt x="1330" y="30"/>
                </a:lnTo>
                <a:lnTo>
                  <a:pt x="1386" y="40"/>
                </a:lnTo>
                <a:lnTo>
                  <a:pt x="1440" y="52"/>
                </a:lnTo>
                <a:lnTo>
                  <a:pt x="1496" y="68"/>
                </a:lnTo>
                <a:lnTo>
                  <a:pt x="1548" y="86"/>
                </a:lnTo>
                <a:lnTo>
                  <a:pt x="1600" y="106"/>
                </a:lnTo>
                <a:lnTo>
                  <a:pt x="1650" y="128"/>
                </a:lnTo>
                <a:lnTo>
                  <a:pt x="1700" y="154"/>
                </a:lnTo>
                <a:lnTo>
                  <a:pt x="1748" y="182"/>
                </a:lnTo>
                <a:lnTo>
                  <a:pt x="1794" y="210"/>
                </a:lnTo>
                <a:lnTo>
                  <a:pt x="1838" y="242"/>
                </a:lnTo>
                <a:lnTo>
                  <a:pt x="1882" y="276"/>
                </a:lnTo>
                <a:lnTo>
                  <a:pt x="1922" y="312"/>
                </a:lnTo>
                <a:lnTo>
                  <a:pt x="1962" y="350"/>
                </a:lnTo>
                <a:lnTo>
                  <a:pt x="1962" y="350"/>
                </a:lnTo>
                <a:lnTo>
                  <a:pt x="2000" y="390"/>
                </a:lnTo>
                <a:lnTo>
                  <a:pt x="2036" y="430"/>
                </a:lnTo>
                <a:lnTo>
                  <a:pt x="2070" y="474"/>
                </a:lnTo>
                <a:lnTo>
                  <a:pt x="2102" y="518"/>
                </a:lnTo>
                <a:lnTo>
                  <a:pt x="2130" y="564"/>
                </a:lnTo>
                <a:lnTo>
                  <a:pt x="2158" y="612"/>
                </a:lnTo>
                <a:lnTo>
                  <a:pt x="2184" y="662"/>
                </a:lnTo>
                <a:lnTo>
                  <a:pt x="2206" y="712"/>
                </a:lnTo>
                <a:lnTo>
                  <a:pt x="2226" y="764"/>
                </a:lnTo>
                <a:lnTo>
                  <a:pt x="2244" y="816"/>
                </a:lnTo>
                <a:lnTo>
                  <a:pt x="2260" y="872"/>
                </a:lnTo>
                <a:lnTo>
                  <a:pt x="2272" y="926"/>
                </a:lnTo>
                <a:lnTo>
                  <a:pt x="2282" y="982"/>
                </a:lnTo>
                <a:lnTo>
                  <a:pt x="2290" y="1040"/>
                </a:lnTo>
                <a:lnTo>
                  <a:pt x="2294" y="1098"/>
                </a:lnTo>
                <a:lnTo>
                  <a:pt x="2296" y="1156"/>
                </a:lnTo>
                <a:lnTo>
                  <a:pt x="2304" y="1156"/>
                </a:lnTo>
                <a:lnTo>
                  <a:pt x="2312" y="1156"/>
                </a:lnTo>
                <a:lnTo>
                  <a:pt x="2312" y="1156"/>
                </a:lnTo>
                <a:lnTo>
                  <a:pt x="2310" y="1096"/>
                </a:lnTo>
                <a:lnTo>
                  <a:pt x="2306" y="1038"/>
                </a:lnTo>
                <a:lnTo>
                  <a:pt x="2298" y="980"/>
                </a:lnTo>
                <a:lnTo>
                  <a:pt x="2288" y="924"/>
                </a:lnTo>
                <a:lnTo>
                  <a:pt x="2276" y="868"/>
                </a:lnTo>
                <a:lnTo>
                  <a:pt x="2260" y="812"/>
                </a:lnTo>
                <a:lnTo>
                  <a:pt x="2242" y="758"/>
                </a:lnTo>
                <a:lnTo>
                  <a:pt x="2222" y="706"/>
                </a:lnTo>
                <a:lnTo>
                  <a:pt x="2198" y="654"/>
                </a:lnTo>
                <a:lnTo>
                  <a:pt x="2172" y="604"/>
                </a:lnTo>
                <a:lnTo>
                  <a:pt x="2144" y="556"/>
                </a:lnTo>
                <a:lnTo>
                  <a:pt x="2114" y="510"/>
                </a:lnTo>
                <a:lnTo>
                  <a:pt x="2082" y="464"/>
                </a:lnTo>
                <a:lnTo>
                  <a:pt x="2048" y="420"/>
                </a:lnTo>
                <a:lnTo>
                  <a:pt x="2012" y="378"/>
                </a:lnTo>
                <a:lnTo>
                  <a:pt x="1974" y="338"/>
                </a:lnTo>
                <a:lnTo>
                  <a:pt x="1934" y="300"/>
                </a:lnTo>
                <a:lnTo>
                  <a:pt x="1892" y="264"/>
                </a:lnTo>
                <a:lnTo>
                  <a:pt x="1848" y="230"/>
                </a:lnTo>
                <a:lnTo>
                  <a:pt x="1802" y="198"/>
                </a:lnTo>
                <a:lnTo>
                  <a:pt x="1756" y="168"/>
                </a:lnTo>
                <a:lnTo>
                  <a:pt x="1708" y="140"/>
                </a:lnTo>
                <a:lnTo>
                  <a:pt x="1658" y="114"/>
                </a:lnTo>
                <a:lnTo>
                  <a:pt x="1606" y="90"/>
                </a:lnTo>
                <a:lnTo>
                  <a:pt x="1554" y="70"/>
                </a:lnTo>
                <a:lnTo>
                  <a:pt x="1500" y="52"/>
                </a:lnTo>
                <a:lnTo>
                  <a:pt x="1444" y="36"/>
                </a:lnTo>
                <a:lnTo>
                  <a:pt x="1388" y="24"/>
                </a:lnTo>
                <a:lnTo>
                  <a:pt x="1332" y="14"/>
                </a:lnTo>
                <a:lnTo>
                  <a:pt x="1274" y="6"/>
                </a:lnTo>
                <a:lnTo>
                  <a:pt x="1216" y="2"/>
                </a:lnTo>
                <a:lnTo>
                  <a:pt x="1156" y="0"/>
                </a:lnTo>
                <a:lnTo>
                  <a:pt x="1156" y="0"/>
                </a:lnTo>
                <a:lnTo>
                  <a:pt x="1096" y="2"/>
                </a:lnTo>
                <a:lnTo>
                  <a:pt x="1038" y="6"/>
                </a:lnTo>
                <a:lnTo>
                  <a:pt x="980" y="14"/>
                </a:lnTo>
                <a:lnTo>
                  <a:pt x="924" y="24"/>
                </a:lnTo>
                <a:lnTo>
                  <a:pt x="868" y="36"/>
                </a:lnTo>
                <a:lnTo>
                  <a:pt x="812" y="52"/>
                </a:lnTo>
                <a:lnTo>
                  <a:pt x="758" y="70"/>
                </a:lnTo>
                <a:lnTo>
                  <a:pt x="706" y="90"/>
                </a:lnTo>
                <a:lnTo>
                  <a:pt x="654" y="114"/>
                </a:lnTo>
                <a:lnTo>
                  <a:pt x="604" y="140"/>
                </a:lnTo>
                <a:lnTo>
                  <a:pt x="556" y="168"/>
                </a:lnTo>
                <a:lnTo>
                  <a:pt x="510" y="198"/>
                </a:lnTo>
                <a:lnTo>
                  <a:pt x="464" y="230"/>
                </a:lnTo>
                <a:lnTo>
                  <a:pt x="420" y="264"/>
                </a:lnTo>
                <a:lnTo>
                  <a:pt x="378" y="300"/>
                </a:lnTo>
                <a:lnTo>
                  <a:pt x="338" y="338"/>
                </a:lnTo>
                <a:lnTo>
                  <a:pt x="300" y="378"/>
                </a:lnTo>
                <a:lnTo>
                  <a:pt x="264" y="420"/>
                </a:lnTo>
                <a:lnTo>
                  <a:pt x="230" y="464"/>
                </a:lnTo>
                <a:lnTo>
                  <a:pt x="198" y="510"/>
                </a:lnTo>
                <a:lnTo>
                  <a:pt x="168" y="556"/>
                </a:lnTo>
                <a:lnTo>
                  <a:pt x="140" y="604"/>
                </a:lnTo>
                <a:lnTo>
                  <a:pt x="114" y="654"/>
                </a:lnTo>
                <a:lnTo>
                  <a:pt x="90" y="706"/>
                </a:lnTo>
                <a:lnTo>
                  <a:pt x="70" y="758"/>
                </a:lnTo>
                <a:lnTo>
                  <a:pt x="52" y="812"/>
                </a:lnTo>
                <a:lnTo>
                  <a:pt x="36" y="868"/>
                </a:lnTo>
                <a:lnTo>
                  <a:pt x="24" y="924"/>
                </a:lnTo>
                <a:lnTo>
                  <a:pt x="14" y="980"/>
                </a:lnTo>
                <a:lnTo>
                  <a:pt x="6" y="1038"/>
                </a:lnTo>
                <a:lnTo>
                  <a:pt x="2" y="1096"/>
                </a:lnTo>
                <a:lnTo>
                  <a:pt x="0" y="1156"/>
                </a:lnTo>
                <a:lnTo>
                  <a:pt x="0" y="1156"/>
                </a:lnTo>
                <a:lnTo>
                  <a:pt x="2" y="1216"/>
                </a:lnTo>
                <a:lnTo>
                  <a:pt x="6" y="1274"/>
                </a:lnTo>
                <a:lnTo>
                  <a:pt x="14" y="1332"/>
                </a:lnTo>
                <a:lnTo>
                  <a:pt x="24" y="1388"/>
                </a:lnTo>
                <a:lnTo>
                  <a:pt x="36" y="1444"/>
                </a:lnTo>
                <a:lnTo>
                  <a:pt x="52" y="1500"/>
                </a:lnTo>
                <a:lnTo>
                  <a:pt x="70" y="1554"/>
                </a:lnTo>
                <a:lnTo>
                  <a:pt x="90" y="1606"/>
                </a:lnTo>
                <a:lnTo>
                  <a:pt x="114" y="1658"/>
                </a:lnTo>
                <a:lnTo>
                  <a:pt x="140" y="1708"/>
                </a:lnTo>
                <a:lnTo>
                  <a:pt x="168" y="1756"/>
                </a:lnTo>
                <a:lnTo>
                  <a:pt x="198" y="1802"/>
                </a:lnTo>
                <a:lnTo>
                  <a:pt x="230" y="1848"/>
                </a:lnTo>
                <a:lnTo>
                  <a:pt x="264" y="1892"/>
                </a:lnTo>
                <a:lnTo>
                  <a:pt x="300" y="1934"/>
                </a:lnTo>
                <a:lnTo>
                  <a:pt x="338" y="1974"/>
                </a:lnTo>
                <a:lnTo>
                  <a:pt x="378" y="2012"/>
                </a:lnTo>
                <a:lnTo>
                  <a:pt x="420" y="2048"/>
                </a:lnTo>
                <a:lnTo>
                  <a:pt x="464" y="2082"/>
                </a:lnTo>
                <a:lnTo>
                  <a:pt x="510" y="2114"/>
                </a:lnTo>
                <a:lnTo>
                  <a:pt x="556" y="2144"/>
                </a:lnTo>
                <a:lnTo>
                  <a:pt x="604" y="2172"/>
                </a:lnTo>
                <a:lnTo>
                  <a:pt x="654" y="2198"/>
                </a:lnTo>
                <a:lnTo>
                  <a:pt x="706" y="2222"/>
                </a:lnTo>
                <a:lnTo>
                  <a:pt x="758" y="2242"/>
                </a:lnTo>
                <a:lnTo>
                  <a:pt x="812" y="2260"/>
                </a:lnTo>
                <a:lnTo>
                  <a:pt x="868" y="2276"/>
                </a:lnTo>
                <a:lnTo>
                  <a:pt x="924" y="2288"/>
                </a:lnTo>
                <a:lnTo>
                  <a:pt x="980" y="2298"/>
                </a:lnTo>
                <a:lnTo>
                  <a:pt x="1038" y="2306"/>
                </a:lnTo>
                <a:lnTo>
                  <a:pt x="1096" y="2310"/>
                </a:lnTo>
                <a:lnTo>
                  <a:pt x="1156" y="2312"/>
                </a:lnTo>
                <a:lnTo>
                  <a:pt x="1156" y="2312"/>
                </a:lnTo>
                <a:lnTo>
                  <a:pt x="1216" y="2310"/>
                </a:lnTo>
                <a:lnTo>
                  <a:pt x="1274" y="2306"/>
                </a:lnTo>
                <a:lnTo>
                  <a:pt x="1332" y="2298"/>
                </a:lnTo>
                <a:lnTo>
                  <a:pt x="1388" y="2288"/>
                </a:lnTo>
                <a:lnTo>
                  <a:pt x="1444" y="2276"/>
                </a:lnTo>
                <a:lnTo>
                  <a:pt x="1500" y="2260"/>
                </a:lnTo>
                <a:lnTo>
                  <a:pt x="1554" y="2242"/>
                </a:lnTo>
                <a:lnTo>
                  <a:pt x="1606" y="2222"/>
                </a:lnTo>
                <a:lnTo>
                  <a:pt x="1658" y="2198"/>
                </a:lnTo>
                <a:lnTo>
                  <a:pt x="1708" y="2172"/>
                </a:lnTo>
                <a:lnTo>
                  <a:pt x="1756" y="2144"/>
                </a:lnTo>
                <a:lnTo>
                  <a:pt x="1802" y="2114"/>
                </a:lnTo>
                <a:lnTo>
                  <a:pt x="1848" y="2082"/>
                </a:lnTo>
                <a:lnTo>
                  <a:pt x="1892" y="2048"/>
                </a:lnTo>
                <a:lnTo>
                  <a:pt x="1934" y="2012"/>
                </a:lnTo>
                <a:lnTo>
                  <a:pt x="1974" y="1974"/>
                </a:lnTo>
                <a:lnTo>
                  <a:pt x="2012" y="1934"/>
                </a:lnTo>
                <a:lnTo>
                  <a:pt x="2048" y="1892"/>
                </a:lnTo>
                <a:lnTo>
                  <a:pt x="2082" y="1848"/>
                </a:lnTo>
                <a:lnTo>
                  <a:pt x="2114" y="1802"/>
                </a:lnTo>
                <a:lnTo>
                  <a:pt x="2144" y="1756"/>
                </a:lnTo>
                <a:lnTo>
                  <a:pt x="2172" y="1708"/>
                </a:lnTo>
                <a:lnTo>
                  <a:pt x="2198" y="1658"/>
                </a:lnTo>
                <a:lnTo>
                  <a:pt x="2222" y="1606"/>
                </a:lnTo>
                <a:lnTo>
                  <a:pt x="2242" y="1554"/>
                </a:lnTo>
                <a:lnTo>
                  <a:pt x="2260" y="1500"/>
                </a:lnTo>
                <a:lnTo>
                  <a:pt x="2276" y="1444"/>
                </a:lnTo>
                <a:lnTo>
                  <a:pt x="2288" y="1388"/>
                </a:lnTo>
                <a:lnTo>
                  <a:pt x="2298" y="1332"/>
                </a:lnTo>
                <a:lnTo>
                  <a:pt x="2306" y="1274"/>
                </a:lnTo>
                <a:lnTo>
                  <a:pt x="2310" y="1216"/>
                </a:lnTo>
                <a:lnTo>
                  <a:pt x="2312" y="1156"/>
                </a:lnTo>
                <a:lnTo>
                  <a:pt x="2304" y="1156"/>
                </a:lnTo>
                <a:close/>
              </a:path>
            </a:pathLst>
          </a:custGeom>
          <a:solidFill>
            <a:schemeClr val="accent3"/>
          </a:solidFill>
          <a:ln>
            <a:noFill/>
          </a:ln>
          <a:extLst>
            <a:ext uri="{91240B29-F687-4F45-9708-019B960494DF}">
              <a14:hiddenLine xmlns:a14="http://schemas.microsoft.com/office/drawing/2010/main" w="9525">
                <a:solidFill>
                  <a:schemeClr val="accent4"/>
                </a:solidFill>
                <a:round/>
              </a14:hiddenLine>
            </a:ext>
          </a:extLst>
        </p:spPr>
        <p:txBody>
          <a:bodyPr vert="horz" wrap="square" lIns="91440" tIns="45720" rIns="91440" bIns="45720" numCol="1" anchor="t" anchorCtr="0" compatLnSpc="1"/>
          <a:lstStyle/>
          <a:p>
            <a:endParaRPr lang="zh-CN" altLang="en-US"/>
          </a:p>
        </p:txBody>
      </p:sp>
      <p:sp>
        <p:nvSpPr>
          <p:cNvPr id="8" name="Freeform 12"/>
          <p:cNvSpPr/>
          <p:nvPr>
            <p:custDataLst>
              <p:tags r:id="rId6"/>
            </p:custDataLst>
          </p:nvPr>
        </p:nvSpPr>
        <p:spPr bwMode="auto">
          <a:xfrm>
            <a:off x="4919958" y="3228413"/>
            <a:ext cx="1796381" cy="1796381"/>
          </a:xfrm>
          <a:custGeom>
            <a:avLst/>
            <a:gdLst>
              <a:gd name="T0" fmla="*/ 1892 w 1912"/>
              <a:gd name="T1" fmla="*/ 1052 h 1912"/>
              <a:gd name="T2" fmla="*/ 1838 w 1912"/>
              <a:gd name="T3" fmla="*/ 1280 h 1912"/>
              <a:gd name="T4" fmla="*/ 1736 w 1912"/>
              <a:gd name="T5" fmla="*/ 1482 h 1912"/>
              <a:gd name="T6" fmla="*/ 1620 w 1912"/>
              <a:gd name="T7" fmla="*/ 1620 h 1912"/>
              <a:gd name="T8" fmla="*/ 1444 w 1912"/>
              <a:gd name="T9" fmla="*/ 1760 h 1912"/>
              <a:gd name="T10" fmla="*/ 1236 w 1912"/>
              <a:gd name="T11" fmla="*/ 1854 h 1912"/>
              <a:gd name="T12" fmla="*/ 1004 w 1912"/>
              <a:gd name="T13" fmla="*/ 1894 h 1912"/>
              <a:gd name="T14" fmla="*/ 812 w 1912"/>
              <a:gd name="T15" fmla="*/ 1886 h 1912"/>
              <a:gd name="T16" fmla="*/ 590 w 1912"/>
              <a:gd name="T17" fmla="*/ 1822 h 1912"/>
              <a:gd name="T18" fmla="*/ 394 w 1912"/>
              <a:gd name="T19" fmla="*/ 1710 h 1912"/>
              <a:gd name="T20" fmla="*/ 260 w 1912"/>
              <a:gd name="T21" fmla="*/ 1588 h 1912"/>
              <a:gd name="T22" fmla="*/ 130 w 1912"/>
              <a:gd name="T23" fmla="*/ 1404 h 1912"/>
              <a:gd name="T24" fmla="*/ 46 w 1912"/>
              <a:gd name="T25" fmla="*/ 1190 h 1912"/>
              <a:gd name="T26" fmla="*/ 16 w 1912"/>
              <a:gd name="T27" fmla="*/ 956 h 1912"/>
              <a:gd name="T28" fmla="*/ 36 w 1912"/>
              <a:gd name="T29" fmla="*/ 766 h 1912"/>
              <a:gd name="T30" fmla="*/ 108 w 1912"/>
              <a:gd name="T31" fmla="*/ 548 h 1912"/>
              <a:gd name="T32" fmla="*/ 230 w 1912"/>
              <a:gd name="T33" fmla="*/ 358 h 1912"/>
              <a:gd name="T34" fmla="*/ 358 w 1912"/>
              <a:gd name="T35" fmla="*/ 230 h 1912"/>
              <a:gd name="T36" fmla="*/ 548 w 1912"/>
              <a:gd name="T37" fmla="*/ 108 h 1912"/>
              <a:gd name="T38" fmla="*/ 766 w 1912"/>
              <a:gd name="T39" fmla="*/ 36 h 1912"/>
              <a:gd name="T40" fmla="*/ 956 w 1912"/>
              <a:gd name="T41" fmla="*/ 16 h 1912"/>
              <a:gd name="T42" fmla="*/ 1190 w 1912"/>
              <a:gd name="T43" fmla="*/ 46 h 1912"/>
              <a:gd name="T44" fmla="*/ 1404 w 1912"/>
              <a:gd name="T45" fmla="*/ 130 h 1912"/>
              <a:gd name="T46" fmla="*/ 1588 w 1912"/>
              <a:gd name="T47" fmla="*/ 260 h 1912"/>
              <a:gd name="T48" fmla="*/ 1710 w 1912"/>
              <a:gd name="T49" fmla="*/ 394 h 1912"/>
              <a:gd name="T50" fmla="*/ 1822 w 1912"/>
              <a:gd name="T51" fmla="*/ 590 h 1912"/>
              <a:gd name="T52" fmla="*/ 1886 w 1912"/>
              <a:gd name="T53" fmla="*/ 812 h 1912"/>
              <a:gd name="T54" fmla="*/ 1912 w 1912"/>
              <a:gd name="T55" fmla="*/ 956 h 1912"/>
              <a:gd name="T56" fmla="*/ 1892 w 1912"/>
              <a:gd name="T57" fmla="*/ 764 h 1912"/>
              <a:gd name="T58" fmla="*/ 1818 w 1912"/>
              <a:gd name="T59" fmla="*/ 542 h 1912"/>
              <a:gd name="T60" fmla="*/ 1694 w 1912"/>
              <a:gd name="T61" fmla="*/ 348 h 1912"/>
              <a:gd name="T62" fmla="*/ 1528 w 1912"/>
              <a:gd name="T63" fmla="*/ 190 h 1912"/>
              <a:gd name="T64" fmla="*/ 1328 w 1912"/>
              <a:gd name="T65" fmla="*/ 76 h 1912"/>
              <a:gd name="T66" fmla="*/ 1102 w 1912"/>
              <a:gd name="T67" fmla="*/ 12 h 1912"/>
              <a:gd name="T68" fmla="*/ 906 w 1912"/>
              <a:gd name="T69" fmla="*/ 2 h 1912"/>
              <a:gd name="T70" fmla="*/ 672 w 1912"/>
              <a:gd name="T71" fmla="*/ 42 h 1912"/>
              <a:gd name="T72" fmla="*/ 460 w 1912"/>
              <a:gd name="T73" fmla="*/ 138 h 1912"/>
              <a:gd name="T74" fmla="*/ 280 w 1912"/>
              <a:gd name="T75" fmla="*/ 280 h 1912"/>
              <a:gd name="T76" fmla="*/ 138 w 1912"/>
              <a:gd name="T77" fmla="*/ 460 h 1912"/>
              <a:gd name="T78" fmla="*/ 42 w 1912"/>
              <a:gd name="T79" fmla="*/ 672 h 1912"/>
              <a:gd name="T80" fmla="*/ 2 w 1912"/>
              <a:gd name="T81" fmla="*/ 906 h 1912"/>
              <a:gd name="T82" fmla="*/ 12 w 1912"/>
              <a:gd name="T83" fmla="*/ 1102 h 1912"/>
              <a:gd name="T84" fmla="*/ 76 w 1912"/>
              <a:gd name="T85" fmla="*/ 1328 h 1912"/>
              <a:gd name="T86" fmla="*/ 190 w 1912"/>
              <a:gd name="T87" fmla="*/ 1528 h 1912"/>
              <a:gd name="T88" fmla="*/ 348 w 1912"/>
              <a:gd name="T89" fmla="*/ 1694 h 1912"/>
              <a:gd name="T90" fmla="*/ 542 w 1912"/>
              <a:gd name="T91" fmla="*/ 1818 h 1912"/>
              <a:gd name="T92" fmla="*/ 764 w 1912"/>
              <a:gd name="T93" fmla="*/ 1892 h 1912"/>
              <a:gd name="T94" fmla="*/ 956 w 1912"/>
              <a:gd name="T95" fmla="*/ 1912 h 1912"/>
              <a:gd name="T96" fmla="*/ 1194 w 1912"/>
              <a:gd name="T97" fmla="*/ 1882 h 1912"/>
              <a:gd name="T98" fmla="*/ 1412 w 1912"/>
              <a:gd name="T99" fmla="*/ 1796 h 1912"/>
              <a:gd name="T100" fmla="*/ 1598 w 1912"/>
              <a:gd name="T101" fmla="*/ 1664 h 1912"/>
              <a:gd name="T102" fmla="*/ 1748 w 1912"/>
              <a:gd name="T103" fmla="*/ 1490 h 1912"/>
              <a:gd name="T104" fmla="*/ 1854 w 1912"/>
              <a:gd name="T105" fmla="*/ 1284 h 1912"/>
              <a:gd name="T106" fmla="*/ 1908 w 1912"/>
              <a:gd name="T107" fmla="*/ 1054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2" h="1912">
                <a:moveTo>
                  <a:pt x="1904" y="956"/>
                </a:moveTo>
                <a:lnTo>
                  <a:pt x="1896" y="956"/>
                </a:lnTo>
                <a:lnTo>
                  <a:pt x="1896" y="956"/>
                </a:lnTo>
                <a:lnTo>
                  <a:pt x="1894" y="1004"/>
                </a:lnTo>
                <a:lnTo>
                  <a:pt x="1892" y="1052"/>
                </a:lnTo>
                <a:lnTo>
                  <a:pt x="1886" y="1100"/>
                </a:lnTo>
                <a:lnTo>
                  <a:pt x="1876" y="1146"/>
                </a:lnTo>
                <a:lnTo>
                  <a:pt x="1866" y="1190"/>
                </a:lnTo>
                <a:lnTo>
                  <a:pt x="1854" y="1236"/>
                </a:lnTo>
                <a:lnTo>
                  <a:pt x="1838" y="1280"/>
                </a:lnTo>
                <a:lnTo>
                  <a:pt x="1822" y="1322"/>
                </a:lnTo>
                <a:lnTo>
                  <a:pt x="1804" y="1364"/>
                </a:lnTo>
                <a:lnTo>
                  <a:pt x="1782" y="1404"/>
                </a:lnTo>
                <a:lnTo>
                  <a:pt x="1760" y="1444"/>
                </a:lnTo>
                <a:lnTo>
                  <a:pt x="1736" y="1482"/>
                </a:lnTo>
                <a:lnTo>
                  <a:pt x="1710" y="1518"/>
                </a:lnTo>
                <a:lnTo>
                  <a:pt x="1682" y="1554"/>
                </a:lnTo>
                <a:lnTo>
                  <a:pt x="1652" y="1588"/>
                </a:lnTo>
                <a:lnTo>
                  <a:pt x="1620" y="1620"/>
                </a:lnTo>
                <a:lnTo>
                  <a:pt x="1620" y="1620"/>
                </a:lnTo>
                <a:lnTo>
                  <a:pt x="1588" y="1652"/>
                </a:lnTo>
                <a:lnTo>
                  <a:pt x="1554" y="1682"/>
                </a:lnTo>
                <a:lnTo>
                  <a:pt x="1518" y="1710"/>
                </a:lnTo>
                <a:lnTo>
                  <a:pt x="1482" y="1736"/>
                </a:lnTo>
                <a:lnTo>
                  <a:pt x="1444" y="1760"/>
                </a:lnTo>
                <a:lnTo>
                  <a:pt x="1404" y="1782"/>
                </a:lnTo>
                <a:lnTo>
                  <a:pt x="1364" y="1804"/>
                </a:lnTo>
                <a:lnTo>
                  <a:pt x="1322" y="1822"/>
                </a:lnTo>
                <a:lnTo>
                  <a:pt x="1280" y="1838"/>
                </a:lnTo>
                <a:lnTo>
                  <a:pt x="1236" y="1854"/>
                </a:lnTo>
                <a:lnTo>
                  <a:pt x="1190" y="1866"/>
                </a:lnTo>
                <a:lnTo>
                  <a:pt x="1146" y="1876"/>
                </a:lnTo>
                <a:lnTo>
                  <a:pt x="1100" y="1886"/>
                </a:lnTo>
                <a:lnTo>
                  <a:pt x="1052" y="1892"/>
                </a:lnTo>
                <a:lnTo>
                  <a:pt x="1004" y="1894"/>
                </a:lnTo>
                <a:lnTo>
                  <a:pt x="956" y="1896"/>
                </a:lnTo>
                <a:lnTo>
                  <a:pt x="956" y="1896"/>
                </a:lnTo>
                <a:lnTo>
                  <a:pt x="908" y="1894"/>
                </a:lnTo>
                <a:lnTo>
                  <a:pt x="860" y="1892"/>
                </a:lnTo>
                <a:lnTo>
                  <a:pt x="812" y="1886"/>
                </a:lnTo>
                <a:lnTo>
                  <a:pt x="766" y="1876"/>
                </a:lnTo>
                <a:lnTo>
                  <a:pt x="722" y="1866"/>
                </a:lnTo>
                <a:lnTo>
                  <a:pt x="676" y="1854"/>
                </a:lnTo>
                <a:lnTo>
                  <a:pt x="632" y="1838"/>
                </a:lnTo>
                <a:lnTo>
                  <a:pt x="590" y="1822"/>
                </a:lnTo>
                <a:lnTo>
                  <a:pt x="548" y="1804"/>
                </a:lnTo>
                <a:lnTo>
                  <a:pt x="508" y="1782"/>
                </a:lnTo>
                <a:lnTo>
                  <a:pt x="468" y="1760"/>
                </a:lnTo>
                <a:lnTo>
                  <a:pt x="430" y="1736"/>
                </a:lnTo>
                <a:lnTo>
                  <a:pt x="394" y="1710"/>
                </a:lnTo>
                <a:lnTo>
                  <a:pt x="358" y="1682"/>
                </a:lnTo>
                <a:lnTo>
                  <a:pt x="324" y="1652"/>
                </a:lnTo>
                <a:lnTo>
                  <a:pt x="292" y="1620"/>
                </a:lnTo>
                <a:lnTo>
                  <a:pt x="292" y="1620"/>
                </a:lnTo>
                <a:lnTo>
                  <a:pt x="260" y="1588"/>
                </a:lnTo>
                <a:lnTo>
                  <a:pt x="230" y="1554"/>
                </a:lnTo>
                <a:lnTo>
                  <a:pt x="202" y="1518"/>
                </a:lnTo>
                <a:lnTo>
                  <a:pt x="176" y="1482"/>
                </a:lnTo>
                <a:lnTo>
                  <a:pt x="152" y="1444"/>
                </a:lnTo>
                <a:lnTo>
                  <a:pt x="130" y="1404"/>
                </a:lnTo>
                <a:lnTo>
                  <a:pt x="108" y="1364"/>
                </a:lnTo>
                <a:lnTo>
                  <a:pt x="90" y="1322"/>
                </a:lnTo>
                <a:lnTo>
                  <a:pt x="74" y="1280"/>
                </a:lnTo>
                <a:lnTo>
                  <a:pt x="58" y="1236"/>
                </a:lnTo>
                <a:lnTo>
                  <a:pt x="46" y="1190"/>
                </a:lnTo>
                <a:lnTo>
                  <a:pt x="36" y="1146"/>
                </a:lnTo>
                <a:lnTo>
                  <a:pt x="26" y="1100"/>
                </a:lnTo>
                <a:lnTo>
                  <a:pt x="20" y="1052"/>
                </a:lnTo>
                <a:lnTo>
                  <a:pt x="18" y="1004"/>
                </a:lnTo>
                <a:lnTo>
                  <a:pt x="16" y="956"/>
                </a:lnTo>
                <a:lnTo>
                  <a:pt x="16" y="956"/>
                </a:lnTo>
                <a:lnTo>
                  <a:pt x="18" y="908"/>
                </a:lnTo>
                <a:lnTo>
                  <a:pt x="20" y="860"/>
                </a:lnTo>
                <a:lnTo>
                  <a:pt x="26" y="812"/>
                </a:lnTo>
                <a:lnTo>
                  <a:pt x="36" y="766"/>
                </a:lnTo>
                <a:lnTo>
                  <a:pt x="46" y="722"/>
                </a:lnTo>
                <a:lnTo>
                  <a:pt x="58" y="676"/>
                </a:lnTo>
                <a:lnTo>
                  <a:pt x="74" y="632"/>
                </a:lnTo>
                <a:lnTo>
                  <a:pt x="90" y="590"/>
                </a:lnTo>
                <a:lnTo>
                  <a:pt x="108" y="548"/>
                </a:lnTo>
                <a:lnTo>
                  <a:pt x="130" y="508"/>
                </a:lnTo>
                <a:lnTo>
                  <a:pt x="152" y="468"/>
                </a:lnTo>
                <a:lnTo>
                  <a:pt x="176" y="430"/>
                </a:lnTo>
                <a:lnTo>
                  <a:pt x="202" y="394"/>
                </a:lnTo>
                <a:lnTo>
                  <a:pt x="230" y="358"/>
                </a:lnTo>
                <a:lnTo>
                  <a:pt x="260" y="324"/>
                </a:lnTo>
                <a:lnTo>
                  <a:pt x="292" y="292"/>
                </a:lnTo>
                <a:lnTo>
                  <a:pt x="292" y="292"/>
                </a:lnTo>
                <a:lnTo>
                  <a:pt x="324" y="260"/>
                </a:lnTo>
                <a:lnTo>
                  <a:pt x="358" y="230"/>
                </a:lnTo>
                <a:lnTo>
                  <a:pt x="394" y="202"/>
                </a:lnTo>
                <a:lnTo>
                  <a:pt x="430" y="176"/>
                </a:lnTo>
                <a:lnTo>
                  <a:pt x="468" y="152"/>
                </a:lnTo>
                <a:lnTo>
                  <a:pt x="508" y="130"/>
                </a:lnTo>
                <a:lnTo>
                  <a:pt x="548" y="108"/>
                </a:lnTo>
                <a:lnTo>
                  <a:pt x="590" y="90"/>
                </a:lnTo>
                <a:lnTo>
                  <a:pt x="632" y="74"/>
                </a:lnTo>
                <a:lnTo>
                  <a:pt x="676" y="58"/>
                </a:lnTo>
                <a:lnTo>
                  <a:pt x="722" y="46"/>
                </a:lnTo>
                <a:lnTo>
                  <a:pt x="766" y="36"/>
                </a:lnTo>
                <a:lnTo>
                  <a:pt x="812" y="26"/>
                </a:lnTo>
                <a:lnTo>
                  <a:pt x="860" y="20"/>
                </a:lnTo>
                <a:lnTo>
                  <a:pt x="908" y="18"/>
                </a:lnTo>
                <a:lnTo>
                  <a:pt x="956" y="16"/>
                </a:lnTo>
                <a:lnTo>
                  <a:pt x="956" y="16"/>
                </a:lnTo>
                <a:lnTo>
                  <a:pt x="1004" y="18"/>
                </a:lnTo>
                <a:lnTo>
                  <a:pt x="1052" y="20"/>
                </a:lnTo>
                <a:lnTo>
                  <a:pt x="1100" y="26"/>
                </a:lnTo>
                <a:lnTo>
                  <a:pt x="1146" y="36"/>
                </a:lnTo>
                <a:lnTo>
                  <a:pt x="1190" y="46"/>
                </a:lnTo>
                <a:lnTo>
                  <a:pt x="1236" y="58"/>
                </a:lnTo>
                <a:lnTo>
                  <a:pt x="1280" y="74"/>
                </a:lnTo>
                <a:lnTo>
                  <a:pt x="1322" y="90"/>
                </a:lnTo>
                <a:lnTo>
                  <a:pt x="1364" y="108"/>
                </a:lnTo>
                <a:lnTo>
                  <a:pt x="1404" y="130"/>
                </a:lnTo>
                <a:lnTo>
                  <a:pt x="1444" y="152"/>
                </a:lnTo>
                <a:lnTo>
                  <a:pt x="1482" y="176"/>
                </a:lnTo>
                <a:lnTo>
                  <a:pt x="1518" y="202"/>
                </a:lnTo>
                <a:lnTo>
                  <a:pt x="1554" y="230"/>
                </a:lnTo>
                <a:lnTo>
                  <a:pt x="1588" y="260"/>
                </a:lnTo>
                <a:lnTo>
                  <a:pt x="1620" y="292"/>
                </a:lnTo>
                <a:lnTo>
                  <a:pt x="1620" y="292"/>
                </a:lnTo>
                <a:lnTo>
                  <a:pt x="1652" y="324"/>
                </a:lnTo>
                <a:lnTo>
                  <a:pt x="1682" y="358"/>
                </a:lnTo>
                <a:lnTo>
                  <a:pt x="1710" y="394"/>
                </a:lnTo>
                <a:lnTo>
                  <a:pt x="1736" y="430"/>
                </a:lnTo>
                <a:lnTo>
                  <a:pt x="1760" y="468"/>
                </a:lnTo>
                <a:lnTo>
                  <a:pt x="1782" y="508"/>
                </a:lnTo>
                <a:lnTo>
                  <a:pt x="1804" y="548"/>
                </a:lnTo>
                <a:lnTo>
                  <a:pt x="1822" y="590"/>
                </a:lnTo>
                <a:lnTo>
                  <a:pt x="1838" y="632"/>
                </a:lnTo>
                <a:lnTo>
                  <a:pt x="1854" y="676"/>
                </a:lnTo>
                <a:lnTo>
                  <a:pt x="1866" y="722"/>
                </a:lnTo>
                <a:lnTo>
                  <a:pt x="1876" y="766"/>
                </a:lnTo>
                <a:lnTo>
                  <a:pt x="1886" y="812"/>
                </a:lnTo>
                <a:lnTo>
                  <a:pt x="1892" y="860"/>
                </a:lnTo>
                <a:lnTo>
                  <a:pt x="1894" y="908"/>
                </a:lnTo>
                <a:lnTo>
                  <a:pt x="1896" y="956"/>
                </a:lnTo>
                <a:lnTo>
                  <a:pt x="1904" y="956"/>
                </a:lnTo>
                <a:lnTo>
                  <a:pt x="1912" y="956"/>
                </a:lnTo>
                <a:lnTo>
                  <a:pt x="1912" y="956"/>
                </a:lnTo>
                <a:lnTo>
                  <a:pt x="1910" y="906"/>
                </a:lnTo>
                <a:lnTo>
                  <a:pt x="1908" y="858"/>
                </a:lnTo>
                <a:lnTo>
                  <a:pt x="1900" y="810"/>
                </a:lnTo>
                <a:lnTo>
                  <a:pt x="1892" y="764"/>
                </a:lnTo>
                <a:lnTo>
                  <a:pt x="1882" y="718"/>
                </a:lnTo>
                <a:lnTo>
                  <a:pt x="1870" y="672"/>
                </a:lnTo>
                <a:lnTo>
                  <a:pt x="1854" y="628"/>
                </a:lnTo>
                <a:lnTo>
                  <a:pt x="1836" y="584"/>
                </a:lnTo>
                <a:lnTo>
                  <a:pt x="1818" y="542"/>
                </a:lnTo>
                <a:lnTo>
                  <a:pt x="1796" y="500"/>
                </a:lnTo>
                <a:lnTo>
                  <a:pt x="1774" y="460"/>
                </a:lnTo>
                <a:lnTo>
                  <a:pt x="1748" y="422"/>
                </a:lnTo>
                <a:lnTo>
                  <a:pt x="1722" y="384"/>
                </a:lnTo>
                <a:lnTo>
                  <a:pt x="1694" y="348"/>
                </a:lnTo>
                <a:lnTo>
                  <a:pt x="1664" y="314"/>
                </a:lnTo>
                <a:lnTo>
                  <a:pt x="1632" y="280"/>
                </a:lnTo>
                <a:lnTo>
                  <a:pt x="1598" y="248"/>
                </a:lnTo>
                <a:lnTo>
                  <a:pt x="1564" y="218"/>
                </a:lnTo>
                <a:lnTo>
                  <a:pt x="1528" y="190"/>
                </a:lnTo>
                <a:lnTo>
                  <a:pt x="1490" y="164"/>
                </a:lnTo>
                <a:lnTo>
                  <a:pt x="1452" y="138"/>
                </a:lnTo>
                <a:lnTo>
                  <a:pt x="1412" y="116"/>
                </a:lnTo>
                <a:lnTo>
                  <a:pt x="1370" y="94"/>
                </a:lnTo>
                <a:lnTo>
                  <a:pt x="1328" y="76"/>
                </a:lnTo>
                <a:lnTo>
                  <a:pt x="1284" y="58"/>
                </a:lnTo>
                <a:lnTo>
                  <a:pt x="1240" y="42"/>
                </a:lnTo>
                <a:lnTo>
                  <a:pt x="1194" y="30"/>
                </a:lnTo>
                <a:lnTo>
                  <a:pt x="1148" y="20"/>
                </a:lnTo>
                <a:lnTo>
                  <a:pt x="1102" y="12"/>
                </a:lnTo>
                <a:lnTo>
                  <a:pt x="1054" y="4"/>
                </a:lnTo>
                <a:lnTo>
                  <a:pt x="1006" y="2"/>
                </a:lnTo>
                <a:lnTo>
                  <a:pt x="956" y="0"/>
                </a:lnTo>
                <a:lnTo>
                  <a:pt x="956" y="0"/>
                </a:lnTo>
                <a:lnTo>
                  <a:pt x="906" y="2"/>
                </a:lnTo>
                <a:lnTo>
                  <a:pt x="858" y="4"/>
                </a:lnTo>
                <a:lnTo>
                  <a:pt x="810" y="12"/>
                </a:lnTo>
                <a:lnTo>
                  <a:pt x="764" y="20"/>
                </a:lnTo>
                <a:lnTo>
                  <a:pt x="718" y="30"/>
                </a:lnTo>
                <a:lnTo>
                  <a:pt x="672" y="42"/>
                </a:lnTo>
                <a:lnTo>
                  <a:pt x="628" y="58"/>
                </a:lnTo>
                <a:lnTo>
                  <a:pt x="584" y="76"/>
                </a:lnTo>
                <a:lnTo>
                  <a:pt x="542" y="94"/>
                </a:lnTo>
                <a:lnTo>
                  <a:pt x="500" y="116"/>
                </a:lnTo>
                <a:lnTo>
                  <a:pt x="460" y="138"/>
                </a:lnTo>
                <a:lnTo>
                  <a:pt x="422" y="164"/>
                </a:lnTo>
                <a:lnTo>
                  <a:pt x="384" y="190"/>
                </a:lnTo>
                <a:lnTo>
                  <a:pt x="348" y="218"/>
                </a:lnTo>
                <a:lnTo>
                  <a:pt x="314" y="248"/>
                </a:lnTo>
                <a:lnTo>
                  <a:pt x="280" y="280"/>
                </a:lnTo>
                <a:lnTo>
                  <a:pt x="248" y="314"/>
                </a:lnTo>
                <a:lnTo>
                  <a:pt x="218" y="348"/>
                </a:lnTo>
                <a:lnTo>
                  <a:pt x="190" y="384"/>
                </a:lnTo>
                <a:lnTo>
                  <a:pt x="164" y="422"/>
                </a:lnTo>
                <a:lnTo>
                  <a:pt x="138" y="460"/>
                </a:lnTo>
                <a:lnTo>
                  <a:pt x="116" y="500"/>
                </a:lnTo>
                <a:lnTo>
                  <a:pt x="94" y="542"/>
                </a:lnTo>
                <a:lnTo>
                  <a:pt x="76" y="584"/>
                </a:lnTo>
                <a:lnTo>
                  <a:pt x="58" y="628"/>
                </a:lnTo>
                <a:lnTo>
                  <a:pt x="42" y="672"/>
                </a:lnTo>
                <a:lnTo>
                  <a:pt x="30" y="718"/>
                </a:lnTo>
                <a:lnTo>
                  <a:pt x="20" y="764"/>
                </a:lnTo>
                <a:lnTo>
                  <a:pt x="12" y="810"/>
                </a:lnTo>
                <a:lnTo>
                  <a:pt x="4" y="858"/>
                </a:lnTo>
                <a:lnTo>
                  <a:pt x="2" y="906"/>
                </a:lnTo>
                <a:lnTo>
                  <a:pt x="0" y="956"/>
                </a:lnTo>
                <a:lnTo>
                  <a:pt x="0" y="956"/>
                </a:lnTo>
                <a:lnTo>
                  <a:pt x="2" y="1006"/>
                </a:lnTo>
                <a:lnTo>
                  <a:pt x="4" y="1054"/>
                </a:lnTo>
                <a:lnTo>
                  <a:pt x="12" y="1102"/>
                </a:lnTo>
                <a:lnTo>
                  <a:pt x="20" y="1148"/>
                </a:lnTo>
                <a:lnTo>
                  <a:pt x="30" y="1194"/>
                </a:lnTo>
                <a:lnTo>
                  <a:pt x="42" y="1240"/>
                </a:lnTo>
                <a:lnTo>
                  <a:pt x="58" y="1284"/>
                </a:lnTo>
                <a:lnTo>
                  <a:pt x="76" y="1328"/>
                </a:lnTo>
                <a:lnTo>
                  <a:pt x="94" y="1370"/>
                </a:lnTo>
                <a:lnTo>
                  <a:pt x="116" y="1412"/>
                </a:lnTo>
                <a:lnTo>
                  <a:pt x="138" y="1452"/>
                </a:lnTo>
                <a:lnTo>
                  <a:pt x="164" y="1490"/>
                </a:lnTo>
                <a:lnTo>
                  <a:pt x="190" y="1528"/>
                </a:lnTo>
                <a:lnTo>
                  <a:pt x="218" y="1564"/>
                </a:lnTo>
                <a:lnTo>
                  <a:pt x="248" y="1598"/>
                </a:lnTo>
                <a:lnTo>
                  <a:pt x="280" y="1632"/>
                </a:lnTo>
                <a:lnTo>
                  <a:pt x="314" y="1664"/>
                </a:lnTo>
                <a:lnTo>
                  <a:pt x="348" y="1694"/>
                </a:lnTo>
                <a:lnTo>
                  <a:pt x="384" y="1722"/>
                </a:lnTo>
                <a:lnTo>
                  <a:pt x="422" y="1748"/>
                </a:lnTo>
                <a:lnTo>
                  <a:pt x="460" y="1774"/>
                </a:lnTo>
                <a:lnTo>
                  <a:pt x="500" y="1796"/>
                </a:lnTo>
                <a:lnTo>
                  <a:pt x="542" y="1818"/>
                </a:lnTo>
                <a:lnTo>
                  <a:pt x="584" y="1836"/>
                </a:lnTo>
                <a:lnTo>
                  <a:pt x="628" y="1854"/>
                </a:lnTo>
                <a:lnTo>
                  <a:pt x="672" y="1870"/>
                </a:lnTo>
                <a:lnTo>
                  <a:pt x="718" y="1882"/>
                </a:lnTo>
                <a:lnTo>
                  <a:pt x="764" y="1892"/>
                </a:lnTo>
                <a:lnTo>
                  <a:pt x="810" y="1900"/>
                </a:lnTo>
                <a:lnTo>
                  <a:pt x="858" y="1908"/>
                </a:lnTo>
                <a:lnTo>
                  <a:pt x="906" y="1910"/>
                </a:lnTo>
                <a:lnTo>
                  <a:pt x="956" y="1912"/>
                </a:lnTo>
                <a:lnTo>
                  <a:pt x="956" y="1912"/>
                </a:lnTo>
                <a:lnTo>
                  <a:pt x="1006" y="1910"/>
                </a:lnTo>
                <a:lnTo>
                  <a:pt x="1054" y="1908"/>
                </a:lnTo>
                <a:lnTo>
                  <a:pt x="1102" y="1900"/>
                </a:lnTo>
                <a:lnTo>
                  <a:pt x="1148" y="1892"/>
                </a:lnTo>
                <a:lnTo>
                  <a:pt x="1194" y="1882"/>
                </a:lnTo>
                <a:lnTo>
                  <a:pt x="1240" y="1870"/>
                </a:lnTo>
                <a:lnTo>
                  <a:pt x="1284" y="1854"/>
                </a:lnTo>
                <a:lnTo>
                  <a:pt x="1328" y="1836"/>
                </a:lnTo>
                <a:lnTo>
                  <a:pt x="1370" y="1818"/>
                </a:lnTo>
                <a:lnTo>
                  <a:pt x="1412" y="1796"/>
                </a:lnTo>
                <a:lnTo>
                  <a:pt x="1452" y="1774"/>
                </a:lnTo>
                <a:lnTo>
                  <a:pt x="1490" y="1748"/>
                </a:lnTo>
                <a:lnTo>
                  <a:pt x="1528" y="1722"/>
                </a:lnTo>
                <a:lnTo>
                  <a:pt x="1564" y="1694"/>
                </a:lnTo>
                <a:lnTo>
                  <a:pt x="1598" y="1664"/>
                </a:lnTo>
                <a:lnTo>
                  <a:pt x="1632" y="1632"/>
                </a:lnTo>
                <a:lnTo>
                  <a:pt x="1664" y="1598"/>
                </a:lnTo>
                <a:lnTo>
                  <a:pt x="1694" y="1564"/>
                </a:lnTo>
                <a:lnTo>
                  <a:pt x="1722" y="1528"/>
                </a:lnTo>
                <a:lnTo>
                  <a:pt x="1748" y="1490"/>
                </a:lnTo>
                <a:lnTo>
                  <a:pt x="1774" y="1452"/>
                </a:lnTo>
                <a:lnTo>
                  <a:pt x="1796" y="1412"/>
                </a:lnTo>
                <a:lnTo>
                  <a:pt x="1818" y="1370"/>
                </a:lnTo>
                <a:lnTo>
                  <a:pt x="1836" y="1328"/>
                </a:lnTo>
                <a:lnTo>
                  <a:pt x="1854" y="1284"/>
                </a:lnTo>
                <a:lnTo>
                  <a:pt x="1870" y="1240"/>
                </a:lnTo>
                <a:lnTo>
                  <a:pt x="1882" y="1194"/>
                </a:lnTo>
                <a:lnTo>
                  <a:pt x="1892" y="1148"/>
                </a:lnTo>
                <a:lnTo>
                  <a:pt x="1900" y="1102"/>
                </a:lnTo>
                <a:lnTo>
                  <a:pt x="1908" y="1054"/>
                </a:lnTo>
                <a:lnTo>
                  <a:pt x="1910" y="1006"/>
                </a:lnTo>
                <a:lnTo>
                  <a:pt x="1912" y="956"/>
                </a:lnTo>
                <a:lnTo>
                  <a:pt x="1904" y="956"/>
                </a:lnTo>
                <a:close/>
              </a:path>
            </a:pathLst>
          </a:custGeom>
          <a:solidFill>
            <a:schemeClr val="accent3"/>
          </a:solidFill>
          <a:ln>
            <a:noFill/>
          </a:ln>
          <a:extLst>
            <a:ext uri="{91240B29-F687-4F45-9708-019B960494DF}">
              <a14:hiddenLine xmlns:a14="http://schemas.microsoft.com/office/drawing/2010/main" w="9525">
                <a:solidFill>
                  <a:schemeClr val="accent4"/>
                </a:solidFill>
                <a:round/>
              </a14:hiddenLine>
            </a:ext>
          </a:extLst>
        </p:spPr>
        <p:txBody>
          <a:bodyPr vert="horz" wrap="square" lIns="91440" tIns="45720" rIns="91440" bIns="45720" numCol="1" anchor="t" anchorCtr="0" compatLnSpc="1"/>
          <a:lstStyle/>
          <a:p>
            <a:endParaRPr lang="zh-CN" altLang="en-US"/>
          </a:p>
        </p:txBody>
      </p:sp>
      <p:sp>
        <p:nvSpPr>
          <p:cNvPr id="9" name="Freeform 13"/>
          <p:cNvSpPr/>
          <p:nvPr>
            <p:custDataLst>
              <p:tags r:id="rId7"/>
            </p:custDataLst>
          </p:nvPr>
        </p:nvSpPr>
        <p:spPr bwMode="auto">
          <a:xfrm>
            <a:off x="5115380" y="3423835"/>
            <a:ext cx="1405536" cy="1405536"/>
          </a:xfrm>
          <a:custGeom>
            <a:avLst/>
            <a:gdLst>
              <a:gd name="T0" fmla="*/ 1476 w 1496"/>
              <a:gd name="T1" fmla="*/ 822 h 1496"/>
              <a:gd name="T2" fmla="*/ 1436 w 1496"/>
              <a:gd name="T3" fmla="*/ 1000 h 1496"/>
              <a:gd name="T4" fmla="*/ 1354 w 1496"/>
              <a:gd name="T5" fmla="*/ 1158 h 1496"/>
              <a:gd name="T6" fmla="*/ 1266 w 1496"/>
              <a:gd name="T7" fmla="*/ 1266 h 1496"/>
              <a:gd name="T8" fmla="*/ 1128 w 1496"/>
              <a:gd name="T9" fmla="*/ 1374 h 1496"/>
              <a:gd name="T10" fmla="*/ 966 w 1496"/>
              <a:gd name="T11" fmla="*/ 1448 h 1496"/>
              <a:gd name="T12" fmla="*/ 786 w 1496"/>
              <a:gd name="T13" fmla="*/ 1480 h 1496"/>
              <a:gd name="T14" fmla="*/ 636 w 1496"/>
              <a:gd name="T15" fmla="*/ 1472 h 1496"/>
              <a:gd name="T16" fmla="*/ 464 w 1496"/>
              <a:gd name="T17" fmla="*/ 1422 h 1496"/>
              <a:gd name="T18" fmla="*/ 310 w 1496"/>
              <a:gd name="T19" fmla="*/ 1334 h 1496"/>
              <a:gd name="T20" fmla="*/ 206 w 1496"/>
              <a:gd name="T21" fmla="*/ 1240 h 1496"/>
              <a:gd name="T22" fmla="*/ 104 w 1496"/>
              <a:gd name="T23" fmla="*/ 1096 h 1496"/>
              <a:gd name="T24" fmla="*/ 40 w 1496"/>
              <a:gd name="T25" fmla="*/ 930 h 1496"/>
              <a:gd name="T26" fmla="*/ 16 w 1496"/>
              <a:gd name="T27" fmla="*/ 748 h 1496"/>
              <a:gd name="T28" fmla="*/ 30 w 1496"/>
              <a:gd name="T29" fmla="*/ 600 h 1496"/>
              <a:gd name="T30" fmla="*/ 88 w 1496"/>
              <a:gd name="T31" fmla="*/ 430 h 1496"/>
              <a:gd name="T32" fmla="*/ 184 w 1496"/>
              <a:gd name="T33" fmla="*/ 282 h 1496"/>
              <a:gd name="T34" fmla="*/ 282 w 1496"/>
              <a:gd name="T35" fmla="*/ 184 h 1496"/>
              <a:gd name="T36" fmla="*/ 430 w 1496"/>
              <a:gd name="T37" fmla="*/ 88 h 1496"/>
              <a:gd name="T38" fmla="*/ 600 w 1496"/>
              <a:gd name="T39" fmla="*/ 30 h 1496"/>
              <a:gd name="T40" fmla="*/ 748 w 1496"/>
              <a:gd name="T41" fmla="*/ 16 h 1496"/>
              <a:gd name="T42" fmla="*/ 930 w 1496"/>
              <a:gd name="T43" fmla="*/ 40 h 1496"/>
              <a:gd name="T44" fmla="*/ 1096 w 1496"/>
              <a:gd name="T45" fmla="*/ 104 h 1496"/>
              <a:gd name="T46" fmla="*/ 1240 w 1496"/>
              <a:gd name="T47" fmla="*/ 206 h 1496"/>
              <a:gd name="T48" fmla="*/ 1334 w 1496"/>
              <a:gd name="T49" fmla="*/ 310 h 1496"/>
              <a:gd name="T50" fmla="*/ 1422 w 1496"/>
              <a:gd name="T51" fmla="*/ 464 h 1496"/>
              <a:gd name="T52" fmla="*/ 1472 w 1496"/>
              <a:gd name="T53" fmla="*/ 636 h 1496"/>
              <a:gd name="T54" fmla="*/ 1496 w 1496"/>
              <a:gd name="T55" fmla="*/ 748 h 1496"/>
              <a:gd name="T56" fmla="*/ 1480 w 1496"/>
              <a:gd name="T57" fmla="*/ 598 h 1496"/>
              <a:gd name="T58" fmla="*/ 1422 w 1496"/>
              <a:gd name="T59" fmla="*/ 424 h 1496"/>
              <a:gd name="T60" fmla="*/ 1326 w 1496"/>
              <a:gd name="T61" fmla="*/ 272 h 1496"/>
              <a:gd name="T62" fmla="*/ 1196 w 1496"/>
              <a:gd name="T63" fmla="*/ 148 h 1496"/>
              <a:gd name="T64" fmla="*/ 1040 w 1496"/>
              <a:gd name="T65" fmla="*/ 58 h 1496"/>
              <a:gd name="T66" fmla="*/ 862 w 1496"/>
              <a:gd name="T67" fmla="*/ 8 h 1496"/>
              <a:gd name="T68" fmla="*/ 710 w 1496"/>
              <a:gd name="T69" fmla="*/ 0 h 1496"/>
              <a:gd name="T70" fmla="*/ 526 w 1496"/>
              <a:gd name="T71" fmla="*/ 34 h 1496"/>
              <a:gd name="T72" fmla="*/ 360 w 1496"/>
              <a:gd name="T73" fmla="*/ 108 h 1496"/>
              <a:gd name="T74" fmla="*/ 220 w 1496"/>
              <a:gd name="T75" fmla="*/ 220 h 1496"/>
              <a:gd name="T76" fmla="*/ 108 w 1496"/>
              <a:gd name="T77" fmla="*/ 360 h 1496"/>
              <a:gd name="T78" fmla="*/ 34 w 1496"/>
              <a:gd name="T79" fmla="*/ 526 h 1496"/>
              <a:gd name="T80" fmla="*/ 0 w 1496"/>
              <a:gd name="T81" fmla="*/ 710 h 1496"/>
              <a:gd name="T82" fmla="*/ 8 w 1496"/>
              <a:gd name="T83" fmla="*/ 862 h 1496"/>
              <a:gd name="T84" fmla="*/ 58 w 1496"/>
              <a:gd name="T85" fmla="*/ 1040 h 1496"/>
              <a:gd name="T86" fmla="*/ 148 w 1496"/>
              <a:gd name="T87" fmla="*/ 1196 h 1496"/>
              <a:gd name="T88" fmla="*/ 272 w 1496"/>
              <a:gd name="T89" fmla="*/ 1326 h 1496"/>
              <a:gd name="T90" fmla="*/ 424 w 1496"/>
              <a:gd name="T91" fmla="*/ 1422 h 1496"/>
              <a:gd name="T92" fmla="*/ 598 w 1496"/>
              <a:gd name="T93" fmla="*/ 1480 h 1496"/>
              <a:gd name="T94" fmla="*/ 748 w 1496"/>
              <a:gd name="T95" fmla="*/ 1496 h 1496"/>
              <a:gd name="T96" fmla="*/ 934 w 1496"/>
              <a:gd name="T97" fmla="*/ 1472 h 1496"/>
              <a:gd name="T98" fmla="*/ 1104 w 1496"/>
              <a:gd name="T99" fmla="*/ 1406 h 1496"/>
              <a:gd name="T100" fmla="*/ 1250 w 1496"/>
              <a:gd name="T101" fmla="*/ 1302 h 1496"/>
              <a:gd name="T102" fmla="*/ 1368 w 1496"/>
              <a:gd name="T103" fmla="*/ 1166 h 1496"/>
              <a:gd name="T104" fmla="*/ 1450 w 1496"/>
              <a:gd name="T105" fmla="*/ 1006 h 1496"/>
              <a:gd name="T106" fmla="*/ 1492 w 1496"/>
              <a:gd name="T107" fmla="*/ 824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6" h="1496">
                <a:moveTo>
                  <a:pt x="1488" y="748"/>
                </a:moveTo>
                <a:lnTo>
                  <a:pt x="1480" y="748"/>
                </a:lnTo>
                <a:lnTo>
                  <a:pt x="1480" y="748"/>
                </a:lnTo>
                <a:lnTo>
                  <a:pt x="1480" y="786"/>
                </a:lnTo>
                <a:lnTo>
                  <a:pt x="1476" y="822"/>
                </a:lnTo>
                <a:lnTo>
                  <a:pt x="1472" y="860"/>
                </a:lnTo>
                <a:lnTo>
                  <a:pt x="1466" y="896"/>
                </a:lnTo>
                <a:lnTo>
                  <a:pt x="1456" y="930"/>
                </a:lnTo>
                <a:lnTo>
                  <a:pt x="1448" y="966"/>
                </a:lnTo>
                <a:lnTo>
                  <a:pt x="1436" y="1000"/>
                </a:lnTo>
                <a:lnTo>
                  <a:pt x="1422" y="1032"/>
                </a:lnTo>
                <a:lnTo>
                  <a:pt x="1408" y="1066"/>
                </a:lnTo>
                <a:lnTo>
                  <a:pt x="1392" y="1096"/>
                </a:lnTo>
                <a:lnTo>
                  <a:pt x="1374" y="1128"/>
                </a:lnTo>
                <a:lnTo>
                  <a:pt x="1354" y="1158"/>
                </a:lnTo>
                <a:lnTo>
                  <a:pt x="1334" y="1186"/>
                </a:lnTo>
                <a:lnTo>
                  <a:pt x="1312" y="1214"/>
                </a:lnTo>
                <a:lnTo>
                  <a:pt x="1290" y="1240"/>
                </a:lnTo>
                <a:lnTo>
                  <a:pt x="1266" y="1266"/>
                </a:lnTo>
                <a:lnTo>
                  <a:pt x="1266" y="1266"/>
                </a:lnTo>
                <a:lnTo>
                  <a:pt x="1240" y="1290"/>
                </a:lnTo>
                <a:lnTo>
                  <a:pt x="1214" y="1312"/>
                </a:lnTo>
                <a:lnTo>
                  <a:pt x="1186" y="1334"/>
                </a:lnTo>
                <a:lnTo>
                  <a:pt x="1158" y="1354"/>
                </a:lnTo>
                <a:lnTo>
                  <a:pt x="1128" y="1374"/>
                </a:lnTo>
                <a:lnTo>
                  <a:pt x="1096" y="1392"/>
                </a:lnTo>
                <a:lnTo>
                  <a:pt x="1066" y="1408"/>
                </a:lnTo>
                <a:lnTo>
                  <a:pt x="1032" y="1422"/>
                </a:lnTo>
                <a:lnTo>
                  <a:pt x="1000" y="1436"/>
                </a:lnTo>
                <a:lnTo>
                  <a:pt x="966" y="1448"/>
                </a:lnTo>
                <a:lnTo>
                  <a:pt x="930" y="1456"/>
                </a:lnTo>
                <a:lnTo>
                  <a:pt x="896" y="1466"/>
                </a:lnTo>
                <a:lnTo>
                  <a:pt x="860" y="1472"/>
                </a:lnTo>
                <a:lnTo>
                  <a:pt x="822" y="1476"/>
                </a:lnTo>
                <a:lnTo>
                  <a:pt x="786" y="1480"/>
                </a:lnTo>
                <a:lnTo>
                  <a:pt x="748" y="1480"/>
                </a:lnTo>
                <a:lnTo>
                  <a:pt x="748" y="1480"/>
                </a:lnTo>
                <a:lnTo>
                  <a:pt x="710" y="1480"/>
                </a:lnTo>
                <a:lnTo>
                  <a:pt x="674" y="1476"/>
                </a:lnTo>
                <a:lnTo>
                  <a:pt x="636" y="1472"/>
                </a:lnTo>
                <a:lnTo>
                  <a:pt x="600" y="1466"/>
                </a:lnTo>
                <a:lnTo>
                  <a:pt x="566" y="1456"/>
                </a:lnTo>
                <a:lnTo>
                  <a:pt x="530" y="1448"/>
                </a:lnTo>
                <a:lnTo>
                  <a:pt x="496" y="1436"/>
                </a:lnTo>
                <a:lnTo>
                  <a:pt x="464" y="1422"/>
                </a:lnTo>
                <a:lnTo>
                  <a:pt x="430" y="1408"/>
                </a:lnTo>
                <a:lnTo>
                  <a:pt x="400" y="1392"/>
                </a:lnTo>
                <a:lnTo>
                  <a:pt x="368" y="1374"/>
                </a:lnTo>
                <a:lnTo>
                  <a:pt x="338" y="1354"/>
                </a:lnTo>
                <a:lnTo>
                  <a:pt x="310" y="1334"/>
                </a:lnTo>
                <a:lnTo>
                  <a:pt x="282" y="1312"/>
                </a:lnTo>
                <a:lnTo>
                  <a:pt x="256" y="1290"/>
                </a:lnTo>
                <a:lnTo>
                  <a:pt x="230" y="1266"/>
                </a:lnTo>
                <a:lnTo>
                  <a:pt x="230" y="1266"/>
                </a:lnTo>
                <a:lnTo>
                  <a:pt x="206" y="1240"/>
                </a:lnTo>
                <a:lnTo>
                  <a:pt x="184" y="1214"/>
                </a:lnTo>
                <a:lnTo>
                  <a:pt x="162" y="1186"/>
                </a:lnTo>
                <a:lnTo>
                  <a:pt x="142" y="1158"/>
                </a:lnTo>
                <a:lnTo>
                  <a:pt x="122" y="1128"/>
                </a:lnTo>
                <a:lnTo>
                  <a:pt x="104" y="1096"/>
                </a:lnTo>
                <a:lnTo>
                  <a:pt x="88" y="1066"/>
                </a:lnTo>
                <a:lnTo>
                  <a:pt x="74" y="1032"/>
                </a:lnTo>
                <a:lnTo>
                  <a:pt x="60" y="1000"/>
                </a:lnTo>
                <a:lnTo>
                  <a:pt x="48" y="966"/>
                </a:lnTo>
                <a:lnTo>
                  <a:pt x="40" y="930"/>
                </a:lnTo>
                <a:lnTo>
                  <a:pt x="30" y="896"/>
                </a:lnTo>
                <a:lnTo>
                  <a:pt x="24" y="860"/>
                </a:lnTo>
                <a:lnTo>
                  <a:pt x="20" y="822"/>
                </a:lnTo>
                <a:lnTo>
                  <a:pt x="16" y="786"/>
                </a:lnTo>
                <a:lnTo>
                  <a:pt x="16" y="748"/>
                </a:lnTo>
                <a:lnTo>
                  <a:pt x="16" y="748"/>
                </a:lnTo>
                <a:lnTo>
                  <a:pt x="16" y="710"/>
                </a:lnTo>
                <a:lnTo>
                  <a:pt x="20" y="674"/>
                </a:lnTo>
                <a:lnTo>
                  <a:pt x="24" y="636"/>
                </a:lnTo>
                <a:lnTo>
                  <a:pt x="30" y="600"/>
                </a:lnTo>
                <a:lnTo>
                  <a:pt x="40" y="566"/>
                </a:lnTo>
                <a:lnTo>
                  <a:pt x="48" y="530"/>
                </a:lnTo>
                <a:lnTo>
                  <a:pt x="60" y="496"/>
                </a:lnTo>
                <a:lnTo>
                  <a:pt x="74" y="464"/>
                </a:lnTo>
                <a:lnTo>
                  <a:pt x="88" y="430"/>
                </a:lnTo>
                <a:lnTo>
                  <a:pt x="104" y="400"/>
                </a:lnTo>
                <a:lnTo>
                  <a:pt x="122" y="368"/>
                </a:lnTo>
                <a:lnTo>
                  <a:pt x="142" y="338"/>
                </a:lnTo>
                <a:lnTo>
                  <a:pt x="162" y="310"/>
                </a:lnTo>
                <a:lnTo>
                  <a:pt x="184" y="282"/>
                </a:lnTo>
                <a:lnTo>
                  <a:pt x="206" y="256"/>
                </a:lnTo>
                <a:lnTo>
                  <a:pt x="230" y="230"/>
                </a:lnTo>
                <a:lnTo>
                  <a:pt x="230" y="230"/>
                </a:lnTo>
                <a:lnTo>
                  <a:pt x="256" y="206"/>
                </a:lnTo>
                <a:lnTo>
                  <a:pt x="282" y="184"/>
                </a:lnTo>
                <a:lnTo>
                  <a:pt x="310" y="162"/>
                </a:lnTo>
                <a:lnTo>
                  <a:pt x="338" y="142"/>
                </a:lnTo>
                <a:lnTo>
                  <a:pt x="368" y="122"/>
                </a:lnTo>
                <a:lnTo>
                  <a:pt x="400" y="104"/>
                </a:lnTo>
                <a:lnTo>
                  <a:pt x="430" y="88"/>
                </a:lnTo>
                <a:lnTo>
                  <a:pt x="464" y="74"/>
                </a:lnTo>
                <a:lnTo>
                  <a:pt x="496" y="60"/>
                </a:lnTo>
                <a:lnTo>
                  <a:pt x="530" y="48"/>
                </a:lnTo>
                <a:lnTo>
                  <a:pt x="566" y="40"/>
                </a:lnTo>
                <a:lnTo>
                  <a:pt x="600" y="30"/>
                </a:lnTo>
                <a:lnTo>
                  <a:pt x="636" y="24"/>
                </a:lnTo>
                <a:lnTo>
                  <a:pt x="674" y="20"/>
                </a:lnTo>
                <a:lnTo>
                  <a:pt x="710" y="16"/>
                </a:lnTo>
                <a:lnTo>
                  <a:pt x="748" y="16"/>
                </a:lnTo>
                <a:lnTo>
                  <a:pt x="748" y="16"/>
                </a:lnTo>
                <a:lnTo>
                  <a:pt x="786" y="16"/>
                </a:lnTo>
                <a:lnTo>
                  <a:pt x="822" y="20"/>
                </a:lnTo>
                <a:lnTo>
                  <a:pt x="860" y="24"/>
                </a:lnTo>
                <a:lnTo>
                  <a:pt x="896" y="30"/>
                </a:lnTo>
                <a:lnTo>
                  <a:pt x="930" y="40"/>
                </a:lnTo>
                <a:lnTo>
                  <a:pt x="966" y="48"/>
                </a:lnTo>
                <a:lnTo>
                  <a:pt x="1000" y="60"/>
                </a:lnTo>
                <a:lnTo>
                  <a:pt x="1032" y="74"/>
                </a:lnTo>
                <a:lnTo>
                  <a:pt x="1066" y="88"/>
                </a:lnTo>
                <a:lnTo>
                  <a:pt x="1096" y="104"/>
                </a:lnTo>
                <a:lnTo>
                  <a:pt x="1128" y="122"/>
                </a:lnTo>
                <a:lnTo>
                  <a:pt x="1158" y="142"/>
                </a:lnTo>
                <a:lnTo>
                  <a:pt x="1186" y="162"/>
                </a:lnTo>
                <a:lnTo>
                  <a:pt x="1214" y="184"/>
                </a:lnTo>
                <a:lnTo>
                  <a:pt x="1240" y="206"/>
                </a:lnTo>
                <a:lnTo>
                  <a:pt x="1266" y="230"/>
                </a:lnTo>
                <a:lnTo>
                  <a:pt x="1266" y="230"/>
                </a:lnTo>
                <a:lnTo>
                  <a:pt x="1290" y="256"/>
                </a:lnTo>
                <a:lnTo>
                  <a:pt x="1312" y="282"/>
                </a:lnTo>
                <a:lnTo>
                  <a:pt x="1334" y="310"/>
                </a:lnTo>
                <a:lnTo>
                  <a:pt x="1354" y="338"/>
                </a:lnTo>
                <a:lnTo>
                  <a:pt x="1374" y="368"/>
                </a:lnTo>
                <a:lnTo>
                  <a:pt x="1392" y="400"/>
                </a:lnTo>
                <a:lnTo>
                  <a:pt x="1408" y="430"/>
                </a:lnTo>
                <a:lnTo>
                  <a:pt x="1422" y="464"/>
                </a:lnTo>
                <a:lnTo>
                  <a:pt x="1436" y="496"/>
                </a:lnTo>
                <a:lnTo>
                  <a:pt x="1448" y="530"/>
                </a:lnTo>
                <a:lnTo>
                  <a:pt x="1456" y="566"/>
                </a:lnTo>
                <a:lnTo>
                  <a:pt x="1466" y="600"/>
                </a:lnTo>
                <a:lnTo>
                  <a:pt x="1472" y="636"/>
                </a:lnTo>
                <a:lnTo>
                  <a:pt x="1476" y="674"/>
                </a:lnTo>
                <a:lnTo>
                  <a:pt x="1480" y="710"/>
                </a:lnTo>
                <a:lnTo>
                  <a:pt x="1480" y="748"/>
                </a:lnTo>
                <a:lnTo>
                  <a:pt x="1488" y="748"/>
                </a:lnTo>
                <a:lnTo>
                  <a:pt x="1496" y="748"/>
                </a:lnTo>
                <a:lnTo>
                  <a:pt x="1496" y="748"/>
                </a:lnTo>
                <a:lnTo>
                  <a:pt x="1496" y="710"/>
                </a:lnTo>
                <a:lnTo>
                  <a:pt x="1492" y="672"/>
                </a:lnTo>
                <a:lnTo>
                  <a:pt x="1488" y="634"/>
                </a:lnTo>
                <a:lnTo>
                  <a:pt x="1480" y="598"/>
                </a:lnTo>
                <a:lnTo>
                  <a:pt x="1472" y="562"/>
                </a:lnTo>
                <a:lnTo>
                  <a:pt x="1462" y="526"/>
                </a:lnTo>
                <a:lnTo>
                  <a:pt x="1450" y="490"/>
                </a:lnTo>
                <a:lnTo>
                  <a:pt x="1438" y="456"/>
                </a:lnTo>
                <a:lnTo>
                  <a:pt x="1422" y="424"/>
                </a:lnTo>
                <a:lnTo>
                  <a:pt x="1406" y="392"/>
                </a:lnTo>
                <a:lnTo>
                  <a:pt x="1388" y="360"/>
                </a:lnTo>
                <a:lnTo>
                  <a:pt x="1368" y="330"/>
                </a:lnTo>
                <a:lnTo>
                  <a:pt x="1348" y="300"/>
                </a:lnTo>
                <a:lnTo>
                  <a:pt x="1326" y="272"/>
                </a:lnTo>
                <a:lnTo>
                  <a:pt x="1302" y="246"/>
                </a:lnTo>
                <a:lnTo>
                  <a:pt x="1276" y="220"/>
                </a:lnTo>
                <a:lnTo>
                  <a:pt x="1250" y="194"/>
                </a:lnTo>
                <a:lnTo>
                  <a:pt x="1224" y="170"/>
                </a:lnTo>
                <a:lnTo>
                  <a:pt x="1196" y="148"/>
                </a:lnTo>
                <a:lnTo>
                  <a:pt x="1166" y="128"/>
                </a:lnTo>
                <a:lnTo>
                  <a:pt x="1136" y="108"/>
                </a:lnTo>
                <a:lnTo>
                  <a:pt x="1104" y="90"/>
                </a:lnTo>
                <a:lnTo>
                  <a:pt x="1072" y="74"/>
                </a:lnTo>
                <a:lnTo>
                  <a:pt x="1040" y="58"/>
                </a:lnTo>
                <a:lnTo>
                  <a:pt x="1006" y="46"/>
                </a:lnTo>
                <a:lnTo>
                  <a:pt x="970" y="34"/>
                </a:lnTo>
                <a:lnTo>
                  <a:pt x="934" y="24"/>
                </a:lnTo>
                <a:lnTo>
                  <a:pt x="898" y="16"/>
                </a:lnTo>
                <a:lnTo>
                  <a:pt x="862" y="8"/>
                </a:lnTo>
                <a:lnTo>
                  <a:pt x="824" y="4"/>
                </a:lnTo>
                <a:lnTo>
                  <a:pt x="786" y="0"/>
                </a:lnTo>
                <a:lnTo>
                  <a:pt x="748" y="0"/>
                </a:lnTo>
                <a:lnTo>
                  <a:pt x="748" y="0"/>
                </a:lnTo>
                <a:lnTo>
                  <a:pt x="710" y="0"/>
                </a:lnTo>
                <a:lnTo>
                  <a:pt x="672" y="4"/>
                </a:lnTo>
                <a:lnTo>
                  <a:pt x="634" y="8"/>
                </a:lnTo>
                <a:lnTo>
                  <a:pt x="598" y="16"/>
                </a:lnTo>
                <a:lnTo>
                  <a:pt x="562" y="24"/>
                </a:lnTo>
                <a:lnTo>
                  <a:pt x="526" y="34"/>
                </a:lnTo>
                <a:lnTo>
                  <a:pt x="490" y="46"/>
                </a:lnTo>
                <a:lnTo>
                  <a:pt x="456" y="58"/>
                </a:lnTo>
                <a:lnTo>
                  <a:pt x="424" y="74"/>
                </a:lnTo>
                <a:lnTo>
                  <a:pt x="392" y="90"/>
                </a:lnTo>
                <a:lnTo>
                  <a:pt x="360" y="108"/>
                </a:lnTo>
                <a:lnTo>
                  <a:pt x="330" y="128"/>
                </a:lnTo>
                <a:lnTo>
                  <a:pt x="300" y="148"/>
                </a:lnTo>
                <a:lnTo>
                  <a:pt x="272" y="170"/>
                </a:lnTo>
                <a:lnTo>
                  <a:pt x="246" y="194"/>
                </a:lnTo>
                <a:lnTo>
                  <a:pt x="220" y="220"/>
                </a:lnTo>
                <a:lnTo>
                  <a:pt x="194" y="246"/>
                </a:lnTo>
                <a:lnTo>
                  <a:pt x="170" y="272"/>
                </a:lnTo>
                <a:lnTo>
                  <a:pt x="148" y="300"/>
                </a:lnTo>
                <a:lnTo>
                  <a:pt x="128" y="330"/>
                </a:lnTo>
                <a:lnTo>
                  <a:pt x="108" y="360"/>
                </a:lnTo>
                <a:lnTo>
                  <a:pt x="90" y="392"/>
                </a:lnTo>
                <a:lnTo>
                  <a:pt x="74" y="424"/>
                </a:lnTo>
                <a:lnTo>
                  <a:pt x="58" y="456"/>
                </a:lnTo>
                <a:lnTo>
                  <a:pt x="46" y="490"/>
                </a:lnTo>
                <a:lnTo>
                  <a:pt x="34" y="526"/>
                </a:lnTo>
                <a:lnTo>
                  <a:pt x="24" y="562"/>
                </a:lnTo>
                <a:lnTo>
                  <a:pt x="16" y="598"/>
                </a:lnTo>
                <a:lnTo>
                  <a:pt x="8" y="634"/>
                </a:lnTo>
                <a:lnTo>
                  <a:pt x="4" y="672"/>
                </a:lnTo>
                <a:lnTo>
                  <a:pt x="0" y="710"/>
                </a:lnTo>
                <a:lnTo>
                  <a:pt x="0" y="748"/>
                </a:lnTo>
                <a:lnTo>
                  <a:pt x="0" y="748"/>
                </a:lnTo>
                <a:lnTo>
                  <a:pt x="0" y="786"/>
                </a:lnTo>
                <a:lnTo>
                  <a:pt x="4" y="824"/>
                </a:lnTo>
                <a:lnTo>
                  <a:pt x="8" y="862"/>
                </a:lnTo>
                <a:lnTo>
                  <a:pt x="16" y="898"/>
                </a:lnTo>
                <a:lnTo>
                  <a:pt x="24" y="934"/>
                </a:lnTo>
                <a:lnTo>
                  <a:pt x="34" y="970"/>
                </a:lnTo>
                <a:lnTo>
                  <a:pt x="46" y="1006"/>
                </a:lnTo>
                <a:lnTo>
                  <a:pt x="58" y="1040"/>
                </a:lnTo>
                <a:lnTo>
                  <a:pt x="74" y="1072"/>
                </a:lnTo>
                <a:lnTo>
                  <a:pt x="90" y="1104"/>
                </a:lnTo>
                <a:lnTo>
                  <a:pt x="108" y="1136"/>
                </a:lnTo>
                <a:lnTo>
                  <a:pt x="128" y="1166"/>
                </a:lnTo>
                <a:lnTo>
                  <a:pt x="148" y="1196"/>
                </a:lnTo>
                <a:lnTo>
                  <a:pt x="170" y="1224"/>
                </a:lnTo>
                <a:lnTo>
                  <a:pt x="194" y="1250"/>
                </a:lnTo>
                <a:lnTo>
                  <a:pt x="220" y="1276"/>
                </a:lnTo>
                <a:lnTo>
                  <a:pt x="246" y="1302"/>
                </a:lnTo>
                <a:lnTo>
                  <a:pt x="272" y="1326"/>
                </a:lnTo>
                <a:lnTo>
                  <a:pt x="300" y="1348"/>
                </a:lnTo>
                <a:lnTo>
                  <a:pt x="330" y="1368"/>
                </a:lnTo>
                <a:lnTo>
                  <a:pt x="360" y="1388"/>
                </a:lnTo>
                <a:lnTo>
                  <a:pt x="392" y="1406"/>
                </a:lnTo>
                <a:lnTo>
                  <a:pt x="424" y="1422"/>
                </a:lnTo>
                <a:lnTo>
                  <a:pt x="456" y="1438"/>
                </a:lnTo>
                <a:lnTo>
                  <a:pt x="490" y="1450"/>
                </a:lnTo>
                <a:lnTo>
                  <a:pt x="526" y="1462"/>
                </a:lnTo>
                <a:lnTo>
                  <a:pt x="562" y="1472"/>
                </a:lnTo>
                <a:lnTo>
                  <a:pt x="598" y="1480"/>
                </a:lnTo>
                <a:lnTo>
                  <a:pt x="634" y="1488"/>
                </a:lnTo>
                <a:lnTo>
                  <a:pt x="672" y="1492"/>
                </a:lnTo>
                <a:lnTo>
                  <a:pt x="710" y="1496"/>
                </a:lnTo>
                <a:lnTo>
                  <a:pt x="748" y="1496"/>
                </a:lnTo>
                <a:lnTo>
                  <a:pt x="748" y="1496"/>
                </a:lnTo>
                <a:lnTo>
                  <a:pt x="786" y="1496"/>
                </a:lnTo>
                <a:lnTo>
                  <a:pt x="824" y="1492"/>
                </a:lnTo>
                <a:lnTo>
                  <a:pt x="862" y="1488"/>
                </a:lnTo>
                <a:lnTo>
                  <a:pt x="898" y="1480"/>
                </a:lnTo>
                <a:lnTo>
                  <a:pt x="934" y="1472"/>
                </a:lnTo>
                <a:lnTo>
                  <a:pt x="970" y="1462"/>
                </a:lnTo>
                <a:lnTo>
                  <a:pt x="1006" y="1450"/>
                </a:lnTo>
                <a:lnTo>
                  <a:pt x="1040" y="1438"/>
                </a:lnTo>
                <a:lnTo>
                  <a:pt x="1072" y="1422"/>
                </a:lnTo>
                <a:lnTo>
                  <a:pt x="1104" y="1406"/>
                </a:lnTo>
                <a:lnTo>
                  <a:pt x="1136" y="1388"/>
                </a:lnTo>
                <a:lnTo>
                  <a:pt x="1166" y="1368"/>
                </a:lnTo>
                <a:lnTo>
                  <a:pt x="1196" y="1348"/>
                </a:lnTo>
                <a:lnTo>
                  <a:pt x="1224" y="1326"/>
                </a:lnTo>
                <a:lnTo>
                  <a:pt x="1250" y="1302"/>
                </a:lnTo>
                <a:lnTo>
                  <a:pt x="1276" y="1276"/>
                </a:lnTo>
                <a:lnTo>
                  <a:pt x="1302" y="1250"/>
                </a:lnTo>
                <a:lnTo>
                  <a:pt x="1326" y="1224"/>
                </a:lnTo>
                <a:lnTo>
                  <a:pt x="1348" y="1196"/>
                </a:lnTo>
                <a:lnTo>
                  <a:pt x="1368" y="1166"/>
                </a:lnTo>
                <a:lnTo>
                  <a:pt x="1388" y="1136"/>
                </a:lnTo>
                <a:lnTo>
                  <a:pt x="1406" y="1104"/>
                </a:lnTo>
                <a:lnTo>
                  <a:pt x="1422" y="1072"/>
                </a:lnTo>
                <a:lnTo>
                  <a:pt x="1438" y="1040"/>
                </a:lnTo>
                <a:lnTo>
                  <a:pt x="1450" y="1006"/>
                </a:lnTo>
                <a:lnTo>
                  <a:pt x="1462" y="970"/>
                </a:lnTo>
                <a:lnTo>
                  <a:pt x="1472" y="934"/>
                </a:lnTo>
                <a:lnTo>
                  <a:pt x="1480" y="898"/>
                </a:lnTo>
                <a:lnTo>
                  <a:pt x="1488" y="862"/>
                </a:lnTo>
                <a:lnTo>
                  <a:pt x="1492" y="824"/>
                </a:lnTo>
                <a:lnTo>
                  <a:pt x="1496" y="786"/>
                </a:lnTo>
                <a:lnTo>
                  <a:pt x="1496" y="748"/>
                </a:lnTo>
                <a:lnTo>
                  <a:pt x="1488" y="748"/>
                </a:lnTo>
                <a:close/>
              </a:path>
            </a:pathLst>
          </a:custGeom>
          <a:solidFill>
            <a:schemeClr val="accent3"/>
          </a:solidFill>
          <a:ln>
            <a:noFill/>
          </a:ln>
          <a:extLst>
            <a:ext uri="{91240B29-F687-4F45-9708-019B960494DF}">
              <a14:hiddenLine xmlns:a14="http://schemas.microsoft.com/office/drawing/2010/main" w="9525">
                <a:solidFill>
                  <a:schemeClr val="accent4"/>
                </a:solidFill>
                <a:round/>
              </a14:hiddenLine>
            </a:ext>
          </a:extLst>
        </p:spPr>
        <p:txBody>
          <a:bodyPr vert="horz" wrap="square" lIns="91440" tIns="45720" rIns="91440" bIns="45720" numCol="1" anchor="t" anchorCtr="0" compatLnSpc="1"/>
          <a:lstStyle/>
          <a:p>
            <a:endParaRPr lang="zh-CN" altLang="en-US"/>
          </a:p>
        </p:txBody>
      </p:sp>
      <p:sp>
        <p:nvSpPr>
          <p:cNvPr id="10" name="Rectangle 14"/>
          <p:cNvSpPr>
            <a:spLocks noChangeArrowheads="1"/>
          </p:cNvSpPr>
          <p:nvPr>
            <p:custDataLst>
              <p:tags r:id="rId8"/>
            </p:custDataLst>
          </p:nvPr>
        </p:nvSpPr>
        <p:spPr bwMode="auto">
          <a:xfrm>
            <a:off x="5810631" y="2957828"/>
            <a:ext cx="15033" cy="578750"/>
          </a:xfrm>
          <a:prstGeom prst="rect">
            <a:avLst/>
          </a:prstGeom>
          <a:solidFill>
            <a:schemeClr val="accent3"/>
          </a:solidFill>
          <a:ln>
            <a:noFill/>
          </a:ln>
          <a:extLst>
            <a:ext uri="{91240B29-F687-4F45-9708-019B960494DF}">
              <a14:hiddenLine xmlns:a14="http://schemas.microsoft.com/office/drawing/2010/main" w="9525">
                <a:solidFill>
                  <a:schemeClr val="accent4"/>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 name="Freeform 15"/>
          <p:cNvSpPr/>
          <p:nvPr>
            <p:custDataLst>
              <p:tags r:id="rId9"/>
            </p:custDataLst>
          </p:nvPr>
        </p:nvSpPr>
        <p:spPr bwMode="auto">
          <a:xfrm>
            <a:off x="5810631" y="2957828"/>
            <a:ext cx="15033" cy="578750"/>
          </a:xfrm>
          <a:custGeom>
            <a:avLst/>
            <a:gdLst>
              <a:gd name="T0" fmla="*/ 16 w 16"/>
              <a:gd name="T1" fmla="*/ 616 h 616"/>
              <a:gd name="T2" fmla="*/ 16 w 16"/>
              <a:gd name="T3" fmla="*/ 0 h 616"/>
              <a:gd name="T4" fmla="*/ 0 w 16"/>
              <a:gd name="T5" fmla="*/ 0 h 616"/>
              <a:gd name="T6" fmla="*/ 0 w 16"/>
              <a:gd name="T7" fmla="*/ 616 h 616"/>
            </a:gdLst>
            <a:ahLst/>
            <a:cxnLst>
              <a:cxn ang="0">
                <a:pos x="T0" y="T1"/>
              </a:cxn>
              <a:cxn ang="0">
                <a:pos x="T2" y="T3"/>
              </a:cxn>
              <a:cxn ang="0">
                <a:pos x="T4" y="T5"/>
              </a:cxn>
              <a:cxn ang="0">
                <a:pos x="T6" y="T7"/>
              </a:cxn>
            </a:cxnLst>
            <a:rect l="0" t="0" r="r" b="b"/>
            <a:pathLst>
              <a:path w="16" h="616">
                <a:moveTo>
                  <a:pt x="16" y="616"/>
                </a:moveTo>
                <a:lnTo>
                  <a:pt x="16" y="0"/>
                </a:lnTo>
                <a:lnTo>
                  <a:pt x="0" y="0"/>
                </a:lnTo>
                <a:lnTo>
                  <a:pt x="0" y="616"/>
                </a:lnTo>
              </a:path>
            </a:pathLst>
          </a:custGeom>
          <a:noFill/>
          <a:ln>
            <a:noFill/>
          </a:ln>
          <a:extLst>
            <a:ext uri="{909E8E84-426E-40DD-AFC4-6F175D3DCCD1}">
              <a14:hiddenFill xmlns:a14="http://schemas.microsoft.com/office/drawing/2010/main">
                <a:solidFill>
                  <a:schemeClr val="accent3"/>
                </a:solidFill>
              </a14:hiddenFill>
            </a:ext>
            <a:ext uri="{91240B29-F687-4F45-9708-019B960494DF}">
              <a14:hiddenLine xmlns:a14="http://schemas.microsoft.com/office/drawing/2010/main" w="9525">
                <a:solidFill>
                  <a:schemeClr val="accent4"/>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 name="Rectangle 16"/>
          <p:cNvSpPr>
            <a:spLocks noChangeArrowheads="1"/>
          </p:cNvSpPr>
          <p:nvPr>
            <p:custDataLst>
              <p:tags r:id="rId10"/>
            </p:custDataLst>
          </p:nvPr>
        </p:nvSpPr>
        <p:spPr bwMode="auto">
          <a:xfrm>
            <a:off x="4653132" y="4115328"/>
            <a:ext cx="563718" cy="15033"/>
          </a:xfrm>
          <a:prstGeom prst="rect">
            <a:avLst/>
          </a:prstGeom>
          <a:solidFill>
            <a:schemeClr val="accent3"/>
          </a:solidFill>
          <a:ln>
            <a:noFill/>
          </a:ln>
          <a:extLst>
            <a:ext uri="{91240B29-F687-4F45-9708-019B960494DF}">
              <a14:hiddenLine xmlns:a14="http://schemas.microsoft.com/office/drawing/2010/main" w="9525">
                <a:solidFill>
                  <a:schemeClr val="accent4"/>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 name="Freeform 17"/>
          <p:cNvSpPr/>
          <p:nvPr>
            <p:custDataLst>
              <p:tags r:id="rId11"/>
            </p:custDataLst>
          </p:nvPr>
        </p:nvSpPr>
        <p:spPr bwMode="auto">
          <a:xfrm>
            <a:off x="4653132" y="4115328"/>
            <a:ext cx="563718" cy="15033"/>
          </a:xfrm>
          <a:custGeom>
            <a:avLst/>
            <a:gdLst>
              <a:gd name="T0" fmla="*/ 600 w 600"/>
              <a:gd name="T1" fmla="*/ 0 h 16"/>
              <a:gd name="T2" fmla="*/ 0 w 600"/>
              <a:gd name="T3" fmla="*/ 0 h 16"/>
              <a:gd name="T4" fmla="*/ 0 w 600"/>
              <a:gd name="T5" fmla="*/ 16 h 16"/>
              <a:gd name="T6" fmla="*/ 600 w 600"/>
              <a:gd name="T7" fmla="*/ 16 h 16"/>
            </a:gdLst>
            <a:ahLst/>
            <a:cxnLst>
              <a:cxn ang="0">
                <a:pos x="T0" y="T1"/>
              </a:cxn>
              <a:cxn ang="0">
                <a:pos x="T2" y="T3"/>
              </a:cxn>
              <a:cxn ang="0">
                <a:pos x="T4" y="T5"/>
              </a:cxn>
              <a:cxn ang="0">
                <a:pos x="T6" y="T7"/>
              </a:cxn>
            </a:cxnLst>
            <a:rect l="0" t="0" r="r" b="b"/>
            <a:pathLst>
              <a:path w="600" h="16">
                <a:moveTo>
                  <a:pt x="600" y="0"/>
                </a:moveTo>
                <a:lnTo>
                  <a:pt x="0" y="0"/>
                </a:lnTo>
                <a:lnTo>
                  <a:pt x="0" y="16"/>
                </a:lnTo>
                <a:lnTo>
                  <a:pt x="600" y="16"/>
                </a:lnTo>
              </a:path>
            </a:pathLst>
          </a:custGeom>
          <a:noFill/>
          <a:ln>
            <a:noFill/>
          </a:ln>
          <a:extLst>
            <a:ext uri="{909E8E84-426E-40DD-AFC4-6F175D3DCCD1}">
              <a14:hiddenFill xmlns:a14="http://schemas.microsoft.com/office/drawing/2010/main">
                <a:solidFill>
                  <a:schemeClr val="accent3"/>
                </a:solidFill>
              </a14:hiddenFill>
            </a:ext>
            <a:ext uri="{91240B29-F687-4F45-9708-019B960494DF}">
              <a14:hiddenLine xmlns:a14="http://schemas.microsoft.com/office/drawing/2010/main" w="9525">
                <a:solidFill>
                  <a:schemeClr val="accent4"/>
                </a:solidFill>
                <a:round/>
              </a14:hiddenLine>
            </a:ext>
          </a:extLst>
        </p:spPr>
        <p:txBody>
          <a:bodyPr vert="horz" wrap="square" lIns="91440" tIns="45720" rIns="91440" bIns="45720" numCol="1" anchor="t" anchorCtr="0" compatLnSpc="1"/>
          <a:lstStyle/>
          <a:p>
            <a:endParaRPr lang="zh-CN" altLang="en-US"/>
          </a:p>
        </p:txBody>
      </p:sp>
      <p:sp>
        <p:nvSpPr>
          <p:cNvPr id="14" name="Rectangle 18"/>
          <p:cNvSpPr>
            <a:spLocks noChangeArrowheads="1"/>
          </p:cNvSpPr>
          <p:nvPr>
            <p:custDataLst>
              <p:tags r:id="rId12"/>
            </p:custDataLst>
          </p:nvPr>
        </p:nvSpPr>
        <p:spPr bwMode="auto">
          <a:xfrm>
            <a:off x="5810631" y="4701595"/>
            <a:ext cx="15033" cy="586267"/>
          </a:xfrm>
          <a:prstGeom prst="rect">
            <a:avLst/>
          </a:prstGeom>
          <a:solidFill>
            <a:schemeClr val="accent3"/>
          </a:solidFill>
          <a:ln>
            <a:noFill/>
          </a:ln>
          <a:extLst>
            <a:ext uri="{91240B29-F687-4F45-9708-019B960494DF}">
              <a14:hiddenLine xmlns:a14="http://schemas.microsoft.com/office/drawing/2010/main" w="9525">
                <a:solidFill>
                  <a:schemeClr val="accent4"/>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 name="Freeform 19"/>
          <p:cNvSpPr/>
          <p:nvPr>
            <p:custDataLst>
              <p:tags r:id="rId13"/>
            </p:custDataLst>
          </p:nvPr>
        </p:nvSpPr>
        <p:spPr bwMode="auto">
          <a:xfrm>
            <a:off x="5810631" y="4701595"/>
            <a:ext cx="15033" cy="586267"/>
          </a:xfrm>
          <a:custGeom>
            <a:avLst/>
            <a:gdLst>
              <a:gd name="T0" fmla="*/ 0 w 16"/>
              <a:gd name="T1" fmla="*/ 0 h 624"/>
              <a:gd name="T2" fmla="*/ 0 w 16"/>
              <a:gd name="T3" fmla="*/ 624 h 624"/>
              <a:gd name="T4" fmla="*/ 16 w 16"/>
              <a:gd name="T5" fmla="*/ 624 h 624"/>
              <a:gd name="T6" fmla="*/ 16 w 16"/>
              <a:gd name="T7" fmla="*/ 0 h 624"/>
            </a:gdLst>
            <a:ahLst/>
            <a:cxnLst>
              <a:cxn ang="0">
                <a:pos x="T0" y="T1"/>
              </a:cxn>
              <a:cxn ang="0">
                <a:pos x="T2" y="T3"/>
              </a:cxn>
              <a:cxn ang="0">
                <a:pos x="T4" y="T5"/>
              </a:cxn>
              <a:cxn ang="0">
                <a:pos x="T6" y="T7"/>
              </a:cxn>
            </a:cxnLst>
            <a:rect l="0" t="0" r="r" b="b"/>
            <a:pathLst>
              <a:path w="16" h="624">
                <a:moveTo>
                  <a:pt x="0" y="0"/>
                </a:moveTo>
                <a:lnTo>
                  <a:pt x="0" y="624"/>
                </a:lnTo>
                <a:lnTo>
                  <a:pt x="16" y="624"/>
                </a:lnTo>
                <a:lnTo>
                  <a:pt x="16" y="0"/>
                </a:lnTo>
              </a:path>
            </a:pathLst>
          </a:custGeom>
          <a:noFill/>
          <a:ln>
            <a:noFill/>
          </a:ln>
          <a:extLst>
            <a:ext uri="{909E8E84-426E-40DD-AFC4-6F175D3DCCD1}">
              <a14:hiddenFill xmlns:a14="http://schemas.microsoft.com/office/drawing/2010/main">
                <a:solidFill>
                  <a:schemeClr val="accent3"/>
                </a:solidFill>
              </a14:hiddenFill>
            </a:ext>
            <a:ext uri="{91240B29-F687-4F45-9708-019B960494DF}">
              <a14:hiddenLine xmlns:a14="http://schemas.microsoft.com/office/drawing/2010/main" w="9525">
                <a:solidFill>
                  <a:schemeClr val="accent4"/>
                </a:solidFill>
                <a:round/>
              </a14:hiddenLine>
            </a:ext>
          </a:extLst>
        </p:spPr>
        <p:txBody>
          <a:bodyPr vert="horz" wrap="square" lIns="91440" tIns="45720" rIns="91440" bIns="45720" numCol="1" anchor="t" anchorCtr="0" compatLnSpc="1"/>
          <a:lstStyle/>
          <a:p>
            <a:endParaRPr lang="zh-CN" altLang="en-US"/>
          </a:p>
        </p:txBody>
      </p:sp>
      <p:sp>
        <p:nvSpPr>
          <p:cNvPr id="16" name="Rectangle 20"/>
          <p:cNvSpPr>
            <a:spLocks noChangeArrowheads="1"/>
          </p:cNvSpPr>
          <p:nvPr>
            <p:custDataLst>
              <p:tags r:id="rId14"/>
            </p:custDataLst>
          </p:nvPr>
        </p:nvSpPr>
        <p:spPr bwMode="auto">
          <a:xfrm>
            <a:off x="6419448" y="4115328"/>
            <a:ext cx="563718" cy="15033"/>
          </a:xfrm>
          <a:prstGeom prst="rect">
            <a:avLst/>
          </a:prstGeom>
          <a:solidFill>
            <a:schemeClr val="accent3"/>
          </a:solidFill>
          <a:ln>
            <a:noFill/>
          </a:ln>
          <a:extLst>
            <a:ext uri="{91240B29-F687-4F45-9708-019B960494DF}">
              <a14:hiddenLine xmlns:a14="http://schemas.microsoft.com/office/drawing/2010/main" w="9525">
                <a:solidFill>
                  <a:schemeClr val="accent4"/>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 name="Freeform 21"/>
          <p:cNvSpPr/>
          <p:nvPr>
            <p:custDataLst>
              <p:tags r:id="rId15"/>
            </p:custDataLst>
          </p:nvPr>
        </p:nvSpPr>
        <p:spPr bwMode="auto">
          <a:xfrm>
            <a:off x="6419448" y="4115328"/>
            <a:ext cx="563718" cy="15033"/>
          </a:xfrm>
          <a:custGeom>
            <a:avLst/>
            <a:gdLst>
              <a:gd name="T0" fmla="*/ 0 w 600"/>
              <a:gd name="T1" fmla="*/ 16 h 16"/>
              <a:gd name="T2" fmla="*/ 600 w 600"/>
              <a:gd name="T3" fmla="*/ 16 h 16"/>
              <a:gd name="T4" fmla="*/ 600 w 600"/>
              <a:gd name="T5" fmla="*/ 0 h 16"/>
              <a:gd name="T6" fmla="*/ 0 w 600"/>
              <a:gd name="T7" fmla="*/ 0 h 16"/>
            </a:gdLst>
            <a:ahLst/>
            <a:cxnLst>
              <a:cxn ang="0">
                <a:pos x="T0" y="T1"/>
              </a:cxn>
              <a:cxn ang="0">
                <a:pos x="T2" y="T3"/>
              </a:cxn>
              <a:cxn ang="0">
                <a:pos x="T4" y="T5"/>
              </a:cxn>
              <a:cxn ang="0">
                <a:pos x="T6" y="T7"/>
              </a:cxn>
            </a:cxnLst>
            <a:rect l="0" t="0" r="r" b="b"/>
            <a:pathLst>
              <a:path w="600" h="16">
                <a:moveTo>
                  <a:pt x="0" y="16"/>
                </a:moveTo>
                <a:lnTo>
                  <a:pt x="600" y="16"/>
                </a:lnTo>
                <a:lnTo>
                  <a:pt x="600" y="0"/>
                </a:lnTo>
                <a:lnTo>
                  <a:pt x="0" y="0"/>
                </a:lnTo>
              </a:path>
            </a:pathLst>
          </a:custGeom>
          <a:noFill/>
          <a:ln>
            <a:noFill/>
          </a:ln>
          <a:extLst>
            <a:ext uri="{909E8E84-426E-40DD-AFC4-6F175D3DCCD1}">
              <a14:hiddenFill xmlns:a14="http://schemas.microsoft.com/office/drawing/2010/main">
                <a:solidFill>
                  <a:schemeClr val="accent3"/>
                </a:solidFill>
              </a14:hiddenFill>
            </a:ext>
            <a:ext uri="{91240B29-F687-4F45-9708-019B960494DF}">
              <a14:hiddenLine xmlns:a14="http://schemas.microsoft.com/office/drawing/2010/main" w="9525">
                <a:solidFill>
                  <a:schemeClr val="accent4"/>
                </a:solidFill>
                <a:round/>
              </a14:hiddenLine>
            </a:ext>
          </a:extLst>
        </p:spPr>
        <p:txBody>
          <a:bodyPr vert="horz" wrap="square" lIns="91440" tIns="45720" rIns="91440" bIns="45720" numCol="1" anchor="t" anchorCtr="0" compatLnSpc="1"/>
          <a:lstStyle/>
          <a:p>
            <a:endParaRPr lang="zh-CN" altLang="en-US"/>
          </a:p>
        </p:txBody>
      </p:sp>
      <p:sp>
        <p:nvSpPr>
          <p:cNvPr id="18" name="Freeform 22"/>
          <p:cNvSpPr/>
          <p:nvPr>
            <p:custDataLst>
              <p:tags r:id="rId16"/>
            </p:custDataLst>
          </p:nvPr>
        </p:nvSpPr>
        <p:spPr bwMode="auto">
          <a:xfrm>
            <a:off x="5810631" y="4611402"/>
            <a:ext cx="15033" cy="30064"/>
          </a:xfrm>
          <a:custGeom>
            <a:avLst/>
            <a:gdLst>
              <a:gd name="T0" fmla="*/ 16 w 16"/>
              <a:gd name="T1" fmla="*/ 24 h 32"/>
              <a:gd name="T2" fmla="*/ 16 w 16"/>
              <a:gd name="T3" fmla="*/ 8 h 32"/>
              <a:gd name="T4" fmla="*/ 16 w 16"/>
              <a:gd name="T5" fmla="*/ 8 h 32"/>
              <a:gd name="T6" fmla="*/ 16 w 16"/>
              <a:gd name="T7" fmla="*/ 4 h 32"/>
              <a:gd name="T8" fmla="*/ 14 w 16"/>
              <a:gd name="T9" fmla="*/ 2 h 32"/>
              <a:gd name="T10" fmla="*/ 12 w 16"/>
              <a:gd name="T11" fmla="*/ 0 h 32"/>
              <a:gd name="T12" fmla="*/ 8 w 16"/>
              <a:gd name="T13" fmla="*/ 0 h 32"/>
              <a:gd name="T14" fmla="*/ 8 w 16"/>
              <a:gd name="T15" fmla="*/ 0 h 32"/>
              <a:gd name="T16" fmla="*/ 4 w 16"/>
              <a:gd name="T17" fmla="*/ 0 h 32"/>
              <a:gd name="T18" fmla="*/ 2 w 16"/>
              <a:gd name="T19" fmla="*/ 2 h 32"/>
              <a:gd name="T20" fmla="*/ 0 w 16"/>
              <a:gd name="T21" fmla="*/ 4 h 32"/>
              <a:gd name="T22" fmla="*/ 0 w 16"/>
              <a:gd name="T23" fmla="*/ 8 h 32"/>
              <a:gd name="T24" fmla="*/ 0 w 16"/>
              <a:gd name="T25" fmla="*/ 24 h 32"/>
              <a:gd name="T26" fmla="*/ 0 w 16"/>
              <a:gd name="T27" fmla="*/ 24 h 32"/>
              <a:gd name="T28" fmla="*/ 0 w 16"/>
              <a:gd name="T29" fmla="*/ 28 h 32"/>
              <a:gd name="T30" fmla="*/ 2 w 16"/>
              <a:gd name="T31" fmla="*/ 30 h 32"/>
              <a:gd name="T32" fmla="*/ 4 w 16"/>
              <a:gd name="T33" fmla="*/ 32 h 32"/>
              <a:gd name="T34" fmla="*/ 8 w 16"/>
              <a:gd name="T35" fmla="*/ 32 h 32"/>
              <a:gd name="T36" fmla="*/ 8 w 16"/>
              <a:gd name="T37" fmla="*/ 32 h 32"/>
              <a:gd name="T38" fmla="*/ 12 w 16"/>
              <a:gd name="T39" fmla="*/ 32 h 32"/>
              <a:gd name="T40" fmla="*/ 14 w 16"/>
              <a:gd name="T41" fmla="*/ 30 h 32"/>
              <a:gd name="T42" fmla="*/ 16 w 16"/>
              <a:gd name="T43" fmla="*/ 28 h 32"/>
              <a:gd name="T44" fmla="*/ 16 w 16"/>
              <a:gd name="T45"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32">
                <a:moveTo>
                  <a:pt x="16" y="24"/>
                </a:moveTo>
                <a:lnTo>
                  <a:pt x="16" y="8"/>
                </a:lnTo>
                <a:lnTo>
                  <a:pt x="16" y="8"/>
                </a:lnTo>
                <a:lnTo>
                  <a:pt x="16" y="4"/>
                </a:lnTo>
                <a:lnTo>
                  <a:pt x="14" y="2"/>
                </a:lnTo>
                <a:lnTo>
                  <a:pt x="12" y="0"/>
                </a:lnTo>
                <a:lnTo>
                  <a:pt x="8" y="0"/>
                </a:lnTo>
                <a:lnTo>
                  <a:pt x="8" y="0"/>
                </a:lnTo>
                <a:lnTo>
                  <a:pt x="4" y="0"/>
                </a:lnTo>
                <a:lnTo>
                  <a:pt x="2" y="2"/>
                </a:lnTo>
                <a:lnTo>
                  <a:pt x="0" y="4"/>
                </a:lnTo>
                <a:lnTo>
                  <a:pt x="0" y="8"/>
                </a:lnTo>
                <a:lnTo>
                  <a:pt x="0" y="24"/>
                </a:lnTo>
                <a:lnTo>
                  <a:pt x="0" y="24"/>
                </a:lnTo>
                <a:lnTo>
                  <a:pt x="0" y="28"/>
                </a:lnTo>
                <a:lnTo>
                  <a:pt x="2" y="30"/>
                </a:lnTo>
                <a:lnTo>
                  <a:pt x="4" y="32"/>
                </a:lnTo>
                <a:lnTo>
                  <a:pt x="8" y="32"/>
                </a:lnTo>
                <a:lnTo>
                  <a:pt x="8" y="32"/>
                </a:lnTo>
                <a:lnTo>
                  <a:pt x="12" y="32"/>
                </a:lnTo>
                <a:lnTo>
                  <a:pt x="14" y="30"/>
                </a:lnTo>
                <a:lnTo>
                  <a:pt x="16" y="28"/>
                </a:lnTo>
                <a:lnTo>
                  <a:pt x="16" y="24"/>
                </a:lnTo>
                <a:close/>
              </a:path>
            </a:pathLst>
          </a:custGeom>
          <a:solidFill>
            <a:schemeClr val="accent3"/>
          </a:solidFill>
          <a:ln>
            <a:noFill/>
          </a:ln>
          <a:extLst>
            <a:ext uri="{91240B29-F687-4F45-9708-019B960494DF}">
              <a14:hiddenLine xmlns:a14="http://schemas.microsoft.com/office/drawing/2010/main" w="9525">
                <a:solidFill>
                  <a:schemeClr val="accent4"/>
                </a:solidFill>
                <a:round/>
              </a14:hiddenLine>
            </a:ext>
          </a:extLst>
        </p:spPr>
        <p:txBody>
          <a:bodyPr vert="horz" wrap="square" lIns="91440" tIns="45720" rIns="91440" bIns="45720" numCol="1" anchor="t" anchorCtr="0" compatLnSpc="1"/>
          <a:lstStyle/>
          <a:p>
            <a:endParaRPr lang="zh-CN" altLang="en-US"/>
          </a:p>
        </p:txBody>
      </p:sp>
      <p:sp>
        <p:nvSpPr>
          <p:cNvPr id="19" name="Freeform 23"/>
          <p:cNvSpPr/>
          <p:nvPr>
            <p:custDataLst>
              <p:tags r:id="rId17"/>
            </p:custDataLst>
          </p:nvPr>
        </p:nvSpPr>
        <p:spPr bwMode="auto">
          <a:xfrm>
            <a:off x="5810631" y="4611402"/>
            <a:ext cx="15033" cy="30064"/>
          </a:xfrm>
          <a:custGeom>
            <a:avLst/>
            <a:gdLst>
              <a:gd name="T0" fmla="*/ 16 w 16"/>
              <a:gd name="T1" fmla="*/ 24 h 32"/>
              <a:gd name="T2" fmla="*/ 16 w 16"/>
              <a:gd name="T3" fmla="*/ 8 h 32"/>
              <a:gd name="T4" fmla="*/ 16 w 16"/>
              <a:gd name="T5" fmla="*/ 8 h 32"/>
              <a:gd name="T6" fmla="*/ 16 w 16"/>
              <a:gd name="T7" fmla="*/ 4 h 32"/>
              <a:gd name="T8" fmla="*/ 14 w 16"/>
              <a:gd name="T9" fmla="*/ 2 h 32"/>
              <a:gd name="T10" fmla="*/ 12 w 16"/>
              <a:gd name="T11" fmla="*/ 0 h 32"/>
              <a:gd name="T12" fmla="*/ 8 w 16"/>
              <a:gd name="T13" fmla="*/ 0 h 32"/>
              <a:gd name="T14" fmla="*/ 8 w 16"/>
              <a:gd name="T15" fmla="*/ 0 h 32"/>
              <a:gd name="T16" fmla="*/ 4 w 16"/>
              <a:gd name="T17" fmla="*/ 0 h 32"/>
              <a:gd name="T18" fmla="*/ 2 w 16"/>
              <a:gd name="T19" fmla="*/ 2 h 32"/>
              <a:gd name="T20" fmla="*/ 0 w 16"/>
              <a:gd name="T21" fmla="*/ 4 h 32"/>
              <a:gd name="T22" fmla="*/ 0 w 16"/>
              <a:gd name="T23" fmla="*/ 8 h 32"/>
              <a:gd name="T24" fmla="*/ 0 w 16"/>
              <a:gd name="T25" fmla="*/ 24 h 32"/>
              <a:gd name="T26" fmla="*/ 0 w 16"/>
              <a:gd name="T27" fmla="*/ 24 h 32"/>
              <a:gd name="T28" fmla="*/ 0 w 16"/>
              <a:gd name="T29" fmla="*/ 28 h 32"/>
              <a:gd name="T30" fmla="*/ 2 w 16"/>
              <a:gd name="T31" fmla="*/ 30 h 32"/>
              <a:gd name="T32" fmla="*/ 4 w 16"/>
              <a:gd name="T33" fmla="*/ 32 h 32"/>
              <a:gd name="T34" fmla="*/ 8 w 16"/>
              <a:gd name="T35" fmla="*/ 32 h 32"/>
              <a:gd name="T36" fmla="*/ 8 w 16"/>
              <a:gd name="T37" fmla="*/ 32 h 32"/>
              <a:gd name="T38" fmla="*/ 12 w 16"/>
              <a:gd name="T39" fmla="*/ 32 h 32"/>
              <a:gd name="T40" fmla="*/ 14 w 16"/>
              <a:gd name="T41" fmla="*/ 30 h 32"/>
              <a:gd name="T42" fmla="*/ 16 w 16"/>
              <a:gd name="T43" fmla="*/ 28 h 32"/>
              <a:gd name="T44" fmla="*/ 16 w 16"/>
              <a:gd name="T45"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32">
                <a:moveTo>
                  <a:pt x="16" y="24"/>
                </a:moveTo>
                <a:lnTo>
                  <a:pt x="16" y="8"/>
                </a:lnTo>
                <a:lnTo>
                  <a:pt x="16" y="8"/>
                </a:lnTo>
                <a:lnTo>
                  <a:pt x="16" y="4"/>
                </a:lnTo>
                <a:lnTo>
                  <a:pt x="14" y="2"/>
                </a:lnTo>
                <a:lnTo>
                  <a:pt x="12" y="0"/>
                </a:lnTo>
                <a:lnTo>
                  <a:pt x="8" y="0"/>
                </a:lnTo>
                <a:lnTo>
                  <a:pt x="8" y="0"/>
                </a:lnTo>
                <a:lnTo>
                  <a:pt x="4" y="0"/>
                </a:lnTo>
                <a:lnTo>
                  <a:pt x="2" y="2"/>
                </a:lnTo>
                <a:lnTo>
                  <a:pt x="0" y="4"/>
                </a:lnTo>
                <a:lnTo>
                  <a:pt x="0" y="8"/>
                </a:lnTo>
                <a:lnTo>
                  <a:pt x="0" y="24"/>
                </a:lnTo>
                <a:lnTo>
                  <a:pt x="0" y="24"/>
                </a:lnTo>
                <a:lnTo>
                  <a:pt x="0" y="28"/>
                </a:lnTo>
                <a:lnTo>
                  <a:pt x="2" y="30"/>
                </a:lnTo>
                <a:lnTo>
                  <a:pt x="4" y="32"/>
                </a:lnTo>
                <a:lnTo>
                  <a:pt x="8" y="32"/>
                </a:lnTo>
                <a:lnTo>
                  <a:pt x="8" y="32"/>
                </a:lnTo>
                <a:lnTo>
                  <a:pt x="12" y="32"/>
                </a:lnTo>
                <a:lnTo>
                  <a:pt x="14" y="30"/>
                </a:lnTo>
                <a:lnTo>
                  <a:pt x="16" y="28"/>
                </a:lnTo>
                <a:lnTo>
                  <a:pt x="16" y="24"/>
                </a:lnTo>
              </a:path>
            </a:pathLst>
          </a:custGeom>
          <a:noFill/>
          <a:ln>
            <a:noFill/>
          </a:ln>
          <a:extLst>
            <a:ext uri="{909E8E84-426E-40DD-AFC4-6F175D3DCCD1}">
              <a14:hiddenFill xmlns:a14="http://schemas.microsoft.com/office/drawing/2010/main">
                <a:solidFill>
                  <a:schemeClr val="accent3"/>
                </a:solidFill>
              </a14:hiddenFill>
            </a:ext>
            <a:ext uri="{91240B29-F687-4F45-9708-019B960494DF}">
              <a14:hiddenLine xmlns:a14="http://schemas.microsoft.com/office/drawing/2010/main" w="9525">
                <a:solidFill>
                  <a:schemeClr val="accent4"/>
                </a:solidFill>
                <a:round/>
              </a14:hiddenLine>
            </a:ext>
          </a:extLst>
        </p:spPr>
        <p:txBody>
          <a:bodyPr vert="horz" wrap="square" lIns="91440" tIns="45720" rIns="91440" bIns="45720" numCol="1" anchor="t" anchorCtr="0" compatLnSpc="1"/>
          <a:lstStyle/>
          <a:p>
            <a:endParaRPr lang="zh-CN" altLang="en-US"/>
          </a:p>
        </p:txBody>
      </p:sp>
      <p:sp>
        <p:nvSpPr>
          <p:cNvPr id="20" name="Freeform 24"/>
          <p:cNvSpPr>
            <a:spLocks noEditPoints="1"/>
          </p:cNvSpPr>
          <p:nvPr>
            <p:custDataLst>
              <p:tags r:id="rId18"/>
            </p:custDataLst>
          </p:nvPr>
        </p:nvSpPr>
        <p:spPr bwMode="auto">
          <a:xfrm>
            <a:off x="5810631" y="3709452"/>
            <a:ext cx="15033" cy="849335"/>
          </a:xfrm>
          <a:custGeom>
            <a:avLst/>
            <a:gdLst>
              <a:gd name="T0" fmla="*/ 16 w 16"/>
              <a:gd name="T1" fmla="*/ 4 h 904"/>
              <a:gd name="T2" fmla="*/ 8 w 16"/>
              <a:gd name="T3" fmla="*/ 0 h 904"/>
              <a:gd name="T4" fmla="*/ 0 w 16"/>
              <a:gd name="T5" fmla="*/ 8 h 904"/>
              <a:gd name="T6" fmla="*/ 2 w 16"/>
              <a:gd name="T7" fmla="*/ 38 h 904"/>
              <a:gd name="T8" fmla="*/ 12 w 16"/>
              <a:gd name="T9" fmla="*/ 40 h 904"/>
              <a:gd name="T10" fmla="*/ 16 w 16"/>
              <a:gd name="T11" fmla="*/ 32 h 904"/>
              <a:gd name="T12" fmla="*/ 16 w 16"/>
              <a:gd name="T13" fmla="*/ 100 h 904"/>
              <a:gd name="T14" fmla="*/ 8 w 16"/>
              <a:gd name="T15" fmla="*/ 96 h 904"/>
              <a:gd name="T16" fmla="*/ 0 w 16"/>
              <a:gd name="T17" fmla="*/ 104 h 904"/>
              <a:gd name="T18" fmla="*/ 2 w 16"/>
              <a:gd name="T19" fmla="*/ 134 h 904"/>
              <a:gd name="T20" fmla="*/ 12 w 16"/>
              <a:gd name="T21" fmla="*/ 136 h 904"/>
              <a:gd name="T22" fmla="*/ 16 w 16"/>
              <a:gd name="T23" fmla="*/ 128 h 904"/>
              <a:gd name="T24" fmla="*/ 16 w 16"/>
              <a:gd name="T25" fmla="*/ 196 h 904"/>
              <a:gd name="T26" fmla="*/ 8 w 16"/>
              <a:gd name="T27" fmla="*/ 192 h 904"/>
              <a:gd name="T28" fmla="*/ 0 w 16"/>
              <a:gd name="T29" fmla="*/ 200 h 904"/>
              <a:gd name="T30" fmla="*/ 2 w 16"/>
              <a:gd name="T31" fmla="*/ 230 h 904"/>
              <a:gd name="T32" fmla="*/ 12 w 16"/>
              <a:gd name="T33" fmla="*/ 232 h 904"/>
              <a:gd name="T34" fmla="*/ 16 w 16"/>
              <a:gd name="T35" fmla="*/ 224 h 904"/>
              <a:gd name="T36" fmla="*/ 16 w 16"/>
              <a:gd name="T37" fmla="*/ 292 h 904"/>
              <a:gd name="T38" fmla="*/ 8 w 16"/>
              <a:gd name="T39" fmla="*/ 288 h 904"/>
              <a:gd name="T40" fmla="*/ 0 w 16"/>
              <a:gd name="T41" fmla="*/ 296 h 904"/>
              <a:gd name="T42" fmla="*/ 2 w 16"/>
              <a:gd name="T43" fmla="*/ 326 h 904"/>
              <a:gd name="T44" fmla="*/ 12 w 16"/>
              <a:gd name="T45" fmla="*/ 328 h 904"/>
              <a:gd name="T46" fmla="*/ 16 w 16"/>
              <a:gd name="T47" fmla="*/ 320 h 904"/>
              <a:gd name="T48" fmla="*/ 16 w 16"/>
              <a:gd name="T49" fmla="*/ 388 h 904"/>
              <a:gd name="T50" fmla="*/ 8 w 16"/>
              <a:gd name="T51" fmla="*/ 384 h 904"/>
              <a:gd name="T52" fmla="*/ 0 w 16"/>
              <a:gd name="T53" fmla="*/ 392 h 904"/>
              <a:gd name="T54" fmla="*/ 2 w 16"/>
              <a:gd name="T55" fmla="*/ 422 h 904"/>
              <a:gd name="T56" fmla="*/ 12 w 16"/>
              <a:gd name="T57" fmla="*/ 424 h 904"/>
              <a:gd name="T58" fmla="*/ 16 w 16"/>
              <a:gd name="T59" fmla="*/ 416 h 904"/>
              <a:gd name="T60" fmla="*/ 16 w 16"/>
              <a:gd name="T61" fmla="*/ 484 h 904"/>
              <a:gd name="T62" fmla="*/ 8 w 16"/>
              <a:gd name="T63" fmla="*/ 480 h 904"/>
              <a:gd name="T64" fmla="*/ 0 w 16"/>
              <a:gd name="T65" fmla="*/ 488 h 904"/>
              <a:gd name="T66" fmla="*/ 2 w 16"/>
              <a:gd name="T67" fmla="*/ 518 h 904"/>
              <a:gd name="T68" fmla="*/ 12 w 16"/>
              <a:gd name="T69" fmla="*/ 520 h 904"/>
              <a:gd name="T70" fmla="*/ 16 w 16"/>
              <a:gd name="T71" fmla="*/ 512 h 904"/>
              <a:gd name="T72" fmla="*/ 16 w 16"/>
              <a:gd name="T73" fmla="*/ 580 h 904"/>
              <a:gd name="T74" fmla="*/ 8 w 16"/>
              <a:gd name="T75" fmla="*/ 576 h 904"/>
              <a:gd name="T76" fmla="*/ 0 w 16"/>
              <a:gd name="T77" fmla="*/ 584 h 904"/>
              <a:gd name="T78" fmla="*/ 2 w 16"/>
              <a:gd name="T79" fmla="*/ 614 h 904"/>
              <a:gd name="T80" fmla="*/ 12 w 16"/>
              <a:gd name="T81" fmla="*/ 616 h 904"/>
              <a:gd name="T82" fmla="*/ 16 w 16"/>
              <a:gd name="T83" fmla="*/ 608 h 904"/>
              <a:gd name="T84" fmla="*/ 16 w 16"/>
              <a:gd name="T85" fmla="*/ 676 h 904"/>
              <a:gd name="T86" fmla="*/ 8 w 16"/>
              <a:gd name="T87" fmla="*/ 672 h 904"/>
              <a:gd name="T88" fmla="*/ 0 w 16"/>
              <a:gd name="T89" fmla="*/ 680 h 904"/>
              <a:gd name="T90" fmla="*/ 2 w 16"/>
              <a:gd name="T91" fmla="*/ 710 h 904"/>
              <a:gd name="T92" fmla="*/ 12 w 16"/>
              <a:gd name="T93" fmla="*/ 712 h 904"/>
              <a:gd name="T94" fmla="*/ 16 w 16"/>
              <a:gd name="T95" fmla="*/ 704 h 904"/>
              <a:gd name="T96" fmla="*/ 16 w 16"/>
              <a:gd name="T97" fmla="*/ 772 h 904"/>
              <a:gd name="T98" fmla="*/ 8 w 16"/>
              <a:gd name="T99" fmla="*/ 768 h 904"/>
              <a:gd name="T100" fmla="*/ 0 w 16"/>
              <a:gd name="T101" fmla="*/ 776 h 904"/>
              <a:gd name="T102" fmla="*/ 2 w 16"/>
              <a:gd name="T103" fmla="*/ 806 h 904"/>
              <a:gd name="T104" fmla="*/ 12 w 16"/>
              <a:gd name="T105" fmla="*/ 808 h 904"/>
              <a:gd name="T106" fmla="*/ 16 w 16"/>
              <a:gd name="T107" fmla="*/ 800 h 904"/>
              <a:gd name="T108" fmla="*/ 16 w 16"/>
              <a:gd name="T109" fmla="*/ 868 h 904"/>
              <a:gd name="T110" fmla="*/ 8 w 16"/>
              <a:gd name="T111" fmla="*/ 864 h 904"/>
              <a:gd name="T112" fmla="*/ 0 w 16"/>
              <a:gd name="T113" fmla="*/ 872 h 904"/>
              <a:gd name="T114" fmla="*/ 2 w 16"/>
              <a:gd name="T115" fmla="*/ 902 h 904"/>
              <a:gd name="T116" fmla="*/ 12 w 16"/>
              <a:gd name="T117" fmla="*/ 904 h 904"/>
              <a:gd name="T118" fmla="*/ 16 w 16"/>
              <a:gd name="T119" fmla="*/ 896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 h="904">
                <a:moveTo>
                  <a:pt x="16" y="32"/>
                </a:moveTo>
                <a:lnTo>
                  <a:pt x="16" y="8"/>
                </a:lnTo>
                <a:lnTo>
                  <a:pt x="16" y="8"/>
                </a:lnTo>
                <a:lnTo>
                  <a:pt x="16" y="4"/>
                </a:lnTo>
                <a:lnTo>
                  <a:pt x="14" y="2"/>
                </a:lnTo>
                <a:lnTo>
                  <a:pt x="12" y="0"/>
                </a:lnTo>
                <a:lnTo>
                  <a:pt x="8" y="0"/>
                </a:lnTo>
                <a:lnTo>
                  <a:pt x="8" y="0"/>
                </a:lnTo>
                <a:lnTo>
                  <a:pt x="4" y="0"/>
                </a:lnTo>
                <a:lnTo>
                  <a:pt x="2" y="2"/>
                </a:lnTo>
                <a:lnTo>
                  <a:pt x="0" y="4"/>
                </a:lnTo>
                <a:lnTo>
                  <a:pt x="0" y="8"/>
                </a:lnTo>
                <a:lnTo>
                  <a:pt x="0" y="32"/>
                </a:lnTo>
                <a:lnTo>
                  <a:pt x="0" y="32"/>
                </a:lnTo>
                <a:lnTo>
                  <a:pt x="0" y="36"/>
                </a:lnTo>
                <a:lnTo>
                  <a:pt x="2" y="38"/>
                </a:lnTo>
                <a:lnTo>
                  <a:pt x="4" y="40"/>
                </a:lnTo>
                <a:lnTo>
                  <a:pt x="8" y="40"/>
                </a:lnTo>
                <a:lnTo>
                  <a:pt x="8" y="40"/>
                </a:lnTo>
                <a:lnTo>
                  <a:pt x="12" y="40"/>
                </a:lnTo>
                <a:lnTo>
                  <a:pt x="14" y="38"/>
                </a:lnTo>
                <a:lnTo>
                  <a:pt x="16" y="36"/>
                </a:lnTo>
                <a:lnTo>
                  <a:pt x="16" y="32"/>
                </a:lnTo>
                <a:lnTo>
                  <a:pt x="16" y="32"/>
                </a:lnTo>
                <a:close/>
                <a:moveTo>
                  <a:pt x="16" y="128"/>
                </a:moveTo>
                <a:lnTo>
                  <a:pt x="16" y="104"/>
                </a:lnTo>
                <a:lnTo>
                  <a:pt x="16" y="104"/>
                </a:lnTo>
                <a:lnTo>
                  <a:pt x="16" y="100"/>
                </a:lnTo>
                <a:lnTo>
                  <a:pt x="14" y="98"/>
                </a:lnTo>
                <a:lnTo>
                  <a:pt x="12" y="96"/>
                </a:lnTo>
                <a:lnTo>
                  <a:pt x="8" y="96"/>
                </a:lnTo>
                <a:lnTo>
                  <a:pt x="8" y="96"/>
                </a:lnTo>
                <a:lnTo>
                  <a:pt x="4" y="96"/>
                </a:lnTo>
                <a:lnTo>
                  <a:pt x="2" y="98"/>
                </a:lnTo>
                <a:lnTo>
                  <a:pt x="0" y="100"/>
                </a:lnTo>
                <a:lnTo>
                  <a:pt x="0" y="104"/>
                </a:lnTo>
                <a:lnTo>
                  <a:pt x="0" y="128"/>
                </a:lnTo>
                <a:lnTo>
                  <a:pt x="0" y="128"/>
                </a:lnTo>
                <a:lnTo>
                  <a:pt x="0" y="132"/>
                </a:lnTo>
                <a:lnTo>
                  <a:pt x="2" y="134"/>
                </a:lnTo>
                <a:lnTo>
                  <a:pt x="4" y="136"/>
                </a:lnTo>
                <a:lnTo>
                  <a:pt x="8" y="136"/>
                </a:lnTo>
                <a:lnTo>
                  <a:pt x="8" y="136"/>
                </a:lnTo>
                <a:lnTo>
                  <a:pt x="12" y="136"/>
                </a:lnTo>
                <a:lnTo>
                  <a:pt x="14" y="134"/>
                </a:lnTo>
                <a:lnTo>
                  <a:pt x="16" y="132"/>
                </a:lnTo>
                <a:lnTo>
                  <a:pt x="16" y="128"/>
                </a:lnTo>
                <a:lnTo>
                  <a:pt x="16" y="128"/>
                </a:lnTo>
                <a:close/>
                <a:moveTo>
                  <a:pt x="16" y="224"/>
                </a:moveTo>
                <a:lnTo>
                  <a:pt x="16" y="200"/>
                </a:lnTo>
                <a:lnTo>
                  <a:pt x="16" y="200"/>
                </a:lnTo>
                <a:lnTo>
                  <a:pt x="16" y="196"/>
                </a:lnTo>
                <a:lnTo>
                  <a:pt x="14" y="194"/>
                </a:lnTo>
                <a:lnTo>
                  <a:pt x="12" y="192"/>
                </a:lnTo>
                <a:lnTo>
                  <a:pt x="8" y="192"/>
                </a:lnTo>
                <a:lnTo>
                  <a:pt x="8" y="192"/>
                </a:lnTo>
                <a:lnTo>
                  <a:pt x="4" y="192"/>
                </a:lnTo>
                <a:lnTo>
                  <a:pt x="2" y="194"/>
                </a:lnTo>
                <a:lnTo>
                  <a:pt x="0" y="196"/>
                </a:lnTo>
                <a:lnTo>
                  <a:pt x="0" y="200"/>
                </a:lnTo>
                <a:lnTo>
                  <a:pt x="0" y="224"/>
                </a:lnTo>
                <a:lnTo>
                  <a:pt x="0" y="224"/>
                </a:lnTo>
                <a:lnTo>
                  <a:pt x="0" y="228"/>
                </a:lnTo>
                <a:lnTo>
                  <a:pt x="2" y="230"/>
                </a:lnTo>
                <a:lnTo>
                  <a:pt x="4" y="232"/>
                </a:lnTo>
                <a:lnTo>
                  <a:pt x="8" y="232"/>
                </a:lnTo>
                <a:lnTo>
                  <a:pt x="8" y="232"/>
                </a:lnTo>
                <a:lnTo>
                  <a:pt x="12" y="232"/>
                </a:lnTo>
                <a:lnTo>
                  <a:pt x="14" y="230"/>
                </a:lnTo>
                <a:lnTo>
                  <a:pt x="16" y="228"/>
                </a:lnTo>
                <a:lnTo>
                  <a:pt x="16" y="224"/>
                </a:lnTo>
                <a:lnTo>
                  <a:pt x="16" y="224"/>
                </a:lnTo>
                <a:close/>
                <a:moveTo>
                  <a:pt x="16" y="320"/>
                </a:moveTo>
                <a:lnTo>
                  <a:pt x="16" y="296"/>
                </a:lnTo>
                <a:lnTo>
                  <a:pt x="16" y="296"/>
                </a:lnTo>
                <a:lnTo>
                  <a:pt x="16" y="292"/>
                </a:lnTo>
                <a:lnTo>
                  <a:pt x="14" y="290"/>
                </a:lnTo>
                <a:lnTo>
                  <a:pt x="12" y="288"/>
                </a:lnTo>
                <a:lnTo>
                  <a:pt x="8" y="288"/>
                </a:lnTo>
                <a:lnTo>
                  <a:pt x="8" y="288"/>
                </a:lnTo>
                <a:lnTo>
                  <a:pt x="4" y="288"/>
                </a:lnTo>
                <a:lnTo>
                  <a:pt x="2" y="290"/>
                </a:lnTo>
                <a:lnTo>
                  <a:pt x="0" y="292"/>
                </a:lnTo>
                <a:lnTo>
                  <a:pt x="0" y="296"/>
                </a:lnTo>
                <a:lnTo>
                  <a:pt x="0" y="320"/>
                </a:lnTo>
                <a:lnTo>
                  <a:pt x="0" y="320"/>
                </a:lnTo>
                <a:lnTo>
                  <a:pt x="0" y="324"/>
                </a:lnTo>
                <a:lnTo>
                  <a:pt x="2" y="326"/>
                </a:lnTo>
                <a:lnTo>
                  <a:pt x="4" y="328"/>
                </a:lnTo>
                <a:lnTo>
                  <a:pt x="8" y="328"/>
                </a:lnTo>
                <a:lnTo>
                  <a:pt x="8" y="328"/>
                </a:lnTo>
                <a:lnTo>
                  <a:pt x="12" y="328"/>
                </a:lnTo>
                <a:lnTo>
                  <a:pt x="14" y="326"/>
                </a:lnTo>
                <a:lnTo>
                  <a:pt x="16" y="324"/>
                </a:lnTo>
                <a:lnTo>
                  <a:pt x="16" y="320"/>
                </a:lnTo>
                <a:lnTo>
                  <a:pt x="16" y="320"/>
                </a:lnTo>
                <a:close/>
                <a:moveTo>
                  <a:pt x="16" y="416"/>
                </a:moveTo>
                <a:lnTo>
                  <a:pt x="16" y="392"/>
                </a:lnTo>
                <a:lnTo>
                  <a:pt x="16" y="392"/>
                </a:lnTo>
                <a:lnTo>
                  <a:pt x="16" y="388"/>
                </a:lnTo>
                <a:lnTo>
                  <a:pt x="14" y="386"/>
                </a:lnTo>
                <a:lnTo>
                  <a:pt x="12" y="384"/>
                </a:lnTo>
                <a:lnTo>
                  <a:pt x="8" y="384"/>
                </a:lnTo>
                <a:lnTo>
                  <a:pt x="8" y="384"/>
                </a:lnTo>
                <a:lnTo>
                  <a:pt x="4" y="384"/>
                </a:lnTo>
                <a:lnTo>
                  <a:pt x="2" y="386"/>
                </a:lnTo>
                <a:lnTo>
                  <a:pt x="0" y="388"/>
                </a:lnTo>
                <a:lnTo>
                  <a:pt x="0" y="392"/>
                </a:lnTo>
                <a:lnTo>
                  <a:pt x="0" y="416"/>
                </a:lnTo>
                <a:lnTo>
                  <a:pt x="0" y="416"/>
                </a:lnTo>
                <a:lnTo>
                  <a:pt x="0" y="420"/>
                </a:lnTo>
                <a:lnTo>
                  <a:pt x="2" y="422"/>
                </a:lnTo>
                <a:lnTo>
                  <a:pt x="4" y="424"/>
                </a:lnTo>
                <a:lnTo>
                  <a:pt x="8" y="424"/>
                </a:lnTo>
                <a:lnTo>
                  <a:pt x="8" y="424"/>
                </a:lnTo>
                <a:lnTo>
                  <a:pt x="12" y="424"/>
                </a:lnTo>
                <a:lnTo>
                  <a:pt x="14" y="422"/>
                </a:lnTo>
                <a:lnTo>
                  <a:pt x="16" y="420"/>
                </a:lnTo>
                <a:lnTo>
                  <a:pt x="16" y="416"/>
                </a:lnTo>
                <a:lnTo>
                  <a:pt x="16" y="416"/>
                </a:lnTo>
                <a:close/>
                <a:moveTo>
                  <a:pt x="16" y="512"/>
                </a:moveTo>
                <a:lnTo>
                  <a:pt x="16" y="488"/>
                </a:lnTo>
                <a:lnTo>
                  <a:pt x="16" y="488"/>
                </a:lnTo>
                <a:lnTo>
                  <a:pt x="16" y="484"/>
                </a:lnTo>
                <a:lnTo>
                  <a:pt x="14" y="482"/>
                </a:lnTo>
                <a:lnTo>
                  <a:pt x="12" y="480"/>
                </a:lnTo>
                <a:lnTo>
                  <a:pt x="8" y="480"/>
                </a:lnTo>
                <a:lnTo>
                  <a:pt x="8" y="480"/>
                </a:lnTo>
                <a:lnTo>
                  <a:pt x="4" y="480"/>
                </a:lnTo>
                <a:lnTo>
                  <a:pt x="2" y="482"/>
                </a:lnTo>
                <a:lnTo>
                  <a:pt x="0" y="484"/>
                </a:lnTo>
                <a:lnTo>
                  <a:pt x="0" y="488"/>
                </a:lnTo>
                <a:lnTo>
                  <a:pt x="0" y="512"/>
                </a:lnTo>
                <a:lnTo>
                  <a:pt x="0" y="512"/>
                </a:lnTo>
                <a:lnTo>
                  <a:pt x="0" y="516"/>
                </a:lnTo>
                <a:lnTo>
                  <a:pt x="2" y="518"/>
                </a:lnTo>
                <a:lnTo>
                  <a:pt x="4" y="520"/>
                </a:lnTo>
                <a:lnTo>
                  <a:pt x="8" y="520"/>
                </a:lnTo>
                <a:lnTo>
                  <a:pt x="8" y="520"/>
                </a:lnTo>
                <a:lnTo>
                  <a:pt x="12" y="520"/>
                </a:lnTo>
                <a:lnTo>
                  <a:pt x="14" y="518"/>
                </a:lnTo>
                <a:lnTo>
                  <a:pt x="16" y="516"/>
                </a:lnTo>
                <a:lnTo>
                  <a:pt x="16" y="512"/>
                </a:lnTo>
                <a:lnTo>
                  <a:pt x="16" y="512"/>
                </a:lnTo>
                <a:close/>
                <a:moveTo>
                  <a:pt x="16" y="608"/>
                </a:moveTo>
                <a:lnTo>
                  <a:pt x="16" y="584"/>
                </a:lnTo>
                <a:lnTo>
                  <a:pt x="16" y="584"/>
                </a:lnTo>
                <a:lnTo>
                  <a:pt x="16" y="580"/>
                </a:lnTo>
                <a:lnTo>
                  <a:pt x="14" y="578"/>
                </a:lnTo>
                <a:lnTo>
                  <a:pt x="12" y="576"/>
                </a:lnTo>
                <a:lnTo>
                  <a:pt x="8" y="576"/>
                </a:lnTo>
                <a:lnTo>
                  <a:pt x="8" y="576"/>
                </a:lnTo>
                <a:lnTo>
                  <a:pt x="4" y="576"/>
                </a:lnTo>
                <a:lnTo>
                  <a:pt x="2" y="578"/>
                </a:lnTo>
                <a:lnTo>
                  <a:pt x="0" y="580"/>
                </a:lnTo>
                <a:lnTo>
                  <a:pt x="0" y="584"/>
                </a:lnTo>
                <a:lnTo>
                  <a:pt x="0" y="608"/>
                </a:lnTo>
                <a:lnTo>
                  <a:pt x="0" y="608"/>
                </a:lnTo>
                <a:lnTo>
                  <a:pt x="0" y="612"/>
                </a:lnTo>
                <a:lnTo>
                  <a:pt x="2" y="614"/>
                </a:lnTo>
                <a:lnTo>
                  <a:pt x="4" y="616"/>
                </a:lnTo>
                <a:lnTo>
                  <a:pt x="8" y="616"/>
                </a:lnTo>
                <a:lnTo>
                  <a:pt x="8" y="616"/>
                </a:lnTo>
                <a:lnTo>
                  <a:pt x="12" y="616"/>
                </a:lnTo>
                <a:lnTo>
                  <a:pt x="14" y="614"/>
                </a:lnTo>
                <a:lnTo>
                  <a:pt x="16" y="612"/>
                </a:lnTo>
                <a:lnTo>
                  <a:pt x="16" y="608"/>
                </a:lnTo>
                <a:lnTo>
                  <a:pt x="16" y="608"/>
                </a:lnTo>
                <a:close/>
                <a:moveTo>
                  <a:pt x="16" y="704"/>
                </a:moveTo>
                <a:lnTo>
                  <a:pt x="16" y="680"/>
                </a:lnTo>
                <a:lnTo>
                  <a:pt x="16" y="680"/>
                </a:lnTo>
                <a:lnTo>
                  <a:pt x="16" y="676"/>
                </a:lnTo>
                <a:lnTo>
                  <a:pt x="14" y="674"/>
                </a:lnTo>
                <a:lnTo>
                  <a:pt x="12" y="672"/>
                </a:lnTo>
                <a:lnTo>
                  <a:pt x="8" y="672"/>
                </a:lnTo>
                <a:lnTo>
                  <a:pt x="8" y="672"/>
                </a:lnTo>
                <a:lnTo>
                  <a:pt x="4" y="672"/>
                </a:lnTo>
                <a:lnTo>
                  <a:pt x="2" y="674"/>
                </a:lnTo>
                <a:lnTo>
                  <a:pt x="0" y="676"/>
                </a:lnTo>
                <a:lnTo>
                  <a:pt x="0" y="680"/>
                </a:lnTo>
                <a:lnTo>
                  <a:pt x="0" y="704"/>
                </a:lnTo>
                <a:lnTo>
                  <a:pt x="0" y="704"/>
                </a:lnTo>
                <a:lnTo>
                  <a:pt x="0" y="708"/>
                </a:lnTo>
                <a:lnTo>
                  <a:pt x="2" y="710"/>
                </a:lnTo>
                <a:lnTo>
                  <a:pt x="4" y="712"/>
                </a:lnTo>
                <a:lnTo>
                  <a:pt x="8" y="712"/>
                </a:lnTo>
                <a:lnTo>
                  <a:pt x="8" y="712"/>
                </a:lnTo>
                <a:lnTo>
                  <a:pt x="12" y="712"/>
                </a:lnTo>
                <a:lnTo>
                  <a:pt x="14" y="710"/>
                </a:lnTo>
                <a:lnTo>
                  <a:pt x="16" y="708"/>
                </a:lnTo>
                <a:lnTo>
                  <a:pt x="16" y="704"/>
                </a:lnTo>
                <a:lnTo>
                  <a:pt x="16" y="704"/>
                </a:lnTo>
                <a:close/>
                <a:moveTo>
                  <a:pt x="16" y="800"/>
                </a:moveTo>
                <a:lnTo>
                  <a:pt x="16" y="776"/>
                </a:lnTo>
                <a:lnTo>
                  <a:pt x="16" y="776"/>
                </a:lnTo>
                <a:lnTo>
                  <a:pt x="16" y="772"/>
                </a:lnTo>
                <a:lnTo>
                  <a:pt x="14" y="770"/>
                </a:lnTo>
                <a:lnTo>
                  <a:pt x="12" y="768"/>
                </a:lnTo>
                <a:lnTo>
                  <a:pt x="8" y="768"/>
                </a:lnTo>
                <a:lnTo>
                  <a:pt x="8" y="768"/>
                </a:lnTo>
                <a:lnTo>
                  <a:pt x="4" y="768"/>
                </a:lnTo>
                <a:lnTo>
                  <a:pt x="2" y="770"/>
                </a:lnTo>
                <a:lnTo>
                  <a:pt x="0" y="772"/>
                </a:lnTo>
                <a:lnTo>
                  <a:pt x="0" y="776"/>
                </a:lnTo>
                <a:lnTo>
                  <a:pt x="0" y="800"/>
                </a:lnTo>
                <a:lnTo>
                  <a:pt x="0" y="800"/>
                </a:lnTo>
                <a:lnTo>
                  <a:pt x="0" y="804"/>
                </a:lnTo>
                <a:lnTo>
                  <a:pt x="2" y="806"/>
                </a:lnTo>
                <a:lnTo>
                  <a:pt x="4" y="808"/>
                </a:lnTo>
                <a:lnTo>
                  <a:pt x="8" y="808"/>
                </a:lnTo>
                <a:lnTo>
                  <a:pt x="8" y="808"/>
                </a:lnTo>
                <a:lnTo>
                  <a:pt x="12" y="808"/>
                </a:lnTo>
                <a:lnTo>
                  <a:pt x="14" y="806"/>
                </a:lnTo>
                <a:lnTo>
                  <a:pt x="16" y="804"/>
                </a:lnTo>
                <a:lnTo>
                  <a:pt x="16" y="800"/>
                </a:lnTo>
                <a:lnTo>
                  <a:pt x="16" y="800"/>
                </a:lnTo>
                <a:close/>
                <a:moveTo>
                  <a:pt x="16" y="896"/>
                </a:moveTo>
                <a:lnTo>
                  <a:pt x="16" y="872"/>
                </a:lnTo>
                <a:lnTo>
                  <a:pt x="16" y="872"/>
                </a:lnTo>
                <a:lnTo>
                  <a:pt x="16" y="868"/>
                </a:lnTo>
                <a:lnTo>
                  <a:pt x="14" y="866"/>
                </a:lnTo>
                <a:lnTo>
                  <a:pt x="12" y="864"/>
                </a:lnTo>
                <a:lnTo>
                  <a:pt x="8" y="864"/>
                </a:lnTo>
                <a:lnTo>
                  <a:pt x="8" y="864"/>
                </a:lnTo>
                <a:lnTo>
                  <a:pt x="4" y="864"/>
                </a:lnTo>
                <a:lnTo>
                  <a:pt x="2" y="866"/>
                </a:lnTo>
                <a:lnTo>
                  <a:pt x="0" y="868"/>
                </a:lnTo>
                <a:lnTo>
                  <a:pt x="0" y="872"/>
                </a:lnTo>
                <a:lnTo>
                  <a:pt x="0" y="896"/>
                </a:lnTo>
                <a:lnTo>
                  <a:pt x="0" y="896"/>
                </a:lnTo>
                <a:lnTo>
                  <a:pt x="0" y="900"/>
                </a:lnTo>
                <a:lnTo>
                  <a:pt x="2" y="902"/>
                </a:lnTo>
                <a:lnTo>
                  <a:pt x="4" y="904"/>
                </a:lnTo>
                <a:lnTo>
                  <a:pt x="8" y="904"/>
                </a:lnTo>
                <a:lnTo>
                  <a:pt x="8" y="904"/>
                </a:lnTo>
                <a:lnTo>
                  <a:pt x="12" y="904"/>
                </a:lnTo>
                <a:lnTo>
                  <a:pt x="14" y="902"/>
                </a:lnTo>
                <a:lnTo>
                  <a:pt x="16" y="900"/>
                </a:lnTo>
                <a:lnTo>
                  <a:pt x="16" y="896"/>
                </a:lnTo>
                <a:lnTo>
                  <a:pt x="16" y="896"/>
                </a:lnTo>
                <a:close/>
              </a:path>
            </a:pathLst>
          </a:custGeom>
          <a:solidFill>
            <a:schemeClr val="accent3"/>
          </a:solidFill>
          <a:ln>
            <a:noFill/>
          </a:ln>
          <a:extLst>
            <a:ext uri="{91240B29-F687-4F45-9708-019B960494DF}">
              <a14:hiddenLine xmlns:a14="http://schemas.microsoft.com/office/drawing/2010/main" w="9525">
                <a:solidFill>
                  <a:schemeClr val="accent4"/>
                </a:solidFill>
                <a:round/>
              </a14:hiddenLine>
            </a:ext>
          </a:extLst>
        </p:spPr>
        <p:txBody>
          <a:bodyPr vert="horz" wrap="square" lIns="91440" tIns="45720" rIns="91440" bIns="45720" numCol="1" anchor="t" anchorCtr="0" compatLnSpc="1"/>
          <a:lstStyle/>
          <a:p>
            <a:endParaRPr lang="zh-CN" altLang="en-US"/>
          </a:p>
        </p:txBody>
      </p:sp>
      <p:sp>
        <p:nvSpPr>
          <p:cNvPr id="21" name="Freeform 25"/>
          <p:cNvSpPr/>
          <p:nvPr>
            <p:custDataLst>
              <p:tags r:id="rId19"/>
            </p:custDataLst>
          </p:nvPr>
        </p:nvSpPr>
        <p:spPr bwMode="auto">
          <a:xfrm>
            <a:off x="5810631" y="3611742"/>
            <a:ext cx="15033" cy="30064"/>
          </a:xfrm>
          <a:custGeom>
            <a:avLst/>
            <a:gdLst>
              <a:gd name="T0" fmla="*/ 16 w 16"/>
              <a:gd name="T1" fmla="*/ 24 h 32"/>
              <a:gd name="T2" fmla="*/ 16 w 16"/>
              <a:gd name="T3" fmla="*/ 8 h 32"/>
              <a:gd name="T4" fmla="*/ 16 w 16"/>
              <a:gd name="T5" fmla="*/ 8 h 32"/>
              <a:gd name="T6" fmla="*/ 16 w 16"/>
              <a:gd name="T7" fmla="*/ 4 h 32"/>
              <a:gd name="T8" fmla="*/ 14 w 16"/>
              <a:gd name="T9" fmla="*/ 2 h 32"/>
              <a:gd name="T10" fmla="*/ 12 w 16"/>
              <a:gd name="T11" fmla="*/ 0 h 32"/>
              <a:gd name="T12" fmla="*/ 8 w 16"/>
              <a:gd name="T13" fmla="*/ 0 h 32"/>
              <a:gd name="T14" fmla="*/ 8 w 16"/>
              <a:gd name="T15" fmla="*/ 0 h 32"/>
              <a:gd name="T16" fmla="*/ 4 w 16"/>
              <a:gd name="T17" fmla="*/ 0 h 32"/>
              <a:gd name="T18" fmla="*/ 2 w 16"/>
              <a:gd name="T19" fmla="*/ 2 h 32"/>
              <a:gd name="T20" fmla="*/ 0 w 16"/>
              <a:gd name="T21" fmla="*/ 4 h 32"/>
              <a:gd name="T22" fmla="*/ 0 w 16"/>
              <a:gd name="T23" fmla="*/ 8 h 32"/>
              <a:gd name="T24" fmla="*/ 0 w 16"/>
              <a:gd name="T25" fmla="*/ 24 h 32"/>
              <a:gd name="T26" fmla="*/ 0 w 16"/>
              <a:gd name="T27" fmla="*/ 24 h 32"/>
              <a:gd name="T28" fmla="*/ 0 w 16"/>
              <a:gd name="T29" fmla="*/ 28 h 32"/>
              <a:gd name="T30" fmla="*/ 2 w 16"/>
              <a:gd name="T31" fmla="*/ 30 h 32"/>
              <a:gd name="T32" fmla="*/ 4 w 16"/>
              <a:gd name="T33" fmla="*/ 32 h 32"/>
              <a:gd name="T34" fmla="*/ 8 w 16"/>
              <a:gd name="T35" fmla="*/ 32 h 32"/>
              <a:gd name="T36" fmla="*/ 8 w 16"/>
              <a:gd name="T37" fmla="*/ 32 h 32"/>
              <a:gd name="T38" fmla="*/ 12 w 16"/>
              <a:gd name="T39" fmla="*/ 32 h 32"/>
              <a:gd name="T40" fmla="*/ 14 w 16"/>
              <a:gd name="T41" fmla="*/ 30 h 32"/>
              <a:gd name="T42" fmla="*/ 16 w 16"/>
              <a:gd name="T43" fmla="*/ 28 h 32"/>
              <a:gd name="T44" fmla="*/ 16 w 16"/>
              <a:gd name="T45"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32">
                <a:moveTo>
                  <a:pt x="16" y="24"/>
                </a:moveTo>
                <a:lnTo>
                  <a:pt x="16" y="8"/>
                </a:lnTo>
                <a:lnTo>
                  <a:pt x="16" y="8"/>
                </a:lnTo>
                <a:lnTo>
                  <a:pt x="16" y="4"/>
                </a:lnTo>
                <a:lnTo>
                  <a:pt x="14" y="2"/>
                </a:lnTo>
                <a:lnTo>
                  <a:pt x="12" y="0"/>
                </a:lnTo>
                <a:lnTo>
                  <a:pt x="8" y="0"/>
                </a:lnTo>
                <a:lnTo>
                  <a:pt x="8" y="0"/>
                </a:lnTo>
                <a:lnTo>
                  <a:pt x="4" y="0"/>
                </a:lnTo>
                <a:lnTo>
                  <a:pt x="2" y="2"/>
                </a:lnTo>
                <a:lnTo>
                  <a:pt x="0" y="4"/>
                </a:lnTo>
                <a:lnTo>
                  <a:pt x="0" y="8"/>
                </a:lnTo>
                <a:lnTo>
                  <a:pt x="0" y="24"/>
                </a:lnTo>
                <a:lnTo>
                  <a:pt x="0" y="24"/>
                </a:lnTo>
                <a:lnTo>
                  <a:pt x="0" y="28"/>
                </a:lnTo>
                <a:lnTo>
                  <a:pt x="2" y="30"/>
                </a:lnTo>
                <a:lnTo>
                  <a:pt x="4" y="32"/>
                </a:lnTo>
                <a:lnTo>
                  <a:pt x="8" y="32"/>
                </a:lnTo>
                <a:lnTo>
                  <a:pt x="8" y="32"/>
                </a:lnTo>
                <a:lnTo>
                  <a:pt x="12" y="32"/>
                </a:lnTo>
                <a:lnTo>
                  <a:pt x="14" y="30"/>
                </a:lnTo>
                <a:lnTo>
                  <a:pt x="16" y="28"/>
                </a:lnTo>
                <a:lnTo>
                  <a:pt x="16" y="24"/>
                </a:lnTo>
                <a:close/>
              </a:path>
            </a:pathLst>
          </a:custGeom>
          <a:solidFill>
            <a:schemeClr val="accent3"/>
          </a:solidFill>
          <a:ln>
            <a:noFill/>
          </a:ln>
          <a:extLst>
            <a:ext uri="{91240B29-F687-4F45-9708-019B960494DF}">
              <a14:hiddenLine xmlns:a14="http://schemas.microsoft.com/office/drawing/2010/main" w="9525">
                <a:solidFill>
                  <a:schemeClr val="accent4"/>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2" name="Freeform 26"/>
          <p:cNvSpPr/>
          <p:nvPr>
            <p:custDataLst>
              <p:tags r:id="rId20"/>
            </p:custDataLst>
          </p:nvPr>
        </p:nvSpPr>
        <p:spPr bwMode="auto">
          <a:xfrm>
            <a:off x="5810631" y="3611742"/>
            <a:ext cx="15033" cy="30064"/>
          </a:xfrm>
          <a:custGeom>
            <a:avLst/>
            <a:gdLst>
              <a:gd name="T0" fmla="*/ 16 w 16"/>
              <a:gd name="T1" fmla="*/ 24 h 32"/>
              <a:gd name="T2" fmla="*/ 16 w 16"/>
              <a:gd name="T3" fmla="*/ 8 h 32"/>
              <a:gd name="T4" fmla="*/ 16 w 16"/>
              <a:gd name="T5" fmla="*/ 8 h 32"/>
              <a:gd name="T6" fmla="*/ 16 w 16"/>
              <a:gd name="T7" fmla="*/ 4 h 32"/>
              <a:gd name="T8" fmla="*/ 14 w 16"/>
              <a:gd name="T9" fmla="*/ 2 h 32"/>
              <a:gd name="T10" fmla="*/ 12 w 16"/>
              <a:gd name="T11" fmla="*/ 0 h 32"/>
              <a:gd name="T12" fmla="*/ 8 w 16"/>
              <a:gd name="T13" fmla="*/ 0 h 32"/>
              <a:gd name="T14" fmla="*/ 8 w 16"/>
              <a:gd name="T15" fmla="*/ 0 h 32"/>
              <a:gd name="T16" fmla="*/ 4 w 16"/>
              <a:gd name="T17" fmla="*/ 0 h 32"/>
              <a:gd name="T18" fmla="*/ 2 w 16"/>
              <a:gd name="T19" fmla="*/ 2 h 32"/>
              <a:gd name="T20" fmla="*/ 0 w 16"/>
              <a:gd name="T21" fmla="*/ 4 h 32"/>
              <a:gd name="T22" fmla="*/ 0 w 16"/>
              <a:gd name="T23" fmla="*/ 8 h 32"/>
              <a:gd name="T24" fmla="*/ 0 w 16"/>
              <a:gd name="T25" fmla="*/ 24 h 32"/>
              <a:gd name="T26" fmla="*/ 0 w 16"/>
              <a:gd name="T27" fmla="*/ 24 h 32"/>
              <a:gd name="T28" fmla="*/ 0 w 16"/>
              <a:gd name="T29" fmla="*/ 28 h 32"/>
              <a:gd name="T30" fmla="*/ 2 w 16"/>
              <a:gd name="T31" fmla="*/ 30 h 32"/>
              <a:gd name="T32" fmla="*/ 4 w 16"/>
              <a:gd name="T33" fmla="*/ 32 h 32"/>
              <a:gd name="T34" fmla="*/ 8 w 16"/>
              <a:gd name="T35" fmla="*/ 32 h 32"/>
              <a:gd name="T36" fmla="*/ 8 w 16"/>
              <a:gd name="T37" fmla="*/ 32 h 32"/>
              <a:gd name="T38" fmla="*/ 12 w 16"/>
              <a:gd name="T39" fmla="*/ 32 h 32"/>
              <a:gd name="T40" fmla="*/ 14 w 16"/>
              <a:gd name="T41" fmla="*/ 30 h 32"/>
              <a:gd name="T42" fmla="*/ 16 w 16"/>
              <a:gd name="T43" fmla="*/ 28 h 32"/>
              <a:gd name="T44" fmla="*/ 16 w 16"/>
              <a:gd name="T45"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32">
                <a:moveTo>
                  <a:pt x="16" y="24"/>
                </a:moveTo>
                <a:lnTo>
                  <a:pt x="16" y="8"/>
                </a:lnTo>
                <a:lnTo>
                  <a:pt x="16" y="8"/>
                </a:lnTo>
                <a:lnTo>
                  <a:pt x="16" y="4"/>
                </a:lnTo>
                <a:lnTo>
                  <a:pt x="14" y="2"/>
                </a:lnTo>
                <a:lnTo>
                  <a:pt x="12" y="0"/>
                </a:lnTo>
                <a:lnTo>
                  <a:pt x="8" y="0"/>
                </a:lnTo>
                <a:lnTo>
                  <a:pt x="8" y="0"/>
                </a:lnTo>
                <a:lnTo>
                  <a:pt x="4" y="0"/>
                </a:lnTo>
                <a:lnTo>
                  <a:pt x="2" y="2"/>
                </a:lnTo>
                <a:lnTo>
                  <a:pt x="0" y="4"/>
                </a:lnTo>
                <a:lnTo>
                  <a:pt x="0" y="8"/>
                </a:lnTo>
                <a:lnTo>
                  <a:pt x="0" y="24"/>
                </a:lnTo>
                <a:lnTo>
                  <a:pt x="0" y="24"/>
                </a:lnTo>
                <a:lnTo>
                  <a:pt x="0" y="28"/>
                </a:lnTo>
                <a:lnTo>
                  <a:pt x="2" y="30"/>
                </a:lnTo>
                <a:lnTo>
                  <a:pt x="4" y="32"/>
                </a:lnTo>
                <a:lnTo>
                  <a:pt x="8" y="32"/>
                </a:lnTo>
                <a:lnTo>
                  <a:pt x="8" y="32"/>
                </a:lnTo>
                <a:lnTo>
                  <a:pt x="12" y="32"/>
                </a:lnTo>
                <a:lnTo>
                  <a:pt x="14" y="30"/>
                </a:lnTo>
                <a:lnTo>
                  <a:pt x="16" y="28"/>
                </a:lnTo>
                <a:lnTo>
                  <a:pt x="16" y="24"/>
                </a:lnTo>
              </a:path>
            </a:pathLst>
          </a:custGeom>
          <a:noFill/>
          <a:ln>
            <a:noFill/>
          </a:ln>
          <a:extLst>
            <a:ext uri="{909E8E84-426E-40DD-AFC4-6F175D3DCCD1}">
              <a14:hiddenFill xmlns:a14="http://schemas.microsoft.com/office/drawing/2010/main">
                <a:solidFill>
                  <a:schemeClr val="accent3"/>
                </a:solidFill>
              </a14:hiddenFill>
            </a:ext>
            <a:ext uri="{91240B29-F687-4F45-9708-019B960494DF}">
              <a14:hiddenLine xmlns:a14="http://schemas.microsoft.com/office/drawing/2010/main" w="9525">
                <a:solidFill>
                  <a:schemeClr val="accent4"/>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3" name="Freeform 27"/>
          <p:cNvSpPr/>
          <p:nvPr>
            <p:custDataLst>
              <p:tags r:id="rId21"/>
            </p:custDataLst>
          </p:nvPr>
        </p:nvSpPr>
        <p:spPr bwMode="auto">
          <a:xfrm>
            <a:off x="5276979" y="4122845"/>
            <a:ext cx="30064" cy="15033"/>
          </a:xfrm>
          <a:custGeom>
            <a:avLst/>
            <a:gdLst>
              <a:gd name="T0" fmla="*/ 8 w 32"/>
              <a:gd name="T1" fmla="*/ 16 h 16"/>
              <a:gd name="T2" fmla="*/ 24 w 32"/>
              <a:gd name="T3" fmla="*/ 16 h 16"/>
              <a:gd name="T4" fmla="*/ 24 w 32"/>
              <a:gd name="T5" fmla="*/ 16 h 16"/>
              <a:gd name="T6" fmla="*/ 28 w 32"/>
              <a:gd name="T7" fmla="*/ 16 h 16"/>
              <a:gd name="T8" fmla="*/ 30 w 32"/>
              <a:gd name="T9" fmla="*/ 14 h 16"/>
              <a:gd name="T10" fmla="*/ 32 w 32"/>
              <a:gd name="T11" fmla="*/ 12 h 16"/>
              <a:gd name="T12" fmla="*/ 32 w 32"/>
              <a:gd name="T13" fmla="*/ 8 h 16"/>
              <a:gd name="T14" fmla="*/ 32 w 32"/>
              <a:gd name="T15" fmla="*/ 8 h 16"/>
              <a:gd name="T16" fmla="*/ 32 w 32"/>
              <a:gd name="T17" fmla="*/ 4 h 16"/>
              <a:gd name="T18" fmla="*/ 30 w 32"/>
              <a:gd name="T19" fmla="*/ 2 h 16"/>
              <a:gd name="T20" fmla="*/ 28 w 32"/>
              <a:gd name="T21" fmla="*/ 0 h 16"/>
              <a:gd name="T22" fmla="*/ 24 w 32"/>
              <a:gd name="T23" fmla="*/ 0 h 16"/>
              <a:gd name="T24" fmla="*/ 8 w 32"/>
              <a:gd name="T25" fmla="*/ 0 h 16"/>
              <a:gd name="T26" fmla="*/ 8 w 32"/>
              <a:gd name="T27" fmla="*/ 0 h 16"/>
              <a:gd name="T28" fmla="*/ 4 w 32"/>
              <a:gd name="T29" fmla="*/ 0 h 16"/>
              <a:gd name="T30" fmla="*/ 2 w 32"/>
              <a:gd name="T31" fmla="*/ 2 h 16"/>
              <a:gd name="T32" fmla="*/ 0 w 32"/>
              <a:gd name="T33" fmla="*/ 4 h 16"/>
              <a:gd name="T34" fmla="*/ 0 w 32"/>
              <a:gd name="T35" fmla="*/ 8 h 16"/>
              <a:gd name="T36" fmla="*/ 0 w 32"/>
              <a:gd name="T37" fmla="*/ 8 h 16"/>
              <a:gd name="T38" fmla="*/ 0 w 32"/>
              <a:gd name="T39" fmla="*/ 12 h 16"/>
              <a:gd name="T40" fmla="*/ 2 w 32"/>
              <a:gd name="T41" fmla="*/ 14 h 16"/>
              <a:gd name="T42" fmla="*/ 4 w 32"/>
              <a:gd name="T43" fmla="*/ 16 h 16"/>
              <a:gd name="T44" fmla="*/ 8 w 32"/>
              <a:gd name="T4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6">
                <a:moveTo>
                  <a:pt x="8" y="16"/>
                </a:moveTo>
                <a:lnTo>
                  <a:pt x="24" y="16"/>
                </a:lnTo>
                <a:lnTo>
                  <a:pt x="24" y="16"/>
                </a:lnTo>
                <a:lnTo>
                  <a:pt x="28" y="16"/>
                </a:lnTo>
                <a:lnTo>
                  <a:pt x="30" y="14"/>
                </a:lnTo>
                <a:lnTo>
                  <a:pt x="32" y="12"/>
                </a:lnTo>
                <a:lnTo>
                  <a:pt x="32" y="8"/>
                </a:lnTo>
                <a:lnTo>
                  <a:pt x="32" y="8"/>
                </a:lnTo>
                <a:lnTo>
                  <a:pt x="32" y="4"/>
                </a:lnTo>
                <a:lnTo>
                  <a:pt x="30" y="2"/>
                </a:lnTo>
                <a:lnTo>
                  <a:pt x="28" y="0"/>
                </a:lnTo>
                <a:lnTo>
                  <a:pt x="24" y="0"/>
                </a:lnTo>
                <a:lnTo>
                  <a:pt x="8" y="0"/>
                </a:lnTo>
                <a:lnTo>
                  <a:pt x="8" y="0"/>
                </a:lnTo>
                <a:lnTo>
                  <a:pt x="4" y="0"/>
                </a:lnTo>
                <a:lnTo>
                  <a:pt x="2" y="2"/>
                </a:lnTo>
                <a:lnTo>
                  <a:pt x="0" y="4"/>
                </a:lnTo>
                <a:lnTo>
                  <a:pt x="0" y="8"/>
                </a:lnTo>
                <a:lnTo>
                  <a:pt x="0" y="8"/>
                </a:lnTo>
                <a:lnTo>
                  <a:pt x="0" y="12"/>
                </a:lnTo>
                <a:lnTo>
                  <a:pt x="2" y="14"/>
                </a:lnTo>
                <a:lnTo>
                  <a:pt x="4" y="16"/>
                </a:lnTo>
                <a:lnTo>
                  <a:pt x="8" y="16"/>
                </a:lnTo>
                <a:close/>
              </a:path>
            </a:pathLst>
          </a:custGeom>
          <a:solidFill>
            <a:schemeClr val="accent3"/>
          </a:solidFill>
          <a:ln>
            <a:noFill/>
          </a:ln>
          <a:extLst>
            <a:ext uri="{91240B29-F687-4F45-9708-019B960494DF}">
              <a14:hiddenLine xmlns:a14="http://schemas.microsoft.com/office/drawing/2010/main" w="9525">
                <a:solidFill>
                  <a:schemeClr val="accent4"/>
                </a:solidFill>
                <a:round/>
              </a14:hiddenLine>
            </a:ext>
          </a:extLst>
        </p:spPr>
        <p:txBody>
          <a:bodyPr vert="horz" wrap="square" lIns="91440" tIns="45720" rIns="91440" bIns="45720" numCol="1" anchor="t" anchorCtr="0" compatLnSpc="1"/>
          <a:lstStyle/>
          <a:p>
            <a:endParaRPr lang="zh-CN" altLang="en-US"/>
          </a:p>
        </p:txBody>
      </p:sp>
      <p:sp>
        <p:nvSpPr>
          <p:cNvPr id="24" name="Freeform 28"/>
          <p:cNvSpPr/>
          <p:nvPr>
            <p:custDataLst>
              <p:tags r:id="rId22"/>
            </p:custDataLst>
          </p:nvPr>
        </p:nvSpPr>
        <p:spPr bwMode="auto">
          <a:xfrm>
            <a:off x="5276979" y="4122845"/>
            <a:ext cx="30064" cy="15033"/>
          </a:xfrm>
          <a:custGeom>
            <a:avLst/>
            <a:gdLst>
              <a:gd name="T0" fmla="*/ 8 w 32"/>
              <a:gd name="T1" fmla="*/ 16 h 16"/>
              <a:gd name="T2" fmla="*/ 24 w 32"/>
              <a:gd name="T3" fmla="*/ 16 h 16"/>
              <a:gd name="T4" fmla="*/ 24 w 32"/>
              <a:gd name="T5" fmla="*/ 16 h 16"/>
              <a:gd name="T6" fmla="*/ 28 w 32"/>
              <a:gd name="T7" fmla="*/ 16 h 16"/>
              <a:gd name="T8" fmla="*/ 30 w 32"/>
              <a:gd name="T9" fmla="*/ 14 h 16"/>
              <a:gd name="T10" fmla="*/ 32 w 32"/>
              <a:gd name="T11" fmla="*/ 12 h 16"/>
              <a:gd name="T12" fmla="*/ 32 w 32"/>
              <a:gd name="T13" fmla="*/ 8 h 16"/>
              <a:gd name="T14" fmla="*/ 32 w 32"/>
              <a:gd name="T15" fmla="*/ 8 h 16"/>
              <a:gd name="T16" fmla="*/ 32 w 32"/>
              <a:gd name="T17" fmla="*/ 4 h 16"/>
              <a:gd name="T18" fmla="*/ 30 w 32"/>
              <a:gd name="T19" fmla="*/ 2 h 16"/>
              <a:gd name="T20" fmla="*/ 28 w 32"/>
              <a:gd name="T21" fmla="*/ 0 h 16"/>
              <a:gd name="T22" fmla="*/ 24 w 32"/>
              <a:gd name="T23" fmla="*/ 0 h 16"/>
              <a:gd name="T24" fmla="*/ 8 w 32"/>
              <a:gd name="T25" fmla="*/ 0 h 16"/>
              <a:gd name="T26" fmla="*/ 8 w 32"/>
              <a:gd name="T27" fmla="*/ 0 h 16"/>
              <a:gd name="T28" fmla="*/ 4 w 32"/>
              <a:gd name="T29" fmla="*/ 0 h 16"/>
              <a:gd name="T30" fmla="*/ 2 w 32"/>
              <a:gd name="T31" fmla="*/ 2 h 16"/>
              <a:gd name="T32" fmla="*/ 0 w 32"/>
              <a:gd name="T33" fmla="*/ 4 h 16"/>
              <a:gd name="T34" fmla="*/ 0 w 32"/>
              <a:gd name="T35" fmla="*/ 8 h 16"/>
              <a:gd name="T36" fmla="*/ 0 w 32"/>
              <a:gd name="T37" fmla="*/ 8 h 16"/>
              <a:gd name="T38" fmla="*/ 0 w 32"/>
              <a:gd name="T39" fmla="*/ 12 h 16"/>
              <a:gd name="T40" fmla="*/ 2 w 32"/>
              <a:gd name="T41" fmla="*/ 14 h 16"/>
              <a:gd name="T42" fmla="*/ 4 w 32"/>
              <a:gd name="T43" fmla="*/ 16 h 16"/>
              <a:gd name="T44" fmla="*/ 8 w 32"/>
              <a:gd name="T4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6">
                <a:moveTo>
                  <a:pt x="8" y="16"/>
                </a:moveTo>
                <a:lnTo>
                  <a:pt x="24" y="16"/>
                </a:lnTo>
                <a:lnTo>
                  <a:pt x="24" y="16"/>
                </a:lnTo>
                <a:lnTo>
                  <a:pt x="28" y="16"/>
                </a:lnTo>
                <a:lnTo>
                  <a:pt x="30" y="14"/>
                </a:lnTo>
                <a:lnTo>
                  <a:pt x="32" y="12"/>
                </a:lnTo>
                <a:lnTo>
                  <a:pt x="32" y="8"/>
                </a:lnTo>
                <a:lnTo>
                  <a:pt x="32" y="8"/>
                </a:lnTo>
                <a:lnTo>
                  <a:pt x="32" y="4"/>
                </a:lnTo>
                <a:lnTo>
                  <a:pt x="30" y="2"/>
                </a:lnTo>
                <a:lnTo>
                  <a:pt x="28" y="0"/>
                </a:lnTo>
                <a:lnTo>
                  <a:pt x="24" y="0"/>
                </a:lnTo>
                <a:lnTo>
                  <a:pt x="8" y="0"/>
                </a:lnTo>
                <a:lnTo>
                  <a:pt x="8" y="0"/>
                </a:lnTo>
                <a:lnTo>
                  <a:pt x="4" y="0"/>
                </a:lnTo>
                <a:lnTo>
                  <a:pt x="2" y="2"/>
                </a:lnTo>
                <a:lnTo>
                  <a:pt x="0" y="4"/>
                </a:lnTo>
                <a:lnTo>
                  <a:pt x="0" y="8"/>
                </a:lnTo>
                <a:lnTo>
                  <a:pt x="0" y="8"/>
                </a:lnTo>
                <a:lnTo>
                  <a:pt x="0" y="12"/>
                </a:lnTo>
                <a:lnTo>
                  <a:pt x="2" y="14"/>
                </a:lnTo>
                <a:lnTo>
                  <a:pt x="4" y="16"/>
                </a:lnTo>
                <a:lnTo>
                  <a:pt x="8" y="16"/>
                </a:lnTo>
              </a:path>
            </a:pathLst>
          </a:custGeom>
          <a:noFill/>
          <a:ln>
            <a:noFill/>
          </a:ln>
          <a:extLst>
            <a:ext uri="{909E8E84-426E-40DD-AFC4-6F175D3DCCD1}">
              <a14:hiddenFill xmlns:a14="http://schemas.microsoft.com/office/drawing/2010/main">
                <a:solidFill>
                  <a:schemeClr val="accent3"/>
                </a:solidFill>
              </a14:hiddenFill>
            </a:ext>
            <a:ext uri="{91240B29-F687-4F45-9708-019B960494DF}">
              <a14:hiddenLine xmlns:a14="http://schemas.microsoft.com/office/drawing/2010/main" w="9525">
                <a:solidFill>
                  <a:schemeClr val="accent4"/>
                </a:solidFill>
                <a:round/>
              </a14:hiddenLine>
            </a:ext>
          </a:extLst>
        </p:spPr>
        <p:txBody>
          <a:bodyPr vert="horz" wrap="square" lIns="91440" tIns="45720" rIns="91440" bIns="45720" numCol="1" anchor="t" anchorCtr="0" compatLnSpc="1"/>
          <a:lstStyle/>
          <a:p>
            <a:endParaRPr lang="zh-CN" altLang="en-US"/>
          </a:p>
        </p:txBody>
      </p:sp>
      <p:sp>
        <p:nvSpPr>
          <p:cNvPr id="25" name="Freeform 29"/>
          <p:cNvSpPr>
            <a:spLocks noEditPoints="1"/>
          </p:cNvSpPr>
          <p:nvPr>
            <p:custDataLst>
              <p:tags r:id="rId23"/>
            </p:custDataLst>
          </p:nvPr>
        </p:nvSpPr>
        <p:spPr bwMode="auto">
          <a:xfrm>
            <a:off x="5359658" y="4122845"/>
            <a:ext cx="924498" cy="15033"/>
          </a:xfrm>
          <a:custGeom>
            <a:avLst/>
            <a:gdLst>
              <a:gd name="T0" fmla="*/ 980 w 984"/>
              <a:gd name="T1" fmla="*/ 16 h 16"/>
              <a:gd name="T2" fmla="*/ 984 w 984"/>
              <a:gd name="T3" fmla="*/ 8 h 16"/>
              <a:gd name="T4" fmla="*/ 976 w 984"/>
              <a:gd name="T5" fmla="*/ 0 h 16"/>
              <a:gd name="T6" fmla="*/ 938 w 984"/>
              <a:gd name="T7" fmla="*/ 2 h 16"/>
              <a:gd name="T8" fmla="*/ 936 w 984"/>
              <a:gd name="T9" fmla="*/ 12 h 16"/>
              <a:gd name="T10" fmla="*/ 944 w 984"/>
              <a:gd name="T11" fmla="*/ 16 h 16"/>
              <a:gd name="T12" fmla="*/ 876 w 984"/>
              <a:gd name="T13" fmla="*/ 16 h 16"/>
              <a:gd name="T14" fmla="*/ 880 w 984"/>
              <a:gd name="T15" fmla="*/ 8 h 16"/>
              <a:gd name="T16" fmla="*/ 872 w 984"/>
              <a:gd name="T17" fmla="*/ 0 h 16"/>
              <a:gd name="T18" fmla="*/ 834 w 984"/>
              <a:gd name="T19" fmla="*/ 2 h 16"/>
              <a:gd name="T20" fmla="*/ 832 w 984"/>
              <a:gd name="T21" fmla="*/ 12 h 16"/>
              <a:gd name="T22" fmla="*/ 840 w 984"/>
              <a:gd name="T23" fmla="*/ 16 h 16"/>
              <a:gd name="T24" fmla="*/ 772 w 984"/>
              <a:gd name="T25" fmla="*/ 16 h 16"/>
              <a:gd name="T26" fmla="*/ 776 w 984"/>
              <a:gd name="T27" fmla="*/ 8 h 16"/>
              <a:gd name="T28" fmla="*/ 768 w 984"/>
              <a:gd name="T29" fmla="*/ 0 h 16"/>
              <a:gd name="T30" fmla="*/ 730 w 984"/>
              <a:gd name="T31" fmla="*/ 2 h 16"/>
              <a:gd name="T32" fmla="*/ 728 w 984"/>
              <a:gd name="T33" fmla="*/ 12 h 16"/>
              <a:gd name="T34" fmla="*/ 736 w 984"/>
              <a:gd name="T35" fmla="*/ 16 h 16"/>
              <a:gd name="T36" fmla="*/ 668 w 984"/>
              <a:gd name="T37" fmla="*/ 16 h 16"/>
              <a:gd name="T38" fmla="*/ 672 w 984"/>
              <a:gd name="T39" fmla="*/ 8 h 16"/>
              <a:gd name="T40" fmla="*/ 664 w 984"/>
              <a:gd name="T41" fmla="*/ 0 h 16"/>
              <a:gd name="T42" fmla="*/ 626 w 984"/>
              <a:gd name="T43" fmla="*/ 2 h 16"/>
              <a:gd name="T44" fmla="*/ 624 w 984"/>
              <a:gd name="T45" fmla="*/ 12 h 16"/>
              <a:gd name="T46" fmla="*/ 632 w 984"/>
              <a:gd name="T47" fmla="*/ 16 h 16"/>
              <a:gd name="T48" fmla="*/ 564 w 984"/>
              <a:gd name="T49" fmla="*/ 16 h 16"/>
              <a:gd name="T50" fmla="*/ 568 w 984"/>
              <a:gd name="T51" fmla="*/ 8 h 16"/>
              <a:gd name="T52" fmla="*/ 560 w 984"/>
              <a:gd name="T53" fmla="*/ 0 h 16"/>
              <a:gd name="T54" fmla="*/ 522 w 984"/>
              <a:gd name="T55" fmla="*/ 2 h 16"/>
              <a:gd name="T56" fmla="*/ 520 w 984"/>
              <a:gd name="T57" fmla="*/ 12 h 16"/>
              <a:gd name="T58" fmla="*/ 528 w 984"/>
              <a:gd name="T59" fmla="*/ 16 h 16"/>
              <a:gd name="T60" fmla="*/ 460 w 984"/>
              <a:gd name="T61" fmla="*/ 16 h 16"/>
              <a:gd name="T62" fmla="*/ 464 w 984"/>
              <a:gd name="T63" fmla="*/ 8 h 16"/>
              <a:gd name="T64" fmla="*/ 456 w 984"/>
              <a:gd name="T65" fmla="*/ 0 h 16"/>
              <a:gd name="T66" fmla="*/ 418 w 984"/>
              <a:gd name="T67" fmla="*/ 2 h 16"/>
              <a:gd name="T68" fmla="*/ 416 w 984"/>
              <a:gd name="T69" fmla="*/ 12 h 16"/>
              <a:gd name="T70" fmla="*/ 424 w 984"/>
              <a:gd name="T71" fmla="*/ 16 h 16"/>
              <a:gd name="T72" fmla="*/ 356 w 984"/>
              <a:gd name="T73" fmla="*/ 16 h 16"/>
              <a:gd name="T74" fmla="*/ 360 w 984"/>
              <a:gd name="T75" fmla="*/ 8 h 16"/>
              <a:gd name="T76" fmla="*/ 352 w 984"/>
              <a:gd name="T77" fmla="*/ 0 h 16"/>
              <a:gd name="T78" fmla="*/ 314 w 984"/>
              <a:gd name="T79" fmla="*/ 2 h 16"/>
              <a:gd name="T80" fmla="*/ 312 w 984"/>
              <a:gd name="T81" fmla="*/ 12 h 16"/>
              <a:gd name="T82" fmla="*/ 320 w 984"/>
              <a:gd name="T83" fmla="*/ 16 h 16"/>
              <a:gd name="T84" fmla="*/ 252 w 984"/>
              <a:gd name="T85" fmla="*/ 16 h 16"/>
              <a:gd name="T86" fmla="*/ 256 w 984"/>
              <a:gd name="T87" fmla="*/ 8 h 16"/>
              <a:gd name="T88" fmla="*/ 248 w 984"/>
              <a:gd name="T89" fmla="*/ 0 h 16"/>
              <a:gd name="T90" fmla="*/ 210 w 984"/>
              <a:gd name="T91" fmla="*/ 2 h 16"/>
              <a:gd name="T92" fmla="*/ 208 w 984"/>
              <a:gd name="T93" fmla="*/ 12 h 16"/>
              <a:gd name="T94" fmla="*/ 216 w 984"/>
              <a:gd name="T95" fmla="*/ 16 h 16"/>
              <a:gd name="T96" fmla="*/ 148 w 984"/>
              <a:gd name="T97" fmla="*/ 16 h 16"/>
              <a:gd name="T98" fmla="*/ 152 w 984"/>
              <a:gd name="T99" fmla="*/ 8 h 16"/>
              <a:gd name="T100" fmla="*/ 144 w 984"/>
              <a:gd name="T101" fmla="*/ 0 h 16"/>
              <a:gd name="T102" fmla="*/ 106 w 984"/>
              <a:gd name="T103" fmla="*/ 2 h 16"/>
              <a:gd name="T104" fmla="*/ 104 w 984"/>
              <a:gd name="T105" fmla="*/ 12 h 16"/>
              <a:gd name="T106" fmla="*/ 112 w 984"/>
              <a:gd name="T107" fmla="*/ 16 h 16"/>
              <a:gd name="T108" fmla="*/ 44 w 984"/>
              <a:gd name="T109" fmla="*/ 16 h 16"/>
              <a:gd name="T110" fmla="*/ 48 w 984"/>
              <a:gd name="T111" fmla="*/ 8 h 16"/>
              <a:gd name="T112" fmla="*/ 40 w 984"/>
              <a:gd name="T113" fmla="*/ 0 h 16"/>
              <a:gd name="T114" fmla="*/ 2 w 984"/>
              <a:gd name="T115" fmla="*/ 2 h 16"/>
              <a:gd name="T116" fmla="*/ 0 w 984"/>
              <a:gd name="T117" fmla="*/ 12 h 16"/>
              <a:gd name="T118" fmla="*/ 8 w 984"/>
              <a:gd name="T1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4" h="16">
                <a:moveTo>
                  <a:pt x="944" y="16"/>
                </a:moveTo>
                <a:lnTo>
                  <a:pt x="976" y="16"/>
                </a:lnTo>
                <a:lnTo>
                  <a:pt x="976" y="16"/>
                </a:lnTo>
                <a:lnTo>
                  <a:pt x="980" y="16"/>
                </a:lnTo>
                <a:lnTo>
                  <a:pt x="982" y="14"/>
                </a:lnTo>
                <a:lnTo>
                  <a:pt x="984" y="12"/>
                </a:lnTo>
                <a:lnTo>
                  <a:pt x="984" y="8"/>
                </a:lnTo>
                <a:lnTo>
                  <a:pt x="984" y="8"/>
                </a:lnTo>
                <a:lnTo>
                  <a:pt x="984" y="4"/>
                </a:lnTo>
                <a:lnTo>
                  <a:pt x="982" y="2"/>
                </a:lnTo>
                <a:lnTo>
                  <a:pt x="980" y="0"/>
                </a:lnTo>
                <a:lnTo>
                  <a:pt x="976" y="0"/>
                </a:lnTo>
                <a:lnTo>
                  <a:pt x="944" y="0"/>
                </a:lnTo>
                <a:lnTo>
                  <a:pt x="944" y="0"/>
                </a:lnTo>
                <a:lnTo>
                  <a:pt x="940" y="0"/>
                </a:lnTo>
                <a:lnTo>
                  <a:pt x="938" y="2"/>
                </a:lnTo>
                <a:lnTo>
                  <a:pt x="936" y="4"/>
                </a:lnTo>
                <a:lnTo>
                  <a:pt x="936" y="8"/>
                </a:lnTo>
                <a:lnTo>
                  <a:pt x="936" y="8"/>
                </a:lnTo>
                <a:lnTo>
                  <a:pt x="936" y="12"/>
                </a:lnTo>
                <a:lnTo>
                  <a:pt x="938" y="14"/>
                </a:lnTo>
                <a:lnTo>
                  <a:pt x="940" y="16"/>
                </a:lnTo>
                <a:lnTo>
                  <a:pt x="944" y="16"/>
                </a:lnTo>
                <a:lnTo>
                  <a:pt x="944" y="16"/>
                </a:lnTo>
                <a:close/>
                <a:moveTo>
                  <a:pt x="840" y="16"/>
                </a:moveTo>
                <a:lnTo>
                  <a:pt x="872" y="16"/>
                </a:lnTo>
                <a:lnTo>
                  <a:pt x="872" y="16"/>
                </a:lnTo>
                <a:lnTo>
                  <a:pt x="876" y="16"/>
                </a:lnTo>
                <a:lnTo>
                  <a:pt x="878" y="14"/>
                </a:lnTo>
                <a:lnTo>
                  <a:pt x="880" y="12"/>
                </a:lnTo>
                <a:lnTo>
                  <a:pt x="880" y="8"/>
                </a:lnTo>
                <a:lnTo>
                  <a:pt x="880" y="8"/>
                </a:lnTo>
                <a:lnTo>
                  <a:pt x="880" y="4"/>
                </a:lnTo>
                <a:lnTo>
                  <a:pt x="878" y="2"/>
                </a:lnTo>
                <a:lnTo>
                  <a:pt x="876" y="0"/>
                </a:lnTo>
                <a:lnTo>
                  <a:pt x="872" y="0"/>
                </a:lnTo>
                <a:lnTo>
                  <a:pt x="840" y="0"/>
                </a:lnTo>
                <a:lnTo>
                  <a:pt x="840" y="0"/>
                </a:lnTo>
                <a:lnTo>
                  <a:pt x="836" y="0"/>
                </a:lnTo>
                <a:lnTo>
                  <a:pt x="834" y="2"/>
                </a:lnTo>
                <a:lnTo>
                  <a:pt x="832" y="4"/>
                </a:lnTo>
                <a:lnTo>
                  <a:pt x="832" y="8"/>
                </a:lnTo>
                <a:lnTo>
                  <a:pt x="832" y="8"/>
                </a:lnTo>
                <a:lnTo>
                  <a:pt x="832" y="12"/>
                </a:lnTo>
                <a:lnTo>
                  <a:pt x="834" y="14"/>
                </a:lnTo>
                <a:lnTo>
                  <a:pt x="836" y="16"/>
                </a:lnTo>
                <a:lnTo>
                  <a:pt x="840" y="16"/>
                </a:lnTo>
                <a:lnTo>
                  <a:pt x="840" y="16"/>
                </a:lnTo>
                <a:close/>
                <a:moveTo>
                  <a:pt x="736" y="16"/>
                </a:moveTo>
                <a:lnTo>
                  <a:pt x="768" y="16"/>
                </a:lnTo>
                <a:lnTo>
                  <a:pt x="768" y="16"/>
                </a:lnTo>
                <a:lnTo>
                  <a:pt x="772" y="16"/>
                </a:lnTo>
                <a:lnTo>
                  <a:pt x="774" y="14"/>
                </a:lnTo>
                <a:lnTo>
                  <a:pt x="776" y="12"/>
                </a:lnTo>
                <a:lnTo>
                  <a:pt x="776" y="8"/>
                </a:lnTo>
                <a:lnTo>
                  <a:pt x="776" y="8"/>
                </a:lnTo>
                <a:lnTo>
                  <a:pt x="776" y="4"/>
                </a:lnTo>
                <a:lnTo>
                  <a:pt x="774" y="2"/>
                </a:lnTo>
                <a:lnTo>
                  <a:pt x="772" y="0"/>
                </a:lnTo>
                <a:lnTo>
                  <a:pt x="768" y="0"/>
                </a:lnTo>
                <a:lnTo>
                  <a:pt x="736" y="0"/>
                </a:lnTo>
                <a:lnTo>
                  <a:pt x="736" y="0"/>
                </a:lnTo>
                <a:lnTo>
                  <a:pt x="732" y="0"/>
                </a:lnTo>
                <a:lnTo>
                  <a:pt x="730" y="2"/>
                </a:lnTo>
                <a:lnTo>
                  <a:pt x="728" y="4"/>
                </a:lnTo>
                <a:lnTo>
                  <a:pt x="728" y="8"/>
                </a:lnTo>
                <a:lnTo>
                  <a:pt x="728" y="8"/>
                </a:lnTo>
                <a:lnTo>
                  <a:pt x="728" y="12"/>
                </a:lnTo>
                <a:lnTo>
                  <a:pt x="730" y="14"/>
                </a:lnTo>
                <a:lnTo>
                  <a:pt x="732" y="16"/>
                </a:lnTo>
                <a:lnTo>
                  <a:pt x="736" y="16"/>
                </a:lnTo>
                <a:lnTo>
                  <a:pt x="736" y="16"/>
                </a:lnTo>
                <a:close/>
                <a:moveTo>
                  <a:pt x="632" y="16"/>
                </a:moveTo>
                <a:lnTo>
                  <a:pt x="664" y="16"/>
                </a:lnTo>
                <a:lnTo>
                  <a:pt x="664" y="16"/>
                </a:lnTo>
                <a:lnTo>
                  <a:pt x="668" y="16"/>
                </a:lnTo>
                <a:lnTo>
                  <a:pt x="670" y="14"/>
                </a:lnTo>
                <a:lnTo>
                  <a:pt x="672" y="12"/>
                </a:lnTo>
                <a:lnTo>
                  <a:pt x="672" y="8"/>
                </a:lnTo>
                <a:lnTo>
                  <a:pt x="672" y="8"/>
                </a:lnTo>
                <a:lnTo>
                  <a:pt x="672" y="4"/>
                </a:lnTo>
                <a:lnTo>
                  <a:pt x="670" y="2"/>
                </a:lnTo>
                <a:lnTo>
                  <a:pt x="668" y="0"/>
                </a:lnTo>
                <a:lnTo>
                  <a:pt x="664" y="0"/>
                </a:lnTo>
                <a:lnTo>
                  <a:pt x="632" y="0"/>
                </a:lnTo>
                <a:lnTo>
                  <a:pt x="632" y="0"/>
                </a:lnTo>
                <a:lnTo>
                  <a:pt x="628" y="0"/>
                </a:lnTo>
                <a:lnTo>
                  <a:pt x="626" y="2"/>
                </a:lnTo>
                <a:lnTo>
                  <a:pt x="624" y="4"/>
                </a:lnTo>
                <a:lnTo>
                  <a:pt x="624" y="8"/>
                </a:lnTo>
                <a:lnTo>
                  <a:pt x="624" y="8"/>
                </a:lnTo>
                <a:lnTo>
                  <a:pt x="624" y="12"/>
                </a:lnTo>
                <a:lnTo>
                  <a:pt x="626" y="14"/>
                </a:lnTo>
                <a:lnTo>
                  <a:pt x="628" y="16"/>
                </a:lnTo>
                <a:lnTo>
                  <a:pt x="632" y="16"/>
                </a:lnTo>
                <a:lnTo>
                  <a:pt x="632" y="16"/>
                </a:lnTo>
                <a:close/>
                <a:moveTo>
                  <a:pt x="528" y="16"/>
                </a:moveTo>
                <a:lnTo>
                  <a:pt x="560" y="16"/>
                </a:lnTo>
                <a:lnTo>
                  <a:pt x="560" y="16"/>
                </a:lnTo>
                <a:lnTo>
                  <a:pt x="564" y="16"/>
                </a:lnTo>
                <a:lnTo>
                  <a:pt x="566" y="14"/>
                </a:lnTo>
                <a:lnTo>
                  <a:pt x="568" y="12"/>
                </a:lnTo>
                <a:lnTo>
                  <a:pt x="568" y="8"/>
                </a:lnTo>
                <a:lnTo>
                  <a:pt x="568" y="8"/>
                </a:lnTo>
                <a:lnTo>
                  <a:pt x="568" y="4"/>
                </a:lnTo>
                <a:lnTo>
                  <a:pt x="566" y="2"/>
                </a:lnTo>
                <a:lnTo>
                  <a:pt x="564" y="0"/>
                </a:lnTo>
                <a:lnTo>
                  <a:pt x="560" y="0"/>
                </a:lnTo>
                <a:lnTo>
                  <a:pt x="528" y="0"/>
                </a:lnTo>
                <a:lnTo>
                  <a:pt x="528" y="0"/>
                </a:lnTo>
                <a:lnTo>
                  <a:pt x="524" y="0"/>
                </a:lnTo>
                <a:lnTo>
                  <a:pt x="522" y="2"/>
                </a:lnTo>
                <a:lnTo>
                  <a:pt x="520" y="4"/>
                </a:lnTo>
                <a:lnTo>
                  <a:pt x="520" y="8"/>
                </a:lnTo>
                <a:lnTo>
                  <a:pt x="520" y="8"/>
                </a:lnTo>
                <a:lnTo>
                  <a:pt x="520" y="12"/>
                </a:lnTo>
                <a:lnTo>
                  <a:pt x="522" y="14"/>
                </a:lnTo>
                <a:lnTo>
                  <a:pt x="524" y="16"/>
                </a:lnTo>
                <a:lnTo>
                  <a:pt x="528" y="16"/>
                </a:lnTo>
                <a:lnTo>
                  <a:pt x="528" y="16"/>
                </a:lnTo>
                <a:close/>
                <a:moveTo>
                  <a:pt x="424" y="16"/>
                </a:moveTo>
                <a:lnTo>
                  <a:pt x="456" y="16"/>
                </a:lnTo>
                <a:lnTo>
                  <a:pt x="456" y="16"/>
                </a:lnTo>
                <a:lnTo>
                  <a:pt x="460" y="16"/>
                </a:lnTo>
                <a:lnTo>
                  <a:pt x="462" y="14"/>
                </a:lnTo>
                <a:lnTo>
                  <a:pt x="464" y="12"/>
                </a:lnTo>
                <a:lnTo>
                  <a:pt x="464" y="8"/>
                </a:lnTo>
                <a:lnTo>
                  <a:pt x="464" y="8"/>
                </a:lnTo>
                <a:lnTo>
                  <a:pt x="464" y="4"/>
                </a:lnTo>
                <a:lnTo>
                  <a:pt x="462" y="2"/>
                </a:lnTo>
                <a:lnTo>
                  <a:pt x="460" y="0"/>
                </a:lnTo>
                <a:lnTo>
                  <a:pt x="456" y="0"/>
                </a:lnTo>
                <a:lnTo>
                  <a:pt x="424" y="0"/>
                </a:lnTo>
                <a:lnTo>
                  <a:pt x="424" y="0"/>
                </a:lnTo>
                <a:lnTo>
                  <a:pt x="420" y="0"/>
                </a:lnTo>
                <a:lnTo>
                  <a:pt x="418" y="2"/>
                </a:lnTo>
                <a:lnTo>
                  <a:pt x="416" y="4"/>
                </a:lnTo>
                <a:lnTo>
                  <a:pt x="416" y="8"/>
                </a:lnTo>
                <a:lnTo>
                  <a:pt x="416" y="8"/>
                </a:lnTo>
                <a:lnTo>
                  <a:pt x="416" y="12"/>
                </a:lnTo>
                <a:lnTo>
                  <a:pt x="418" y="14"/>
                </a:lnTo>
                <a:lnTo>
                  <a:pt x="420" y="16"/>
                </a:lnTo>
                <a:lnTo>
                  <a:pt x="424" y="16"/>
                </a:lnTo>
                <a:lnTo>
                  <a:pt x="424" y="16"/>
                </a:lnTo>
                <a:close/>
                <a:moveTo>
                  <a:pt x="320" y="16"/>
                </a:moveTo>
                <a:lnTo>
                  <a:pt x="352" y="16"/>
                </a:lnTo>
                <a:lnTo>
                  <a:pt x="352" y="16"/>
                </a:lnTo>
                <a:lnTo>
                  <a:pt x="356" y="16"/>
                </a:lnTo>
                <a:lnTo>
                  <a:pt x="358" y="14"/>
                </a:lnTo>
                <a:lnTo>
                  <a:pt x="360" y="12"/>
                </a:lnTo>
                <a:lnTo>
                  <a:pt x="360" y="8"/>
                </a:lnTo>
                <a:lnTo>
                  <a:pt x="360" y="8"/>
                </a:lnTo>
                <a:lnTo>
                  <a:pt x="360" y="4"/>
                </a:lnTo>
                <a:lnTo>
                  <a:pt x="358" y="2"/>
                </a:lnTo>
                <a:lnTo>
                  <a:pt x="356" y="0"/>
                </a:lnTo>
                <a:lnTo>
                  <a:pt x="352" y="0"/>
                </a:lnTo>
                <a:lnTo>
                  <a:pt x="320" y="0"/>
                </a:lnTo>
                <a:lnTo>
                  <a:pt x="320" y="0"/>
                </a:lnTo>
                <a:lnTo>
                  <a:pt x="316" y="0"/>
                </a:lnTo>
                <a:lnTo>
                  <a:pt x="314" y="2"/>
                </a:lnTo>
                <a:lnTo>
                  <a:pt x="312" y="4"/>
                </a:lnTo>
                <a:lnTo>
                  <a:pt x="312" y="8"/>
                </a:lnTo>
                <a:lnTo>
                  <a:pt x="312" y="8"/>
                </a:lnTo>
                <a:lnTo>
                  <a:pt x="312" y="12"/>
                </a:lnTo>
                <a:lnTo>
                  <a:pt x="314" y="14"/>
                </a:lnTo>
                <a:lnTo>
                  <a:pt x="316" y="16"/>
                </a:lnTo>
                <a:lnTo>
                  <a:pt x="320" y="16"/>
                </a:lnTo>
                <a:lnTo>
                  <a:pt x="320" y="16"/>
                </a:lnTo>
                <a:close/>
                <a:moveTo>
                  <a:pt x="216" y="16"/>
                </a:moveTo>
                <a:lnTo>
                  <a:pt x="248" y="16"/>
                </a:lnTo>
                <a:lnTo>
                  <a:pt x="248" y="16"/>
                </a:lnTo>
                <a:lnTo>
                  <a:pt x="252" y="16"/>
                </a:lnTo>
                <a:lnTo>
                  <a:pt x="254" y="14"/>
                </a:lnTo>
                <a:lnTo>
                  <a:pt x="256" y="12"/>
                </a:lnTo>
                <a:lnTo>
                  <a:pt x="256" y="8"/>
                </a:lnTo>
                <a:lnTo>
                  <a:pt x="256" y="8"/>
                </a:lnTo>
                <a:lnTo>
                  <a:pt x="256" y="4"/>
                </a:lnTo>
                <a:lnTo>
                  <a:pt x="254" y="2"/>
                </a:lnTo>
                <a:lnTo>
                  <a:pt x="252" y="0"/>
                </a:lnTo>
                <a:lnTo>
                  <a:pt x="248" y="0"/>
                </a:lnTo>
                <a:lnTo>
                  <a:pt x="216" y="0"/>
                </a:lnTo>
                <a:lnTo>
                  <a:pt x="216" y="0"/>
                </a:lnTo>
                <a:lnTo>
                  <a:pt x="212" y="0"/>
                </a:lnTo>
                <a:lnTo>
                  <a:pt x="210" y="2"/>
                </a:lnTo>
                <a:lnTo>
                  <a:pt x="208" y="4"/>
                </a:lnTo>
                <a:lnTo>
                  <a:pt x="208" y="8"/>
                </a:lnTo>
                <a:lnTo>
                  <a:pt x="208" y="8"/>
                </a:lnTo>
                <a:lnTo>
                  <a:pt x="208" y="12"/>
                </a:lnTo>
                <a:lnTo>
                  <a:pt x="210" y="14"/>
                </a:lnTo>
                <a:lnTo>
                  <a:pt x="212" y="16"/>
                </a:lnTo>
                <a:lnTo>
                  <a:pt x="216" y="16"/>
                </a:lnTo>
                <a:lnTo>
                  <a:pt x="216" y="16"/>
                </a:lnTo>
                <a:close/>
                <a:moveTo>
                  <a:pt x="112" y="16"/>
                </a:moveTo>
                <a:lnTo>
                  <a:pt x="144" y="16"/>
                </a:lnTo>
                <a:lnTo>
                  <a:pt x="144" y="16"/>
                </a:lnTo>
                <a:lnTo>
                  <a:pt x="148" y="16"/>
                </a:lnTo>
                <a:lnTo>
                  <a:pt x="150" y="14"/>
                </a:lnTo>
                <a:lnTo>
                  <a:pt x="152" y="12"/>
                </a:lnTo>
                <a:lnTo>
                  <a:pt x="152" y="8"/>
                </a:lnTo>
                <a:lnTo>
                  <a:pt x="152" y="8"/>
                </a:lnTo>
                <a:lnTo>
                  <a:pt x="152" y="4"/>
                </a:lnTo>
                <a:lnTo>
                  <a:pt x="150" y="2"/>
                </a:lnTo>
                <a:lnTo>
                  <a:pt x="148" y="0"/>
                </a:lnTo>
                <a:lnTo>
                  <a:pt x="144" y="0"/>
                </a:lnTo>
                <a:lnTo>
                  <a:pt x="112" y="0"/>
                </a:lnTo>
                <a:lnTo>
                  <a:pt x="112" y="0"/>
                </a:lnTo>
                <a:lnTo>
                  <a:pt x="108" y="0"/>
                </a:lnTo>
                <a:lnTo>
                  <a:pt x="106" y="2"/>
                </a:lnTo>
                <a:lnTo>
                  <a:pt x="104" y="4"/>
                </a:lnTo>
                <a:lnTo>
                  <a:pt x="104" y="8"/>
                </a:lnTo>
                <a:lnTo>
                  <a:pt x="104" y="8"/>
                </a:lnTo>
                <a:lnTo>
                  <a:pt x="104" y="12"/>
                </a:lnTo>
                <a:lnTo>
                  <a:pt x="106" y="14"/>
                </a:lnTo>
                <a:lnTo>
                  <a:pt x="108" y="16"/>
                </a:lnTo>
                <a:lnTo>
                  <a:pt x="112" y="16"/>
                </a:lnTo>
                <a:lnTo>
                  <a:pt x="112" y="16"/>
                </a:lnTo>
                <a:close/>
                <a:moveTo>
                  <a:pt x="8" y="16"/>
                </a:moveTo>
                <a:lnTo>
                  <a:pt x="40" y="16"/>
                </a:lnTo>
                <a:lnTo>
                  <a:pt x="40" y="16"/>
                </a:lnTo>
                <a:lnTo>
                  <a:pt x="44" y="16"/>
                </a:lnTo>
                <a:lnTo>
                  <a:pt x="46" y="14"/>
                </a:lnTo>
                <a:lnTo>
                  <a:pt x="48" y="12"/>
                </a:lnTo>
                <a:lnTo>
                  <a:pt x="48" y="8"/>
                </a:lnTo>
                <a:lnTo>
                  <a:pt x="48" y="8"/>
                </a:lnTo>
                <a:lnTo>
                  <a:pt x="48" y="4"/>
                </a:lnTo>
                <a:lnTo>
                  <a:pt x="46" y="2"/>
                </a:lnTo>
                <a:lnTo>
                  <a:pt x="44" y="0"/>
                </a:lnTo>
                <a:lnTo>
                  <a:pt x="40" y="0"/>
                </a:lnTo>
                <a:lnTo>
                  <a:pt x="8" y="0"/>
                </a:lnTo>
                <a:lnTo>
                  <a:pt x="8" y="0"/>
                </a:lnTo>
                <a:lnTo>
                  <a:pt x="4" y="0"/>
                </a:lnTo>
                <a:lnTo>
                  <a:pt x="2" y="2"/>
                </a:lnTo>
                <a:lnTo>
                  <a:pt x="0" y="4"/>
                </a:lnTo>
                <a:lnTo>
                  <a:pt x="0" y="8"/>
                </a:lnTo>
                <a:lnTo>
                  <a:pt x="0" y="8"/>
                </a:lnTo>
                <a:lnTo>
                  <a:pt x="0" y="12"/>
                </a:lnTo>
                <a:lnTo>
                  <a:pt x="2" y="14"/>
                </a:lnTo>
                <a:lnTo>
                  <a:pt x="4" y="16"/>
                </a:lnTo>
                <a:lnTo>
                  <a:pt x="8" y="16"/>
                </a:lnTo>
                <a:lnTo>
                  <a:pt x="8" y="16"/>
                </a:lnTo>
                <a:close/>
              </a:path>
            </a:pathLst>
          </a:custGeom>
          <a:solidFill>
            <a:schemeClr val="accent3"/>
          </a:solidFill>
          <a:ln>
            <a:noFill/>
          </a:ln>
          <a:extLst>
            <a:ext uri="{91240B29-F687-4F45-9708-019B960494DF}">
              <a14:hiddenLine xmlns:a14="http://schemas.microsoft.com/office/drawing/2010/main" w="9525">
                <a:solidFill>
                  <a:schemeClr val="accent4"/>
                </a:solidFill>
                <a:round/>
              </a14:hiddenLine>
            </a:ext>
          </a:extLst>
        </p:spPr>
        <p:txBody>
          <a:bodyPr vert="horz" wrap="square" lIns="91440" tIns="45720" rIns="91440" bIns="45720" numCol="1" anchor="t" anchorCtr="0" compatLnSpc="1"/>
          <a:lstStyle/>
          <a:p>
            <a:endParaRPr lang="zh-CN" altLang="en-US"/>
          </a:p>
        </p:txBody>
      </p:sp>
      <p:sp>
        <p:nvSpPr>
          <p:cNvPr id="26" name="Freeform 30"/>
          <p:cNvSpPr/>
          <p:nvPr>
            <p:custDataLst>
              <p:tags r:id="rId24"/>
            </p:custDataLst>
          </p:nvPr>
        </p:nvSpPr>
        <p:spPr bwMode="auto">
          <a:xfrm>
            <a:off x="6329253" y="4122845"/>
            <a:ext cx="30064" cy="15033"/>
          </a:xfrm>
          <a:custGeom>
            <a:avLst/>
            <a:gdLst>
              <a:gd name="T0" fmla="*/ 8 w 32"/>
              <a:gd name="T1" fmla="*/ 16 h 16"/>
              <a:gd name="T2" fmla="*/ 24 w 32"/>
              <a:gd name="T3" fmla="*/ 16 h 16"/>
              <a:gd name="T4" fmla="*/ 24 w 32"/>
              <a:gd name="T5" fmla="*/ 16 h 16"/>
              <a:gd name="T6" fmla="*/ 28 w 32"/>
              <a:gd name="T7" fmla="*/ 16 h 16"/>
              <a:gd name="T8" fmla="*/ 30 w 32"/>
              <a:gd name="T9" fmla="*/ 14 h 16"/>
              <a:gd name="T10" fmla="*/ 32 w 32"/>
              <a:gd name="T11" fmla="*/ 12 h 16"/>
              <a:gd name="T12" fmla="*/ 32 w 32"/>
              <a:gd name="T13" fmla="*/ 8 h 16"/>
              <a:gd name="T14" fmla="*/ 32 w 32"/>
              <a:gd name="T15" fmla="*/ 8 h 16"/>
              <a:gd name="T16" fmla="*/ 32 w 32"/>
              <a:gd name="T17" fmla="*/ 4 h 16"/>
              <a:gd name="T18" fmla="*/ 30 w 32"/>
              <a:gd name="T19" fmla="*/ 2 h 16"/>
              <a:gd name="T20" fmla="*/ 28 w 32"/>
              <a:gd name="T21" fmla="*/ 0 h 16"/>
              <a:gd name="T22" fmla="*/ 24 w 32"/>
              <a:gd name="T23" fmla="*/ 0 h 16"/>
              <a:gd name="T24" fmla="*/ 8 w 32"/>
              <a:gd name="T25" fmla="*/ 0 h 16"/>
              <a:gd name="T26" fmla="*/ 8 w 32"/>
              <a:gd name="T27" fmla="*/ 0 h 16"/>
              <a:gd name="T28" fmla="*/ 4 w 32"/>
              <a:gd name="T29" fmla="*/ 0 h 16"/>
              <a:gd name="T30" fmla="*/ 2 w 32"/>
              <a:gd name="T31" fmla="*/ 2 h 16"/>
              <a:gd name="T32" fmla="*/ 0 w 32"/>
              <a:gd name="T33" fmla="*/ 4 h 16"/>
              <a:gd name="T34" fmla="*/ 0 w 32"/>
              <a:gd name="T35" fmla="*/ 8 h 16"/>
              <a:gd name="T36" fmla="*/ 0 w 32"/>
              <a:gd name="T37" fmla="*/ 8 h 16"/>
              <a:gd name="T38" fmla="*/ 0 w 32"/>
              <a:gd name="T39" fmla="*/ 12 h 16"/>
              <a:gd name="T40" fmla="*/ 2 w 32"/>
              <a:gd name="T41" fmla="*/ 14 h 16"/>
              <a:gd name="T42" fmla="*/ 4 w 32"/>
              <a:gd name="T43" fmla="*/ 16 h 16"/>
              <a:gd name="T44" fmla="*/ 8 w 32"/>
              <a:gd name="T4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6">
                <a:moveTo>
                  <a:pt x="8" y="16"/>
                </a:moveTo>
                <a:lnTo>
                  <a:pt x="24" y="16"/>
                </a:lnTo>
                <a:lnTo>
                  <a:pt x="24" y="16"/>
                </a:lnTo>
                <a:lnTo>
                  <a:pt x="28" y="16"/>
                </a:lnTo>
                <a:lnTo>
                  <a:pt x="30" y="14"/>
                </a:lnTo>
                <a:lnTo>
                  <a:pt x="32" y="12"/>
                </a:lnTo>
                <a:lnTo>
                  <a:pt x="32" y="8"/>
                </a:lnTo>
                <a:lnTo>
                  <a:pt x="32" y="8"/>
                </a:lnTo>
                <a:lnTo>
                  <a:pt x="32" y="4"/>
                </a:lnTo>
                <a:lnTo>
                  <a:pt x="30" y="2"/>
                </a:lnTo>
                <a:lnTo>
                  <a:pt x="28" y="0"/>
                </a:lnTo>
                <a:lnTo>
                  <a:pt x="24" y="0"/>
                </a:lnTo>
                <a:lnTo>
                  <a:pt x="8" y="0"/>
                </a:lnTo>
                <a:lnTo>
                  <a:pt x="8" y="0"/>
                </a:lnTo>
                <a:lnTo>
                  <a:pt x="4" y="0"/>
                </a:lnTo>
                <a:lnTo>
                  <a:pt x="2" y="2"/>
                </a:lnTo>
                <a:lnTo>
                  <a:pt x="0" y="4"/>
                </a:lnTo>
                <a:lnTo>
                  <a:pt x="0" y="8"/>
                </a:lnTo>
                <a:lnTo>
                  <a:pt x="0" y="8"/>
                </a:lnTo>
                <a:lnTo>
                  <a:pt x="0" y="12"/>
                </a:lnTo>
                <a:lnTo>
                  <a:pt x="2" y="14"/>
                </a:lnTo>
                <a:lnTo>
                  <a:pt x="4" y="16"/>
                </a:lnTo>
                <a:lnTo>
                  <a:pt x="8" y="16"/>
                </a:lnTo>
                <a:close/>
              </a:path>
            </a:pathLst>
          </a:custGeom>
          <a:solidFill>
            <a:schemeClr val="accent3"/>
          </a:solidFill>
          <a:ln>
            <a:noFill/>
          </a:ln>
          <a:extLst>
            <a:ext uri="{91240B29-F687-4F45-9708-019B960494DF}">
              <a14:hiddenLine xmlns:a14="http://schemas.microsoft.com/office/drawing/2010/main" w="9525">
                <a:solidFill>
                  <a:schemeClr val="accent4"/>
                </a:solidFill>
                <a:round/>
              </a14:hiddenLine>
            </a:ext>
          </a:extLst>
        </p:spPr>
        <p:txBody>
          <a:bodyPr vert="horz" wrap="square" lIns="91440" tIns="45720" rIns="91440" bIns="45720" numCol="1" anchor="t" anchorCtr="0" compatLnSpc="1"/>
          <a:lstStyle/>
          <a:p>
            <a:endParaRPr lang="zh-CN" altLang="en-US"/>
          </a:p>
        </p:txBody>
      </p:sp>
      <p:sp>
        <p:nvSpPr>
          <p:cNvPr id="27" name="Freeform 31"/>
          <p:cNvSpPr/>
          <p:nvPr>
            <p:custDataLst>
              <p:tags r:id="rId25"/>
            </p:custDataLst>
          </p:nvPr>
        </p:nvSpPr>
        <p:spPr bwMode="auto">
          <a:xfrm>
            <a:off x="6329253" y="4122845"/>
            <a:ext cx="30064" cy="15033"/>
          </a:xfrm>
          <a:custGeom>
            <a:avLst/>
            <a:gdLst>
              <a:gd name="T0" fmla="*/ 8 w 32"/>
              <a:gd name="T1" fmla="*/ 16 h 16"/>
              <a:gd name="T2" fmla="*/ 24 w 32"/>
              <a:gd name="T3" fmla="*/ 16 h 16"/>
              <a:gd name="T4" fmla="*/ 24 w 32"/>
              <a:gd name="T5" fmla="*/ 16 h 16"/>
              <a:gd name="T6" fmla="*/ 28 w 32"/>
              <a:gd name="T7" fmla="*/ 16 h 16"/>
              <a:gd name="T8" fmla="*/ 30 w 32"/>
              <a:gd name="T9" fmla="*/ 14 h 16"/>
              <a:gd name="T10" fmla="*/ 32 w 32"/>
              <a:gd name="T11" fmla="*/ 12 h 16"/>
              <a:gd name="T12" fmla="*/ 32 w 32"/>
              <a:gd name="T13" fmla="*/ 8 h 16"/>
              <a:gd name="T14" fmla="*/ 32 w 32"/>
              <a:gd name="T15" fmla="*/ 8 h 16"/>
              <a:gd name="T16" fmla="*/ 32 w 32"/>
              <a:gd name="T17" fmla="*/ 4 h 16"/>
              <a:gd name="T18" fmla="*/ 30 w 32"/>
              <a:gd name="T19" fmla="*/ 2 h 16"/>
              <a:gd name="T20" fmla="*/ 28 w 32"/>
              <a:gd name="T21" fmla="*/ 0 h 16"/>
              <a:gd name="T22" fmla="*/ 24 w 32"/>
              <a:gd name="T23" fmla="*/ 0 h 16"/>
              <a:gd name="T24" fmla="*/ 8 w 32"/>
              <a:gd name="T25" fmla="*/ 0 h 16"/>
              <a:gd name="T26" fmla="*/ 8 w 32"/>
              <a:gd name="T27" fmla="*/ 0 h 16"/>
              <a:gd name="T28" fmla="*/ 4 w 32"/>
              <a:gd name="T29" fmla="*/ 0 h 16"/>
              <a:gd name="T30" fmla="*/ 2 w 32"/>
              <a:gd name="T31" fmla="*/ 2 h 16"/>
              <a:gd name="T32" fmla="*/ 0 w 32"/>
              <a:gd name="T33" fmla="*/ 4 h 16"/>
              <a:gd name="T34" fmla="*/ 0 w 32"/>
              <a:gd name="T35" fmla="*/ 8 h 16"/>
              <a:gd name="T36" fmla="*/ 0 w 32"/>
              <a:gd name="T37" fmla="*/ 8 h 16"/>
              <a:gd name="T38" fmla="*/ 0 w 32"/>
              <a:gd name="T39" fmla="*/ 12 h 16"/>
              <a:gd name="T40" fmla="*/ 2 w 32"/>
              <a:gd name="T41" fmla="*/ 14 h 16"/>
              <a:gd name="T42" fmla="*/ 4 w 32"/>
              <a:gd name="T43" fmla="*/ 16 h 16"/>
              <a:gd name="T44" fmla="*/ 8 w 32"/>
              <a:gd name="T4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6">
                <a:moveTo>
                  <a:pt x="8" y="16"/>
                </a:moveTo>
                <a:lnTo>
                  <a:pt x="24" y="16"/>
                </a:lnTo>
                <a:lnTo>
                  <a:pt x="24" y="16"/>
                </a:lnTo>
                <a:lnTo>
                  <a:pt x="28" y="16"/>
                </a:lnTo>
                <a:lnTo>
                  <a:pt x="30" y="14"/>
                </a:lnTo>
                <a:lnTo>
                  <a:pt x="32" y="12"/>
                </a:lnTo>
                <a:lnTo>
                  <a:pt x="32" y="8"/>
                </a:lnTo>
                <a:lnTo>
                  <a:pt x="32" y="8"/>
                </a:lnTo>
                <a:lnTo>
                  <a:pt x="32" y="4"/>
                </a:lnTo>
                <a:lnTo>
                  <a:pt x="30" y="2"/>
                </a:lnTo>
                <a:lnTo>
                  <a:pt x="28" y="0"/>
                </a:lnTo>
                <a:lnTo>
                  <a:pt x="24" y="0"/>
                </a:lnTo>
                <a:lnTo>
                  <a:pt x="8" y="0"/>
                </a:lnTo>
                <a:lnTo>
                  <a:pt x="8" y="0"/>
                </a:lnTo>
                <a:lnTo>
                  <a:pt x="4" y="0"/>
                </a:lnTo>
                <a:lnTo>
                  <a:pt x="2" y="2"/>
                </a:lnTo>
                <a:lnTo>
                  <a:pt x="0" y="4"/>
                </a:lnTo>
                <a:lnTo>
                  <a:pt x="0" y="8"/>
                </a:lnTo>
                <a:lnTo>
                  <a:pt x="0" y="8"/>
                </a:lnTo>
                <a:lnTo>
                  <a:pt x="0" y="12"/>
                </a:lnTo>
                <a:lnTo>
                  <a:pt x="2" y="14"/>
                </a:lnTo>
                <a:lnTo>
                  <a:pt x="4" y="16"/>
                </a:lnTo>
                <a:lnTo>
                  <a:pt x="8" y="16"/>
                </a:lnTo>
              </a:path>
            </a:pathLst>
          </a:custGeom>
          <a:noFill/>
          <a:ln>
            <a:noFill/>
          </a:ln>
          <a:extLst>
            <a:ext uri="{909E8E84-426E-40DD-AFC4-6F175D3DCCD1}">
              <a14:hiddenFill xmlns:a14="http://schemas.microsoft.com/office/drawing/2010/main">
                <a:solidFill>
                  <a:schemeClr val="accent3"/>
                </a:solidFill>
              </a14:hiddenFill>
            </a:ext>
            <a:ext uri="{91240B29-F687-4F45-9708-019B960494DF}">
              <a14:hiddenLine xmlns:a14="http://schemas.microsoft.com/office/drawing/2010/main" w="9525">
                <a:solidFill>
                  <a:schemeClr val="accent4"/>
                </a:solidFill>
                <a:round/>
              </a14:hiddenLine>
            </a:ext>
          </a:extLst>
        </p:spPr>
        <p:txBody>
          <a:bodyPr vert="horz" wrap="square" lIns="91440" tIns="45720" rIns="91440" bIns="45720" numCol="1" anchor="t" anchorCtr="0" compatLnSpc="1"/>
          <a:lstStyle/>
          <a:p>
            <a:endParaRPr lang="zh-CN" altLang="en-US"/>
          </a:p>
        </p:txBody>
      </p:sp>
      <p:sp>
        <p:nvSpPr>
          <p:cNvPr id="28" name="文本框 27"/>
          <p:cNvSpPr txBox="1"/>
          <p:nvPr>
            <p:custDataLst>
              <p:tags r:id="rId26"/>
            </p:custDataLst>
          </p:nvPr>
        </p:nvSpPr>
        <p:spPr>
          <a:xfrm>
            <a:off x="5293263" y="3582819"/>
            <a:ext cx="984915" cy="953135"/>
          </a:xfrm>
          <a:prstGeom prst="rect">
            <a:avLst/>
          </a:prstGeom>
          <a:noFill/>
        </p:spPr>
        <p:txBody>
          <a:bodyPr wrap="square" rtlCol="0">
            <a:spAutoFit/>
          </a:bodyPr>
          <a:lstStyle/>
          <a:p>
            <a:r>
              <a:rPr lang="zh-CN" altLang="en-US" sz="2800" b="1" spc="100">
                <a:solidFill>
                  <a:schemeClr val="accent6"/>
                </a:solidFill>
                <a:latin typeface="Times New Roman" panose="02020603050405020304" charset="0"/>
                <a:ea typeface="汉仪楷体S" panose="00020600040101010101" charset="-122"/>
                <a:cs typeface="+mj-cs"/>
              </a:rPr>
              <a:t>目标人群</a:t>
            </a:r>
            <a:endParaRPr lang="zh-CN" altLang="en-US" sz="2800" b="1" spc="100">
              <a:solidFill>
                <a:schemeClr val="accent6"/>
              </a:solidFill>
              <a:latin typeface="Times New Roman" panose="02020603050405020304" charset="0"/>
              <a:ea typeface="汉仪楷体S" panose="00020600040101010101" charset="-122"/>
              <a:cs typeface="+mj-cs"/>
            </a:endParaRPr>
          </a:p>
        </p:txBody>
      </p:sp>
      <p:sp>
        <p:nvSpPr>
          <p:cNvPr id="34" name="右箭头 33"/>
          <p:cNvSpPr/>
          <p:nvPr>
            <p:custDataLst>
              <p:tags r:id="rId27"/>
            </p:custDataLst>
          </p:nvPr>
        </p:nvSpPr>
        <p:spPr>
          <a:xfrm>
            <a:off x="2684503" y="3115720"/>
            <a:ext cx="906203" cy="308083"/>
          </a:xfrm>
          <a:prstGeom prst="rightArrow">
            <a:avLst/>
          </a:prstGeom>
          <a:gradFill>
            <a:gsLst>
              <a:gs pos="0">
                <a:srgbClr val="E30000"/>
              </a:gs>
              <a:gs pos="100000">
                <a:srgbClr val="760303"/>
              </a:gs>
            </a:gsLst>
            <a:lin ang="5400000" scaled="0"/>
          </a:gradFill>
          <a:ln w="127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dirty="0">
              <a:solidFill>
                <a:schemeClr val="bg1"/>
              </a:solidFill>
            </a:endParaRPr>
          </a:p>
        </p:txBody>
      </p:sp>
      <p:sp>
        <p:nvSpPr>
          <p:cNvPr id="35" name="文本框 34"/>
          <p:cNvSpPr txBox="1"/>
          <p:nvPr>
            <p:custDataLst>
              <p:tags r:id="rId28"/>
            </p:custDataLst>
          </p:nvPr>
        </p:nvSpPr>
        <p:spPr>
          <a:xfrm>
            <a:off x="271145" y="3698240"/>
            <a:ext cx="3180080" cy="1687195"/>
          </a:xfrm>
          <a:prstGeom prst="rect">
            <a:avLst/>
          </a:prstGeom>
          <a:noFill/>
        </p:spPr>
        <p:txBody>
          <a:bodyPr wrap="square" rtlCol="0">
            <a:noAutofit/>
          </a:bodyPr>
          <a:lstStyle/>
          <a:p>
            <a:pPr algn="l">
              <a:lnSpc>
                <a:spcPct val="130000"/>
              </a:lnSpc>
            </a:pPr>
            <a:r>
              <a:rPr lang="zh-CN" altLang="en-US">
                <a:latin typeface="Times New Roman" panose="02020603050405020304" charset="0"/>
                <a:ea typeface="汉仪楷体S" panose="00020600040101010101" charset="-122"/>
              </a:rPr>
              <a:t>根据合作志愿队的需求，设计符合志愿服务队调性和能力的的网络安全相关的志愿活动，</a:t>
            </a:r>
            <a:r>
              <a:rPr lang="zh-CN" altLang="en-US" b="1">
                <a:solidFill>
                  <a:srgbClr val="FF0000"/>
                </a:solidFill>
                <a:latin typeface="Times New Roman" panose="02020603050405020304" charset="0"/>
                <a:ea typeface="汉仪楷体S" panose="00020600040101010101" charset="-122"/>
              </a:rPr>
              <a:t>丰富</a:t>
            </a:r>
            <a:r>
              <a:rPr lang="zh-CN" altLang="en-US">
                <a:latin typeface="Times New Roman" panose="02020603050405020304" charset="0"/>
                <a:ea typeface="汉仪楷体S" panose="00020600040101010101" charset="-122"/>
              </a:rPr>
              <a:t>原本志愿团队的</a:t>
            </a:r>
            <a:r>
              <a:rPr lang="zh-CN" altLang="en-US" b="1">
                <a:solidFill>
                  <a:srgbClr val="FF0000"/>
                </a:solidFill>
                <a:latin typeface="Times New Roman" panose="02020603050405020304" charset="0"/>
                <a:ea typeface="汉仪楷体S" panose="00020600040101010101" charset="-122"/>
              </a:rPr>
              <a:t>志愿活动</a:t>
            </a:r>
            <a:endParaRPr lang="zh-CN" altLang="en-US" b="1">
              <a:solidFill>
                <a:srgbClr val="FF0000"/>
              </a:solidFill>
              <a:latin typeface="Times New Roman" panose="02020603050405020304" charset="0"/>
              <a:ea typeface="汉仪楷体S" panose="00020600040101010101" charset="-122"/>
            </a:endParaRPr>
          </a:p>
        </p:txBody>
      </p:sp>
      <p:sp>
        <p:nvSpPr>
          <p:cNvPr id="36" name="文本框 35"/>
          <p:cNvSpPr txBox="1"/>
          <p:nvPr>
            <p:custDataLst>
              <p:tags r:id="rId29"/>
            </p:custDataLst>
          </p:nvPr>
        </p:nvSpPr>
        <p:spPr>
          <a:xfrm>
            <a:off x="370205" y="2671445"/>
            <a:ext cx="2505075" cy="752475"/>
          </a:xfrm>
          <a:prstGeom prst="rect">
            <a:avLst/>
          </a:prstGeom>
          <a:noFill/>
        </p:spPr>
        <p:txBody>
          <a:bodyPr wrap="none" rtlCol="0">
            <a:noAutofit/>
          </a:bodyPr>
          <a:lstStyle/>
          <a:p>
            <a:pPr algn="ctr"/>
            <a:r>
              <a:rPr lang="zh-CN" altLang="en-US" sz="2000" b="1">
                <a:latin typeface="Times New Roman" panose="02020603050405020304" charset="0"/>
                <a:ea typeface="汉仪楷体S" panose="00020600040101010101" charset="-122"/>
              </a:rPr>
              <a:t>北京网络空间安全协会</a:t>
            </a:r>
            <a:endParaRPr lang="zh-CN" altLang="en-US" sz="2000" b="1">
              <a:latin typeface="Times New Roman" panose="02020603050405020304" charset="0"/>
              <a:ea typeface="汉仪楷体S" panose="00020600040101010101" charset="-122"/>
            </a:endParaRPr>
          </a:p>
        </p:txBody>
      </p:sp>
      <p:sp>
        <p:nvSpPr>
          <p:cNvPr id="47" name="文本框 46"/>
          <p:cNvSpPr txBox="1"/>
          <p:nvPr>
            <p:custDataLst>
              <p:tags r:id="rId30"/>
            </p:custDataLst>
          </p:nvPr>
        </p:nvSpPr>
        <p:spPr>
          <a:xfrm>
            <a:off x="9027360" y="2558781"/>
            <a:ext cx="2054363" cy="398780"/>
          </a:xfrm>
          <a:prstGeom prst="rect">
            <a:avLst/>
          </a:prstGeom>
          <a:noFill/>
        </p:spPr>
        <p:txBody>
          <a:bodyPr wrap="square" rtlCol="0">
            <a:spAutoFit/>
          </a:bodyPr>
          <a:lstStyle/>
          <a:p>
            <a:r>
              <a:rPr lang="zh-CN" altLang="en-US" sz="2000" b="1">
                <a:latin typeface="Times New Roman" panose="02020603050405020304" charset="0"/>
                <a:ea typeface="汉仪楷体S" panose="00020600040101010101" charset="-122"/>
              </a:rPr>
              <a:t>合作志愿服务队</a:t>
            </a:r>
            <a:endParaRPr lang="zh-CN" altLang="en-US" sz="1600" b="1">
              <a:latin typeface="Times New Roman" panose="02020603050405020304" charset="0"/>
              <a:ea typeface="汉仪楷体S" panose="00020600040101010101" charset="-122"/>
            </a:endParaRPr>
          </a:p>
        </p:txBody>
      </p:sp>
      <p:sp>
        <p:nvSpPr>
          <p:cNvPr id="48" name="文本框 47"/>
          <p:cNvSpPr txBox="1"/>
          <p:nvPr>
            <p:custDataLst>
              <p:tags r:id="rId31"/>
            </p:custDataLst>
          </p:nvPr>
        </p:nvSpPr>
        <p:spPr>
          <a:xfrm>
            <a:off x="8612505" y="3627120"/>
            <a:ext cx="2952750" cy="1664335"/>
          </a:xfrm>
          <a:prstGeom prst="rect">
            <a:avLst/>
          </a:prstGeom>
          <a:noFill/>
        </p:spPr>
        <p:txBody>
          <a:bodyPr wrap="square" rtlCol="0">
            <a:noAutofit/>
          </a:bodyPr>
          <a:lstStyle/>
          <a:p>
            <a:pPr>
              <a:lnSpc>
                <a:spcPct val="130000"/>
              </a:lnSpc>
            </a:pPr>
            <a:r>
              <a:rPr lang="zh-CN" altLang="en-US" b="1">
                <a:solidFill>
                  <a:srgbClr val="FF0000"/>
                </a:solidFill>
                <a:latin typeface="Times New Roman" panose="02020603050405020304" charset="0"/>
                <a:ea typeface="汉仪楷体S" panose="00020600040101010101" charset="-122"/>
              </a:rPr>
              <a:t>持续在为某一特定人群服务</a:t>
            </a:r>
            <a:r>
              <a:rPr lang="zh-CN" altLang="en-US">
                <a:latin typeface="Times New Roman" panose="02020603050405020304" charset="0"/>
                <a:ea typeface="汉仪楷体S" panose="00020600040101010101" charset="-122"/>
              </a:rPr>
              <a:t>，并希望为这个群体提供更多样的、复合时代发展趋势的服务</a:t>
            </a:r>
            <a:endParaRPr lang="zh-CN" altLang="en-US">
              <a:latin typeface="Times New Roman" panose="02020603050405020304" charset="0"/>
              <a:ea typeface="汉仪楷体S" panose="00020600040101010101" charset="-122"/>
            </a:endParaRPr>
          </a:p>
        </p:txBody>
      </p:sp>
      <p:pic>
        <p:nvPicPr>
          <p:cNvPr id="4" name="图片 3" descr="北京协会&amp;网安联 logo2"/>
          <p:cNvPicPr>
            <a:picLocks noChangeAspect="1"/>
          </p:cNvPicPr>
          <p:nvPr>
            <p:custDataLst>
              <p:tags r:id="rId32"/>
            </p:custDataLst>
          </p:nvPr>
        </p:nvPicPr>
        <p:blipFill>
          <a:blip r:embed="rId33"/>
          <a:stretch>
            <a:fillRect/>
          </a:stretch>
        </p:blipFill>
        <p:spPr>
          <a:xfrm>
            <a:off x="9352598" y="361950"/>
            <a:ext cx="2553335" cy="782955"/>
          </a:xfrm>
          <a:prstGeom prst="rect">
            <a:avLst/>
          </a:prstGeom>
        </p:spPr>
      </p:pic>
      <p:sp>
        <p:nvSpPr>
          <p:cNvPr id="30" name="左箭头 29"/>
          <p:cNvSpPr/>
          <p:nvPr/>
        </p:nvSpPr>
        <p:spPr>
          <a:xfrm>
            <a:off x="8366760" y="3120390"/>
            <a:ext cx="892810" cy="303530"/>
          </a:xfrm>
          <a:prstGeom prst="leftArrow">
            <a:avLst/>
          </a:prstGeom>
          <a:gradFill>
            <a:gsLst>
              <a:gs pos="0">
                <a:srgbClr val="E30000"/>
              </a:gs>
              <a:gs pos="100000">
                <a:srgbClr val="760303"/>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3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ttp://photo-static-api.fotomore.com/creative/vcg/400/new/VCG41N901269978.jpg?uid=386&amp;timestamp=1720001979&amp;sign=840791054ccd99e8c0948ba968c72011" descr="&amp;pky240_sjzg_VCG41N901269978&amp;2&amp;src_toppic_inpsrchzd1&amp;"/>
          <p:cNvPicPr>
            <a:picLocks noChangeAspect="1"/>
          </p:cNvPicPr>
          <p:nvPr/>
        </p:nvPicPr>
        <p:blipFill>
          <a:blip r:embed="rId1"/>
          <a:stretch>
            <a:fillRect/>
          </a:stretch>
        </p:blipFill>
        <p:spPr>
          <a:xfrm>
            <a:off x="4432935" y="1822450"/>
            <a:ext cx="3241040" cy="3052445"/>
          </a:xfrm>
          <a:prstGeom prst="rect">
            <a:avLst/>
          </a:prstGeom>
        </p:spPr>
      </p:pic>
      <p:sp>
        <p:nvSpPr>
          <p:cNvPr id="2" name="Freeform 7"/>
          <p:cNvSpPr/>
          <p:nvPr>
            <p:custDataLst>
              <p:tags r:id="rId2"/>
            </p:custDataLst>
          </p:nvPr>
        </p:nvSpPr>
        <p:spPr bwMode="auto">
          <a:xfrm>
            <a:off x="3162581" y="1530967"/>
            <a:ext cx="1930400" cy="1316037"/>
          </a:xfrm>
          <a:custGeom>
            <a:avLst/>
            <a:gdLst>
              <a:gd name="T0" fmla="*/ 0 w 1216"/>
              <a:gd name="T1" fmla="*/ 0 h 829"/>
              <a:gd name="T2" fmla="*/ 1216 w 1216"/>
              <a:gd name="T3" fmla="*/ 728 h 829"/>
              <a:gd name="T4" fmla="*/ 1216 w 1216"/>
              <a:gd name="T5" fmla="*/ 829 h 829"/>
              <a:gd name="T6" fmla="*/ 0 w 1216"/>
              <a:gd name="T7" fmla="*/ 457 h 829"/>
              <a:gd name="T8" fmla="*/ 0 w 1216"/>
              <a:gd name="T9" fmla="*/ 0 h 829"/>
            </a:gdLst>
            <a:ahLst/>
            <a:cxnLst>
              <a:cxn ang="0">
                <a:pos x="T0" y="T1"/>
              </a:cxn>
              <a:cxn ang="0">
                <a:pos x="T2" y="T3"/>
              </a:cxn>
              <a:cxn ang="0">
                <a:pos x="T4" y="T5"/>
              </a:cxn>
              <a:cxn ang="0">
                <a:pos x="T6" y="T7"/>
              </a:cxn>
              <a:cxn ang="0">
                <a:pos x="T8" y="T9"/>
              </a:cxn>
            </a:cxnLst>
            <a:rect l="0" t="0" r="r" b="b"/>
            <a:pathLst>
              <a:path w="1216" h="829">
                <a:moveTo>
                  <a:pt x="0" y="0"/>
                </a:moveTo>
                <a:lnTo>
                  <a:pt x="1216" y="728"/>
                </a:lnTo>
                <a:lnTo>
                  <a:pt x="1216" y="829"/>
                </a:lnTo>
                <a:lnTo>
                  <a:pt x="0" y="457"/>
                </a:lnTo>
                <a:lnTo>
                  <a:pt x="0" y="0"/>
                </a:lnTo>
                <a:close/>
              </a:path>
            </a:pathLst>
          </a:custGeom>
          <a:solidFill>
            <a:schemeClr val="accent2"/>
          </a:solidFill>
          <a:ln>
            <a:noFill/>
          </a:ln>
        </p:spPr>
        <p:txBody>
          <a:bodyPr/>
          <a:lstStyle/>
          <a:p>
            <a:pPr eaLnBrk="1" fontAlgn="auto" hangingPunct="1">
              <a:spcBef>
                <a:spcPts val="0"/>
              </a:spcBef>
              <a:spcAft>
                <a:spcPts val="0"/>
              </a:spcAft>
            </a:pPr>
            <a:endParaRPr lang="zh-CN" altLang="en-US"/>
          </a:p>
        </p:txBody>
      </p:sp>
      <p:sp>
        <p:nvSpPr>
          <p:cNvPr id="3" name="Freeform 10"/>
          <p:cNvSpPr/>
          <p:nvPr>
            <p:custDataLst>
              <p:tags r:id="rId3"/>
            </p:custDataLst>
          </p:nvPr>
        </p:nvSpPr>
        <p:spPr bwMode="auto">
          <a:xfrm>
            <a:off x="3162581" y="2539029"/>
            <a:ext cx="1930400" cy="725488"/>
          </a:xfrm>
          <a:custGeom>
            <a:avLst/>
            <a:gdLst>
              <a:gd name="T0" fmla="*/ 0 w 1216"/>
              <a:gd name="T1" fmla="*/ 0 h 457"/>
              <a:gd name="T2" fmla="*/ 1216 w 1216"/>
              <a:gd name="T3" fmla="*/ 356 h 457"/>
              <a:gd name="T4" fmla="*/ 1216 w 1216"/>
              <a:gd name="T5" fmla="*/ 457 h 457"/>
              <a:gd name="T6" fmla="*/ 0 w 1216"/>
              <a:gd name="T7" fmla="*/ 457 h 457"/>
              <a:gd name="T8" fmla="*/ 0 w 1216"/>
              <a:gd name="T9" fmla="*/ 0 h 457"/>
            </a:gdLst>
            <a:ahLst/>
            <a:cxnLst>
              <a:cxn ang="0">
                <a:pos x="T0" y="T1"/>
              </a:cxn>
              <a:cxn ang="0">
                <a:pos x="T2" y="T3"/>
              </a:cxn>
              <a:cxn ang="0">
                <a:pos x="T4" y="T5"/>
              </a:cxn>
              <a:cxn ang="0">
                <a:pos x="T6" y="T7"/>
              </a:cxn>
              <a:cxn ang="0">
                <a:pos x="T8" y="T9"/>
              </a:cxn>
            </a:cxnLst>
            <a:rect l="0" t="0" r="r" b="b"/>
            <a:pathLst>
              <a:path w="1216" h="457">
                <a:moveTo>
                  <a:pt x="0" y="0"/>
                </a:moveTo>
                <a:lnTo>
                  <a:pt x="1216" y="356"/>
                </a:lnTo>
                <a:lnTo>
                  <a:pt x="1216" y="457"/>
                </a:lnTo>
                <a:lnTo>
                  <a:pt x="0" y="457"/>
                </a:lnTo>
                <a:lnTo>
                  <a:pt x="0" y="0"/>
                </a:lnTo>
                <a:close/>
              </a:path>
            </a:pathLst>
          </a:custGeom>
          <a:solidFill>
            <a:schemeClr val="accent3">
              <a:alpha val="73725"/>
            </a:schemeClr>
          </a:solidFill>
          <a:ln>
            <a:noFill/>
          </a:ln>
        </p:spPr>
        <p:txBody>
          <a:bodyPr/>
          <a:lstStyle/>
          <a:p>
            <a:pPr eaLnBrk="1" fontAlgn="auto" hangingPunct="1">
              <a:spcBef>
                <a:spcPts val="0"/>
              </a:spcBef>
              <a:spcAft>
                <a:spcPts val="0"/>
              </a:spcAft>
            </a:pPr>
            <a:endParaRPr lang="zh-CN" altLang="en-US"/>
          </a:p>
        </p:txBody>
      </p:sp>
      <p:sp>
        <p:nvSpPr>
          <p:cNvPr id="4" name="Freeform 16"/>
          <p:cNvSpPr/>
          <p:nvPr>
            <p:custDataLst>
              <p:tags r:id="rId4"/>
            </p:custDataLst>
          </p:nvPr>
        </p:nvSpPr>
        <p:spPr bwMode="auto">
          <a:xfrm>
            <a:off x="3162581" y="3521692"/>
            <a:ext cx="1930400" cy="725487"/>
          </a:xfrm>
          <a:custGeom>
            <a:avLst/>
            <a:gdLst>
              <a:gd name="T0" fmla="*/ 0 w 1216"/>
              <a:gd name="T1" fmla="*/ 457 h 457"/>
              <a:gd name="T2" fmla="*/ 1216 w 1216"/>
              <a:gd name="T3" fmla="*/ 101 h 457"/>
              <a:gd name="T4" fmla="*/ 1216 w 1216"/>
              <a:gd name="T5" fmla="*/ 0 h 457"/>
              <a:gd name="T6" fmla="*/ 0 w 1216"/>
              <a:gd name="T7" fmla="*/ 0 h 457"/>
              <a:gd name="T8" fmla="*/ 0 w 1216"/>
              <a:gd name="T9" fmla="*/ 457 h 457"/>
            </a:gdLst>
            <a:ahLst/>
            <a:cxnLst>
              <a:cxn ang="0">
                <a:pos x="T0" y="T1"/>
              </a:cxn>
              <a:cxn ang="0">
                <a:pos x="T2" y="T3"/>
              </a:cxn>
              <a:cxn ang="0">
                <a:pos x="T4" y="T5"/>
              </a:cxn>
              <a:cxn ang="0">
                <a:pos x="T6" y="T7"/>
              </a:cxn>
              <a:cxn ang="0">
                <a:pos x="T8" y="T9"/>
              </a:cxn>
            </a:cxnLst>
            <a:rect l="0" t="0" r="r" b="b"/>
            <a:pathLst>
              <a:path w="1216" h="457">
                <a:moveTo>
                  <a:pt x="0" y="457"/>
                </a:moveTo>
                <a:lnTo>
                  <a:pt x="1216" y="101"/>
                </a:lnTo>
                <a:lnTo>
                  <a:pt x="1216" y="0"/>
                </a:lnTo>
                <a:lnTo>
                  <a:pt x="0" y="0"/>
                </a:lnTo>
                <a:lnTo>
                  <a:pt x="0" y="457"/>
                </a:lnTo>
                <a:close/>
              </a:path>
            </a:pathLst>
          </a:custGeom>
          <a:solidFill>
            <a:schemeClr val="accent4">
              <a:alpha val="65882"/>
            </a:schemeClr>
          </a:solidFill>
          <a:ln>
            <a:noFill/>
          </a:ln>
        </p:spPr>
        <p:txBody>
          <a:bodyPr/>
          <a:lstStyle/>
          <a:p>
            <a:pPr eaLnBrk="1" fontAlgn="auto" hangingPunct="1">
              <a:spcBef>
                <a:spcPts val="0"/>
              </a:spcBef>
              <a:spcAft>
                <a:spcPts val="0"/>
              </a:spcAft>
            </a:pPr>
            <a:endParaRPr lang="zh-CN" altLang="en-US"/>
          </a:p>
        </p:txBody>
      </p:sp>
      <p:sp>
        <p:nvSpPr>
          <p:cNvPr id="9" name="KSO_Shape"/>
          <p:cNvSpPr/>
          <p:nvPr>
            <p:custDataLst>
              <p:tags r:id="rId5"/>
            </p:custDataLst>
          </p:nvPr>
        </p:nvSpPr>
        <p:spPr>
          <a:xfrm>
            <a:off x="260350" y="1292225"/>
            <a:ext cx="2783205" cy="95821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endParaRPr>
          </a:p>
        </p:txBody>
      </p:sp>
      <p:sp>
        <p:nvSpPr>
          <p:cNvPr id="16" name="文本框 15"/>
          <p:cNvSpPr txBox="1"/>
          <p:nvPr>
            <p:custDataLst>
              <p:tags r:id="rId6"/>
            </p:custDataLst>
          </p:nvPr>
        </p:nvSpPr>
        <p:spPr>
          <a:xfrm>
            <a:off x="266065" y="1468120"/>
            <a:ext cx="2757805" cy="782320"/>
          </a:xfrm>
          <a:prstGeom prst="rect">
            <a:avLst/>
          </a:prstGeom>
          <a:noFill/>
        </p:spPr>
        <p:txBody>
          <a:bodyPr wrap="square" rtlCol="0">
            <a:noAutofit/>
          </a:bodyPr>
          <a:lstStyle/>
          <a:p>
            <a:pPr algn="ctr"/>
            <a:r>
              <a:rPr lang="zh-CN" altLang="en-US" dirty="0">
                <a:solidFill>
                  <a:schemeClr val="dk1"/>
                </a:solidFill>
                <a:latin typeface="Times New Roman" panose="02020603050405020304" charset="0"/>
                <a:ea typeface="汉仪楷体S" panose="00020600040101010101" charset="-122"/>
              </a:rPr>
              <a:t>系统性输出青少年群体的网络安全志愿活动内容</a:t>
            </a:r>
            <a:endParaRPr lang="zh-CN" altLang="en-US" dirty="0">
              <a:solidFill>
                <a:schemeClr val="dk1"/>
              </a:solidFill>
              <a:latin typeface="Times New Roman" panose="02020603050405020304" charset="0"/>
              <a:ea typeface="汉仪楷体S" panose="00020600040101010101" charset="-122"/>
            </a:endParaRPr>
          </a:p>
        </p:txBody>
      </p:sp>
      <p:sp>
        <p:nvSpPr>
          <p:cNvPr id="11" name="KSO_Shape"/>
          <p:cNvSpPr/>
          <p:nvPr>
            <p:custDataLst>
              <p:tags r:id="rId7"/>
            </p:custDataLst>
          </p:nvPr>
        </p:nvSpPr>
        <p:spPr>
          <a:xfrm>
            <a:off x="231775" y="2376170"/>
            <a:ext cx="2871470" cy="95821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endParaRPr>
          </a:p>
        </p:txBody>
      </p:sp>
      <p:sp>
        <p:nvSpPr>
          <p:cNvPr id="17" name="文本框 16"/>
          <p:cNvSpPr txBox="1"/>
          <p:nvPr>
            <p:custDataLst>
              <p:tags r:id="rId8"/>
            </p:custDataLst>
          </p:nvPr>
        </p:nvSpPr>
        <p:spPr>
          <a:xfrm>
            <a:off x="332105" y="2410460"/>
            <a:ext cx="2757805" cy="879475"/>
          </a:xfrm>
          <a:prstGeom prst="rect">
            <a:avLst/>
          </a:prstGeom>
          <a:noFill/>
        </p:spPr>
        <p:txBody>
          <a:bodyPr wrap="square" rtlCol="0">
            <a:noAutofit/>
          </a:bodyPr>
          <a:lstStyle/>
          <a:p>
            <a:pPr algn="ctr"/>
            <a:r>
              <a:rPr lang="zh-CN" altLang="en-US" dirty="0">
                <a:solidFill>
                  <a:schemeClr val="dk1"/>
                </a:solidFill>
                <a:latin typeface="Times New Roman" panose="02020603050405020304" charset="0"/>
                <a:ea typeface="汉仪楷体S" panose="00020600040101010101" charset="-122"/>
              </a:rPr>
              <a:t>支持蚂蚁力量开展针对青少年群体的网络安全活动的物料</a:t>
            </a:r>
            <a:endParaRPr lang="zh-CN" altLang="en-US" dirty="0">
              <a:solidFill>
                <a:schemeClr val="dk1"/>
              </a:solidFill>
              <a:latin typeface="Times New Roman" panose="02020603050405020304" charset="0"/>
              <a:ea typeface="汉仪楷体S" panose="00020600040101010101" charset="-122"/>
            </a:endParaRPr>
          </a:p>
        </p:txBody>
      </p:sp>
      <p:sp>
        <p:nvSpPr>
          <p:cNvPr id="10" name="KSO_Shape"/>
          <p:cNvSpPr/>
          <p:nvPr>
            <p:custDataLst>
              <p:tags r:id="rId9"/>
            </p:custDataLst>
          </p:nvPr>
        </p:nvSpPr>
        <p:spPr>
          <a:xfrm>
            <a:off x="231140" y="3460115"/>
            <a:ext cx="2872105" cy="97282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endParaRPr>
          </a:p>
        </p:txBody>
      </p:sp>
      <p:sp>
        <p:nvSpPr>
          <p:cNvPr id="18" name="文本框 17"/>
          <p:cNvSpPr txBox="1"/>
          <p:nvPr>
            <p:custDataLst>
              <p:tags r:id="rId10"/>
            </p:custDataLst>
          </p:nvPr>
        </p:nvSpPr>
        <p:spPr>
          <a:xfrm>
            <a:off x="332105" y="3518535"/>
            <a:ext cx="2715260" cy="821055"/>
          </a:xfrm>
          <a:prstGeom prst="rect">
            <a:avLst/>
          </a:prstGeom>
          <a:noFill/>
        </p:spPr>
        <p:txBody>
          <a:bodyPr wrap="square" rtlCol="0">
            <a:noAutofit/>
          </a:bodyPr>
          <a:lstStyle/>
          <a:p>
            <a:pPr algn="ctr"/>
            <a:r>
              <a:rPr lang="zh-CN" altLang="en-US" dirty="0">
                <a:solidFill>
                  <a:schemeClr val="dk1"/>
                </a:solidFill>
                <a:latin typeface="Times New Roman" panose="02020603050405020304" charset="0"/>
                <a:ea typeface="汉仪楷体S" panose="00020600040101010101" charset="-122"/>
              </a:rPr>
              <a:t>联合发布青少年群体网络安全现状的报告；及连续</a:t>
            </a:r>
            <a:r>
              <a:rPr lang="en-US" altLang="zh-CN" dirty="0">
                <a:solidFill>
                  <a:schemeClr val="dk1"/>
                </a:solidFill>
                <a:latin typeface="Times New Roman" panose="02020603050405020304" charset="0"/>
                <a:ea typeface="汉仪楷体S" panose="00020600040101010101" charset="-122"/>
              </a:rPr>
              <a:t> N </a:t>
            </a:r>
            <a:r>
              <a:rPr lang="zh-CN" altLang="en-US" dirty="0">
                <a:solidFill>
                  <a:schemeClr val="dk1"/>
                </a:solidFill>
                <a:latin typeface="Times New Roman" panose="02020603050405020304" charset="0"/>
                <a:ea typeface="汉仪楷体S" panose="00020600040101010101" charset="-122"/>
              </a:rPr>
              <a:t>年变化趋势</a:t>
            </a:r>
            <a:endParaRPr lang="zh-CN" altLang="en-US" dirty="0">
              <a:solidFill>
                <a:schemeClr val="dk1"/>
              </a:solidFill>
              <a:latin typeface="Times New Roman" panose="02020603050405020304" charset="0"/>
              <a:ea typeface="汉仪楷体S" panose="00020600040101010101" charset="-122"/>
            </a:endParaRPr>
          </a:p>
        </p:txBody>
      </p:sp>
      <p:sp>
        <p:nvSpPr>
          <p:cNvPr id="6" name="Freeform 10"/>
          <p:cNvSpPr/>
          <p:nvPr>
            <p:custDataLst>
              <p:tags r:id="rId11"/>
            </p:custDataLst>
          </p:nvPr>
        </p:nvSpPr>
        <p:spPr bwMode="auto">
          <a:xfrm flipH="1">
            <a:off x="6927567" y="2593798"/>
            <a:ext cx="1930400" cy="725488"/>
          </a:xfrm>
          <a:custGeom>
            <a:avLst/>
            <a:gdLst>
              <a:gd name="T0" fmla="*/ 0 w 1216"/>
              <a:gd name="T1" fmla="*/ 0 h 457"/>
              <a:gd name="T2" fmla="*/ 1216 w 1216"/>
              <a:gd name="T3" fmla="*/ 356 h 457"/>
              <a:gd name="T4" fmla="*/ 1216 w 1216"/>
              <a:gd name="T5" fmla="*/ 457 h 457"/>
              <a:gd name="T6" fmla="*/ 0 w 1216"/>
              <a:gd name="T7" fmla="*/ 457 h 457"/>
              <a:gd name="T8" fmla="*/ 0 w 1216"/>
              <a:gd name="T9" fmla="*/ 0 h 457"/>
            </a:gdLst>
            <a:ahLst/>
            <a:cxnLst>
              <a:cxn ang="0">
                <a:pos x="T0" y="T1"/>
              </a:cxn>
              <a:cxn ang="0">
                <a:pos x="T2" y="T3"/>
              </a:cxn>
              <a:cxn ang="0">
                <a:pos x="T4" y="T5"/>
              </a:cxn>
              <a:cxn ang="0">
                <a:pos x="T6" y="T7"/>
              </a:cxn>
              <a:cxn ang="0">
                <a:pos x="T8" y="T9"/>
              </a:cxn>
            </a:cxnLst>
            <a:rect l="0" t="0" r="r" b="b"/>
            <a:pathLst>
              <a:path w="1216" h="457">
                <a:moveTo>
                  <a:pt x="0" y="0"/>
                </a:moveTo>
                <a:lnTo>
                  <a:pt x="1216" y="356"/>
                </a:lnTo>
                <a:lnTo>
                  <a:pt x="1216" y="457"/>
                </a:lnTo>
                <a:lnTo>
                  <a:pt x="0" y="457"/>
                </a:lnTo>
                <a:lnTo>
                  <a:pt x="0" y="0"/>
                </a:lnTo>
                <a:close/>
              </a:path>
            </a:pathLst>
          </a:custGeom>
          <a:solidFill>
            <a:schemeClr val="accent5"/>
          </a:solidFill>
          <a:ln>
            <a:noFill/>
          </a:ln>
        </p:spPr>
        <p:txBody>
          <a:bodyPr/>
          <a:lstStyle/>
          <a:p>
            <a:pPr eaLnBrk="1" fontAlgn="auto" hangingPunct="1">
              <a:spcBef>
                <a:spcPts val="0"/>
              </a:spcBef>
              <a:spcAft>
                <a:spcPts val="0"/>
              </a:spcAft>
            </a:pPr>
            <a:endParaRPr lang="zh-CN" altLang="en-US"/>
          </a:p>
        </p:txBody>
      </p:sp>
      <p:sp>
        <p:nvSpPr>
          <p:cNvPr id="7" name="Freeform 16"/>
          <p:cNvSpPr/>
          <p:nvPr>
            <p:custDataLst>
              <p:tags r:id="rId12"/>
            </p:custDataLst>
          </p:nvPr>
        </p:nvSpPr>
        <p:spPr bwMode="auto">
          <a:xfrm flipH="1">
            <a:off x="6927567" y="3576461"/>
            <a:ext cx="1930400" cy="725487"/>
          </a:xfrm>
          <a:custGeom>
            <a:avLst/>
            <a:gdLst>
              <a:gd name="T0" fmla="*/ 0 w 1216"/>
              <a:gd name="T1" fmla="*/ 457 h 457"/>
              <a:gd name="T2" fmla="*/ 1216 w 1216"/>
              <a:gd name="T3" fmla="*/ 101 h 457"/>
              <a:gd name="T4" fmla="*/ 1216 w 1216"/>
              <a:gd name="T5" fmla="*/ 0 h 457"/>
              <a:gd name="T6" fmla="*/ 0 w 1216"/>
              <a:gd name="T7" fmla="*/ 0 h 457"/>
              <a:gd name="T8" fmla="*/ 0 w 1216"/>
              <a:gd name="T9" fmla="*/ 457 h 457"/>
            </a:gdLst>
            <a:ahLst/>
            <a:cxnLst>
              <a:cxn ang="0">
                <a:pos x="T0" y="T1"/>
              </a:cxn>
              <a:cxn ang="0">
                <a:pos x="T2" y="T3"/>
              </a:cxn>
              <a:cxn ang="0">
                <a:pos x="T4" y="T5"/>
              </a:cxn>
              <a:cxn ang="0">
                <a:pos x="T6" y="T7"/>
              </a:cxn>
              <a:cxn ang="0">
                <a:pos x="T8" y="T9"/>
              </a:cxn>
            </a:cxnLst>
            <a:rect l="0" t="0" r="r" b="b"/>
            <a:pathLst>
              <a:path w="1216" h="457">
                <a:moveTo>
                  <a:pt x="0" y="457"/>
                </a:moveTo>
                <a:lnTo>
                  <a:pt x="1216" y="101"/>
                </a:lnTo>
                <a:lnTo>
                  <a:pt x="1216" y="0"/>
                </a:lnTo>
                <a:lnTo>
                  <a:pt x="0" y="0"/>
                </a:lnTo>
                <a:lnTo>
                  <a:pt x="0" y="457"/>
                </a:lnTo>
                <a:close/>
              </a:path>
            </a:pathLst>
          </a:custGeom>
          <a:solidFill>
            <a:schemeClr val="accent6"/>
          </a:solidFill>
          <a:ln>
            <a:noFill/>
          </a:ln>
        </p:spPr>
        <p:txBody>
          <a:bodyPr/>
          <a:lstStyle/>
          <a:p>
            <a:pPr eaLnBrk="1" fontAlgn="auto" hangingPunct="1">
              <a:spcBef>
                <a:spcPts val="0"/>
              </a:spcBef>
              <a:spcAft>
                <a:spcPts val="0"/>
              </a:spcAft>
            </a:pPr>
            <a:endParaRPr lang="zh-CN" altLang="en-US"/>
          </a:p>
        </p:txBody>
      </p:sp>
      <p:sp>
        <p:nvSpPr>
          <p:cNvPr id="12" name="KSO_Shape"/>
          <p:cNvSpPr/>
          <p:nvPr>
            <p:custDataLst>
              <p:tags r:id="rId13"/>
            </p:custDataLst>
          </p:nvPr>
        </p:nvSpPr>
        <p:spPr>
          <a:xfrm>
            <a:off x="9041422" y="1292008"/>
            <a:ext cx="2577815" cy="95808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endParaRPr>
          </a:p>
        </p:txBody>
      </p:sp>
      <p:sp>
        <p:nvSpPr>
          <p:cNvPr id="19" name="文本框 18"/>
          <p:cNvSpPr txBox="1"/>
          <p:nvPr>
            <p:custDataLst>
              <p:tags r:id="rId14"/>
            </p:custDataLst>
          </p:nvPr>
        </p:nvSpPr>
        <p:spPr>
          <a:xfrm>
            <a:off x="9178925" y="1332865"/>
            <a:ext cx="2440305" cy="922020"/>
          </a:xfrm>
          <a:prstGeom prst="rect">
            <a:avLst/>
          </a:prstGeom>
          <a:noFill/>
        </p:spPr>
        <p:txBody>
          <a:bodyPr wrap="square" rtlCol="0">
            <a:spAutoFit/>
          </a:bodyPr>
          <a:lstStyle/>
          <a:p>
            <a:pPr algn="ctr"/>
            <a:r>
              <a:rPr lang="zh-CN" altLang="en-US" dirty="0">
                <a:solidFill>
                  <a:schemeClr val="dk1"/>
                </a:solidFill>
                <a:latin typeface="Times New Roman" panose="02020603050405020304" charset="0"/>
                <a:ea typeface="汉仪楷体S" panose="00020600040101010101" charset="-122"/>
              </a:rPr>
              <a:t>组织青少年及其家长开展更多关于网络安全的公益性讲座</a:t>
            </a:r>
            <a:endParaRPr lang="zh-CN" altLang="en-US" dirty="0">
              <a:solidFill>
                <a:schemeClr val="dk1"/>
              </a:solidFill>
              <a:latin typeface="Times New Roman" panose="02020603050405020304" charset="0"/>
              <a:ea typeface="汉仪楷体S" panose="00020600040101010101" charset="-122"/>
            </a:endParaRPr>
          </a:p>
        </p:txBody>
      </p:sp>
      <p:sp>
        <p:nvSpPr>
          <p:cNvPr id="14" name="KSO_Shape"/>
          <p:cNvSpPr/>
          <p:nvPr>
            <p:custDataLst>
              <p:tags r:id="rId15"/>
            </p:custDataLst>
          </p:nvPr>
        </p:nvSpPr>
        <p:spPr>
          <a:xfrm>
            <a:off x="9041421" y="2367960"/>
            <a:ext cx="2577815" cy="958088"/>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endParaRPr>
          </a:p>
        </p:txBody>
      </p:sp>
      <p:sp>
        <p:nvSpPr>
          <p:cNvPr id="20" name="文本框 19"/>
          <p:cNvSpPr txBox="1"/>
          <p:nvPr>
            <p:custDataLst>
              <p:tags r:id="rId16"/>
            </p:custDataLst>
          </p:nvPr>
        </p:nvSpPr>
        <p:spPr>
          <a:xfrm>
            <a:off x="9352915" y="2413635"/>
            <a:ext cx="2066290" cy="867410"/>
          </a:xfrm>
          <a:prstGeom prst="rect">
            <a:avLst/>
          </a:prstGeom>
          <a:noFill/>
        </p:spPr>
        <p:txBody>
          <a:bodyPr wrap="square" rtlCol="0">
            <a:noAutofit/>
          </a:bodyPr>
          <a:lstStyle/>
          <a:p>
            <a:pPr algn="ctr"/>
            <a:r>
              <a:rPr lang="zh-CN" altLang="en-US" dirty="0">
                <a:solidFill>
                  <a:schemeClr val="dk1"/>
                </a:solidFill>
                <a:latin typeface="Times New Roman" panose="02020603050405020304" charset="0"/>
                <a:ea typeface="汉仪楷体S" panose="00020600040101010101" charset="-122"/>
              </a:rPr>
              <a:t>动员青少年及其家长成为网络安全公益讲师</a:t>
            </a:r>
            <a:endParaRPr lang="zh-CN" altLang="en-US" dirty="0">
              <a:solidFill>
                <a:schemeClr val="dk1"/>
              </a:solidFill>
              <a:latin typeface="Times New Roman" panose="02020603050405020304" charset="0"/>
              <a:ea typeface="汉仪楷体S" panose="00020600040101010101" charset="-122"/>
            </a:endParaRPr>
          </a:p>
        </p:txBody>
      </p:sp>
      <p:sp>
        <p:nvSpPr>
          <p:cNvPr id="13" name="KSO_Shape"/>
          <p:cNvSpPr/>
          <p:nvPr>
            <p:custDataLst>
              <p:tags r:id="rId17"/>
            </p:custDataLst>
          </p:nvPr>
        </p:nvSpPr>
        <p:spPr>
          <a:xfrm>
            <a:off x="9075737" y="3460160"/>
            <a:ext cx="2577815" cy="958088"/>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endParaRPr>
          </a:p>
        </p:txBody>
      </p:sp>
      <p:sp>
        <p:nvSpPr>
          <p:cNvPr id="21" name="文本框 20"/>
          <p:cNvSpPr txBox="1"/>
          <p:nvPr>
            <p:custDataLst>
              <p:tags r:id="rId18"/>
            </p:custDataLst>
          </p:nvPr>
        </p:nvSpPr>
        <p:spPr>
          <a:xfrm>
            <a:off x="9352915" y="3473450"/>
            <a:ext cx="2164715" cy="922020"/>
          </a:xfrm>
          <a:prstGeom prst="rect">
            <a:avLst/>
          </a:prstGeom>
          <a:noFill/>
        </p:spPr>
        <p:txBody>
          <a:bodyPr wrap="square" rtlCol="0">
            <a:spAutoFit/>
          </a:bodyPr>
          <a:lstStyle/>
          <a:p>
            <a:pPr algn="ctr"/>
            <a:r>
              <a:rPr lang="zh-CN" altLang="en-US" dirty="0">
                <a:solidFill>
                  <a:schemeClr val="dk1"/>
                </a:solidFill>
                <a:latin typeface="Times New Roman" panose="02020603050405020304" charset="0"/>
                <a:ea typeface="汉仪楷体S" panose="00020600040101010101" charset="-122"/>
              </a:rPr>
              <a:t>形成系统性的、针对青少年群体的志愿服务内容</a:t>
            </a:r>
            <a:endParaRPr lang="zh-CN" altLang="en-US" dirty="0">
              <a:solidFill>
                <a:schemeClr val="dk1"/>
              </a:solidFill>
              <a:latin typeface="Times New Roman" panose="02020603050405020304" charset="0"/>
              <a:ea typeface="汉仪楷体S" panose="00020600040101010101" charset="-122"/>
            </a:endParaRPr>
          </a:p>
        </p:txBody>
      </p:sp>
      <p:sp>
        <p:nvSpPr>
          <p:cNvPr id="5" name="Freeform 7"/>
          <p:cNvSpPr/>
          <p:nvPr>
            <p:custDataLst>
              <p:tags r:id="rId19"/>
            </p:custDataLst>
          </p:nvPr>
        </p:nvSpPr>
        <p:spPr bwMode="auto">
          <a:xfrm flipH="1">
            <a:off x="6927567" y="1585736"/>
            <a:ext cx="1930400" cy="1316037"/>
          </a:xfrm>
          <a:custGeom>
            <a:avLst/>
            <a:gdLst>
              <a:gd name="T0" fmla="*/ 0 w 1216"/>
              <a:gd name="T1" fmla="*/ 0 h 829"/>
              <a:gd name="T2" fmla="*/ 1216 w 1216"/>
              <a:gd name="T3" fmla="*/ 728 h 829"/>
              <a:gd name="T4" fmla="*/ 1216 w 1216"/>
              <a:gd name="T5" fmla="*/ 829 h 829"/>
              <a:gd name="T6" fmla="*/ 0 w 1216"/>
              <a:gd name="T7" fmla="*/ 457 h 829"/>
              <a:gd name="T8" fmla="*/ 0 w 1216"/>
              <a:gd name="T9" fmla="*/ 0 h 829"/>
            </a:gdLst>
            <a:ahLst/>
            <a:cxnLst>
              <a:cxn ang="0">
                <a:pos x="T0" y="T1"/>
              </a:cxn>
              <a:cxn ang="0">
                <a:pos x="T2" y="T3"/>
              </a:cxn>
              <a:cxn ang="0">
                <a:pos x="T4" y="T5"/>
              </a:cxn>
              <a:cxn ang="0">
                <a:pos x="T6" y="T7"/>
              </a:cxn>
              <a:cxn ang="0">
                <a:pos x="T8" y="T9"/>
              </a:cxn>
            </a:cxnLst>
            <a:rect l="0" t="0" r="r" b="b"/>
            <a:pathLst>
              <a:path w="1216" h="829">
                <a:moveTo>
                  <a:pt x="0" y="0"/>
                </a:moveTo>
                <a:lnTo>
                  <a:pt x="1216" y="728"/>
                </a:lnTo>
                <a:lnTo>
                  <a:pt x="1216" y="829"/>
                </a:lnTo>
                <a:lnTo>
                  <a:pt x="0" y="457"/>
                </a:lnTo>
                <a:lnTo>
                  <a:pt x="0" y="0"/>
                </a:lnTo>
                <a:close/>
              </a:path>
            </a:pathLst>
          </a:custGeom>
          <a:solidFill>
            <a:schemeClr val="accent2"/>
          </a:solidFill>
          <a:ln>
            <a:noFill/>
          </a:ln>
        </p:spPr>
        <p:txBody>
          <a:bodyPr/>
          <a:lstStyle/>
          <a:p>
            <a:pPr eaLnBrk="1" fontAlgn="auto" hangingPunct="1">
              <a:spcBef>
                <a:spcPts val="0"/>
              </a:spcBef>
              <a:spcAft>
                <a:spcPts val="0"/>
              </a:spcAft>
            </a:pPr>
            <a:endParaRPr lang="zh-CN" altLang="en-US"/>
          </a:p>
        </p:txBody>
      </p:sp>
      <p:pic>
        <p:nvPicPr>
          <p:cNvPr id="23" name="图片 22"/>
          <p:cNvPicPr>
            <a:picLocks noChangeAspect="1"/>
          </p:cNvPicPr>
          <p:nvPr>
            <p:custDataLst>
              <p:tags r:id="rId20"/>
            </p:custDataLst>
          </p:nvPr>
        </p:nvPicPr>
        <p:blipFill>
          <a:blip r:embed="rId21"/>
          <a:stretch>
            <a:fillRect/>
          </a:stretch>
        </p:blipFill>
        <p:spPr>
          <a:xfrm>
            <a:off x="262191" y="252665"/>
            <a:ext cx="581052" cy="505326"/>
          </a:xfrm>
          <a:prstGeom prst="rect">
            <a:avLst/>
          </a:prstGeom>
        </p:spPr>
      </p:pic>
      <p:sp>
        <p:nvSpPr>
          <p:cNvPr id="24" name="文本框 23"/>
          <p:cNvSpPr txBox="1"/>
          <p:nvPr/>
        </p:nvSpPr>
        <p:spPr>
          <a:xfrm>
            <a:off x="917575" y="174625"/>
            <a:ext cx="6096000" cy="583565"/>
          </a:xfrm>
          <a:prstGeom prst="rect">
            <a:avLst/>
          </a:prstGeom>
          <a:noFill/>
        </p:spPr>
        <p:txBody>
          <a:bodyPr wrap="square" rtlCol="0" anchor="t">
            <a:spAutoFit/>
          </a:bodyPr>
          <a:p>
            <a:r>
              <a:rPr lang="zh-CN" altLang="en-US" sz="3200" b="1">
                <a:solidFill>
                  <a:schemeClr val="tx1">
                    <a:lumMod val="65000"/>
                    <a:lumOff val="35000"/>
                  </a:schemeClr>
                </a:solidFill>
                <a:latin typeface="Times New Roman" panose="02020603050405020304" charset="0"/>
                <a:ea typeface="汉仪劲楷简" panose="00020600040101010101" charset="-122"/>
                <a:sym typeface="+mn-ea"/>
              </a:rPr>
              <a:t>网络安全志愿服务</a:t>
            </a:r>
            <a:r>
              <a:rPr lang="en-US" altLang="zh-CN" sz="3200" b="1">
                <a:solidFill>
                  <a:schemeClr val="tx1">
                    <a:lumMod val="65000"/>
                    <a:lumOff val="35000"/>
                  </a:schemeClr>
                </a:solidFill>
                <a:latin typeface="Times New Roman" panose="02020603050405020304" charset="0"/>
                <a:ea typeface="汉仪劲楷简" panose="00020600040101010101" charset="-122"/>
                <a:sym typeface="+mn-ea"/>
              </a:rPr>
              <a:t>&amp;</a:t>
            </a:r>
            <a:r>
              <a:rPr lang="zh-CN" altLang="en-US" sz="3200" b="1">
                <a:solidFill>
                  <a:schemeClr val="tx1">
                    <a:lumMod val="65000"/>
                    <a:lumOff val="35000"/>
                  </a:schemeClr>
                </a:solidFill>
                <a:latin typeface="Times New Roman" panose="02020603050405020304" charset="0"/>
                <a:ea typeface="汉仪劲楷简" panose="00020600040101010101" charset="-122"/>
                <a:sym typeface="+mn-ea"/>
              </a:rPr>
              <a:t>志愿服务队</a:t>
            </a:r>
            <a:endParaRPr lang="zh-CN" altLang="en-US" sz="3200" b="1">
              <a:solidFill>
                <a:schemeClr val="tx1">
                  <a:lumMod val="65000"/>
                  <a:lumOff val="35000"/>
                </a:schemeClr>
              </a:solidFill>
              <a:latin typeface="Times New Roman" panose="02020603050405020304" charset="0"/>
              <a:ea typeface="汉仪劲楷简" panose="00020600040101010101" charset="-122"/>
              <a:sym typeface="+mn-ea"/>
            </a:endParaRPr>
          </a:p>
        </p:txBody>
      </p:sp>
      <p:pic>
        <p:nvPicPr>
          <p:cNvPr id="25" name="图片 24" descr="北京协会&amp;网安联 logo2"/>
          <p:cNvPicPr>
            <a:picLocks noChangeAspect="1"/>
          </p:cNvPicPr>
          <p:nvPr>
            <p:custDataLst>
              <p:tags r:id="rId22"/>
            </p:custDataLst>
          </p:nvPr>
        </p:nvPicPr>
        <p:blipFill>
          <a:blip r:embed="rId23"/>
          <a:stretch>
            <a:fillRect/>
          </a:stretch>
        </p:blipFill>
        <p:spPr>
          <a:xfrm>
            <a:off x="9352598" y="361950"/>
            <a:ext cx="2553335" cy="782955"/>
          </a:xfrm>
          <a:prstGeom prst="rect">
            <a:avLst/>
          </a:prstGeom>
        </p:spPr>
      </p:pic>
      <p:pic>
        <p:nvPicPr>
          <p:cNvPr id="26" name="图片 25" descr="/private/var/folders/g_/y0_h09ls1_76wd0lm7_jx00c0000gn/T/com.kingsoft.wpsoffice.mac/picturecompress_20240703192746/output_1.pngoutput_1"/>
          <p:cNvPicPr>
            <a:picLocks noChangeAspect="1"/>
          </p:cNvPicPr>
          <p:nvPr/>
        </p:nvPicPr>
        <p:blipFill>
          <a:blip r:embed="rId24"/>
          <a:stretch>
            <a:fillRect/>
          </a:stretch>
        </p:blipFill>
        <p:spPr>
          <a:xfrm>
            <a:off x="2842895" y="4876800"/>
            <a:ext cx="1385570" cy="1385570"/>
          </a:xfrm>
          <a:prstGeom prst="rect">
            <a:avLst/>
          </a:prstGeom>
        </p:spPr>
      </p:pic>
      <p:pic>
        <p:nvPicPr>
          <p:cNvPr id="27" name="图片 26" descr="蚂蚁力量 logo"/>
          <p:cNvPicPr>
            <a:picLocks noChangeAspect="1"/>
          </p:cNvPicPr>
          <p:nvPr/>
        </p:nvPicPr>
        <p:blipFill>
          <a:blip r:embed="rId25"/>
          <a:stretch>
            <a:fillRect/>
          </a:stretch>
        </p:blipFill>
        <p:spPr>
          <a:xfrm>
            <a:off x="7421245" y="4773930"/>
            <a:ext cx="1692910" cy="1471295"/>
          </a:xfrm>
          <a:prstGeom prst="rect">
            <a:avLst/>
          </a:prstGeom>
        </p:spPr>
      </p:pic>
      <p:sp>
        <p:nvSpPr>
          <p:cNvPr id="29" name="文本框 28"/>
          <p:cNvSpPr txBox="1"/>
          <p:nvPr/>
        </p:nvSpPr>
        <p:spPr>
          <a:xfrm>
            <a:off x="2106295" y="6386195"/>
            <a:ext cx="2817495" cy="454025"/>
          </a:xfrm>
          <a:prstGeom prst="rect">
            <a:avLst/>
          </a:prstGeom>
          <a:noFill/>
        </p:spPr>
        <p:txBody>
          <a:bodyPr wrap="square" rtlCol="0">
            <a:noAutofit/>
          </a:bodyPr>
          <a:p>
            <a:pPr algn="ctr"/>
            <a:r>
              <a:rPr lang="zh-CN" altLang="en-US">
                <a:latin typeface="Times New Roman" panose="02020603050405020304" charset="0"/>
                <a:ea typeface="汉仪楷体S" panose="00020600040101010101" charset="-122"/>
              </a:rPr>
              <a:t>北京网络空间安全协会</a:t>
            </a:r>
            <a:endParaRPr lang="zh-CN" altLang="en-US">
              <a:latin typeface="Times New Roman" panose="02020603050405020304" charset="0"/>
              <a:ea typeface="汉仪楷体S" panose="00020600040101010101" charset="-122"/>
            </a:endParaRPr>
          </a:p>
        </p:txBody>
      </p:sp>
      <p:sp>
        <p:nvSpPr>
          <p:cNvPr id="30" name="文本框 29"/>
          <p:cNvSpPr txBox="1"/>
          <p:nvPr>
            <p:custDataLst>
              <p:tags r:id="rId26"/>
            </p:custDataLst>
          </p:nvPr>
        </p:nvSpPr>
        <p:spPr>
          <a:xfrm>
            <a:off x="7308850" y="6301740"/>
            <a:ext cx="2552700" cy="454025"/>
          </a:xfrm>
          <a:prstGeom prst="rect">
            <a:avLst/>
          </a:prstGeom>
          <a:noFill/>
        </p:spPr>
        <p:txBody>
          <a:bodyPr wrap="square" rtlCol="0">
            <a:noAutofit/>
          </a:bodyPr>
          <a:p>
            <a:pPr algn="ctr"/>
            <a:r>
              <a:rPr lang="zh-CN" altLang="en-US">
                <a:latin typeface="Times New Roman" panose="02020603050405020304" charset="0"/>
                <a:ea typeface="汉仪楷体S" panose="00020600040101010101" charset="-122"/>
              </a:rPr>
              <a:t>蚂蚁力量儿童义工团</a:t>
            </a:r>
            <a:endParaRPr lang="zh-CN" altLang="en-US">
              <a:latin typeface="Times New Roman" panose="02020603050405020304" charset="0"/>
              <a:ea typeface="汉仪楷体S" panose="00020600040101010101" charset="-122"/>
            </a:endParaRPr>
          </a:p>
        </p:txBody>
      </p:sp>
    </p:spTree>
    <p:custDataLst>
      <p:tags r:id="rId27"/>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62191" y="252665"/>
            <a:ext cx="581052" cy="505326"/>
          </a:xfrm>
          <a:prstGeom prst="rect">
            <a:avLst/>
          </a:prstGeom>
        </p:spPr>
      </p:pic>
      <p:sp>
        <p:nvSpPr>
          <p:cNvPr id="10" name="矩形 9"/>
          <p:cNvSpPr/>
          <p:nvPr/>
        </p:nvSpPr>
        <p:spPr>
          <a:xfrm>
            <a:off x="931181" y="252665"/>
            <a:ext cx="5812790" cy="583565"/>
          </a:xfrm>
          <a:prstGeom prst="rect">
            <a:avLst/>
          </a:prstGeom>
        </p:spPr>
        <p:txBody>
          <a:bodyPr wrap="none">
            <a:spAutoFit/>
          </a:bodyPr>
          <a:lstStyle/>
          <a:p>
            <a:pPr algn="l"/>
            <a:r>
              <a:rPr lang="zh-CN" altLang="en-US" sz="3200" b="1">
                <a:solidFill>
                  <a:schemeClr val="tx1">
                    <a:lumMod val="65000"/>
                    <a:lumOff val="35000"/>
                  </a:schemeClr>
                </a:solidFill>
                <a:latin typeface="Times New Roman" panose="02020603050405020304" charset="0"/>
                <a:ea typeface="汉仪劲楷简" panose="00020600040101010101" charset="-122"/>
                <a:sym typeface="+mn-ea"/>
              </a:rPr>
              <a:t>网络安全志愿服务</a:t>
            </a:r>
            <a:r>
              <a:rPr lang="en-US" altLang="zh-CN" sz="3200" b="1">
                <a:solidFill>
                  <a:schemeClr val="tx1">
                    <a:lumMod val="65000"/>
                    <a:lumOff val="35000"/>
                  </a:schemeClr>
                </a:solidFill>
                <a:latin typeface="Times New Roman" panose="02020603050405020304" charset="0"/>
                <a:ea typeface="汉仪劲楷简" panose="00020600040101010101" charset="-122"/>
                <a:sym typeface="+mn-ea"/>
              </a:rPr>
              <a:t>&amp;</a:t>
            </a:r>
            <a:r>
              <a:rPr lang="zh-CN" altLang="en-US" sz="3200" b="1">
                <a:solidFill>
                  <a:schemeClr val="tx1">
                    <a:lumMod val="65000"/>
                    <a:lumOff val="35000"/>
                  </a:schemeClr>
                </a:solidFill>
                <a:latin typeface="Times New Roman" panose="02020603050405020304" charset="0"/>
                <a:ea typeface="汉仪劲楷简" panose="00020600040101010101" charset="-122"/>
                <a:sym typeface="+mn-ea"/>
              </a:rPr>
              <a:t>志愿服务队</a:t>
            </a:r>
            <a:endParaRPr lang="zh-CN" altLang="en-US" sz="3200" b="1" dirty="0">
              <a:solidFill>
                <a:schemeClr val="tx1">
                  <a:lumMod val="65000"/>
                  <a:lumOff val="35000"/>
                </a:schemeClr>
              </a:solidFill>
              <a:latin typeface="Times New Roman" panose="02020603050405020304" charset="0"/>
              <a:ea typeface="汉仪劲楷简" panose="00020600040101010101" charset="-122"/>
            </a:endParaRPr>
          </a:p>
        </p:txBody>
      </p:sp>
      <p:graphicFrame>
        <p:nvGraphicFramePr>
          <p:cNvPr id="3" name="表格 2"/>
          <p:cNvGraphicFramePr/>
          <p:nvPr>
            <p:custDataLst>
              <p:tags r:id="rId2"/>
            </p:custDataLst>
          </p:nvPr>
        </p:nvGraphicFramePr>
        <p:xfrm>
          <a:off x="-635" y="1319530"/>
          <a:ext cx="12192635" cy="5539105"/>
        </p:xfrm>
        <a:graphic>
          <a:graphicData uri="http://schemas.openxmlformats.org/drawingml/2006/table">
            <a:tbl>
              <a:tblPr firstRow="1" bandRow="1">
                <a:tableStyleId>{C831E3FA-9F58-4114-9A53-2B1D743F1CD2}</a:tableStyleId>
              </a:tblPr>
              <a:tblGrid>
                <a:gridCol w="4937760"/>
                <a:gridCol w="7254875"/>
              </a:tblGrid>
              <a:tr h="503555">
                <a:tc>
                  <a:txBody>
                    <a:bodyPr/>
                    <a:p>
                      <a:pPr indent="0" algn="ctr">
                        <a:buNone/>
                      </a:pPr>
                      <a:r>
                        <a:rPr lang="en-US" sz="3200" b="1">
                          <a:latin typeface="汉仪楷体S" panose="00020600040101010101" charset="-122"/>
                          <a:ea typeface="汉仪楷体S" panose="00020600040101010101" charset="-122"/>
                        </a:rPr>
                        <a:t>时间安排</a:t>
                      </a:r>
                      <a:endParaRPr lang="en-US" altLang="en-US" sz="3200" b="1">
                        <a:latin typeface="汉仪楷体S" panose="00020600040101010101" charset="-122"/>
                        <a:ea typeface="汉仪楷体S" panose="00020600040101010101" charset="-122"/>
                      </a:endParaRPr>
                    </a:p>
                  </a:txBody>
                  <a:tcPr marL="68580" marR="68580" marT="0" marB="0" vert="horz" anchor="ctr" anchorCtr="0"/>
                </a:tc>
                <a:tc>
                  <a:txBody>
                    <a:bodyPr/>
                    <a:p>
                      <a:pPr indent="0" algn="ctr">
                        <a:buNone/>
                      </a:pPr>
                      <a:r>
                        <a:rPr lang="en-US" sz="3200" b="1">
                          <a:latin typeface="汉仪楷体S" panose="00020600040101010101" charset="-122"/>
                          <a:ea typeface="汉仪楷体S" panose="00020600040101010101" charset="-122"/>
                        </a:rPr>
                        <a:t>主题</a:t>
                      </a:r>
                      <a:endParaRPr lang="en-US" altLang="en-US" sz="3200" b="1">
                        <a:latin typeface="汉仪楷体S" panose="00020600040101010101" charset="-122"/>
                        <a:ea typeface="汉仪楷体S" panose="00020600040101010101" charset="-122"/>
                      </a:endParaRPr>
                    </a:p>
                  </a:txBody>
                  <a:tcPr marL="68580" marR="68580" marT="0" marB="0" vert="horz" anchor="ctr" anchorCtr="0"/>
                </a:tc>
              </a:tr>
              <a:tr h="503555">
                <a:tc>
                  <a:txBody>
                    <a:bodyPr/>
                    <a:p>
                      <a:pPr indent="0" algn="ctr">
                        <a:buNone/>
                      </a:pPr>
                      <a:r>
                        <a:rPr lang="en-US" sz="3200">
                          <a:latin typeface="汉仪楷体S" panose="00020600040101010101" charset="-122"/>
                          <a:ea typeface="汉仪楷体S" panose="00020600040101010101" charset="-122"/>
                        </a:rPr>
                        <a:t>第一天</a:t>
                      </a:r>
                      <a:endParaRPr lang="en-US" altLang="en-US" sz="3200">
                        <a:latin typeface="汉仪楷体S" panose="00020600040101010101" charset="-122"/>
                        <a:ea typeface="汉仪楷体S" panose="00020600040101010101" charset="-122"/>
                      </a:endParaRPr>
                    </a:p>
                  </a:txBody>
                  <a:tcPr marL="68580" marR="68580" marT="0" marB="0" vert="horz" anchor="ctr" anchorCtr="0"/>
                </a:tc>
                <a:tc>
                  <a:txBody>
                    <a:bodyPr/>
                    <a:p>
                      <a:pPr indent="0" algn="ctr">
                        <a:buNone/>
                      </a:pPr>
                      <a:r>
                        <a:rPr lang="en-US" sz="3200">
                          <a:latin typeface="汉仪楷体S" panose="00020600040101010101" charset="-122"/>
                          <a:ea typeface="汉仪楷体S" panose="00020600040101010101" charset="-122"/>
                        </a:rPr>
                        <a:t>网上购物防骗专场</a:t>
                      </a:r>
                      <a:endParaRPr lang="en-US" altLang="en-US" sz="3200">
                        <a:latin typeface="汉仪楷体S" panose="00020600040101010101" charset="-122"/>
                        <a:ea typeface="汉仪楷体S" panose="00020600040101010101" charset="-122"/>
                      </a:endParaRPr>
                    </a:p>
                  </a:txBody>
                  <a:tcPr marL="68580" marR="68580" marT="0" marB="0" vert="horz" anchor="ctr" anchorCtr="0"/>
                </a:tc>
              </a:tr>
              <a:tr h="503555">
                <a:tc>
                  <a:txBody>
                    <a:bodyPr/>
                    <a:p>
                      <a:pPr indent="0" algn="ctr">
                        <a:buNone/>
                      </a:pPr>
                      <a:r>
                        <a:rPr lang="en-US" sz="3200">
                          <a:latin typeface="汉仪楷体S" panose="00020600040101010101" charset="-122"/>
                          <a:ea typeface="汉仪楷体S" panose="00020600040101010101" charset="-122"/>
                        </a:rPr>
                        <a:t>第二天</a:t>
                      </a:r>
                      <a:endParaRPr lang="en-US" altLang="en-US" sz="3200">
                        <a:latin typeface="汉仪楷体S" panose="00020600040101010101" charset="-122"/>
                        <a:ea typeface="汉仪楷体S" panose="00020600040101010101" charset="-122"/>
                      </a:endParaRPr>
                    </a:p>
                  </a:txBody>
                  <a:tcPr marL="68580" marR="68580" marT="0" marB="0" vert="horz" anchor="ctr" anchorCtr="0"/>
                </a:tc>
                <a:tc>
                  <a:txBody>
                    <a:bodyPr/>
                    <a:p>
                      <a:pPr indent="0" algn="ctr">
                        <a:buNone/>
                      </a:pPr>
                      <a:r>
                        <a:rPr lang="en-US" sz="3200">
                          <a:latin typeface="汉仪楷体S" panose="00020600040101010101" charset="-122"/>
                          <a:ea typeface="汉仪楷体S" panose="00020600040101010101" charset="-122"/>
                        </a:rPr>
                        <a:t>青少年防沉迷专场</a:t>
                      </a:r>
                      <a:endParaRPr lang="en-US" altLang="en-US" sz="3200">
                        <a:latin typeface="汉仪楷体S" panose="00020600040101010101" charset="-122"/>
                        <a:ea typeface="汉仪楷体S" panose="00020600040101010101" charset="-122"/>
                      </a:endParaRPr>
                    </a:p>
                  </a:txBody>
                  <a:tcPr marL="68580" marR="68580" marT="0" marB="0" vert="horz" anchor="ctr" anchorCtr="0"/>
                </a:tc>
              </a:tr>
              <a:tr h="503555">
                <a:tc>
                  <a:txBody>
                    <a:bodyPr/>
                    <a:p>
                      <a:pPr indent="0" algn="ctr">
                        <a:buNone/>
                      </a:pPr>
                      <a:r>
                        <a:rPr lang="en-US" sz="3200">
                          <a:latin typeface="汉仪楷体S" panose="00020600040101010101" charset="-122"/>
                          <a:ea typeface="汉仪楷体S" panose="00020600040101010101" charset="-122"/>
                        </a:rPr>
                        <a:t>第三天</a:t>
                      </a:r>
                      <a:endParaRPr lang="en-US" altLang="en-US" sz="3200">
                        <a:latin typeface="汉仪楷体S" panose="00020600040101010101" charset="-122"/>
                        <a:ea typeface="汉仪楷体S" panose="00020600040101010101" charset="-122"/>
                      </a:endParaRPr>
                    </a:p>
                  </a:txBody>
                  <a:tcPr marL="68580" marR="68580" marT="0" marB="0" vert="horz" anchor="ctr" anchorCtr="0"/>
                </a:tc>
                <a:tc>
                  <a:txBody>
                    <a:bodyPr/>
                    <a:p>
                      <a:pPr indent="0" algn="ctr">
                        <a:buNone/>
                      </a:pPr>
                      <a:r>
                        <a:rPr lang="en-US" sz="3200">
                          <a:latin typeface="汉仪楷体S" panose="00020600040101010101" charset="-122"/>
                          <a:ea typeface="汉仪楷体S" panose="00020600040101010101" charset="-122"/>
                        </a:rPr>
                        <a:t>网络安全技能普及专场</a:t>
                      </a:r>
                      <a:endParaRPr lang="en-US" altLang="en-US" sz="3200">
                        <a:latin typeface="汉仪楷体S" panose="00020600040101010101" charset="-122"/>
                        <a:ea typeface="汉仪楷体S" panose="00020600040101010101" charset="-122"/>
                      </a:endParaRPr>
                    </a:p>
                  </a:txBody>
                  <a:tcPr marL="68580" marR="68580" marT="0" marB="0" vert="horz" anchor="ctr" anchorCtr="0"/>
                </a:tc>
              </a:tr>
              <a:tr h="503555">
                <a:tc>
                  <a:txBody>
                    <a:bodyPr/>
                    <a:p>
                      <a:pPr indent="0" algn="ctr">
                        <a:buNone/>
                      </a:pPr>
                      <a:r>
                        <a:rPr lang="en-US" sz="3200">
                          <a:latin typeface="汉仪楷体S" panose="00020600040101010101" charset="-122"/>
                          <a:ea typeface="汉仪楷体S" panose="00020600040101010101" charset="-122"/>
                        </a:rPr>
                        <a:t>第四天</a:t>
                      </a:r>
                      <a:endParaRPr lang="en-US" altLang="en-US" sz="3200">
                        <a:latin typeface="汉仪楷体S" panose="00020600040101010101" charset="-122"/>
                        <a:ea typeface="汉仪楷体S" panose="00020600040101010101" charset="-122"/>
                      </a:endParaRPr>
                    </a:p>
                  </a:txBody>
                  <a:tcPr marL="68580" marR="68580" marT="0" marB="0" vert="horz" anchor="ctr" anchorCtr="0"/>
                </a:tc>
                <a:tc>
                  <a:txBody>
                    <a:bodyPr/>
                    <a:p>
                      <a:pPr indent="0" algn="ctr">
                        <a:buNone/>
                      </a:pPr>
                      <a:r>
                        <a:rPr lang="en-US" sz="3200">
                          <a:latin typeface="汉仪楷体S" panose="00020600040101010101" charset="-122"/>
                          <a:ea typeface="汉仪楷体S" panose="00020600040101010101" charset="-122"/>
                        </a:rPr>
                        <a:t>养老防诈专场</a:t>
                      </a:r>
                      <a:endParaRPr lang="en-US" altLang="en-US" sz="3200">
                        <a:latin typeface="汉仪楷体S" panose="00020600040101010101" charset="-122"/>
                        <a:ea typeface="汉仪楷体S" panose="00020600040101010101" charset="-122"/>
                      </a:endParaRPr>
                    </a:p>
                  </a:txBody>
                  <a:tcPr marL="68580" marR="68580" marT="0" marB="0" vert="horz" anchor="ctr" anchorCtr="0"/>
                </a:tc>
              </a:tr>
              <a:tr h="503555">
                <a:tc>
                  <a:txBody>
                    <a:bodyPr/>
                    <a:p>
                      <a:pPr indent="0" algn="ctr">
                        <a:buNone/>
                      </a:pPr>
                      <a:r>
                        <a:rPr lang="en-US" sz="3200">
                          <a:latin typeface="汉仪楷体S" panose="00020600040101010101" charset="-122"/>
                          <a:ea typeface="汉仪楷体S" panose="00020600040101010101" charset="-122"/>
                        </a:rPr>
                        <a:t>第五天</a:t>
                      </a:r>
                      <a:endParaRPr lang="en-US" altLang="en-US" sz="3200">
                        <a:latin typeface="汉仪楷体S" panose="00020600040101010101" charset="-122"/>
                        <a:ea typeface="汉仪楷体S" panose="00020600040101010101" charset="-122"/>
                      </a:endParaRPr>
                    </a:p>
                  </a:txBody>
                  <a:tcPr marL="68580" marR="68580" marT="0" marB="0" vert="horz" anchor="ctr" anchorCtr="0"/>
                </a:tc>
                <a:tc>
                  <a:txBody>
                    <a:bodyPr/>
                    <a:p>
                      <a:pPr indent="0" algn="ctr">
                        <a:buNone/>
                      </a:pPr>
                      <a:r>
                        <a:rPr lang="en-US" sz="3200">
                          <a:latin typeface="汉仪楷体S" panose="00020600040101010101" charset="-122"/>
                          <a:ea typeface="汉仪楷体S" panose="00020600040101010101" charset="-122"/>
                        </a:rPr>
                        <a:t>防网络谣言专场</a:t>
                      </a:r>
                      <a:endParaRPr lang="en-US" altLang="en-US" sz="3200">
                        <a:latin typeface="汉仪楷体S" panose="00020600040101010101" charset="-122"/>
                        <a:ea typeface="汉仪楷体S" panose="00020600040101010101" charset="-122"/>
                      </a:endParaRPr>
                    </a:p>
                  </a:txBody>
                  <a:tcPr marL="68580" marR="68580" marT="0" marB="0" vert="horz" anchor="ctr" anchorCtr="0"/>
                </a:tc>
              </a:tr>
              <a:tr h="503555">
                <a:tc>
                  <a:txBody>
                    <a:bodyPr/>
                    <a:p>
                      <a:pPr indent="0" algn="ctr">
                        <a:buNone/>
                      </a:pPr>
                      <a:r>
                        <a:rPr lang="en-US" sz="3200">
                          <a:latin typeface="汉仪楷体S" panose="00020600040101010101" charset="-122"/>
                          <a:ea typeface="汉仪楷体S" panose="00020600040101010101" charset="-122"/>
                        </a:rPr>
                        <a:t>第六天</a:t>
                      </a:r>
                      <a:endParaRPr lang="en-US" altLang="en-US" sz="3200">
                        <a:latin typeface="汉仪楷体S" panose="00020600040101010101" charset="-122"/>
                        <a:ea typeface="汉仪楷体S" panose="00020600040101010101" charset="-122"/>
                      </a:endParaRPr>
                    </a:p>
                  </a:txBody>
                  <a:tcPr marL="68580" marR="68580" marT="0" marB="0" vert="horz" anchor="ctr" anchorCtr="0"/>
                </a:tc>
                <a:tc>
                  <a:txBody>
                    <a:bodyPr/>
                    <a:p>
                      <a:pPr indent="0" algn="ctr">
                        <a:buNone/>
                      </a:pPr>
                      <a:r>
                        <a:rPr lang="en-US" sz="3200">
                          <a:latin typeface="汉仪楷体S" panose="00020600040101010101" charset="-122"/>
                          <a:ea typeface="汉仪楷体S" panose="00020600040101010101" charset="-122"/>
                        </a:rPr>
                        <a:t>守护孩子成长专场</a:t>
                      </a:r>
                      <a:endParaRPr lang="en-US" altLang="en-US" sz="3200">
                        <a:latin typeface="汉仪楷体S" panose="00020600040101010101" charset="-122"/>
                        <a:ea typeface="汉仪楷体S" panose="00020600040101010101" charset="-122"/>
                      </a:endParaRPr>
                    </a:p>
                  </a:txBody>
                  <a:tcPr marL="68580" marR="68580" marT="0" marB="0" vert="horz" anchor="ctr" anchorCtr="0"/>
                </a:tc>
              </a:tr>
              <a:tr h="503555">
                <a:tc>
                  <a:txBody>
                    <a:bodyPr/>
                    <a:p>
                      <a:pPr indent="0" algn="ctr">
                        <a:buNone/>
                      </a:pPr>
                      <a:r>
                        <a:rPr lang="en-US" sz="3200">
                          <a:latin typeface="汉仪楷体S" panose="00020600040101010101" charset="-122"/>
                          <a:ea typeface="汉仪楷体S" panose="00020600040101010101" charset="-122"/>
                        </a:rPr>
                        <a:t>第七天</a:t>
                      </a:r>
                      <a:endParaRPr lang="en-US" altLang="en-US" sz="3200">
                        <a:latin typeface="汉仪楷体S" panose="00020600040101010101" charset="-122"/>
                        <a:ea typeface="汉仪楷体S" panose="00020600040101010101" charset="-122"/>
                      </a:endParaRPr>
                    </a:p>
                  </a:txBody>
                  <a:tcPr marL="68580" marR="68580" marT="0" marB="0" vert="horz" anchor="ctr" anchorCtr="0"/>
                </a:tc>
                <a:tc>
                  <a:txBody>
                    <a:bodyPr/>
                    <a:p>
                      <a:pPr indent="0" algn="ctr">
                        <a:buNone/>
                      </a:pPr>
                      <a:r>
                        <a:rPr lang="en-US" sz="3200">
                          <a:latin typeface="汉仪楷体S" panose="00020600040101010101" charset="-122"/>
                          <a:ea typeface="汉仪楷体S" panose="00020600040101010101" charset="-122"/>
                        </a:rPr>
                        <a:t>谨防电信诈骗专场</a:t>
                      </a:r>
                      <a:endParaRPr lang="en-US" altLang="en-US" sz="3200">
                        <a:latin typeface="汉仪楷体S" panose="00020600040101010101" charset="-122"/>
                        <a:ea typeface="汉仪楷体S" panose="00020600040101010101" charset="-122"/>
                      </a:endParaRPr>
                    </a:p>
                  </a:txBody>
                  <a:tcPr marL="68580" marR="68580" marT="0" marB="0" vert="horz" anchor="ctr" anchorCtr="0"/>
                </a:tc>
              </a:tr>
              <a:tr h="503555">
                <a:tc>
                  <a:txBody>
                    <a:bodyPr/>
                    <a:p>
                      <a:pPr indent="0" algn="ctr">
                        <a:buNone/>
                      </a:pPr>
                      <a:r>
                        <a:rPr lang="en-US" sz="3200">
                          <a:latin typeface="汉仪楷体S" panose="00020600040101010101" charset="-122"/>
                          <a:ea typeface="汉仪楷体S" panose="00020600040101010101" charset="-122"/>
                        </a:rPr>
                        <a:t>第八天</a:t>
                      </a:r>
                      <a:endParaRPr lang="en-US" altLang="en-US" sz="3200">
                        <a:latin typeface="汉仪楷体S" panose="00020600040101010101" charset="-122"/>
                        <a:ea typeface="汉仪楷体S" panose="00020600040101010101" charset="-122"/>
                      </a:endParaRPr>
                    </a:p>
                  </a:txBody>
                  <a:tcPr marL="68580" marR="68580" marT="0" marB="0" vert="horz" anchor="ctr" anchorCtr="0"/>
                </a:tc>
                <a:tc>
                  <a:txBody>
                    <a:bodyPr/>
                    <a:p>
                      <a:pPr indent="0" algn="ctr">
                        <a:buNone/>
                      </a:pPr>
                      <a:r>
                        <a:rPr lang="en-US" sz="3200">
                          <a:latin typeface="汉仪楷体S" panose="00020600040101010101" charset="-122"/>
                          <a:ea typeface="汉仪楷体S" panose="00020600040101010101" charset="-122"/>
                        </a:rPr>
                        <a:t>青少年人安全上网专场</a:t>
                      </a:r>
                      <a:endParaRPr lang="en-US" altLang="en-US" sz="3200">
                        <a:latin typeface="汉仪楷体S" panose="00020600040101010101" charset="-122"/>
                        <a:ea typeface="汉仪楷体S" panose="00020600040101010101" charset="-122"/>
                      </a:endParaRPr>
                    </a:p>
                  </a:txBody>
                  <a:tcPr marL="68580" marR="68580" marT="0" marB="0" vert="horz" anchor="ctr" anchorCtr="0"/>
                </a:tc>
              </a:tr>
              <a:tr h="503555">
                <a:tc>
                  <a:txBody>
                    <a:bodyPr/>
                    <a:p>
                      <a:pPr indent="0" algn="ctr">
                        <a:buNone/>
                      </a:pPr>
                      <a:r>
                        <a:rPr lang="en-US" sz="3200">
                          <a:latin typeface="汉仪楷体S" panose="00020600040101010101" charset="-122"/>
                          <a:ea typeface="汉仪楷体S" panose="00020600040101010101" charset="-122"/>
                        </a:rPr>
                        <a:t>第九天</a:t>
                      </a:r>
                      <a:endParaRPr lang="en-US" altLang="en-US" sz="3200">
                        <a:latin typeface="汉仪楷体S" panose="00020600040101010101" charset="-122"/>
                        <a:ea typeface="汉仪楷体S" panose="00020600040101010101" charset="-122"/>
                      </a:endParaRPr>
                    </a:p>
                  </a:txBody>
                  <a:tcPr marL="68580" marR="68580" marT="0" marB="0" vert="horz" anchor="ctr" anchorCtr="0"/>
                </a:tc>
                <a:tc>
                  <a:txBody>
                    <a:bodyPr/>
                    <a:p>
                      <a:pPr indent="0" algn="ctr">
                        <a:buNone/>
                      </a:pPr>
                      <a:r>
                        <a:rPr lang="en-US" sz="3200">
                          <a:latin typeface="汉仪楷体S" panose="00020600040101010101" charset="-122"/>
                          <a:ea typeface="汉仪楷体S" panose="00020600040101010101" charset="-122"/>
                        </a:rPr>
                        <a:t>网络安全法律法规专场</a:t>
                      </a:r>
                      <a:endParaRPr lang="en-US" altLang="en-US" sz="3200">
                        <a:latin typeface="汉仪楷体S" panose="00020600040101010101" charset="-122"/>
                        <a:ea typeface="汉仪楷体S" panose="00020600040101010101" charset="-122"/>
                      </a:endParaRPr>
                    </a:p>
                  </a:txBody>
                  <a:tcPr marL="68580" marR="68580" marT="0" marB="0" vert="horz" anchor="ctr" anchorCtr="0"/>
                </a:tc>
              </a:tr>
              <a:tr h="503555">
                <a:tc>
                  <a:txBody>
                    <a:bodyPr/>
                    <a:p>
                      <a:pPr indent="0" algn="ctr">
                        <a:buNone/>
                      </a:pPr>
                      <a:r>
                        <a:rPr lang="en-US" sz="3200">
                          <a:latin typeface="汉仪楷体S" panose="00020600040101010101" charset="-122"/>
                          <a:ea typeface="汉仪楷体S" panose="00020600040101010101" charset="-122"/>
                        </a:rPr>
                        <a:t>第十天</a:t>
                      </a:r>
                      <a:endParaRPr lang="en-US" altLang="en-US" sz="3200">
                        <a:latin typeface="汉仪楷体S" panose="00020600040101010101" charset="-122"/>
                        <a:ea typeface="汉仪楷体S" panose="00020600040101010101" charset="-122"/>
                      </a:endParaRPr>
                    </a:p>
                  </a:txBody>
                  <a:tcPr marL="68580" marR="68580" marT="0" marB="0" vert="horz" anchor="ctr" anchorCtr="0"/>
                </a:tc>
                <a:tc>
                  <a:txBody>
                    <a:bodyPr/>
                    <a:p>
                      <a:pPr indent="0" algn="ctr">
                        <a:buNone/>
                      </a:pPr>
                      <a:r>
                        <a:rPr lang="en-US" sz="3200">
                          <a:latin typeface="汉仪楷体S" panose="00020600040101010101" charset="-122"/>
                          <a:ea typeface="汉仪楷体S" panose="00020600040101010101" charset="-122"/>
                        </a:rPr>
                        <a:t>网络文明专场</a:t>
                      </a:r>
                      <a:endParaRPr lang="en-US" altLang="en-US" sz="3200">
                        <a:latin typeface="汉仪楷体S" panose="00020600040101010101" charset="-122"/>
                        <a:ea typeface="汉仪楷体S" panose="00020600040101010101" charset="-122"/>
                      </a:endParaRPr>
                    </a:p>
                  </a:txBody>
                  <a:tcPr marL="68580" marR="68580" marT="0" marB="0" vert="horz" anchor="ctr" anchorCtr="0"/>
                </a:tc>
              </a:tr>
            </a:tbl>
          </a:graphicData>
        </a:graphic>
      </p:graphicFrame>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clrChange>
              <a:clrFrom>
                <a:srgbClr val="EDEEF3"/>
              </a:clrFrom>
              <a:clrTo>
                <a:srgbClr val="EDEEF3">
                  <a:alpha val="0"/>
                </a:srgbClr>
              </a:clrTo>
            </a:clrChange>
          </a:blip>
          <a:srcRect t="33684" b="23509"/>
          <a:stretch>
            <a:fillRect/>
          </a:stretch>
        </p:blipFill>
        <p:spPr>
          <a:xfrm>
            <a:off x="-132347" y="3715207"/>
            <a:ext cx="12192000" cy="3479354"/>
          </a:xfrm>
          <a:prstGeom prst="rect">
            <a:avLst/>
          </a:prstGeom>
        </p:spPr>
      </p:pic>
      <p:sp>
        <p:nvSpPr>
          <p:cNvPr id="4" name="矩形 3"/>
          <p:cNvSpPr/>
          <p:nvPr/>
        </p:nvSpPr>
        <p:spPr>
          <a:xfrm>
            <a:off x="0" y="2346158"/>
            <a:ext cx="12192000" cy="2502568"/>
          </a:xfrm>
          <a:prstGeom prst="rect">
            <a:avLst/>
          </a:prstGeom>
          <a:solidFill>
            <a:srgbClr val="C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966210" y="1186180"/>
            <a:ext cx="5033010" cy="1245235"/>
          </a:xfrm>
          <a:prstGeom prst="rect">
            <a:avLst/>
          </a:prstGeom>
          <a:noFill/>
        </p:spPr>
        <p:txBody>
          <a:bodyPr wrap="square" rtlCol="0">
            <a:spAutoFit/>
          </a:bodyPr>
          <a:lstStyle/>
          <a:p>
            <a:pPr algn="ctr"/>
            <a:r>
              <a:rPr lang="en-US" altLang="zh-CN" sz="7500" b="1" dirty="0">
                <a:solidFill>
                  <a:srgbClr val="C00000"/>
                </a:solidFill>
                <a:latin typeface="Times New Roman" panose="02020603050405020304" charset="0"/>
                <a:ea typeface="汉仪楷体S" panose="00020600040101010101" charset="-122"/>
              </a:rPr>
              <a:t>PART 03</a:t>
            </a:r>
            <a:endParaRPr lang="en-US" altLang="zh-CN" sz="7500" b="1" dirty="0">
              <a:solidFill>
                <a:srgbClr val="C00000"/>
              </a:solidFill>
              <a:latin typeface="Times New Roman" panose="02020603050405020304" charset="0"/>
              <a:ea typeface="汉仪楷体S" panose="00020600040101010101" charset="-122"/>
            </a:endParaRPr>
          </a:p>
        </p:txBody>
      </p:sp>
      <p:sp>
        <p:nvSpPr>
          <p:cNvPr id="8" name="矩形 7"/>
          <p:cNvSpPr/>
          <p:nvPr/>
        </p:nvSpPr>
        <p:spPr>
          <a:xfrm>
            <a:off x="2147570" y="2635250"/>
            <a:ext cx="8729980" cy="1014730"/>
          </a:xfrm>
          <a:prstGeom prst="rect">
            <a:avLst/>
          </a:prstGeom>
        </p:spPr>
        <p:txBody>
          <a:bodyPr wrap="square">
            <a:spAutoFit/>
          </a:bodyPr>
          <a:lstStyle/>
          <a:p>
            <a:pPr algn="l"/>
            <a:r>
              <a:rPr lang="zh-CN" altLang="en-US" sz="6000" dirty="0">
                <a:solidFill>
                  <a:schemeClr val="tx1"/>
                </a:solidFill>
                <a:latin typeface="Times New Roman" panose="02020603050405020304" charset="0"/>
                <a:ea typeface="汉仪劲楷简" panose="00020600040101010101" charset="-122"/>
                <a:sym typeface="+mn-ea"/>
              </a:rPr>
              <a:t>网络安全志愿服务</a:t>
            </a:r>
            <a:r>
              <a:rPr lang="en-US" altLang="zh-CN" sz="6000" dirty="0">
                <a:solidFill>
                  <a:schemeClr val="tx1"/>
                </a:solidFill>
                <a:latin typeface="Times New Roman" panose="02020603050405020304" charset="0"/>
                <a:ea typeface="汉仪劲楷简" panose="00020600040101010101" charset="-122"/>
                <a:sym typeface="+mn-ea"/>
              </a:rPr>
              <a:t>&amp;</a:t>
            </a:r>
            <a:r>
              <a:rPr lang="zh-CN" altLang="en-US" sz="6000" dirty="0">
                <a:solidFill>
                  <a:schemeClr val="tx1"/>
                </a:solidFill>
                <a:latin typeface="Times New Roman" panose="02020603050405020304" charset="0"/>
                <a:ea typeface="汉仪劲楷简" panose="00020600040101010101" charset="-122"/>
                <a:sym typeface="+mn-ea"/>
              </a:rPr>
              <a:t>高校</a:t>
            </a:r>
            <a:endParaRPr lang="zh-CN" altLang="en-US" sz="6000" b="1" dirty="0">
              <a:solidFill>
                <a:schemeClr val="tx1"/>
              </a:solidFill>
              <a:latin typeface="Times New Roman" panose="02020603050405020304" charset="0"/>
              <a:ea typeface="汉仪劲楷简" panose="00020600040101010101"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bldLst>
      <p:bldP spid="4" grpId="0" animBg="1"/>
      <p:bldP spid="7" grpId="0"/>
      <p:bldP spid="8" grpId="0"/>
    </p:bldLst>
  </p:timing>
</p:sld>
</file>

<file path=ppt/tags/tag1.xml><?xml version="1.0" encoding="utf-8"?>
<p:tagLst xmlns:p="http://schemas.openxmlformats.org/presentationml/2006/main">
  <p:tag name="KSO_WM_TAG_VERSION" val="1.0"/>
  <p:tag name="KSO_WM_TEMPLATE_CATEGORY" val="diagram"/>
  <p:tag name="KSO_WM_TEMPLATE_INDEX" val="20181970"/>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
  <p:tag name="KSO_WM_UNIT_LAYERLEVEL" val="1"/>
  <p:tag name="KSO_WM_TAG_VERSION" val="3.0"/>
  <p:tag name="KSO_WM_BEAUTIFY_FLAG" val="#wm#"/>
  <p:tag name="KSO_WM_UNIT_TYPE" val="i"/>
  <p:tag name="KSO_WM_UNIT_INDEX" val="4"/>
</p:tagLst>
</file>

<file path=ppt/tags/tag100.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1516"/>
  <p:tag name="KSO_WM_TEMPLATE_THUMBS_INDEX" val="1、9"/>
</p:tagLst>
</file>

<file path=ppt/tags/tag10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1516_1*a*1"/>
  <p:tag name="KSO_WM_TEMPLATE_CATEGORY" val="custom"/>
  <p:tag name="KSO_WM_TEMPLATE_INDEX" val="20231516"/>
  <p:tag name="KSO_WM_UNIT_LAYERLEVEL" val="1"/>
  <p:tag name="KSO_WM_TAG_VERSION" val="3.0"/>
  <p:tag name="KSO_WM_BEAUTIFY_FLAG" val="#wm#"/>
  <p:tag name="KSO_WM_UNIT_PRESET_TEXT" val="单击此处添加文档标题"/>
</p:tagLst>
</file>

<file path=ppt/tags/tag102.xml><?xml version="1.0" encoding="utf-8"?>
<p:tagLst xmlns:p="http://schemas.openxmlformats.org/presentationml/2006/main">
  <p:tag name="KSO_WM_UNIT_ISCONTENTSTITLE" val="0"/>
  <p:tag name="KSO_WM_UNIT_ISNUMDGMTITLE" val="0"/>
  <p:tag name="KSO_WM_UNIT_NOCLEAR" val="0"/>
  <p:tag name="KSO_WM_UNIT_VALUE" val="80"/>
  <p:tag name="KSO_WM_UNIT_HIGHLIGHT" val="0"/>
  <p:tag name="KSO_WM_UNIT_COMPATIBLE" val="0"/>
  <p:tag name="KSO_WM_UNIT_DIAGRAM_ISNUMVISUAL" val="0"/>
  <p:tag name="KSO_WM_UNIT_DIAGRAM_ISREFERUNIT" val="0"/>
  <p:tag name="KSO_WM_UNIT_TYPE" val="b"/>
  <p:tag name="KSO_WM_UNIT_INDEX" val="1"/>
  <p:tag name="KSO_WM_UNIT_ID" val="custom20231516_1*b*1"/>
  <p:tag name="KSO_WM_TEMPLATE_CATEGORY" val="custom"/>
  <p:tag name="KSO_WM_TEMPLATE_INDEX" val="20231516"/>
  <p:tag name="KSO_WM_UNIT_LAYERLEVEL" val="1"/>
  <p:tag name="KSO_WM_TAG_VERSION" val="3.0"/>
  <p:tag name="KSO_WM_BEAUTIFY_FLAG" val="#wm#"/>
  <p:tag name="KSO_WM_UNIT_PRESET_TEXT" val="单击此处添加副标题"/>
</p:tagLst>
</file>

<file path=ppt/tags/tag103.xml><?xml version="1.0" encoding="utf-8"?>
<p:tagLst xmlns:p="http://schemas.openxmlformats.org/presentationml/2006/main">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5"/>
  <p:tag name="KSO_WM_UNIT_ID" val="custom20231516_1*f*5"/>
  <p:tag name="KSO_WM_TEMPLATE_CATEGORY" val="custom"/>
  <p:tag name="KSO_WM_TEMPLATE_INDEX" val="20231516"/>
  <p:tag name="KSO_WM_UNIT_LAYERLEVEL" val="1"/>
  <p:tag name="KSO_WM_TAG_VERSION" val="3.0"/>
  <p:tag name="KSO_WM_BEAUTIFY_FLAG" val="#wm#"/>
  <p:tag name="KSO_WM_UNIT_SUBTYPE" val="g"/>
  <p:tag name="KSO_WM_UNIT_PRESET_TEXT" val="汇报人：wps"/>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SLIDE_ID" val="custom20231516_1"/>
  <p:tag name="KSO_WM_TEMPLATE_SUBCATEGORY" val="29"/>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1516"/>
  <p:tag name="KSO_WM_SLIDE_LAYOUT" val="a_b_f"/>
  <p:tag name="KSO_WM_SLIDE_LAYOUT_CNT" val="1_1_1"/>
  <p:tag name="KSO_WM_SLIDE_TYPE" val="title"/>
  <p:tag name="KSO_WM_SLIDE_SUBTYPE" val="pureTxt"/>
  <p:tag name="KSO_WM_TEMPLATE_THUMBS_INDEX" val="1、9"/>
  <p:tag name="KSO_WM_SPECIAL_SOURCE" val="bdnull"/>
</p:tagLst>
</file>

<file path=ppt/tags/tag106.xml><?xml version="1.0" encoding="utf-8"?>
<p:tagLst xmlns:p="http://schemas.openxmlformats.org/presentationml/2006/main">
  <p:tag name="KSO_WM_DIAGRAM_VIRTUALLY_FRAME" val="{&quot;height&quot;:234.28141732283467,&quot;left&quot;:453.7895275590551,&quot;top&quot;:122.68433070866142,&quot;width&quot;:366.6315748031496}"/>
</p:tagLst>
</file>

<file path=ppt/tags/tag107.xml><?xml version="1.0" encoding="utf-8"?>
<p:tagLst xmlns:p="http://schemas.openxmlformats.org/presentationml/2006/main">
  <p:tag name="KSO_WM_DIAGRAM_VIRTUALLY_FRAME" val="{&quot;height&quot;:234.28141732283467,&quot;left&quot;:453.7895275590551,&quot;top&quot;:122.68433070866142,&quot;width&quot;:366.6315748031496}"/>
</p:tagLst>
</file>

<file path=ppt/tags/tag108.xml><?xml version="1.0" encoding="utf-8"?>
<p:tagLst xmlns:p="http://schemas.openxmlformats.org/presentationml/2006/main">
  <p:tag name="KSO_WM_DIAGRAM_VIRTUALLY_FRAME" val="{&quot;height&quot;:234.28141732283467,&quot;left&quot;:453.7895275590551,&quot;top&quot;:122.68433070866142,&quot;width&quot;:366.6315748031496}"/>
</p:tagLst>
</file>

<file path=ppt/tags/tag109.xml><?xml version="1.0" encoding="utf-8"?>
<p:tagLst xmlns:p="http://schemas.openxmlformats.org/presentationml/2006/main">
  <p:tag name="KSO_WM_DIAGRAM_VIRTUALLY_FRAME" val="{&quot;height&quot;:234.28141732283467,&quot;left&quot;:453.7895275590551,&quot;top&quot;:122.68433070866142,&quot;width&quot;:366.6315748031496}"/>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5"/>
  <p:tag name="KSO_WM_UNIT_LAYERLEVEL" val="1"/>
  <p:tag name="KSO_WM_TAG_VERSION" val="3.0"/>
  <p:tag name="KSO_WM_BEAUTIFY_FLAG" val="#wm#"/>
  <p:tag name="KSO_WM_UNIT_TYPE" val="i"/>
  <p:tag name="KSO_WM_UNIT_INDEX" val="5"/>
</p:tagLst>
</file>

<file path=ppt/tags/tag110.xml><?xml version="1.0" encoding="utf-8"?>
<p:tagLst xmlns:p="http://schemas.openxmlformats.org/presentationml/2006/main">
  <p:tag name="KSO_WM_DIAGRAM_VIRTUALLY_FRAME" val="{&quot;height&quot;:234.28141732283467,&quot;left&quot;:453.7895275590551,&quot;top&quot;:122.68433070866142,&quot;width&quot;:366.6315748031496}"/>
</p:tagLst>
</file>

<file path=ppt/tags/tag111.xml><?xml version="1.0" encoding="utf-8"?>
<p:tagLst xmlns:p="http://schemas.openxmlformats.org/presentationml/2006/main">
  <p:tag name="KSO_WM_DIAGRAM_VIRTUALLY_FRAME" val="{&quot;height&quot;:234.28141732283467,&quot;left&quot;:453.7895275590551,&quot;top&quot;:122.68433070866142,&quot;width&quot;:366.6315748031496}"/>
</p:tagLst>
</file>

<file path=ppt/tags/tag112.xml><?xml version="1.0" encoding="utf-8"?>
<p:tagLst xmlns:p="http://schemas.openxmlformats.org/presentationml/2006/main">
  <p:tag name="KSO_WM_BEAUTIFY_FLAG" val=""/>
  <p:tag name="KSO_WM_DIAGRAM_VIRTUALLY_FRAME" val="{&quot;height&quot;:234.28141732283467,&quot;left&quot;:453.7895275590551,&quot;top&quot;:122.68433070866142,&quot;width&quot;:366.6315748031496}"/>
</p:tagLst>
</file>

<file path=ppt/tags/tag113.xml><?xml version="1.0" encoding="utf-8"?>
<p:tagLst xmlns:p="http://schemas.openxmlformats.org/presentationml/2006/main">
  <p:tag name="KSO_WM_BEAUTIFY_FLAG" val=""/>
  <p:tag name="KSO_WM_DIAGRAM_VIRTUALLY_FRAME" val="{&quot;height&quot;:234.28141732283467,&quot;left&quot;:453.7895275590551,&quot;top&quot;:122.68433070866142,&quot;width&quot;:366.6315748031496}"/>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SPECIAL_SOURCE" val="bdnull"/>
</p:tagLst>
</file>

<file path=ppt/tags/tag116.xml><?xml version="1.0" encoding="utf-8"?>
<p:tagLst xmlns:p="http://schemas.openxmlformats.org/presentationml/2006/main">
  <p:tag name="KSO_WM_SPECIAL_SOURCE" val="bdnull"/>
</p:tagLst>
</file>

<file path=ppt/tags/tag117.xml><?xml version="1.0" encoding="utf-8"?>
<p:tagLst xmlns:p="http://schemas.openxmlformats.org/presentationml/2006/main">
  <p:tag name="KSO_WM_SPECIAL_SOURCE" val="bdnull"/>
</p:tagLst>
</file>

<file path=ppt/tags/tag118.xml><?xml version="1.0" encoding="utf-8"?>
<p:tagLst xmlns:p="http://schemas.openxmlformats.org/presentationml/2006/main">
  <p:tag name="KSO_WM_SPECIAL_SOURCE" val="bdnull"/>
</p:tagLst>
</file>

<file path=ppt/tags/tag119.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1"/>
  <p:tag name="KSO_WM_UNIT_INDEX" val="1_1"/>
  <p:tag name="KSO_WM_UNIT_TYPE" val="r_i"/>
  <p:tag name="KSO_WM_DIAGRAM_VIRTUALLY_FRAME" val="{&quot;height&quot;:548.1000787401578,&quot;left&quot;:7.3,&quot;top&quot;:0,&quot;width&quot;:955.503622047244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6"/>
  <p:tag name="KSO_WM_UNIT_LAYERLEVEL" val="1"/>
  <p:tag name="KSO_WM_TAG_VERSION" val="3.0"/>
  <p:tag name="KSO_WM_BEAUTIFY_FLAG" val="#wm#"/>
  <p:tag name="KSO_WM_UNIT_TYPE" val="i"/>
  <p:tag name="KSO_WM_UNIT_INDEX" val="6"/>
</p:tagLst>
</file>

<file path=ppt/tags/tag120.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2"/>
  <p:tag name="KSO_WM_UNIT_INDEX" val="1_2"/>
  <p:tag name="KSO_WM_UNIT_TYPE" val="r_i"/>
  <p:tag name="KSO_WM_DIAGRAM_VIRTUALLY_FRAME" val="{&quot;height&quot;:548.1000787401578,&quot;left&quot;:7.3,&quot;top&quot;:0,&quot;width&quot;:955.5036220472441}"/>
</p:tagLst>
</file>

<file path=ppt/tags/tag121.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3"/>
  <p:tag name="KSO_WM_UNIT_INDEX" val="1_3"/>
  <p:tag name="KSO_WM_UNIT_TYPE" val="r_i"/>
  <p:tag name="KSO_WM_DIAGRAM_VIRTUALLY_FRAME" val="{&quot;height&quot;:548.1000787401578,&quot;left&quot;:7.3,&quot;top&quot;:0,&quot;width&quot;:955.5036220472441}"/>
</p:tagLst>
</file>

<file path=ppt/tags/tag122.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4"/>
  <p:tag name="KSO_WM_UNIT_INDEX" val="1_4"/>
  <p:tag name="KSO_WM_UNIT_TYPE" val="r_i"/>
  <p:tag name="KSO_WM_DIAGRAM_VIRTUALLY_FRAME" val="{&quot;height&quot;:548.1000787401578,&quot;left&quot;:7.3,&quot;top&quot;:0,&quot;width&quot;:955.5036220472441}"/>
</p:tagLst>
</file>

<file path=ppt/tags/tag123.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5"/>
  <p:tag name="KSO_WM_UNIT_INDEX" val="1_5"/>
  <p:tag name="KSO_WM_UNIT_TYPE" val="r_i"/>
  <p:tag name="KSO_WM_DIAGRAM_VIRTUALLY_FRAME" val="{&quot;height&quot;:548.1000787401578,&quot;left&quot;:7.3,&quot;top&quot;:0,&quot;width&quot;:955.5036220472441}"/>
</p:tagLst>
</file>

<file path=ppt/tags/tag124.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6"/>
  <p:tag name="KSO_WM_UNIT_INDEX" val="1_6"/>
  <p:tag name="KSO_WM_UNIT_TYPE" val="r_i"/>
  <p:tag name="KSO_WM_DIAGRAM_VIRTUALLY_FRAME" val="{&quot;height&quot;:548.1000787401578,&quot;left&quot;:7.3,&quot;top&quot;:0,&quot;width&quot;:955.5036220472441}"/>
</p:tagLst>
</file>

<file path=ppt/tags/tag125.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7"/>
  <p:tag name="KSO_WM_UNIT_INDEX" val="1_7"/>
  <p:tag name="KSO_WM_UNIT_TYPE" val="r_i"/>
  <p:tag name="KSO_WM_DIAGRAM_VIRTUALLY_FRAME" val="{&quot;height&quot;:548.1000787401578,&quot;left&quot;:7.3,&quot;top&quot;:0,&quot;width&quot;:955.5036220472441}"/>
</p:tagLst>
</file>

<file path=ppt/tags/tag126.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8"/>
  <p:tag name="KSO_WM_UNIT_INDEX" val="1_8"/>
  <p:tag name="KSO_WM_UNIT_TYPE" val="r_i"/>
  <p:tag name="KSO_WM_DIAGRAM_VIRTUALLY_FRAME" val="{&quot;height&quot;:548.1000787401578,&quot;left&quot;:7.3,&quot;top&quot;:0,&quot;width&quot;:955.5036220472441}"/>
</p:tagLst>
</file>

<file path=ppt/tags/tag127.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9"/>
  <p:tag name="KSO_WM_UNIT_INDEX" val="1_9"/>
  <p:tag name="KSO_WM_UNIT_TYPE" val="r_i"/>
  <p:tag name="KSO_WM_DIAGRAM_VIRTUALLY_FRAME" val="{&quot;height&quot;:548.1000787401578,&quot;left&quot;:7.3,&quot;top&quot;:0,&quot;width&quot;:955.5036220472441}"/>
</p:tagLst>
</file>

<file path=ppt/tags/tag128.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10"/>
  <p:tag name="KSO_WM_UNIT_INDEX" val="1_10"/>
  <p:tag name="KSO_WM_UNIT_TYPE" val="r_i"/>
  <p:tag name="KSO_WM_DIAGRAM_VIRTUALLY_FRAME" val="{&quot;height&quot;:548.1000787401578,&quot;left&quot;:7.3,&quot;top&quot;:0,&quot;width&quot;:955.5036220472441}"/>
</p:tagLst>
</file>

<file path=ppt/tags/tag129.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11"/>
  <p:tag name="KSO_WM_UNIT_INDEX" val="1_11"/>
  <p:tag name="KSO_WM_UNIT_TYPE" val="r_i"/>
  <p:tag name="KSO_WM_DIAGRAM_VIRTUALLY_FRAME" val="{&quot;height&quot;:548.1000787401578,&quot;left&quot;:7.3,&quot;top&quot;:0,&quot;width&quot;:955.503622047244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7"/>
  <p:tag name="KSO_WM_UNIT_LAYERLEVEL" val="1"/>
  <p:tag name="KSO_WM_TAG_VERSION" val="3.0"/>
  <p:tag name="KSO_WM_BEAUTIFY_FLAG" val="#wm#"/>
  <p:tag name="KSO_WM_UNIT_TYPE" val="i"/>
  <p:tag name="KSO_WM_UNIT_INDEX" val="7"/>
</p:tagLst>
</file>

<file path=ppt/tags/tag130.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12"/>
  <p:tag name="KSO_WM_UNIT_INDEX" val="1_12"/>
  <p:tag name="KSO_WM_UNIT_TYPE" val="r_i"/>
  <p:tag name="KSO_WM_DIAGRAM_VIRTUALLY_FRAME" val="{&quot;height&quot;:548.1000787401578,&quot;left&quot;:7.3,&quot;top&quot;:0,&quot;width&quot;:955.5036220472441}"/>
</p:tagLst>
</file>

<file path=ppt/tags/tag131.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13"/>
  <p:tag name="KSO_WM_UNIT_INDEX" val="1_13"/>
  <p:tag name="KSO_WM_UNIT_TYPE" val="r_i"/>
  <p:tag name="KSO_WM_DIAGRAM_VIRTUALLY_FRAME" val="{&quot;height&quot;:548.1000787401578,&quot;left&quot;:7.3,&quot;top&quot;:0,&quot;width&quot;:955.5036220472441}"/>
</p:tagLst>
</file>

<file path=ppt/tags/tag132.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14"/>
  <p:tag name="KSO_WM_UNIT_INDEX" val="1_14"/>
  <p:tag name="KSO_WM_UNIT_TYPE" val="r_i"/>
  <p:tag name="KSO_WM_DIAGRAM_VIRTUALLY_FRAME" val="{&quot;height&quot;:548.1000787401578,&quot;left&quot;:7.3,&quot;top&quot;:0,&quot;width&quot;:955.5036220472441}"/>
</p:tagLst>
</file>

<file path=ppt/tags/tag133.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15"/>
  <p:tag name="KSO_WM_UNIT_INDEX" val="1_15"/>
  <p:tag name="KSO_WM_UNIT_TYPE" val="r_i"/>
  <p:tag name="KSO_WM_DIAGRAM_VIRTUALLY_FRAME" val="{&quot;height&quot;:548.1000787401578,&quot;left&quot;:7.3,&quot;top&quot;:0,&quot;width&quot;:955.5036220472441}"/>
</p:tagLst>
</file>

<file path=ppt/tags/tag134.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16"/>
  <p:tag name="KSO_WM_UNIT_INDEX" val="1_16"/>
  <p:tag name="KSO_WM_UNIT_TYPE" val="r_i"/>
  <p:tag name="KSO_WM_DIAGRAM_VIRTUALLY_FRAME" val="{&quot;height&quot;:548.1000787401578,&quot;left&quot;:7.3,&quot;top&quot;:0,&quot;width&quot;:955.5036220472441}"/>
</p:tagLst>
</file>

<file path=ppt/tags/tag135.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17"/>
  <p:tag name="KSO_WM_UNIT_INDEX" val="1_17"/>
  <p:tag name="KSO_WM_UNIT_TYPE" val="r_i"/>
  <p:tag name="KSO_WM_DIAGRAM_VIRTUALLY_FRAME" val="{&quot;height&quot;:548.1000787401578,&quot;left&quot;:7.3,&quot;top&quot;:0,&quot;width&quot;:955.5036220472441}"/>
</p:tagLst>
</file>

<file path=ppt/tags/tag136.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18"/>
  <p:tag name="KSO_WM_UNIT_INDEX" val="1_18"/>
  <p:tag name="KSO_WM_UNIT_TYPE" val="r_i"/>
  <p:tag name="KSO_WM_DIAGRAM_VIRTUALLY_FRAME" val="{&quot;height&quot;:548.1000787401578,&quot;left&quot;:7.3,&quot;top&quot;:0,&quot;width&quot;:955.5036220472441}"/>
</p:tagLst>
</file>

<file path=ppt/tags/tag137.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19"/>
  <p:tag name="KSO_WM_UNIT_INDEX" val="1_19"/>
  <p:tag name="KSO_WM_UNIT_TYPE" val="r_i"/>
  <p:tag name="KSO_WM_DIAGRAM_VIRTUALLY_FRAME" val="{&quot;height&quot;:548.1000787401578,&quot;left&quot;:7.3,&quot;top&quot;:0,&quot;width&quot;:955.5036220472441}"/>
</p:tagLst>
</file>

<file path=ppt/tags/tag138.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20"/>
  <p:tag name="KSO_WM_UNIT_INDEX" val="1_20"/>
  <p:tag name="KSO_WM_UNIT_TYPE" val="r_i"/>
  <p:tag name="KSO_WM_DIAGRAM_VIRTUALLY_FRAME" val="{&quot;height&quot;:548.1000787401578,&quot;left&quot;:7.3,&quot;top&quot;:0,&quot;width&quot;:955.5036220472441}"/>
</p:tagLst>
</file>

<file path=ppt/tags/tag139.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21"/>
  <p:tag name="KSO_WM_UNIT_INDEX" val="1_21"/>
  <p:tag name="KSO_WM_UNIT_TYPE" val="r_i"/>
  <p:tag name="KSO_WM_DIAGRAM_VIRTUALLY_FRAME" val="{&quot;height&quot;:548.1000787401578,&quot;left&quot;:7.3,&quot;top&quot;:0,&quot;width&quot;:955.503622047244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140.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22"/>
  <p:tag name="KSO_WM_UNIT_INDEX" val="1_22"/>
  <p:tag name="KSO_WM_UNIT_TYPE" val="r_i"/>
  <p:tag name="KSO_WM_DIAGRAM_VIRTUALLY_FRAME" val="{&quot;height&quot;:548.1000787401578,&quot;left&quot;:7.3,&quot;top&quot;:0,&quot;width&quot;:955.5036220472441}"/>
</p:tagLst>
</file>

<file path=ppt/tags/tag141.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23"/>
  <p:tag name="KSO_WM_UNIT_INDEX" val="1_23"/>
  <p:tag name="KSO_WM_UNIT_TYPE" val="r_i"/>
  <p:tag name="KSO_WM_DIAGRAM_VIRTUALLY_FRAME" val="{&quot;height&quot;:548.1000787401578,&quot;left&quot;:7.3,&quot;top&quot;:0,&quot;width&quot;:955.5036220472441}"/>
</p:tagLst>
</file>

<file path=ppt/tags/tag142.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24"/>
  <p:tag name="KSO_WM_UNIT_INDEX" val="1_24"/>
  <p:tag name="KSO_WM_UNIT_TYPE" val="r_i"/>
  <p:tag name="KSO_WM_DIAGRAM_VIRTUALLY_FRAME" val="{&quot;height&quot;:548.1000787401578,&quot;left&quot;:7.3,&quot;top&quot;:0,&quot;width&quot;:955.5036220472441}"/>
</p:tagLst>
</file>

<file path=ppt/tags/tag143.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25"/>
  <p:tag name="KSO_WM_UNIT_INDEX" val="1_25"/>
  <p:tag name="KSO_WM_UNIT_TYPE" val="r_i"/>
  <p:tag name="KSO_WM_DIAGRAM_VIRTUALLY_FRAME" val="{&quot;height&quot;:548.1000787401578,&quot;left&quot;:7.3,&quot;top&quot;:0,&quot;width&quot;:955.5036220472441}"/>
</p:tagLst>
</file>

<file path=ppt/tags/tag144.xml><?xml version="1.0" encoding="utf-8"?>
<p:tagLst xmlns:p="http://schemas.openxmlformats.org/presentationml/2006/main">
  <p:tag name="KSO_WM_TEMPLATE_CATEGORY" val="diagram"/>
  <p:tag name="KSO_WM_TEMPLATE_INDEX" val="20181970"/>
  <p:tag name="KSO_WM_TAG_VERSION" val="1.0"/>
  <p:tag name="KSO_WM_BEAUTIFY_FLAG" val="#wm#"/>
  <p:tag name="KSO_WM_UNIT_TYPE" val="a"/>
  <p:tag name="KSO_WM_UNIT_INDEX" val="1"/>
  <p:tag name="KSO_WM_UNIT_ID" val="diagram20181970_1*a*1"/>
  <p:tag name="KSO_WM_UNIT_LAYERLEVEL" val="1"/>
  <p:tag name="KSO_WM_UNIT_VALUE" val="4"/>
  <p:tag name="KSO_WM_UNIT_ISCONTENTSTITLE" val="0"/>
  <p:tag name="KSO_WM_UNIT_HIGHLIGHT" val="0"/>
  <p:tag name="KSO_WM_UNIT_COMPATIBLE" val="0"/>
  <p:tag name="KSO_WM_UNIT_CLEAR" val="0"/>
  <p:tag name="KSO_WM_UNIT_PRESET_TEXT" val="目标用户"/>
</p:tagLst>
</file>

<file path=ppt/tags/tag145.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DIAGRAM_DIMENSION_TITLE_CNT" val="2"/>
  <p:tag name="KSO_WM_UNIT_DIAGRAM_CONTRAST_TITLE_CNT" val="1"/>
  <p:tag name="KSO_WM_UNIT_LAYERLEVEL" val="1_1"/>
  <p:tag name="KSO_WM_UNIT_ID" val="diagram20181970_1*r_i*1_26"/>
  <p:tag name="KSO_WM_UNIT_INDEX" val="1_26"/>
  <p:tag name="KSO_WM_UNIT_TYPE" val="r_i"/>
  <p:tag name="KSO_WM_DIAGRAM_VIRTUALLY_FRAME" val="{&quot;height&quot;:548.1000787401578,&quot;left&quot;:7.3,&quot;top&quot;:0,&quot;width&quot;:955.5036220472441}"/>
</p:tagLst>
</file>

<file path=ppt/tags/tag146.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CLEAR" val="0"/>
  <p:tag name="KSO_WM_UNIT_COMPATIBLE" val="0"/>
  <p:tag name="KSO_WM_UNIT_HIGHLIGHT" val="0"/>
  <p:tag name="KSO_WM_UNIT_VALUE" val="26"/>
  <p:tag name="KSO_WM_UNIT_DIAGRAM_DIMENSION_TITLE_CNT" val="2"/>
  <p:tag name="KSO_WM_UNIT_DIAGRAM_CONTRAST_TITLE_CNT" val="1"/>
  <p:tag name="KSO_WM_UNIT_LAYERLEVEL" val="1_1"/>
  <p:tag name="KSO_WM_UNIT_ID" val="diagram20181970_1*r_v*1_1"/>
  <p:tag name="KSO_WM_UNIT_INDEX" val="1_1"/>
  <p:tag name="KSO_WM_UNIT_TYPE" val="r_v"/>
  <p:tag name="KSO_WM_UNIT_PRESET_TEXT" val="请在这里输入您的内容文字请在这里输入您的内容文字"/>
  <p:tag name="KSO_WM_DIAGRAM_VIRTUALLY_FRAME" val="{&quot;height&quot;:548.1000787401578,&quot;left&quot;:7.3,&quot;top&quot;:0,&quot;width&quot;:955.5036220472441}"/>
</p:tagLst>
</file>

<file path=ppt/tags/tag147.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CLEAR" val="0"/>
  <p:tag name="KSO_WM_UNIT_COMPATIBLE" val="0"/>
  <p:tag name="KSO_WM_UNIT_HIGHLIGHT" val="0"/>
  <p:tag name="KSO_WM_UNIT_VALUE" val="6"/>
  <p:tag name="KSO_WM_UNIT_DIAGRAM_DIMENSION_TITLE_CNT" val="2"/>
  <p:tag name="KSO_WM_UNIT_DIAGRAM_CONTRAST_TITLE_CNT" val="1"/>
  <p:tag name="KSO_WM_UNIT_LAYERLEVEL" val="1_1"/>
  <p:tag name="KSO_WM_UNIT_ID" val="diagram20181970_1*r_u*1_1"/>
  <p:tag name="KSO_WM_UNIT_INDEX" val="1_1"/>
  <p:tag name="KSO_WM_UNIT_TYPE" val="r_u"/>
  <p:tag name="KSO_WM_UNIT_PRESET_TEXT" val="您的标题内容"/>
  <p:tag name="KSO_WM_DIAGRAM_VIRTUALLY_FRAME" val="{&quot;height&quot;:548.1000787401578,&quot;left&quot;:7.3,&quot;top&quot;:0,&quot;width&quot;:955.5036220472441}"/>
</p:tagLst>
</file>

<file path=ppt/tags/tag148.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CLEAR" val="0"/>
  <p:tag name="KSO_WM_UNIT_COMPATIBLE" val="0"/>
  <p:tag name="KSO_WM_UNIT_HIGHLIGHT" val="0"/>
  <p:tag name="KSO_WM_UNIT_VALUE" val="6"/>
  <p:tag name="KSO_WM_UNIT_DIAGRAM_DIMENSION_TITLE_CNT" val="2"/>
  <p:tag name="KSO_WM_UNIT_DIAGRAM_CONTRAST_TITLE_CNT" val="1"/>
  <p:tag name="KSO_WM_UNIT_LAYERLEVEL" val="1_1"/>
  <p:tag name="KSO_WM_UNIT_ID" val="diagram20181970_1*r_u*1_2"/>
  <p:tag name="KSO_WM_UNIT_INDEX" val="1_2"/>
  <p:tag name="KSO_WM_UNIT_TYPE" val="r_u"/>
  <p:tag name="KSO_WM_UNIT_PRESET_TEXT" val="您的标题内容"/>
  <p:tag name="KSO_WM_DIAGRAM_VIRTUALLY_FRAME" val="{&quot;height&quot;:548.1000787401578,&quot;left&quot;:7.3,&quot;top&quot;:0,&quot;width&quot;:955.5036220472441}"/>
</p:tagLst>
</file>

<file path=ppt/tags/tag149.xml><?xml version="1.0" encoding="utf-8"?>
<p:tagLst xmlns:p="http://schemas.openxmlformats.org/presentationml/2006/main">
  <p:tag name="KSO_WM_TEMPLATE_CATEGORY" val="diagram"/>
  <p:tag name="KSO_WM_TEMPLATE_INDEX" val="20181970"/>
  <p:tag name="KSO_WM_TAG_VERSION" val="1.0"/>
  <p:tag name="KSO_WM_BEAUTIFY_FLAG" val="#wm#"/>
  <p:tag name="KSO_WM_DIAGRAM_GROUP_CODE" val="r1-1"/>
  <p:tag name="KSO_WM_UNIT_CLEAR" val="0"/>
  <p:tag name="KSO_WM_UNIT_COMPATIBLE" val="0"/>
  <p:tag name="KSO_WM_UNIT_HIGHLIGHT" val="0"/>
  <p:tag name="KSO_WM_UNIT_VALUE" val="26"/>
  <p:tag name="KSO_WM_UNIT_DIAGRAM_DIMENSION_TITLE_CNT" val="2"/>
  <p:tag name="KSO_WM_UNIT_DIAGRAM_CONTRAST_TITLE_CNT" val="1"/>
  <p:tag name="KSO_WM_UNIT_LAYERLEVEL" val="1_1"/>
  <p:tag name="KSO_WM_UNIT_ID" val="diagram20181970_1*r_v*1_2"/>
  <p:tag name="KSO_WM_UNIT_INDEX" val="1_2"/>
  <p:tag name="KSO_WM_UNIT_TYPE" val="r_v"/>
  <p:tag name="KSO_WM_UNIT_PRESET_TEXT" val="请在这里输入您的内容文字请在这里输入您的内容文字"/>
  <p:tag name="KSO_WM_DIAGRAM_VIRTUALLY_FRAME" val="{&quot;height&quot;:548.1000787401578,&quot;left&quot;:7.3,&quot;top&quot;:0,&quot;width&quot;:955.503622047244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80"/>
  <p:tag name="KSO_WM_UNIT_TYPE" val="b"/>
  <p:tag name="KSO_WM_UNIT_INDEX" val="1"/>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TEMPLATE_CATEGORY" val="diagram"/>
  <p:tag name="KSO_WM_TEMPLATE_INDEX" val="20181970"/>
  <p:tag name="KSO_WM_TAG_VERSION" val="1.0"/>
  <p:tag name="KSO_WM_SLIDE_ID" val="diagram20181970_1"/>
  <p:tag name="KSO_WM_SLIDE_INDEX" val="1"/>
  <p:tag name="KSO_WM_SLIDE_ITEM_CNT" val="2"/>
  <p:tag name="KSO_WM_SLIDE_LAYOUT" val="r_a"/>
  <p:tag name="KSO_WM_SLIDE_LAYOUT_CNT" val="1_1"/>
  <p:tag name="KSO_WM_SLIDE_TYPE" val="text"/>
  <p:tag name="KSO_WM_BEAUTIFY_FLAG" val="#wm#"/>
  <p:tag name="KSO_WM_SLIDE_POSITION" val="107*0"/>
  <p:tag name="KSO_WM_SLIDE_SIZE" val="695*540"/>
  <p:tag name="KSO_WM_DIAGRAM_GROUP_CODE" val="r1-1"/>
  <p:tag name="KSO_WM_SLIDE_SUBTYPE" val="diag"/>
  <p:tag name="KSO_WM_SPECIAL_SOURCE" val="bdnull"/>
</p:tagLst>
</file>

<file path=ppt/tags/tag152.xml><?xml version="1.0" encoding="utf-8"?>
<p:tagLst xmlns:p="http://schemas.openxmlformats.org/presentationml/2006/main">
  <p:tag name="KSO_WM_TAG_VERSION" val="1.0"/>
  <p:tag name="KSO_WM_BEAUTIFY_FLAG" val="#wm#"/>
  <p:tag name="KSO_WM_TEMPLATE_CATEGORY" val="diagram"/>
  <p:tag name="KSO_WM_TEMPLATE_INDEX" val="20176982"/>
  <p:tag name="KSO_WM_UNIT_TYPE" val="r_i"/>
  <p:tag name="KSO_WM_UNIT_INDEX" val="1_2"/>
  <p:tag name="KSO_WM_UNIT_ID" val="diagram20176982_3*r_i*1_2"/>
  <p:tag name="KSO_WM_UNIT_LAYERLEVEL" val="1_1"/>
  <p:tag name="KSO_WM_DIAGRAM_GROUP_CODE" val="r1-1"/>
  <p:tag name="KSO_WM_UNIT_DIAGRAM_CONTRAST_TITLE_CNT" val="6"/>
  <p:tag name="KSO_WM_UNIT_DIAGRAM_DIMENSION_TITLE_CNT" val="1"/>
  <p:tag name="KSO_WM_DIAGRAM_VIRTUALLY_FRAME" val="{&quot;height&quot;:323.362125984252,&quot;left&quot;:18.2,&quot;top&quot;:101.73291338582675,&quot;width&quot;:899.4025196850392}"/>
</p:tagLst>
</file>

<file path=ppt/tags/tag153.xml><?xml version="1.0" encoding="utf-8"?>
<p:tagLst xmlns:p="http://schemas.openxmlformats.org/presentationml/2006/main">
  <p:tag name="KSO_WM_TAG_VERSION" val="1.0"/>
  <p:tag name="KSO_WM_BEAUTIFY_FLAG" val="#wm#"/>
  <p:tag name="KSO_WM_TEMPLATE_CATEGORY" val="diagram"/>
  <p:tag name="KSO_WM_TEMPLATE_INDEX" val="20176982"/>
  <p:tag name="KSO_WM_UNIT_TYPE" val="r_i"/>
  <p:tag name="KSO_WM_UNIT_INDEX" val="1_3"/>
  <p:tag name="KSO_WM_UNIT_ID" val="diagram20176982_3*r_i*1_3"/>
  <p:tag name="KSO_WM_UNIT_LAYERLEVEL" val="1_1"/>
  <p:tag name="KSO_WM_DIAGRAM_GROUP_CODE" val="r1-1"/>
  <p:tag name="KSO_WM_UNIT_DIAGRAM_CONTRAST_TITLE_CNT" val="6"/>
  <p:tag name="KSO_WM_UNIT_DIAGRAM_DIMENSION_TITLE_CNT" val="1"/>
  <p:tag name="KSO_WM_DIAGRAM_VIRTUALLY_FRAME" val="{&quot;height&quot;:323.362125984252,&quot;left&quot;:18.2,&quot;top&quot;:101.73291338582675,&quot;width&quot;:899.4025196850392}"/>
</p:tagLst>
</file>

<file path=ppt/tags/tag154.xml><?xml version="1.0" encoding="utf-8"?>
<p:tagLst xmlns:p="http://schemas.openxmlformats.org/presentationml/2006/main">
  <p:tag name="KSO_WM_TAG_VERSION" val="1.0"/>
  <p:tag name="KSO_WM_BEAUTIFY_FLAG" val="#wm#"/>
  <p:tag name="KSO_WM_TEMPLATE_CATEGORY" val="diagram"/>
  <p:tag name="KSO_WM_TEMPLATE_INDEX" val="20176982"/>
  <p:tag name="KSO_WM_UNIT_TYPE" val="r_i"/>
  <p:tag name="KSO_WM_UNIT_INDEX" val="1_4"/>
  <p:tag name="KSO_WM_UNIT_ID" val="diagram20176982_3*r_i*1_4"/>
  <p:tag name="KSO_WM_UNIT_LAYERLEVEL" val="1_1"/>
  <p:tag name="KSO_WM_DIAGRAM_GROUP_CODE" val="r1-1"/>
  <p:tag name="KSO_WM_UNIT_DIAGRAM_CONTRAST_TITLE_CNT" val="6"/>
  <p:tag name="KSO_WM_UNIT_DIAGRAM_DIMENSION_TITLE_CNT" val="1"/>
  <p:tag name="KSO_WM_DIAGRAM_VIRTUALLY_FRAME" val="{&quot;height&quot;:323.362125984252,&quot;left&quot;:18.2,&quot;top&quot;:101.73291338582675,&quot;width&quot;:899.4025196850392}"/>
</p:tagLst>
</file>

<file path=ppt/tags/tag155.xml><?xml version="1.0" encoding="utf-8"?>
<p:tagLst xmlns:p="http://schemas.openxmlformats.org/presentationml/2006/main">
  <p:tag name="KSO_WM_TAG_VERSION" val="1.0"/>
  <p:tag name="KSO_WM_BEAUTIFY_FLAG" val="#wm#"/>
  <p:tag name="KSO_WM_TEMPLATE_CATEGORY" val="diagram"/>
  <p:tag name="KSO_WM_TEMPLATE_INDEX" val="20176982"/>
  <p:tag name="KSO_WM_UNIT_TYPE" val="r_i"/>
  <p:tag name="KSO_WM_UNIT_INDEX" val="1_5"/>
  <p:tag name="KSO_WM_UNIT_ID" val="diagram20176982_3*r_i*1_5"/>
  <p:tag name="KSO_WM_UNIT_LAYERLEVEL" val="1_1"/>
  <p:tag name="KSO_WM_DIAGRAM_GROUP_CODE" val="r1-1"/>
  <p:tag name="KSO_WM_UNIT_DIAGRAM_CONTRAST_TITLE_CNT" val="6"/>
  <p:tag name="KSO_WM_UNIT_DIAGRAM_DIMENSION_TITLE_CNT" val="1"/>
  <p:tag name="KSO_WM_DIAGRAM_VIRTUALLY_FRAME" val="{&quot;height&quot;:323.362125984252,&quot;left&quot;:18.2,&quot;top&quot;:101.73291338582675,&quot;width&quot;:899.4025196850392}"/>
</p:tagLst>
</file>

<file path=ppt/tags/tag156.xml><?xml version="1.0" encoding="utf-8"?>
<p:tagLst xmlns:p="http://schemas.openxmlformats.org/presentationml/2006/main">
  <p:tag name="KSO_WM_TAG_VERSION" val="1.0"/>
  <p:tag name="KSO_WM_BEAUTIFY_FLAG" val="#wm#"/>
  <p:tag name="KSO_WM_TEMPLATE_CATEGORY" val="diagram"/>
  <p:tag name="KSO_WM_TEMPLATE_INDEX" val="20176982"/>
  <p:tag name="KSO_WM_UNIT_TYPE" val="r_v"/>
  <p:tag name="KSO_WM_UNIT_INDEX" val="1_1"/>
  <p:tag name="KSO_WM_UNIT_ID" val="diagram20176982_3*r_v*1_1"/>
  <p:tag name="KSO_WM_UNIT_LAYERLEVEL" val="1_1"/>
  <p:tag name="KSO_WM_UNIT_DIAGRAM_CONTRAST_TITLE_CNT" val="6"/>
  <p:tag name="KSO_WM_UNIT_DIAGRAM_DIMENSION_TITLE_CNT" val="1"/>
  <p:tag name="KSO_WM_UNIT_VALUE" val="12"/>
  <p:tag name="KSO_WM_UNIT_HIGHLIGHT" val="0"/>
  <p:tag name="KSO_WM_UNIT_COMPATIBLE" val="0"/>
  <p:tag name="KSO_WM_UNIT_CLEAR" val="0"/>
  <p:tag name="KSO_WM_UNIT_PRESET_TEXT_INDEX" val="2"/>
  <p:tag name="KSO_WM_UNIT_PRESET_TEXT_LEN" val="10"/>
  <p:tag name="KSO_WM_DIAGRAM_GROUP_CODE" val="r1-1"/>
  <p:tag name="KSO_WM_DIAGRAM_VIRTUALLY_FRAME" val="{&quot;height&quot;:323.362125984252,&quot;left&quot;:18.2,&quot;top&quot;:101.73291338582675,&quot;width&quot;:899.4025196850392}"/>
</p:tagLst>
</file>

<file path=ppt/tags/tag157.xml><?xml version="1.0" encoding="utf-8"?>
<p:tagLst xmlns:p="http://schemas.openxmlformats.org/presentationml/2006/main">
  <p:tag name="KSO_WM_TAG_VERSION" val="1.0"/>
  <p:tag name="KSO_WM_BEAUTIFY_FLAG" val="#wm#"/>
  <p:tag name="KSO_WM_TEMPLATE_CATEGORY" val="diagram"/>
  <p:tag name="KSO_WM_TEMPLATE_INDEX" val="20176982"/>
  <p:tag name="KSO_WM_UNIT_TYPE" val="r_i"/>
  <p:tag name="KSO_WM_UNIT_INDEX" val="1_6"/>
  <p:tag name="KSO_WM_UNIT_ID" val="diagram20176982_3*r_i*1_6"/>
  <p:tag name="KSO_WM_UNIT_LAYERLEVEL" val="1_1"/>
  <p:tag name="KSO_WM_DIAGRAM_GROUP_CODE" val="r1-1"/>
  <p:tag name="KSO_WM_UNIT_DIAGRAM_CONTRAST_TITLE_CNT" val="6"/>
  <p:tag name="KSO_WM_UNIT_DIAGRAM_DIMENSION_TITLE_CNT" val="1"/>
  <p:tag name="KSO_WM_DIAGRAM_VIRTUALLY_FRAME" val="{&quot;height&quot;:323.362125984252,&quot;left&quot;:18.2,&quot;top&quot;:101.73291338582675,&quot;width&quot;:899.4025196850392}"/>
</p:tagLst>
</file>

<file path=ppt/tags/tag158.xml><?xml version="1.0" encoding="utf-8"?>
<p:tagLst xmlns:p="http://schemas.openxmlformats.org/presentationml/2006/main">
  <p:tag name="KSO_WM_TAG_VERSION" val="1.0"/>
  <p:tag name="KSO_WM_BEAUTIFY_FLAG" val="#wm#"/>
  <p:tag name="KSO_WM_TEMPLATE_CATEGORY" val="diagram"/>
  <p:tag name="KSO_WM_TEMPLATE_INDEX" val="20176982"/>
  <p:tag name="KSO_WM_UNIT_TYPE" val="r_v"/>
  <p:tag name="KSO_WM_UNIT_INDEX" val="1_3"/>
  <p:tag name="KSO_WM_UNIT_ID" val="diagram20176982_3*r_v*1_3"/>
  <p:tag name="KSO_WM_UNIT_LAYERLEVEL" val="1_1"/>
  <p:tag name="KSO_WM_UNIT_DIAGRAM_CONTRAST_TITLE_CNT" val="6"/>
  <p:tag name="KSO_WM_UNIT_DIAGRAM_DIMENSION_TITLE_CNT" val="1"/>
  <p:tag name="KSO_WM_UNIT_VALUE" val="12"/>
  <p:tag name="KSO_WM_UNIT_HIGHLIGHT" val="0"/>
  <p:tag name="KSO_WM_UNIT_COMPATIBLE" val="0"/>
  <p:tag name="KSO_WM_UNIT_CLEAR" val="0"/>
  <p:tag name="KSO_WM_UNIT_PRESET_TEXT_INDEX" val="2"/>
  <p:tag name="KSO_WM_UNIT_PRESET_TEXT_LEN" val="10"/>
  <p:tag name="KSO_WM_DIAGRAM_GROUP_CODE" val="r1-1"/>
  <p:tag name="KSO_WM_DIAGRAM_VIRTUALLY_FRAME" val="{&quot;height&quot;:323.362125984252,&quot;left&quot;:18.2,&quot;top&quot;:101.73291338582675,&quot;width&quot;:899.4025196850392}"/>
</p:tagLst>
</file>

<file path=ppt/tags/tag159.xml><?xml version="1.0" encoding="utf-8"?>
<p:tagLst xmlns:p="http://schemas.openxmlformats.org/presentationml/2006/main">
  <p:tag name="KSO_WM_TAG_VERSION" val="1.0"/>
  <p:tag name="KSO_WM_BEAUTIFY_FLAG" val="#wm#"/>
  <p:tag name="KSO_WM_TEMPLATE_CATEGORY" val="diagram"/>
  <p:tag name="KSO_WM_TEMPLATE_INDEX" val="20176982"/>
  <p:tag name="KSO_WM_UNIT_TYPE" val="r_i"/>
  <p:tag name="KSO_WM_UNIT_INDEX" val="1_7"/>
  <p:tag name="KSO_WM_UNIT_ID" val="diagram20176982_3*r_i*1_7"/>
  <p:tag name="KSO_WM_UNIT_LAYERLEVEL" val="1_1"/>
  <p:tag name="KSO_WM_DIAGRAM_GROUP_CODE" val="r1-1"/>
  <p:tag name="KSO_WM_UNIT_DIAGRAM_CONTRAST_TITLE_CNT" val="6"/>
  <p:tag name="KSO_WM_UNIT_DIAGRAM_DIMENSION_TITLE_CNT" val="1"/>
  <p:tag name="KSO_WM_DIAGRAM_VIRTUALLY_FRAME" val="{&quot;height&quot;:323.362125984252,&quot;left&quot;:18.2,&quot;top&quot;:101.73291338582675,&quot;width&quot;:899.402519685039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60.xml><?xml version="1.0" encoding="utf-8"?>
<p:tagLst xmlns:p="http://schemas.openxmlformats.org/presentationml/2006/main">
  <p:tag name="KSO_WM_TAG_VERSION" val="1.0"/>
  <p:tag name="KSO_WM_BEAUTIFY_FLAG" val="#wm#"/>
  <p:tag name="KSO_WM_TEMPLATE_CATEGORY" val="diagram"/>
  <p:tag name="KSO_WM_TEMPLATE_INDEX" val="20176982"/>
  <p:tag name="KSO_WM_UNIT_TYPE" val="r_v"/>
  <p:tag name="KSO_WM_UNIT_INDEX" val="1_5"/>
  <p:tag name="KSO_WM_UNIT_ID" val="diagram20176982_3*r_v*1_5"/>
  <p:tag name="KSO_WM_UNIT_LAYERLEVEL" val="1_1"/>
  <p:tag name="KSO_WM_UNIT_DIAGRAM_CONTRAST_TITLE_CNT" val="6"/>
  <p:tag name="KSO_WM_UNIT_DIAGRAM_DIMENSION_TITLE_CNT" val="1"/>
  <p:tag name="KSO_WM_UNIT_VALUE" val="12"/>
  <p:tag name="KSO_WM_UNIT_HIGHLIGHT" val="0"/>
  <p:tag name="KSO_WM_UNIT_COMPATIBLE" val="0"/>
  <p:tag name="KSO_WM_UNIT_CLEAR" val="0"/>
  <p:tag name="KSO_WM_UNIT_PRESET_TEXT_INDEX" val="2"/>
  <p:tag name="KSO_WM_UNIT_PRESET_TEXT_LEN" val="10"/>
  <p:tag name="KSO_WM_DIAGRAM_GROUP_CODE" val="r1-1"/>
  <p:tag name="KSO_WM_DIAGRAM_VIRTUALLY_FRAME" val="{&quot;height&quot;:323.362125984252,&quot;left&quot;:18.2,&quot;top&quot;:101.73291338582675,&quot;width&quot;:899.4025196850392}"/>
</p:tagLst>
</file>

<file path=ppt/tags/tag161.xml><?xml version="1.0" encoding="utf-8"?>
<p:tagLst xmlns:p="http://schemas.openxmlformats.org/presentationml/2006/main">
  <p:tag name="KSO_WM_TAG_VERSION" val="1.0"/>
  <p:tag name="KSO_WM_BEAUTIFY_FLAG" val="#wm#"/>
  <p:tag name="KSO_WM_TEMPLATE_CATEGORY" val="diagram"/>
  <p:tag name="KSO_WM_TEMPLATE_INDEX" val="20176982"/>
  <p:tag name="KSO_WM_UNIT_TYPE" val="r_i"/>
  <p:tag name="KSO_WM_UNIT_INDEX" val="1_9"/>
  <p:tag name="KSO_WM_UNIT_ID" val="diagram20176982_3*r_i*1_9"/>
  <p:tag name="KSO_WM_UNIT_LAYERLEVEL" val="1_1"/>
  <p:tag name="KSO_WM_DIAGRAM_GROUP_CODE" val="r1-1"/>
  <p:tag name="KSO_WM_UNIT_DIAGRAM_CONTRAST_TITLE_CNT" val="6"/>
  <p:tag name="KSO_WM_UNIT_DIAGRAM_DIMENSION_TITLE_CNT" val="1"/>
  <p:tag name="KSO_WM_DIAGRAM_VIRTUALLY_FRAME" val="{&quot;height&quot;:323.362125984252,&quot;left&quot;:18.2,&quot;top&quot;:101.73291338582675,&quot;width&quot;:899.4025196850392}"/>
</p:tagLst>
</file>

<file path=ppt/tags/tag162.xml><?xml version="1.0" encoding="utf-8"?>
<p:tagLst xmlns:p="http://schemas.openxmlformats.org/presentationml/2006/main">
  <p:tag name="KSO_WM_TAG_VERSION" val="1.0"/>
  <p:tag name="KSO_WM_BEAUTIFY_FLAG" val="#wm#"/>
  <p:tag name="KSO_WM_TEMPLATE_CATEGORY" val="diagram"/>
  <p:tag name="KSO_WM_TEMPLATE_INDEX" val="20176982"/>
  <p:tag name="KSO_WM_UNIT_TYPE" val="r_i"/>
  <p:tag name="KSO_WM_UNIT_INDEX" val="1_10"/>
  <p:tag name="KSO_WM_UNIT_ID" val="diagram20176982_3*r_i*1_10"/>
  <p:tag name="KSO_WM_UNIT_LAYERLEVEL" val="1_1"/>
  <p:tag name="KSO_WM_DIAGRAM_GROUP_CODE" val="r1-1"/>
  <p:tag name="KSO_WM_UNIT_DIAGRAM_CONTRAST_TITLE_CNT" val="6"/>
  <p:tag name="KSO_WM_UNIT_DIAGRAM_DIMENSION_TITLE_CNT" val="1"/>
  <p:tag name="KSO_WM_DIAGRAM_VIRTUALLY_FRAME" val="{&quot;height&quot;:323.362125984252,&quot;left&quot;:18.2,&quot;top&quot;:101.73291338582675,&quot;width&quot;:899.4025196850392}"/>
</p:tagLst>
</file>

<file path=ppt/tags/tag163.xml><?xml version="1.0" encoding="utf-8"?>
<p:tagLst xmlns:p="http://schemas.openxmlformats.org/presentationml/2006/main">
  <p:tag name="KSO_WM_TAG_VERSION" val="1.0"/>
  <p:tag name="KSO_WM_BEAUTIFY_FLAG" val="#wm#"/>
  <p:tag name="KSO_WM_TEMPLATE_CATEGORY" val="diagram"/>
  <p:tag name="KSO_WM_TEMPLATE_INDEX" val="20176982"/>
  <p:tag name="KSO_WM_UNIT_TYPE" val="r_i"/>
  <p:tag name="KSO_WM_UNIT_INDEX" val="1_11"/>
  <p:tag name="KSO_WM_UNIT_ID" val="diagram20176982_3*r_i*1_11"/>
  <p:tag name="KSO_WM_UNIT_LAYERLEVEL" val="1_1"/>
  <p:tag name="KSO_WM_DIAGRAM_GROUP_CODE" val="r1-1"/>
  <p:tag name="KSO_WM_UNIT_DIAGRAM_CONTRAST_TITLE_CNT" val="6"/>
  <p:tag name="KSO_WM_UNIT_DIAGRAM_DIMENSION_TITLE_CNT" val="1"/>
  <p:tag name="KSO_WM_DIAGRAM_VIRTUALLY_FRAME" val="{&quot;height&quot;:323.362125984252,&quot;left&quot;:18.2,&quot;top&quot;:101.73291338582675,&quot;width&quot;:899.4025196850392}"/>
</p:tagLst>
</file>

<file path=ppt/tags/tag164.xml><?xml version="1.0" encoding="utf-8"?>
<p:tagLst xmlns:p="http://schemas.openxmlformats.org/presentationml/2006/main">
  <p:tag name="KSO_WM_TAG_VERSION" val="1.0"/>
  <p:tag name="KSO_WM_BEAUTIFY_FLAG" val="#wm#"/>
  <p:tag name="KSO_WM_TEMPLATE_CATEGORY" val="diagram"/>
  <p:tag name="KSO_WM_TEMPLATE_INDEX" val="20176982"/>
  <p:tag name="KSO_WM_UNIT_TYPE" val="r_v"/>
  <p:tag name="KSO_WM_UNIT_INDEX" val="1_2"/>
  <p:tag name="KSO_WM_UNIT_ID" val="diagram20176982_3*r_v*1_2"/>
  <p:tag name="KSO_WM_UNIT_LAYERLEVEL" val="1_1"/>
  <p:tag name="KSO_WM_UNIT_DIAGRAM_CONTRAST_TITLE_CNT" val="6"/>
  <p:tag name="KSO_WM_UNIT_DIAGRAM_DIMENSION_TITLE_CNT" val="1"/>
  <p:tag name="KSO_WM_UNIT_VALUE" val="12"/>
  <p:tag name="KSO_WM_UNIT_HIGHLIGHT" val="0"/>
  <p:tag name="KSO_WM_UNIT_COMPATIBLE" val="0"/>
  <p:tag name="KSO_WM_UNIT_CLEAR" val="0"/>
  <p:tag name="KSO_WM_UNIT_PRESET_TEXT_INDEX" val="2"/>
  <p:tag name="KSO_WM_UNIT_PRESET_TEXT_LEN" val="10"/>
  <p:tag name="KSO_WM_DIAGRAM_GROUP_CODE" val="r1-1"/>
  <p:tag name="KSO_WM_DIAGRAM_VIRTUALLY_FRAME" val="{&quot;height&quot;:323.362125984252,&quot;left&quot;:18.2,&quot;top&quot;:101.73291338582675,&quot;width&quot;:899.4025196850392}"/>
</p:tagLst>
</file>

<file path=ppt/tags/tag165.xml><?xml version="1.0" encoding="utf-8"?>
<p:tagLst xmlns:p="http://schemas.openxmlformats.org/presentationml/2006/main">
  <p:tag name="KSO_WM_TAG_VERSION" val="1.0"/>
  <p:tag name="KSO_WM_BEAUTIFY_FLAG" val="#wm#"/>
  <p:tag name="KSO_WM_TEMPLATE_CATEGORY" val="diagram"/>
  <p:tag name="KSO_WM_TEMPLATE_INDEX" val="20176982"/>
  <p:tag name="KSO_WM_UNIT_TYPE" val="r_i"/>
  <p:tag name="KSO_WM_UNIT_INDEX" val="1_12"/>
  <p:tag name="KSO_WM_UNIT_ID" val="diagram20176982_3*r_i*1_12"/>
  <p:tag name="KSO_WM_UNIT_LAYERLEVEL" val="1_1"/>
  <p:tag name="KSO_WM_DIAGRAM_GROUP_CODE" val="r1-1"/>
  <p:tag name="KSO_WM_UNIT_DIAGRAM_CONTRAST_TITLE_CNT" val="6"/>
  <p:tag name="KSO_WM_UNIT_DIAGRAM_DIMENSION_TITLE_CNT" val="1"/>
  <p:tag name="KSO_WM_DIAGRAM_VIRTUALLY_FRAME" val="{&quot;height&quot;:323.362125984252,&quot;left&quot;:18.2,&quot;top&quot;:101.73291338582675,&quot;width&quot;:899.4025196850392}"/>
</p:tagLst>
</file>

<file path=ppt/tags/tag166.xml><?xml version="1.0" encoding="utf-8"?>
<p:tagLst xmlns:p="http://schemas.openxmlformats.org/presentationml/2006/main">
  <p:tag name="KSO_WM_TAG_VERSION" val="1.0"/>
  <p:tag name="KSO_WM_BEAUTIFY_FLAG" val="#wm#"/>
  <p:tag name="KSO_WM_TEMPLATE_CATEGORY" val="diagram"/>
  <p:tag name="KSO_WM_TEMPLATE_INDEX" val="20176982"/>
  <p:tag name="KSO_WM_UNIT_TYPE" val="r_v"/>
  <p:tag name="KSO_WM_UNIT_INDEX" val="1_4"/>
  <p:tag name="KSO_WM_UNIT_ID" val="diagram20176982_3*r_v*1_4"/>
  <p:tag name="KSO_WM_UNIT_LAYERLEVEL" val="1_1"/>
  <p:tag name="KSO_WM_UNIT_DIAGRAM_CONTRAST_TITLE_CNT" val="6"/>
  <p:tag name="KSO_WM_UNIT_DIAGRAM_DIMENSION_TITLE_CNT" val="1"/>
  <p:tag name="KSO_WM_UNIT_VALUE" val="12"/>
  <p:tag name="KSO_WM_UNIT_HIGHLIGHT" val="0"/>
  <p:tag name="KSO_WM_UNIT_COMPATIBLE" val="0"/>
  <p:tag name="KSO_WM_UNIT_CLEAR" val="0"/>
  <p:tag name="KSO_WM_UNIT_PRESET_TEXT_INDEX" val="2"/>
  <p:tag name="KSO_WM_UNIT_PRESET_TEXT_LEN" val="10"/>
  <p:tag name="KSO_WM_DIAGRAM_GROUP_CODE" val="r1-1"/>
  <p:tag name="KSO_WM_DIAGRAM_VIRTUALLY_FRAME" val="{&quot;height&quot;:323.362125984252,&quot;left&quot;:18.2,&quot;top&quot;:101.73291338582675,&quot;width&quot;:899.4025196850392}"/>
</p:tagLst>
</file>

<file path=ppt/tags/tag167.xml><?xml version="1.0" encoding="utf-8"?>
<p:tagLst xmlns:p="http://schemas.openxmlformats.org/presentationml/2006/main">
  <p:tag name="KSO_WM_TAG_VERSION" val="1.0"/>
  <p:tag name="KSO_WM_BEAUTIFY_FLAG" val="#wm#"/>
  <p:tag name="KSO_WM_TEMPLATE_CATEGORY" val="diagram"/>
  <p:tag name="KSO_WM_TEMPLATE_INDEX" val="20176982"/>
  <p:tag name="KSO_WM_UNIT_TYPE" val="r_i"/>
  <p:tag name="KSO_WM_UNIT_INDEX" val="1_13"/>
  <p:tag name="KSO_WM_UNIT_ID" val="diagram20176982_3*r_i*1_13"/>
  <p:tag name="KSO_WM_UNIT_LAYERLEVEL" val="1_1"/>
  <p:tag name="KSO_WM_DIAGRAM_GROUP_CODE" val="r1-1"/>
  <p:tag name="KSO_WM_UNIT_DIAGRAM_CONTRAST_TITLE_CNT" val="6"/>
  <p:tag name="KSO_WM_UNIT_DIAGRAM_DIMENSION_TITLE_CNT" val="1"/>
  <p:tag name="KSO_WM_DIAGRAM_VIRTUALLY_FRAME" val="{&quot;height&quot;:323.362125984252,&quot;left&quot;:18.2,&quot;top&quot;:101.73291338582675,&quot;width&quot;:899.4025196850392}"/>
</p:tagLst>
</file>

<file path=ppt/tags/tag168.xml><?xml version="1.0" encoding="utf-8"?>
<p:tagLst xmlns:p="http://schemas.openxmlformats.org/presentationml/2006/main">
  <p:tag name="KSO_WM_TAG_VERSION" val="1.0"/>
  <p:tag name="KSO_WM_BEAUTIFY_FLAG" val="#wm#"/>
  <p:tag name="KSO_WM_TEMPLATE_CATEGORY" val="diagram"/>
  <p:tag name="KSO_WM_TEMPLATE_INDEX" val="20176982"/>
  <p:tag name="KSO_WM_UNIT_TYPE" val="r_v"/>
  <p:tag name="KSO_WM_UNIT_INDEX" val="1_6"/>
  <p:tag name="KSO_WM_UNIT_ID" val="diagram20176982_3*r_v*1_6"/>
  <p:tag name="KSO_WM_UNIT_LAYERLEVEL" val="1_1"/>
  <p:tag name="KSO_WM_UNIT_DIAGRAM_CONTRAST_TITLE_CNT" val="6"/>
  <p:tag name="KSO_WM_UNIT_DIAGRAM_DIMENSION_TITLE_CNT" val="1"/>
  <p:tag name="KSO_WM_UNIT_VALUE" val="12"/>
  <p:tag name="KSO_WM_UNIT_HIGHLIGHT" val="0"/>
  <p:tag name="KSO_WM_UNIT_COMPATIBLE" val="0"/>
  <p:tag name="KSO_WM_UNIT_CLEAR" val="0"/>
  <p:tag name="KSO_WM_UNIT_PRESET_TEXT_INDEX" val="2"/>
  <p:tag name="KSO_WM_UNIT_PRESET_TEXT_LEN" val="10"/>
  <p:tag name="KSO_WM_DIAGRAM_GROUP_CODE" val="r1-1"/>
  <p:tag name="KSO_WM_DIAGRAM_VIRTUALLY_FRAME" val="{&quot;height&quot;:323.362125984252,&quot;left&quot;:18.2,&quot;top&quot;:101.73291338582675,&quot;width&quot;:899.4025196850392}"/>
</p:tagLst>
</file>

<file path=ppt/tags/tag169.xml><?xml version="1.0" encoding="utf-8"?>
<p:tagLst xmlns:p="http://schemas.openxmlformats.org/presentationml/2006/main">
  <p:tag name="KSO_WM_TAG_VERSION" val="1.0"/>
  <p:tag name="KSO_WM_BEAUTIFY_FLAG" val="#wm#"/>
  <p:tag name="KSO_WM_TEMPLATE_CATEGORY" val="diagram"/>
  <p:tag name="KSO_WM_TEMPLATE_INDEX" val="20176982"/>
  <p:tag name="KSO_WM_UNIT_TYPE" val="r_i"/>
  <p:tag name="KSO_WM_UNIT_INDEX" val="1_8"/>
  <p:tag name="KSO_WM_UNIT_ID" val="diagram20176982_3*r_i*1_8"/>
  <p:tag name="KSO_WM_UNIT_LAYERLEVEL" val="1_1"/>
  <p:tag name="KSO_WM_DIAGRAM_GROUP_CODE" val="r1-1"/>
  <p:tag name="KSO_WM_UNIT_DIAGRAM_CONTRAST_TITLE_CNT" val="6"/>
  <p:tag name="KSO_WM_UNIT_DIAGRAM_DIMENSION_TITLE_CNT" val="1"/>
  <p:tag name="KSO_WM_DIAGRAM_VIRTUALLY_FRAME" val="{&quot;height&quot;:323.362125984252,&quot;left&quot;:18.2,&quot;top&quot;:101.73291338582675,&quot;width&quot;:899.402519685039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TEMPLATE_CATEGORY" val="diagram"/>
  <p:tag name="KSO_WM_TEMPLATE_INDEX" val="20176982"/>
  <p:tag name="KSO_WM_TAG_VERSION" val="1.0"/>
  <p:tag name="KSO_WM_SLIDE_ID" val="diagram20176982_3"/>
  <p:tag name="KSO_WM_SLIDE_INDEX" val="3"/>
  <p:tag name="KSO_WM_SLIDE_ITEM_CNT" val="6"/>
  <p:tag name="KSO_WM_SLIDE_LAYOUT" val="r"/>
  <p:tag name="KSO_WM_SLIDE_LAYOUT_CNT" val="1"/>
  <p:tag name="KSO_WM_SLIDE_TYPE" val="text"/>
  <p:tag name="KSO_WM_BEAUTIFY_FLAG" val="#wm#"/>
  <p:tag name="KSO_WM_SLIDE_POSITION" val="43*125"/>
  <p:tag name="KSO_WM_SLIDE_SIZE" val="881*323"/>
  <p:tag name="KSO_WM_DIAGRAM_GROUP_CODE" val="r1-1"/>
  <p:tag name="KSO_WM_SPECIAL_SOURCE" val="bdnull"/>
</p:tagLst>
</file>

<file path=ppt/tags/tag174.xml><?xml version="1.0" encoding="utf-8"?>
<p:tagLst xmlns:p="http://schemas.openxmlformats.org/presentationml/2006/main">
  <p:tag name="TABLE_ENDDRAG_ORIGIN_RECT" val="960*435"/>
  <p:tag name="TABLE_ENDDRAG_RECT" val="0*104*960*435"/>
</p:tagLst>
</file>

<file path=ppt/tags/tag175.xml><?xml version="1.0" encoding="utf-8"?>
<p:tagLst xmlns:p="http://schemas.openxmlformats.org/presentationml/2006/main">
  <p:tag name="RESOURCE_RECORD_KEY" val="{&quot;29&quot;:[20405963]}"/>
  <p:tag name="KSO_WM_SPECIAL_SOURCE" val="bdnull"/>
</p:tagLst>
</file>

<file path=ppt/tags/tag176.xml><?xml version="1.0" encoding="utf-8"?>
<p:tagLst xmlns:p="http://schemas.openxmlformats.org/presentationml/2006/main">
  <p:tag name="KSO_WM_SPECIAL_SOURCE" val="bdnull"/>
</p:tagLst>
</file>

<file path=ppt/tags/tag177.xml><?xml version="1.0" encoding="utf-8"?>
<p:tagLst xmlns:p="http://schemas.openxmlformats.org/presentationml/2006/main">
  <p:tag name="KSO_WM_SPECIAL_SOURCE" val="bdnull"/>
</p:tagLst>
</file>

<file path=ppt/tags/tag178.xml><?xml version="1.0" encoding="utf-8"?>
<p:tagLst xmlns:p="http://schemas.openxmlformats.org/presentationml/2006/main">
  <p:tag name="KSO_WM_TEMPLATE_CATEGORY" val="diagram"/>
  <p:tag name="KSO_WM_TEMPLATE_INDEX" val="20177044"/>
  <p:tag name="KSO_WM_UNIT_TYPE" val="r_i"/>
  <p:tag name="KSO_WM_UNIT_INDEX" val="1_1"/>
  <p:tag name="KSO_WM_UNIT_ID" val="diagram20177044_1*r_i*1_1"/>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79.xml><?xml version="1.0" encoding="utf-8"?>
<p:tagLst xmlns:p="http://schemas.openxmlformats.org/presentationml/2006/main">
  <p:tag name="KSO_WM_TEMPLATE_CATEGORY" val="diagram"/>
  <p:tag name="KSO_WM_TEMPLATE_INDEX" val="20177044"/>
  <p:tag name="KSO_WM_UNIT_TYPE" val="r_i"/>
  <p:tag name="KSO_WM_UNIT_INDEX" val="1_2"/>
  <p:tag name="KSO_WM_UNIT_ID" val="diagram20177044_1*r_i*1_2"/>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80.xml><?xml version="1.0" encoding="utf-8"?>
<p:tagLst xmlns:p="http://schemas.openxmlformats.org/presentationml/2006/main">
  <p:tag name="KSO_WM_TEMPLATE_CATEGORY" val="diagram"/>
  <p:tag name="KSO_WM_TEMPLATE_INDEX" val="20177044"/>
  <p:tag name="KSO_WM_UNIT_TYPE" val="r_i"/>
  <p:tag name="KSO_WM_UNIT_INDEX" val="1_3"/>
  <p:tag name="KSO_WM_UNIT_ID" val="diagram20177044_1*r_i*1_3"/>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81.xml><?xml version="1.0" encoding="utf-8"?>
<p:tagLst xmlns:p="http://schemas.openxmlformats.org/presentationml/2006/main">
  <p:tag name="KSO_WM_TEMPLATE_CATEGORY" val="diagram"/>
  <p:tag name="KSO_WM_TEMPLATE_INDEX" val="20177044"/>
  <p:tag name="KSO_WM_UNIT_TYPE" val="r_i"/>
  <p:tag name="KSO_WM_UNIT_INDEX" val="1_4"/>
  <p:tag name="KSO_WM_UNIT_ID" val="diagram20177044_1*r_i*1_4"/>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82.xml><?xml version="1.0" encoding="utf-8"?>
<p:tagLst xmlns:p="http://schemas.openxmlformats.org/presentationml/2006/main">
  <p:tag name="KSO_WM_TEMPLATE_CATEGORY" val="diagram"/>
  <p:tag name="KSO_WM_TEMPLATE_INDEX" val="20177044"/>
  <p:tag name="KSO_WM_UNIT_TYPE" val="r_i"/>
  <p:tag name="KSO_WM_UNIT_INDEX" val="1_5"/>
  <p:tag name="KSO_WM_UNIT_ID" val="diagram20177044_1*r_i*1_5"/>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83.xml><?xml version="1.0" encoding="utf-8"?>
<p:tagLst xmlns:p="http://schemas.openxmlformats.org/presentationml/2006/main">
  <p:tag name="KSO_WM_TEMPLATE_CATEGORY" val="diagram"/>
  <p:tag name="KSO_WM_TEMPLATE_INDEX" val="20177044"/>
  <p:tag name="KSO_WM_UNIT_TYPE" val="r_i"/>
  <p:tag name="KSO_WM_UNIT_INDEX" val="1_6"/>
  <p:tag name="KSO_WM_UNIT_ID" val="diagram20177044_1*r_i*1_6"/>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84.xml><?xml version="1.0" encoding="utf-8"?>
<p:tagLst xmlns:p="http://schemas.openxmlformats.org/presentationml/2006/main">
  <p:tag name="KSO_WM_TEMPLATE_CATEGORY" val="diagram"/>
  <p:tag name="KSO_WM_TEMPLATE_INDEX" val="20177044"/>
  <p:tag name="KSO_WM_UNIT_TYPE" val="r_i"/>
  <p:tag name="KSO_WM_UNIT_INDEX" val="1_7"/>
  <p:tag name="KSO_WM_UNIT_ID" val="diagram20177044_1*r_i*1_7"/>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85.xml><?xml version="1.0" encoding="utf-8"?>
<p:tagLst xmlns:p="http://schemas.openxmlformats.org/presentationml/2006/main">
  <p:tag name="KSO_WM_TEMPLATE_CATEGORY" val="diagram"/>
  <p:tag name="KSO_WM_TEMPLATE_INDEX" val="20177044"/>
  <p:tag name="KSO_WM_UNIT_TYPE" val="r_i"/>
  <p:tag name="KSO_WM_UNIT_INDEX" val="1_8"/>
  <p:tag name="KSO_WM_UNIT_ID" val="diagram20177044_1*r_i*1_8"/>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86.xml><?xml version="1.0" encoding="utf-8"?>
<p:tagLst xmlns:p="http://schemas.openxmlformats.org/presentationml/2006/main">
  <p:tag name="KSO_WM_TEMPLATE_CATEGORY" val="diagram"/>
  <p:tag name="KSO_WM_TEMPLATE_INDEX" val="20177044"/>
  <p:tag name="KSO_WM_UNIT_TYPE" val="r_i"/>
  <p:tag name="KSO_WM_UNIT_INDEX" val="1_9"/>
  <p:tag name="KSO_WM_UNIT_ID" val="diagram20177044_1*r_i*1_9"/>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87.xml><?xml version="1.0" encoding="utf-8"?>
<p:tagLst xmlns:p="http://schemas.openxmlformats.org/presentationml/2006/main">
  <p:tag name="KSO_WM_TEMPLATE_CATEGORY" val="diagram"/>
  <p:tag name="KSO_WM_TEMPLATE_INDEX" val="20177044"/>
  <p:tag name="KSO_WM_UNIT_TYPE" val="r_i"/>
  <p:tag name="KSO_WM_UNIT_INDEX" val="1_10"/>
  <p:tag name="KSO_WM_UNIT_ID" val="diagram20177044_1*r_i*1_10"/>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88.xml><?xml version="1.0" encoding="utf-8"?>
<p:tagLst xmlns:p="http://schemas.openxmlformats.org/presentationml/2006/main">
  <p:tag name="KSO_WM_TEMPLATE_CATEGORY" val="diagram"/>
  <p:tag name="KSO_WM_TEMPLATE_INDEX" val="20177044"/>
  <p:tag name="KSO_WM_UNIT_TYPE" val="r_i"/>
  <p:tag name="KSO_WM_UNIT_INDEX" val="1_11"/>
  <p:tag name="KSO_WM_UNIT_ID" val="diagram20177044_1*r_i*1_11"/>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89.xml><?xml version="1.0" encoding="utf-8"?>
<p:tagLst xmlns:p="http://schemas.openxmlformats.org/presentationml/2006/main">
  <p:tag name="KSO_WM_TEMPLATE_CATEGORY" val="diagram"/>
  <p:tag name="KSO_WM_TEMPLATE_INDEX" val="20177044"/>
  <p:tag name="KSO_WM_UNIT_TYPE" val="r_i"/>
  <p:tag name="KSO_WM_UNIT_INDEX" val="1_12"/>
  <p:tag name="KSO_WM_UNIT_ID" val="diagram20177044_1*r_i*1_12"/>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 name="KSO_WM_BEAUTIFY_FLAG" val="#wm#"/>
  <p:tag name="KSO_WM_UNIT_BLOCK" val="0"/>
  <p:tag name="KSO_WM_UNIT_SM_LIMIT_TYPE" val="0"/>
  <p:tag name="KSO_WM_UNIT_DEC_AREA_ID" val="7ca2bf9eb967493ab52815b92f584c97"/>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619ded4456c5b5f57912a6db"/>
  <p:tag name="KSO_WM_CHIP_XID" val="619ded4456c5b5f57912a6d8"/>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0"/>
</p:tagLst>
</file>

<file path=ppt/tags/tag190.xml><?xml version="1.0" encoding="utf-8"?>
<p:tagLst xmlns:p="http://schemas.openxmlformats.org/presentationml/2006/main">
  <p:tag name="KSO_WM_TEMPLATE_CATEGORY" val="diagram"/>
  <p:tag name="KSO_WM_TEMPLATE_INDEX" val="20177044"/>
  <p:tag name="KSO_WM_UNIT_TYPE" val="r_i"/>
  <p:tag name="KSO_WM_UNIT_INDEX" val="1_13"/>
  <p:tag name="KSO_WM_UNIT_ID" val="diagram20177044_1*r_i*1_13"/>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91.xml><?xml version="1.0" encoding="utf-8"?>
<p:tagLst xmlns:p="http://schemas.openxmlformats.org/presentationml/2006/main">
  <p:tag name="KSO_WM_TEMPLATE_CATEGORY" val="diagram"/>
  <p:tag name="KSO_WM_TEMPLATE_INDEX" val="20177044"/>
  <p:tag name="KSO_WM_UNIT_TYPE" val="r_i"/>
  <p:tag name="KSO_WM_UNIT_INDEX" val="1_14"/>
  <p:tag name="KSO_WM_UNIT_ID" val="diagram20177044_1*r_i*1_14"/>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92.xml><?xml version="1.0" encoding="utf-8"?>
<p:tagLst xmlns:p="http://schemas.openxmlformats.org/presentationml/2006/main">
  <p:tag name="KSO_WM_TEMPLATE_CATEGORY" val="diagram"/>
  <p:tag name="KSO_WM_TEMPLATE_INDEX" val="20177044"/>
  <p:tag name="KSO_WM_UNIT_TYPE" val="r_i"/>
  <p:tag name="KSO_WM_UNIT_INDEX" val="1_15"/>
  <p:tag name="KSO_WM_UNIT_ID" val="diagram20177044_1*r_i*1_15"/>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93.xml><?xml version="1.0" encoding="utf-8"?>
<p:tagLst xmlns:p="http://schemas.openxmlformats.org/presentationml/2006/main">
  <p:tag name="KSO_WM_TEMPLATE_CATEGORY" val="diagram"/>
  <p:tag name="KSO_WM_TEMPLATE_INDEX" val="20177044"/>
  <p:tag name="KSO_WM_UNIT_TYPE" val="r_i"/>
  <p:tag name="KSO_WM_UNIT_INDEX" val="1_16"/>
  <p:tag name="KSO_WM_UNIT_ID" val="diagram20177044_1*r_i*1_16"/>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94.xml><?xml version="1.0" encoding="utf-8"?>
<p:tagLst xmlns:p="http://schemas.openxmlformats.org/presentationml/2006/main">
  <p:tag name="KSO_WM_TEMPLATE_CATEGORY" val="diagram"/>
  <p:tag name="KSO_WM_TEMPLATE_INDEX" val="20177044"/>
  <p:tag name="KSO_WM_UNIT_TYPE" val="r_i"/>
  <p:tag name="KSO_WM_UNIT_INDEX" val="1_17"/>
  <p:tag name="KSO_WM_UNIT_ID" val="diagram20177044_1*r_i*1_17"/>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95.xml><?xml version="1.0" encoding="utf-8"?>
<p:tagLst xmlns:p="http://schemas.openxmlformats.org/presentationml/2006/main">
  <p:tag name="KSO_WM_TEMPLATE_CATEGORY" val="diagram"/>
  <p:tag name="KSO_WM_TEMPLATE_INDEX" val="20177044"/>
  <p:tag name="KSO_WM_UNIT_TYPE" val="r_i"/>
  <p:tag name="KSO_WM_UNIT_INDEX" val="1_18"/>
  <p:tag name="KSO_WM_UNIT_ID" val="diagram20177044_1*r_i*1_18"/>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96.xml><?xml version="1.0" encoding="utf-8"?>
<p:tagLst xmlns:p="http://schemas.openxmlformats.org/presentationml/2006/main">
  <p:tag name="KSO_WM_TEMPLATE_CATEGORY" val="diagram"/>
  <p:tag name="KSO_WM_TEMPLATE_INDEX" val="20177044"/>
  <p:tag name="KSO_WM_UNIT_TYPE" val="r_i"/>
  <p:tag name="KSO_WM_UNIT_INDEX" val="1_19"/>
  <p:tag name="KSO_WM_UNIT_ID" val="diagram20177044_1*r_i*1_19"/>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97.xml><?xml version="1.0" encoding="utf-8"?>
<p:tagLst xmlns:p="http://schemas.openxmlformats.org/presentationml/2006/main">
  <p:tag name="KSO_WM_TEMPLATE_CATEGORY" val="diagram"/>
  <p:tag name="KSO_WM_TEMPLATE_INDEX" val="20177044"/>
  <p:tag name="KSO_WM_UNIT_TYPE" val="r_i"/>
  <p:tag name="KSO_WM_UNIT_INDEX" val="1_20"/>
  <p:tag name="KSO_WM_UNIT_ID" val="diagram20177044_1*r_i*1_20"/>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98.xml><?xml version="1.0" encoding="utf-8"?>
<p:tagLst xmlns:p="http://schemas.openxmlformats.org/presentationml/2006/main">
  <p:tag name="KSO_WM_TEMPLATE_CATEGORY" val="diagram"/>
  <p:tag name="KSO_WM_TEMPLATE_INDEX" val="20177044"/>
  <p:tag name="KSO_WM_UNIT_TYPE" val="r_i"/>
  <p:tag name="KSO_WM_UNIT_INDEX" val="1_21"/>
  <p:tag name="KSO_WM_UNIT_ID" val="diagram20177044_1*r_i*1_21"/>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199.xml><?xml version="1.0" encoding="utf-8"?>
<p:tagLst xmlns:p="http://schemas.openxmlformats.org/presentationml/2006/main">
  <p:tag name="KSO_WM_TEMPLATE_CATEGORY" val="diagram"/>
  <p:tag name="KSO_WM_TEMPLATE_INDEX" val="20177044"/>
  <p:tag name="KSO_WM_UNIT_TYPE" val="r_i"/>
  <p:tag name="KSO_WM_UNIT_INDEX" val="1_22"/>
  <p:tag name="KSO_WM_UNIT_ID" val="diagram20177044_1*r_i*1_22"/>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xml><?xml version="1.0" encoding="utf-8"?>
<p:tagLst xmlns:p="http://schemas.openxmlformats.org/presentationml/2006/main">
  <p:tag name="KSO_WM_TAG_VERSION" val="1.0"/>
  <p:tag name="KSO_WM_TEMPLATE_CATEGORY" val="diagram"/>
  <p:tag name="KSO_WM_TEMPLATE_INDEX" val="20181970"/>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3.0"/>
  <p:tag name="KSO_WM_BEAUTIFY_FLAG" val="#wm#"/>
  <p:tag name="KSO_WM_UNIT_BLOCK" val="0"/>
  <p:tag name="KSO_WM_UNIT_SM_LIMIT_TYPE" val="0"/>
  <p:tag name="KSO_WM_UNIT_DEC_AREA_ID" val="149b7c05c1384c63918bd0813faf23b8"/>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619ded4456c5b5f57912a6db"/>
  <p:tag name="KSO_WM_CHIP_XID" val="619ded4456c5b5f57912a6d8"/>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0"/>
</p:tagLst>
</file>

<file path=ppt/tags/tag200.xml><?xml version="1.0" encoding="utf-8"?>
<p:tagLst xmlns:p="http://schemas.openxmlformats.org/presentationml/2006/main">
  <p:tag name="KSO_WM_TEMPLATE_CATEGORY" val="diagram"/>
  <p:tag name="KSO_WM_TEMPLATE_INDEX" val="20177044"/>
  <p:tag name="KSO_WM_UNIT_TYPE" val="r_i"/>
  <p:tag name="KSO_WM_UNIT_INDEX" val="1_23"/>
  <p:tag name="KSO_WM_UNIT_ID" val="diagram20177044_1*r_i*1_23"/>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01.xml><?xml version="1.0" encoding="utf-8"?>
<p:tagLst xmlns:p="http://schemas.openxmlformats.org/presentationml/2006/main">
  <p:tag name="KSO_WM_TEMPLATE_CATEGORY" val="diagram"/>
  <p:tag name="KSO_WM_TEMPLATE_INDEX" val="20177044"/>
  <p:tag name="KSO_WM_UNIT_TYPE" val="r_i"/>
  <p:tag name="KSO_WM_UNIT_INDEX" val="1_24"/>
  <p:tag name="KSO_WM_UNIT_ID" val="diagram20177044_1*r_i*1_24"/>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02.xml><?xml version="1.0" encoding="utf-8"?>
<p:tagLst xmlns:p="http://schemas.openxmlformats.org/presentationml/2006/main">
  <p:tag name="KSO_WM_TEMPLATE_CATEGORY" val="diagram"/>
  <p:tag name="KSO_WM_TEMPLATE_INDEX" val="20177044"/>
  <p:tag name="KSO_WM_UNIT_TYPE" val="r_i"/>
  <p:tag name="KSO_WM_UNIT_INDEX" val="1_25"/>
  <p:tag name="KSO_WM_UNIT_ID" val="diagram20177044_1*r_i*1_25"/>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03.xml><?xml version="1.0" encoding="utf-8"?>
<p:tagLst xmlns:p="http://schemas.openxmlformats.org/presentationml/2006/main">
  <p:tag name="KSO_WM_TEMPLATE_CATEGORY" val="diagram"/>
  <p:tag name="KSO_WM_TEMPLATE_INDEX" val="20177044"/>
  <p:tag name="KSO_WM_UNIT_TYPE" val="r_i"/>
  <p:tag name="KSO_WM_UNIT_INDEX" val="1_26"/>
  <p:tag name="KSO_WM_UNIT_ID" val="diagram20177044_1*r_i*1_26"/>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04.xml><?xml version="1.0" encoding="utf-8"?>
<p:tagLst xmlns:p="http://schemas.openxmlformats.org/presentationml/2006/main">
  <p:tag name="KSO_WM_TEMPLATE_CATEGORY" val="diagram"/>
  <p:tag name="KSO_WM_TEMPLATE_INDEX" val="20177044"/>
  <p:tag name="KSO_WM_UNIT_TYPE" val="r_i"/>
  <p:tag name="KSO_WM_UNIT_INDEX" val="1_27"/>
  <p:tag name="KSO_WM_UNIT_ID" val="diagram20177044_1*r_i*1_27"/>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05.xml><?xml version="1.0" encoding="utf-8"?>
<p:tagLst xmlns:p="http://schemas.openxmlformats.org/presentationml/2006/main">
  <p:tag name="KSO_WM_TEMPLATE_CATEGORY" val="diagram"/>
  <p:tag name="KSO_WM_TEMPLATE_INDEX" val="20177044"/>
  <p:tag name="KSO_WM_UNIT_TYPE" val="r_i"/>
  <p:tag name="KSO_WM_UNIT_INDEX" val="1_28"/>
  <p:tag name="KSO_WM_UNIT_ID" val="diagram20177044_1*r_i*1_28"/>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06.xml><?xml version="1.0" encoding="utf-8"?>
<p:tagLst xmlns:p="http://schemas.openxmlformats.org/presentationml/2006/main">
  <p:tag name="KSO_WM_TEMPLATE_CATEGORY" val="diagram"/>
  <p:tag name="KSO_WM_TEMPLATE_INDEX" val="20177044"/>
  <p:tag name="KSO_WM_UNIT_TYPE" val="r_i"/>
  <p:tag name="KSO_WM_UNIT_INDEX" val="1_29"/>
  <p:tag name="KSO_WM_UNIT_ID" val="diagram20177044_1*r_i*1_29"/>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07.xml><?xml version="1.0" encoding="utf-8"?>
<p:tagLst xmlns:p="http://schemas.openxmlformats.org/presentationml/2006/main">
  <p:tag name="KSO_WM_TEMPLATE_CATEGORY" val="diagram"/>
  <p:tag name="KSO_WM_TEMPLATE_INDEX" val="20177044"/>
  <p:tag name="KSO_WM_UNIT_TYPE" val="r_i"/>
  <p:tag name="KSO_WM_UNIT_INDEX" val="1_30"/>
  <p:tag name="KSO_WM_UNIT_ID" val="diagram20177044_1*r_i*1_30"/>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08.xml><?xml version="1.0" encoding="utf-8"?>
<p:tagLst xmlns:p="http://schemas.openxmlformats.org/presentationml/2006/main">
  <p:tag name="KSO_WM_TEMPLATE_CATEGORY" val="diagram"/>
  <p:tag name="KSO_WM_TEMPLATE_INDEX" val="20177044"/>
  <p:tag name="KSO_WM_UNIT_TYPE" val="r_i"/>
  <p:tag name="KSO_WM_UNIT_INDEX" val="1_31"/>
  <p:tag name="KSO_WM_UNIT_ID" val="diagram20177044_1*r_i*1_31"/>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09.xml><?xml version="1.0" encoding="utf-8"?>
<p:tagLst xmlns:p="http://schemas.openxmlformats.org/presentationml/2006/main">
  <p:tag name="KSO_WM_TEMPLATE_CATEGORY" val="diagram"/>
  <p:tag name="KSO_WM_TEMPLATE_INDEX" val="20177044"/>
  <p:tag name="KSO_WM_UNIT_TYPE" val="r_i"/>
  <p:tag name="KSO_WM_UNIT_INDEX" val="1_32"/>
  <p:tag name="KSO_WM_UNIT_ID" val="diagram20177044_1*r_i*1_32"/>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 name="KSO_WM_BEAUTIFY_FLAG" val="#wm#"/>
  <p:tag name="KSO_WM_UNIT_BLOCK" val="0"/>
  <p:tag name="KSO_WM_UNIT_SM_LIMIT_TYPE" val="0"/>
  <p:tag name="KSO_WM_UNIT_DEC_AREA_ID" val="5f73b916f0884c8d80d9420689ce8a5a"/>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619ded4456c5b5f57912a6db"/>
  <p:tag name="KSO_WM_CHIP_XID" val="619ded4456c5b5f57912a6d8"/>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0"/>
</p:tagLst>
</file>

<file path=ppt/tags/tag210.xml><?xml version="1.0" encoding="utf-8"?>
<p:tagLst xmlns:p="http://schemas.openxmlformats.org/presentationml/2006/main">
  <p:tag name="KSO_WM_TEMPLATE_CATEGORY" val="diagram"/>
  <p:tag name="KSO_WM_TEMPLATE_INDEX" val="20177044"/>
  <p:tag name="KSO_WM_UNIT_TYPE" val="r_i"/>
  <p:tag name="KSO_WM_UNIT_INDEX" val="1_33"/>
  <p:tag name="KSO_WM_UNIT_ID" val="diagram20177044_1*r_i*1_33"/>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11.xml><?xml version="1.0" encoding="utf-8"?>
<p:tagLst xmlns:p="http://schemas.openxmlformats.org/presentationml/2006/main">
  <p:tag name="KSO_WM_TEMPLATE_CATEGORY" val="diagram"/>
  <p:tag name="KSO_WM_TEMPLATE_INDEX" val="20177044"/>
  <p:tag name="KSO_WM_UNIT_TYPE" val="r_i"/>
  <p:tag name="KSO_WM_UNIT_INDEX" val="1_34"/>
  <p:tag name="KSO_WM_UNIT_ID" val="diagram20177044_1*r_i*1_34"/>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12.xml><?xml version="1.0" encoding="utf-8"?>
<p:tagLst xmlns:p="http://schemas.openxmlformats.org/presentationml/2006/main">
  <p:tag name="KSO_WM_TEMPLATE_CATEGORY" val="diagram"/>
  <p:tag name="KSO_WM_TEMPLATE_INDEX" val="20177044"/>
  <p:tag name="KSO_WM_UNIT_TYPE" val="r_i"/>
  <p:tag name="KSO_WM_UNIT_INDEX" val="1_35"/>
  <p:tag name="KSO_WM_UNIT_ID" val="diagram20177044_1*r_i*1_35"/>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13.xml><?xml version="1.0" encoding="utf-8"?>
<p:tagLst xmlns:p="http://schemas.openxmlformats.org/presentationml/2006/main">
  <p:tag name="KSO_WM_TEMPLATE_CATEGORY" val="diagram"/>
  <p:tag name="KSO_WM_TEMPLATE_INDEX" val="20177044"/>
  <p:tag name="KSO_WM_UNIT_TYPE" val="r_i"/>
  <p:tag name="KSO_WM_UNIT_INDEX" val="1_36"/>
  <p:tag name="KSO_WM_UNIT_ID" val="diagram20177044_1*r_i*1_36"/>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14.xml><?xml version="1.0" encoding="utf-8"?>
<p:tagLst xmlns:p="http://schemas.openxmlformats.org/presentationml/2006/main">
  <p:tag name="KSO_WM_TEMPLATE_CATEGORY" val="diagram"/>
  <p:tag name="KSO_WM_TEMPLATE_INDEX" val="20177044"/>
  <p:tag name="KSO_WM_UNIT_TYPE" val="r_i"/>
  <p:tag name="KSO_WM_UNIT_INDEX" val="1_37"/>
  <p:tag name="KSO_WM_UNIT_ID" val="diagram20177044_1*r_i*1_37"/>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15.xml><?xml version="1.0" encoding="utf-8"?>
<p:tagLst xmlns:p="http://schemas.openxmlformats.org/presentationml/2006/main">
  <p:tag name="KSO_WM_TEMPLATE_CATEGORY" val="diagram"/>
  <p:tag name="KSO_WM_TEMPLATE_INDEX" val="20177044"/>
  <p:tag name="KSO_WM_UNIT_TYPE" val="r_i"/>
  <p:tag name="KSO_WM_UNIT_INDEX" val="1_38"/>
  <p:tag name="KSO_WM_UNIT_ID" val="diagram20177044_1*r_i*1_38"/>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16.xml><?xml version="1.0" encoding="utf-8"?>
<p:tagLst xmlns:p="http://schemas.openxmlformats.org/presentationml/2006/main">
  <p:tag name="KSO_WM_TEMPLATE_CATEGORY" val="diagram"/>
  <p:tag name="KSO_WM_TEMPLATE_INDEX" val="20177044"/>
  <p:tag name="KSO_WM_UNIT_TYPE" val="r_i"/>
  <p:tag name="KSO_WM_UNIT_INDEX" val="1_39"/>
  <p:tag name="KSO_WM_UNIT_ID" val="diagram20177044_1*r_i*1_39"/>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17.xml><?xml version="1.0" encoding="utf-8"?>
<p:tagLst xmlns:p="http://schemas.openxmlformats.org/presentationml/2006/main">
  <p:tag name="KSO_WM_TEMPLATE_CATEGORY" val="diagram"/>
  <p:tag name="KSO_WM_TEMPLATE_INDEX" val="20177044"/>
  <p:tag name="KSO_WM_UNIT_TYPE" val="r_i"/>
  <p:tag name="KSO_WM_UNIT_INDEX" val="1_40"/>
  <p:tag name="KSO_WM_UNIT_ID" val="diagram20177044_1*r_i*1_40"/>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18.xml><?xml version="1.0" encoding="utf-8"?>
<p:tagLst xmlns:p="http://schemas.openxmlformats.org/presentationml/2006/main">
  <p:tag name="KSO_WM_TEMPLATE_CATEGORY" val="diagram"/>
  <p:tag name="KSO_WM_TEMPLATE_INDEX" val="20177044"/>
  <p:tag name="KSO_WM_UNIT_TYPE" val="r_i"/>
  <p:tag name="KSO_WM_UNIT_INDEX" val="1_41"/>
  <p:tag name="KSO_WM_UNIT_ID" val="diagram20177044_1*r_i*1_41"/>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19.xml><?xml version="1.0" encoding="utf-8"?>
<p:tagLst xmlns:p="http://schemas.openxmlformats.org/presentationml/2006/main">
  <p:tag name="KSO_WM_TEMPLATE_CATEGORY" val="diagram"/>
  <p:tag name="KSO_WM_TEMPLATE_INDEX" val="20177044"/>
  <p:tag name="KSO_WM_UNIT_TYPE" val="r_i"/>
  <p:tag name="KSO_WM_UNIT_INDEX" val="1_42"/>
  <p:tag name="KSO_WM_UNIT_ID" val="diagram20177044_1*r_i*1_42"/>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4"/>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Lst>
</file>

<file path=ppt/tags/tag220.xml><?xml version="1.0" encoding="utf-8"?>
<p:tagLst xmlns:p="http://schemas.openxmlformats.org/presentationml/2006/main">
  <p:tag name="KSO_WM_TEMPLATE_CATEGORY" val="diagram"/>
  <p:tag name="KSO_WM_TEMPLATE_INDEX" val="20177044"/>
  <p:tag name="KSO_WM_UNIT_TYPE" val="r_i"/>
  <p:tag name="KSO_WM_UNIT_INDEX" val="1_43"/>
  <p:tag name="KSO_WM_UNIT_ID" val="diagram20177044_1*r_i*1_43"/>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21.xml><?xml version="1.0" encoding="utf-8"?>
<p:tagLst xmlns:p="http://schemas.openxmlformats.org/presentationml/2006/main">
  <p:tag name="KSO_WM_TEMPLATE_CATEGORY" val="diagram"/>
  <p:tag name="KSO_WM_TEMPLATE_INDEX" val="20177044"/>
  <p:tag name="KSO_WM_UNIT_TYPE" val="r_i"/>
  <p:tag name="KSO_WM_UNIT_INDEX" val="1_44"/>
  <p:tag name="KSO_WM_UNIT_ID" val="diagram20177044_1*r_i*1_44"/>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22.xml><?xml version="1.0" encoding="utf-8"?>
<p:tagLst xmlns:p="http://schemas.openxmlformats.org/presentationml/2006/main">
  <p:tag name="KSO_WM_TEMPLATE_CATEGORY" val="diagram"/>
  <p:tag name="KSO_WM_TEMPLATE_INDEX" val="20177044"/>
  <p:tag name="KSO_WM_UNIT_TYPE" val="r_i"/>
  <p:tag name="KSO_WM_UNIT_INDEX" val="1_45"/>
  <p:tag name="KSO_WM_UNIT_ID" val="diagram20177044_1*r_i*1_45"/>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23.xml><?xml version="1.0" encoding="utf-8"?>
<p:tagLst xmlns:p="http://schemas.openxmlformats.org/presentationml/2006/main">
  <p:tag name="KSO_WM_TEMPLATE_CATEGORY" val="diagram"/>
  <p:tag name="KSO_WM_TEMPLATE_INDEX" val="20177044"/>
  <p:tag name="KSO_WM_UNIT_TYPE" val="r_i"/>
  <p:tag name="KSO_WM_UNIT_INDEX" val="1_46"/>
  <p:tag name="KSO_WM_UNIT_ID" val="diagram20177044_1*r_i*1_46"/>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24.xml><?xml version="1.0" encoding="utf-8"?>
<p:tagLst xmlns:p="http://schemas.openxmlformats.org/presentationml/2006/main">
  <p:tag name="KSO_WM_TEMPLATE_CATEGORY" val="diagram"/>
  <p:tag name="KSO_WM_TEMPLATE_INDEX" val="20177044"/>
  <p:tag name="KSO_WM_UNIT_TYPE" val="r_i"/>
  <p:tag name="KSO_WM_UNIT_INDEX" val="1_47"/>
  <p:tag name="KSO_WM_UNIT_ID" val="diagram20177044_1*r_i*1_47"/>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25.xml><?xml version="1.0" encoding="utf-8"?>
<p:tagLst xmlns:p="http://schemas.openxmlformats.org/presentationml/2006/main">
  <p:tag name="KSO_WM_TEMPLATE_CATEGORY" val="diagram"/>
  <p:tag name="KSO_WM_TEMPLATE_INDEX" val="20177044"/>
  <p:tag name="KSO_WM_UNIT_TYPE" val="r_i"/>
  <p:tag name="KSO_WM_UNIT_INDEX" val="1_48"/>
  <p:tag name="KSO_WM_UNIT_ID" val="diagram20177044_1*r_i*1_48"/>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26.xml><?xml version="1.0" encoding="utf-8"?>
<p:tagLst xmlns:p="http://schemas.openxmlformats.org/presentationml/2006/main">
  <p:tag name="KSO_WM_TEMPLATE_CATEGORY" val="diagram"/>
  <p:tag name="KSO_WM_TEMPLATE_INDEX" val="20177044"/>
  <p:tag name="KSO_WM_UNIT_TYPE" val="r_i"/>
  <p:tag name="KSO_WM_UNIT_INDEX" val="1_49"/>
  <p:tag name="KSO_WM_UNIT_ID" val="diagram20177044_1*r_i*1_49"/>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27.xml><?xml version="1.0" encoding="utf-8"?>
<p:tagLst xmlns:p="http://schemas.openxmlformats.org/presentationml/2006/main">
  <p:tag name="KSO_WM_TEMPLATE_CATEGORY" val="diagram"/>
  <p:tag name="KSO_WM_TEMPLATE_INDEX" val="20177044"/>
  <p:tag name="KSO_WM_UNIT_TYPE" val="r_i"/>
  <p:tag name="KSO_WM_UNIT_INDEX" val="1_50"/>
  <p:tag name="KSO_WM_UNIT_ID" val="diagram20177044_1*r_i*1_50"/>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28.xml><?xml version="1.0" encoding="utf-8"?>
<p:tagLst xmlns:p="http://schemas.openxmlformats.org/presentationml/2006/main">
  <p:tag name="KSO_WM_TEMPLATE_CATEGORY" val="diagram"/>
  <p:tag name="KSO_WM_TEMPLATE_INDEX" val="20177044"/>
  <p:tag name="KSO_WM_UNIT_TYPE" val="r_i"/>
  <p:tag name="KSO_WM_UNIT_INDEX" val="1_51"/>
  <p:tag name="KSO_WM_UNIT_ID" val="diagram20177044_1*r_i*1_51"/>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29.xml><?xml version="1.0" encoding="utf-8"?>
<p:tagLst xmlns:p="http://schemas.openxmlformats.org/presentationml/2006/main">
  <p:tag name="KSO_WM_TEMPLATE_CATEGORY" val="diagram"/>
  <p:tag name="KSO_WM_TEMPLATE_INDEX" val="20177044"/>
  <p:tag name="KSO_WM_UNIT_TYPE" val="r_i"/>
  <p:tag name="KSO_WM_UNIT_INDEX" val="1_52"/>
  <p:tag name="KSO_WM_UNIT_ID" val="diagram20177044_1*r_i*1_52"/>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i*8"/>
  <p:tag name="KSO_WM_UNIT_LAYERLEVEL" val="1"/>
  <p:tag name="KSO_WM_TAG_VERSION" val="3.0"/>
  <p:tag name="KSO_WM_UNIT_TYPE" val="i"/>
  <p:tag name="KSO_WM_UNIT_INDEX" val="8"/>
</p:tagLst>
</file>

<file path=ppt/tags/tag230.xml><?xml version="1.0" encoding="utf-8"?>
<p:tagLst xmlns:p="http://schemas.openxmlformats.org/presentationml/2006/main">
  <p:tag name="KSO_WM_TEMPLATE_CATEGORY" val="diagram"/>
  <p:tag name="KSO_WM_TEMPLATE_INDEX" val="20177044"/>
  <p:tag name="KSO_WM_UNIT_TYPE" val="r_i"/>
  <p:tag name="KSO_WM_UNIT_INDEX" val="1_53"/>
  <p:tag name="KSO_WM_UNIT_ID" val="diagram20177044_1*r_i*1_53"/>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31.xml><?xml version="1.0" encoding="utf-8"?>
<p:tagLst xmlns:p="http://schemas.openxmlformats.org/presentationml/2006/main">
  <p:tag name="KSO_WM_TEMPLATE_CATEGORY" val="diagram"/>
  <p:tag name="KSO_WM_TEMPLATE_INDEX" val="20177044"/>
  <p:tag name="KSO_WM_UNIT_TYPE" val="r_i"/>
  <p:tag name="KSO_WM_UNIT_INDEX" val="1_54"/>
  <p:tag name="KSO_WM_UNIT_ID" val="diagram20177044_1*r_i*1_54"/>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32.xml><?xml version="1.0" encoding="utf-8"?>
<p:tagLst xmlns:p="http://schemas.openxmlformats.org/presentationml/2006/main">
  <p:tag name="KSO_WM_TEMPLATE_CATEGORY" val="diagram"/>
  <p:tag name="KSO_WM_TEMPLATE_INDEX" val="20177044"/>
  <p:tag name="KSO_WM_UNIT_TYPE" val="r_i"/>
  <p:tag name="KSO_WM_UNIT_INDEX" val="1_55"/>
  <p:tag name="KSO_WM_UNIT_ID" val="diagram20177044_1*r_i*1_55"/>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33.xml><?xml version="1.0" encoding="utf-8"?>
<p:tagLst xmlns:p="http://schemas.openxmlformats.org/presentationml/2006/main">
  <p:tag name="KSO_WM_TEMPLATE_CATEGORY" val="diagram"/>
  <p:tag name="KSO_WM_TEMPLATE_INDEX" val="20177044"/>
  <p:tag name="KSO_WM_UNIT_TYPE" val="r_i"/>
  <p:tag name="KSO_WM_UNIT_INDEX" val="1_56"/>
  <p:tag name="KSO_WM_UNIT_ID" val="diagram20177044_1*r_i*1_56"/>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34.xml><?xml version="1.0" encoding="utf-8"?>
<p:tagLst xmlns:p="http://schemas.openxmlformats.org/presentationml/2006/main">
  <p:tag name="KSO_WM_TEMPLATE_CATEGORY" val="diagram"/>
  <p:tag name="KSO_WM_TEMPLATE_INDEX" val="20177044"/>
  <p:tag name="KSO_WM_UNIT_TYPE" val="r_i"/>
  <p:tag name="KSO_WM_UNIT_INDEX" val="1_57"/>
  <p:tag name="KSO_WM_UNIT_ID" val="diagram20177044_1*r_i*1_57"/>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35.xml><?xml version="1.0" encoding="utf-8"?>
<p:tagLst xmlns:p="http://schemas.openxmlformats.org/presentationml/2006/main">
  <p:tag name="KSO_WM_TEMPLATE_CATEGORY" val="diagram"/>
  <p:tag name="KSO_WM_TEMPLATE_INDEX" val="20177044"/>
  <p:tag name="KSO_WM_UNIT_TYPE" val="r_i"/>
  <p:tag name="KSO_WM_UNIT_INDEX" val="1_58"/>
  <p:tag name="KSO_WM_UNIT_ID" val="diagram20177044_1*r_i*1_58"/>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36.xml><?xml version="1.0" encoding="utf-8"?>
<p:tagLst xmlns:p="http://schemas.openxmlformats.org/presentationml/2006/main">
  <p:tag name="KSO_WM_TEMPLATE_CATEGORY" val="diagram"/>
  <p:tag name="KSO_WM_TEMPLATE_INDEX" val="20177044"/>
  <p:tag name="KSO_WM_UNIT_TYPE" val="r_i"/>
  <p:tag name="KSO_WM_UNIT_INDEX" val="1_59"/>
  <p:tag name="KSO_WM_UNIT_ID" val="diagram20177044_1*r_i*1_59"/>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37.xml><?xml version="1.0" encoding="utf-8"?>
<p:tagLst xmlns:p="http://schemas.openxmlformats.org/presentationml/2006/main">
  <p:tag name="KSO_WM_TEMPLATE_CATEGORY" val="diagram"/>
  <p:tag name="KSO_WM_TEMPLATE_INDEX" val="20177044"/>
  <p:tag name="KSO_WM_UNIT_TYPE" val="r_i"/>
  <p:tag name="KSO_WM_UNIT_INDEX" val="1_60"/>
  <p:tag name="KSO_WM_UNIT_ID" val="diagram20177044_1*r_i*1_60"/>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38.xml><?xml version="1.0" encoding="utf-8"?>
<p:tagLst xmlns:p="http://schemas.openxmlformats.org/presentationml/2006/main">
  <p:tag name="KSO_WM_TEMPLATE_CATEGORY" val="diagram"/>
  <p:tag name="KSO_WM_TEMPLATE_INDEX" val="20177044"/>
  <p:tag name="KSO_WM_UNIT_TYPE" val="r_i"/>
  <p:tag name="KSO_WM_UNIT_INDEX" val="1_61"/>
  <p:tag name="KSO_WM_UNIT_ID" val="diagram20177044_1*r_i*1_61"/>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39.xml><?xml version="1.0" encoding="utf-8"?>
<p:tagLst xmlns:p="http://schemas.openxmlformats.org/presentationml/2006/main">
  <p:tag name="KSO_WM_TEMPLATE_CATEGORY" val="diagram"/>
  <p:tag name="KSO_WM_TEMPLATE_INDEX" val="20177044"/>
  <p:tag name="KSO_WM_UNIT_TYPE" val="r_i"/>
  <p:tag name="KSO_WM_UNIT_INDEX" val="1_62"/>
  <p:tag name="KSO_WM_UNIT_ID" val="diagram20177044_1*r_i*1_62"/>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240.xml><?xml version="1.0" encoding="utf-8"?>
<p:tagLst xmlns:p="http://schemas.openxmlformats.org/presentationml/2006/main">
  <p:tag name="KSO_WM_TEMPLATE_CATEGORY" val="diagram"/>
  <p:tag name="KSO_WM_TEMPLATE_INDEX" val="20177044"/>
  <p:tag name="KSO_WM_UNIT_TYPE" val="r_i"/>
  <p:tag name="KSO_WM_UNIT_INDEX" val="1_63"/>
  <p:tag name="KSO_WM_UNIT_ID" val="diagram20177044_1*r_i*1_63"/>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41.xml><?xml version="1.0" encoding="utf-8"?>
<p:tagLst xmlns:p="http://schemas.openxmlformats.org/presentationml/2006/main">
  <p:tag name="KSO_WM_TEMPLATE_CATEGORY" val="diagram"/>
  <p:tag name="KSO_WM_TEMPLATE_INDEX" val="20177044"/>
  <p:tag name="KSO_WM_UNIT_TYPE" val="r_i"/>
  <p:tag name="KSO_WM_UNIT_INDEX" val="1_64"/>
  <p:tag name="KSO_WM_UNIT_ID" val="diagram20177044_1*r_i*1_64"/>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42.xml><?xml version="1.0" encoding="utf-8"?>
<p:tagLst xmlns:p="http://schemas.openxmlformats.org/presentationml/2006/main">
  <p:tag name="KSO_WM_TEMPLATE_CATEGORY" val="diagram"/>
  <p:tag name="KSO_WM_TEMPLATE_INDEX" val="20177044"/>
  <p:tag name="KSO_WM_UNIT_TYPE" val="r_i"/>
  <p:tag name="KSO_WM_UNIT_INDEX" val="1_65"/>
  <p:tag name="KSO_WM_UNIT_ID" val="diagram20177044_1*r_i*1_65"/>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43.xml><?xml version="1.0" encoding="utf-8"?>
<p:tagLst xmlns:p="http://schemas.openxmlformats.org/presentationml/2006/main">
  <p:tag name="KSO_WM_TEMPLATE_CATEGORY" val="diagram"/>
  <p:tag name="KSO_WM_TEMPLATE_INDEX" val="20177044"/>
  <p:tag name="KSO_WM_UNIT_TYPE" val="r_i"/>
  <p:tag name="KSO_WM_UNIT_INDEX" val="1_66"/>
  <p:tag name="KSO_WM_UNIT_ID" val="diagram20177044_1*r_i*1_66"/>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44.xml><?xml version="1.0" encoding="utf-8"?>
<p:tagLst xmlns:p="http://schemas.openxmlformats.org/presentationml/2006/main">
  <p:tag name="KSO_WM_TEMPLATE_CATEGORY" val="diagram"/>
  <p:tag name="KSO_WM_TEMPLATE_INDEX" val="20177044"/>
  <p:tag name="KSO_WM_UNIT_TYPE" val="r_i"/>
  <p:tag name="KSO_WM_UNIT_INDEX" val="1_67"/>
  <p:tag name="KSO_WM_UNIT_ID" val="diagram20177044_1*r_i*1_67"/>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45.xml><?xml version="1.0" encoding="utf-8"?>
<p:tagLst xmlns:p="http://schemas.openxmlformats.org/presentationml/2006/main">
  <p:tag name="KSO_WM_TEMPLATE_CATEGORY" val="diagram"/>
  <p:tag name="KSO_WM_TEMPLATE_INDEX" val="20177044"/>
  <p:tag name="KSO_WM_UNIT_TYPE" val="r_i"/>
  <p:tag name="KSO_WM_UNIT_INDEX" val="1_68"/>
  <p:tag name="KSO_WM_UNIT_ID" val="diagram20177044_1*r_i*1_68"/>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46.xml><?xml version="1.0" encoding="utf-8"?>
<p:tagLst xmlns:p="http://schemas.openxmlformats.org/presentationml/2006/main">
  <p:tag name="KSO_WM_TEMPLATE_CATEGORY" val="diagram"/>
  <p:tag name="KSO_WM_TEMPLATE_INDEX" val="20177044"/>
  <p:tag name="KSO_WM_UNIT_TYPE" val="r_i"/>
  <p:tag name="KSO_WM_UNIT_INDEX" val="1_69"/>
  <p:tag name="KSO_WM_UNIT_ID" val="diagram20177044_1*r_i*1_69"/>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47.xml><?xml version="1.0" encoding="utf-8"?>
<p:tagLst xmlns:p="http://schemas.openxmlformats.org/presentationml/2006/main">
  <p:tag name="KSO_WM_TEMPLATE_CATEGORY" val="diagram"/>
  <p:tag name="KSO_WM_TEMPLATE_INDEX" val="20177044"/>
  <p:tag name="KSO_WM_UNIT_TYPE" val="r_i"/>
  <p:tag name="KSO_WM_UNIT_INDEX" val="1_70"/>
  <p:tag name="KSO_WM_UNIT_ID" val="diagram20177044_1*r_i*1_70"/>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48.xml><?xml version="1.0" encoding="utf-8"?>
<p:tagLst xmlns:p="http://schemas.openxmlformats.org/presentationml/2006/main">
  <p:tag name="KSO_WM_TEMPLATE_CATEGORY" val="diagram"/>
  <p:tag name="KSO_WM_TEMPLATE_INDEX" val="20177044"/>
  <p:tag name="KSO_WM_UNIT_TYPE" val="r_i"/>
  <p:tag name="KSO_WM_UNIT_INDEX" val="1_71"/>
  <p:tag name="KSO_WM_UNIT_ID" val="diagram20177044_1*r_i*1_71"/>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49.xml><?xml version="1.0" encoding="utf-8"?>
<p:tagLst xmlns:p="http://schemas.openxmlformats.org/presentationml/2006/main">
  <p:tag name="KSO_WM_TEMPLATE_CATEGORY" val="diagram"/>
  <p:tag name="KSO_WM_TEMPLATE_INDEX" val="20177044"/>
  <p:tag name="KSO_WM_UNIT_TYPE" val="r_i"/>
  <p:tag name="KSO_WM_UNIT_INDEX" val="1_72"/>
  <p:tag name="KSO_WM_UNIT_ID" val="diagram20177044_1*r_i*1_72"/>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50.xml><?xml version="1.0" encoding="utf-8"?>
<p:tagLst xmlns:p="http://schemas.openxmlformats.org/presentationml/2006/main">
  <p:tag name="KSO_WM_TEMPLATE_CATEGORY" val="diagram"/>
  <p:tag name="KSO_WM_TEMPLATE_INDEX" val="20177044"/>
  <p:tag name="KSO_WM_UNIT_TYPE" val="r_i"/>
  <p:tag name="KSO_WM_UNIT_INDEX" val="1_73"/>
  <p:tag name="KSO_WM_UNIT_ID" val="diagram20177044_1*r_i*1_73"/>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51.xml><?xml version="1.0" encoding="utf-8"?>
<p:tagLst xmlns:p="http://schemas.openxmlformats.org/presentationml/2006/main">
  <p:tag name="KSO_WM_TEMPLATE_CATEGORY" val="diagram"/>
  <p:tag name="KSO_WM_TEMPLATE_INDEX" val="20177044"/>
  <p:tag name="KSO_WM_UNIT_TYPE" val="r_i"/>
  <p:tag name="KSO_WM_UNIT_INDEX" val="1_74"/>
  <p:tag name="KSO_WM_UNIT_ID" val="diagram20177044_1*r_i*1_74"/>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52.xml><?xml version="1.0" encoding="utf-8"?>
<p:tagLst xmlns:p="http://schemas.openxmlformats.org/presentationml/2006/main">
  <p:tag name="KSO_WM_TEMPLATE_CATEGORY" val="diagram"/>
  <p:tag name="KSO_WM_TEMPLATE_INDEX" val="20177044"/>
  <p:tag name="KSO_WM_UNIT_TYPE" val="r_i"/>
  <p:tag name="KSO_WM_UNIT_INDEX" val="1_75"/>
  <p:tag name="KSO_WM_UNIT_ID" val="diagram20177044_1*r_i*1_75"/>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53.xml><?xml version="1.0" encoding="utf-8"?>
<p:tagLst xmlns:p="http://schemas.openxmlformats.org/presentationml/2006/main">
  <p:tag name="KSO_WM_TEMPLATE_CATEGORY" val="diagram"/>
  <p:tag name="KSO_WM_TEMPLATE_INDEX" val="20177044"/>
  <p:tag name="KSO_WM_UNIT_TYPE" val="r_i"/>
  <p:tag name="KSO_WM_UNIT_INDEX" val="1_76"/>
  <p:tag name="KSO_WM_UNIT_ID" val="diagram20177044_1*r_i*1_76"/>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54.xml><?xml version="1.0" encoding="utf-8"?>
<p:tagLst xmlns:p="http://schemas.openxmlformats.org/presentationml/2006/main">
  <p:tag name="KSO_WM_TEMPLATE_CATEGORY" val="diagram"/>
  <p:tag name="KSO_WM_TEMPLATE_INDEX" val="20177044"/>
  <p:tag name="KSO_WM_UNIT_TYPE" val="r_i"/>
  <p:tag name="KSO_WM_UNIT_INDEX" val="1_77"/>
  <p:tag name="KSO_WM_UNIT_ID" val="diagram20177044_1*r_i*1_77"/>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55.xml><?xml version="1.0" encoding="utf-8"?>
<p:tagLst xmlns:p="http://schemas.openxmlformats.org/presentationml/2006/main">
  <p:tag name="KSO_WM_TEMPLATE_CATEGORY" val="diagram"/>
  <p:tag name="KSO_WM_TEMPLATE_INDEX" val="20177044"/>
  <p:tag name="KSO_WM_UNIT_TYPE" val="r_i"/>
  <p:tag name="KSO_WM_UNIT_INDEX" val="1_78"/>
  <p:tag name="KSO_WM_UNIT_ID" val="diagram20177044_1*r_i*1_78"/>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56.xml><?xml version="1.0" encoding="utf-8"?>
<p:tagLst xmlns:p="http://schemas.openxmlformats.org/presentationml/2006/main">
  <p:tag name="KSO_WM_TEMPLATE_CATEGORY" val="diagram"/>
  <p:tag name="KSO_WM_TEMPLATE_INDEX" val="20177044"/>
  <p:tag name="KSO_WM_UNIT_TYPE" val="r_i"/>
  <p:tag name="KSO_WM_UNIT_INDEX" val="1_79"/>
  <p:tag name="KSO_WM_UNIT_ID" val="diagram20177044_1*r_i*1_79"/>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57.xml><?xml version="1.0" encoding="utf-8"?>
<p:tagLst xmlns:p="http://schemas.openxmlformats.org/presentationml/2006/main">
  <p:tag name="KSO_WM_TEMPLATE_CATEGORY" val="diagram"/>
  <p:tag name="KSO_WM_TEMPLATE_INDEX" val="20177044"/>
  <p:tag name="KSO_WM_UNIT_TYPE" val="r_i"/>
  <p:tag name="KSO_WM_UNIT_INDEX" val="1_80"/>
  <p:tag name="KSO_WM_UNIT_ID" val="diagram20177044_1*r_i*1_80"/>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58.xml><?xml version="1.0" encoding="utf-8"?>
<p:tagLst xmlns:p="http://schemas.openxmlformats.org/presentationml/2006/main">
  <p:tag name="KSO_WM_TEMPLATE_CATEGORY" val="diagram"/>
  <p:tag name="KSO_WM_TEMPLATE_INDEX" val="20177044"/>
  <p:tag name="KSO_WM_UNIT_TYPE" val="r_i"/>
  <p:tag name="KSO_WM_UNIT_INDEX" val="1_81"/>
  <p:tag name="KSO_WM_UNIT_ID" val="diagram20177044_1*r_i*1_81"/>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59.xml><?xml version="1.0" encoding="utf-8"?>
<p:tagLst xmlns:p="http://schemas.openxmlformats.org/presentationml/2006/main">
  <p:tag name="KSO_WM_TEMPLATE_CATEGORY" val="diagram"/>
  <p:tag name="KSO_WM_TEMPLATE_INDEX" val="20177044"/>
  <p:tag name="KSO_WM_UNIT_TYPE" val="r_i"/>
  <p:tag name="KSO_WM_UNIT_INDEX" val="1_82"/>
  <p:tag name="KSO_WM_UNIT_ID" val="diagram20177044_1*r_i*1_82"/>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60.xml><?xml version="1.0" encoding="utf-8"?>
<p:tagLst xmlns:p="http://schemas.openxmlformats.org/presentationml/2006/main">
  <p:tag name="KSO_WM_TEMPLATE_CATEGORY" val="diagram"/>
  <p:tag name="KSO_WM_TEMPLATE_INDEX" val="20177044"/>
  <p:tag name="KSO_WM_UNIT_TYPE" val="r_i"/>
  <p:tag name="KSO_WM_UNIT_INDEX" val="1_83"/>
  <p:tag name="KSO_WM_UNIT_ID" val="diagram20177044_1*r_i*1_83"/>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61.xml><?xml version="1.0" encoding="utf-8"?>
<p:tagLst xmlns:p="http://schemas.openxmlformats.org/presentationml/2006/main">
  <p:tag name="KSO_WM_TEMPLATE_CATEGORY" val="diagram"/>
  <p:tag name="KSO_WM_TEMPLATE_INDEX" val="20177044"/>
  <p:tag name="KSO_WM_UNIT_TYPE" val="r_i"/>
  <p:tag name="KSO_WM_UNIT_INDEX" val="1_84"/>
  <p:tag name="KSO_WM_UNIT_ID" val="diagram20177044_1*r_i*1_84"/>
  <p:tag name="KSO_WM_UNIT_LAYERLEVEL" val="1_1"/>
  <p:tag name="KSO_WM_BEAUTIFY_FLAG" val="#wm#"/>
  <p:tag name="KSO_WM_TAG_VERSION" val="1.0"/>
  <p:tag name="KSO_WM_DIAGRAM_GROUP_CODE" val="r1-1"/>
  <p:tag name="KSO_WM_UNIT_DIAGRAM_CONTRAST_TITLE_CNT" val="2"/>
  <p:tag name="KSO_WM_UNIT_DIAGRAM_DIMENSION_TITLE_CNT" val="1"/>
  <p:tag name="KSO_WM_DIAGRAM_VIRTUALLY_FRAME" val="{&quot;height&quot;:201.17653543307082,&quot;left&quot;:13.65,&quot;top&quot;:123.61173228346456,&quot;width&quot;:946.35}"/>
</p:tagLst>
</file>

<file path=ppt/tags/tag262.xml><?xml version="1.0" encoding="utf-8"?>
<p:tagLst xmlns:p="http://schemas.openxmlformats.org/presentationml/2006/main">
  <p:tag name="KSO_WM_TEMPLATE_CATEGORY" val="diagram"/>
  <p:tag name="KSO_WM_TEMPLATE_INDEX" val="20177044"/>
  <p:tag name="KSO_WM_UNIT_TYPE" val="r_t"/>
  <p:tag name="KSO_WM_UNIT_INDEX" val="1_1"/>
  <p:tag name="KSO_WM_UNIT_ID" val="diagram20177044_1*r_t*1_1"/>
  <p:tag name="KSO_WM_UNIT_LAYERLEVEL" val="1_1"/>
  <p:tag name="KSO_WM_UNIT_DIAGRAM_CONTRAST_TITLE_CNT" val="2"/>
  <p:tag name="KSO_WM_UNIT_DIAGRAM_DIMENSION_TITLE_CNT" val="1"/>
  <p:tag name="KSO_WM_UNIT_VALUE" val="7"/>
  <p:tag name="KSO_WM_UNIT_HIGHLIGHT" val="0"/>
  <p:tag name="KSO_WM_UNIT_COMPATIBLE" val="0"/>
  <p:tag name="KSO_WM_UNIT_CLEAR" val="0"/>
  <p:tag name="KSO_WM_BEAUTIFY_FLAG" val="#wm#"/>
  <p:tag name="KSO_WM_TAG_VERSION" val="1.0"/>
  <p:tag name="KSO_WM_DIAGRAM_GROUP_CODE" val="r1-1"/>
  <p:tag name="KSO_WM_UNIT_PRESET_TEXT" val="PART THREE"/>
  <p:tag name="KSO_WM_DIAGRAM_VIRTUALLY_FRAME" val="{&quot;height&quot;:201.17653543307082,&quot;left&quot;:13.65,&quot;top&quot;:123.61173228346456,&quot;width&quot;:946.35}"/>
</p:tagLst>
</file>

<file path=ppt/tags/tag263.xml><?xml version="1.0" encoding="utf-8"?>
<p:tagLst xmlns:p="http://schemas.openxmlformats.org/presentationml/2006/main">
  <p:tag name="KSO_WM_TEMPLATE_CATEGORY" val="diagram"/>
  <p:tag name="KSO_WM_TEMPLATE_INDEX" val="20177044"/>
  <p:tag name="KSO_WM_UNIT_TYPE" val="r_v"/>
  <p:tag name="KSO_WM_UNIT_INDEX" val="1_1"/>
  <p:tag name="KSO_WM_UNIT_ID" val="diagram20177044_1*r_v*1_1"/>
  <p:tag name="KSO_WM_UNIT_LAYERLEVEL" val="1_1"/>
  <p:tag name="KSO_WM_UNIT_DIAGRAM_CONTRAST_TITLE_CNT" val="2"/>
  <p:tag name="KSO_WM_UNIT_DIAGRAM_DIMENSION_TITLE_CNT" val="1"/>
  <p:tag name="KSO_WM_UNIT_VALUE" val="22"/>
  <p:tag name="KSO_WM_UNIT_HIGHLIGHT" val="0"/>
  <p:tag name="KSO_WM_UNIT_COMPATIBLE" val="0"/>
  <p:tag name="KSO_WM_UNIT_CLEAR" val="0"/>
  <p:tag name="KSO_WM_BEAUTIFY_FLAG" val="#wm#"/>
  <p:tag name="KSO_WM_TAG_VERSION" val="1.0"/>
  <p:tag name="KSO_WM_DIAGRAM_GROUP_CODE" val="r1-1"/>
  <p:tag name="KSO_WM_UNIT_PRESET_TEXT" val="A desihner canuse default text to simulate"/>
  <p:tag name="KSO_WM_DIAGRAM_VIRTUALLY_FRAME" val="{&quot;height&quot;:201.17653543307082,&quot;left&quot;:13.65,&quot;top&quot;:123.61173228346456,&quot;width&quot;:946.35}"/>
</p:tagLst>
</file>

<file path=ppt/tags/tag264.xml><?xml version="1.0" encoding="utf-8"?>
<p:tagLst xmlns:p="http://schemas.openxmlformats.org/presentationml/2006/main">
  <p:tag name="KSO_WM_TEMPLATE_CATEGORY" val="diagram"/>
  <p:tag name="KSO_WM_TEMPLATE_INDEX" val="20177044"/>
  <p:tag name="KSO_WM_UNIT_TYPE" val="r_t"/>
  <p:tag name="KSO_WM_UNIT_INDEX" val="1_2"/>
  <p:tag name="KSO_WM_UNIT_ID" val="diagram20177044_1*r_t*1_2"/>
  <p:tag name="KSO_WM_UNIT_LAYERLEVEL" val="1_1"/>
  <p:tag name="KSO_WM_UNIT_DIAGRAM_CONTRAST_TITLE_CNT" val="2"/>
  <p:tag name="KSO_WM_UNIT_DIAGRAM_DIMENSION_TITLE_CNT" val="1"/>
  <p:tag name="KSO_WM_UNIT_VALUE" val="7"/>
  <p:tag name="KSO_WM_UNIT_HIGHLIGHT" val="0"/>
  <p:tag name="KSO_WM_UNIT_COMPATIBLE" val="0"/>
  <p:tag name="KSO_WM_UNIT_CLEAR" val="0"/>
  <p:tag name="KSO_WM_BEAUTIFY_FLAG" val="#wm#"/>
  <p:tag name="KSO_WM_TAG_VERSION" val="1.0"/>
  <p:tag name="KSO_WM_DIAGRAM_GROUP_CODE" val="r1-1"/>
  <p:tag name="KSO_WM_UNIT_PRESET_TEXT" val="PART THREE"/>
  <p:tag name="KSO_WM_DIAGRAM_VIRTUALLY_FRAME" val="{&quot;height&quot;:201.17653543307082,&quot;left&quot;:13.65,&quot;top&quot;:123.61173228346456,&quot;width&quot;:946.35}"/>
</p:tagLst>
</file>

<file path=ppt/tags/tag265.xml><?xml version="1.0" encoding="utf-8"?>
<p:tagLst xmlns:p="http://schemas.openxmlformats.org/presentationml/2006/main">
  <p:tag name="KSO_WM_TEMPLATE_CATEGORY" val="diagram"/>
  <p:tag name="KSO_WM_TEMPLATE_INDEX" val="20177044"/>
  <p:tag name="KSO_WM_UNIT_TYPE" val="r_v"/>
  <p:tag name="KSO_WM_UNIT_INDEX" val="1_2"/>
  <p:tag name="KSO_WM_UNIT_ID" val="diagram20177044_1*r_v*1_2"/>
  <p:tag name="KSO_WM_UNIT_LAYERLEVEL" val="1_1"/>
  <p:tag name="KSO_WM_UNIT_DIAGRAM_CONTRAST_TITLE_CNT" val="2"/>
  <p:tag name="KSO_WM_UNIT_DIAGRAM_DIMENSION_TITLE_CNT" val="1"/>
  <p:tag name="KSO_WM_UNIT_VALUE" val="22"/>
  <p:tag name="KSO_WM_UNIT_HIGHLIGHT" val="0"/>
  <p:tag name="KSO_WM_UNIT_COMPATIBLE" val="0"/>
  <p:tag name="KSO_WM_UNIT_CLEAR" val="0"/>
  <p:tag name="KSO_WM_BEAUTIFY_FLAG" val="#wm#"/>
  <p:tag name="KSO_WM_TAG_VERSION" val="1.0"/>
  <p:tag name="KSO_WM_DIAGRAM_GROUP_CODE" val="r1-1"/>
  <p:tag name="KSO_WM_UNIT_PRESET_TEXT" val="A desihner canuse default text to simulate"/>
  <p:tag name="KSO_WM_DIAGRAM_VIRTUALLY_FRAME" val="{&quot;height&quot;:201.17653543307082,&quot;left&quot;:13.65,&quot;top&quot;:123.61173228346456,&quot;width&quot;:946.35}"/>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TEMPLATE_CATEGORY" val="diagram"/>
  <p:tag name="KSO_WM_TEMPLATE_INDEX" val="20177044"/>
  <p:tag name="KSO_WM_TAG_VERSION" val="1.0"/>
  <p:tag name="KSO_WM_SLIDE_ID" val="diagram20177044_1"/>
  <p:tag name="KSO_WM_SLIDE_INDEX" val="1"/>
  <p:tag name="KSO_WM_SLIDE_ITEM_CNT" val="2"/>
  <p:tag name="KSO_WM_SLIDE_LAYOUT" val="r"/>
  <p:tag name="KSO_WM_SLIDE_LAYOUT_CNT" val="1"/>
  <p:tag name="KSO_WM_SLIDE_TYPE" val="text"/>
  <p:tag name="KSO_WM_BEAUTIFY_FLAG" val="#wm#"/>
  <p:tag name="KSO_WM_SLIDE_POSITION" val="25*169"/>
  <p:tag name="KSO_WM_SLIDE_SIZE" val="912*201"/>
  <p:tag name="KSO_WM_DIAGRAM_GROUP_CODE" val="r1-1"/>
  <p:tag name="KSO_WM_SLIDE_SUBTYPE" val="diag"/>
  <p:tag name="KSO_WM_SPECIAL_SOURCE" val="bdnul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SPECIAL_SOURCE" val="bdnull"/>
</p:tagLst>
</file>

<file path=ppt/tags/tag272.xml><?xml version="1.0" encoding="utf-8"?>
<p:tagLst xmlns:p="http://schemas.openxmlformats.org/presentationml/2006/main">
  <p:tag name="KSO_WM_SPECIAL_SOURCE" val="bdnull"/>
</p:tagLst>
</file>

<file path=ppt/tags/tag273.xml><?xml version="1.0" encoding="utf-8"?>
<p:tagLst xmlns:p="http://schemas.openxmlformats.org/presentationml/2006/main">
  <p:tag name="KSO_WM_SPECIAL_SOURCE" val="bdnul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SPECIAL_SOURCE" val="bdnull"/>
</p:tagLst>
</file>

<file path=ppt/tags/tag276.xml><?xml version="1.0" encoding="utf-8"?>
<p:tagLst xmlns:p="http://schemas.openxmlformats.org/presentationml/2006/main">
  <p:tag name="FULLTEXTBEAUTIFYED" val="1"/>
  <p:tag name="commondata" val="eyJjb3VudCI6NSwiaGRpZCI6IjBlNWJkYzc3NmI4MTdiOTAyMDM0Y2IxODBhMTMxM2Y3IiwidXNlckNvdW50Ijo1fQ=="/>
  <p:tag name="resource_record_key" val="{&quot;29&quot;:[20405963],&quot;65&quot;:[20231516]}"/>
</p:tagLst>
</file>

<file path=ppt/tags/tag28.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3.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3.xml><?xml version="1.0" encoding="utf-8"?>
<p:tagLst xmlns:p="http://schemas.openxmlformats.org/presentationml/2006/main">
  <p:tag name="KSO_WM_TEMPLATE_CATEGORY" val="diagram"/>
  <p:tag name="KSO_WM_TEMPLATE_INDEX" val="20181970"/>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BEAUTIFY_FLAG" val="#wm#"/>
  <p:tag name="KSO_WM_UNIT_TYPE" val="i"/>
  <p:tag name="KSO_WM_UNIT_INDEX"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BEAUTIFY_FLAG" val="#wm#"/>
  <p:tag name="KSO_WM_UNIT_TYPE" val="i"/>
  <p:tag name="KSO_WM_UNIT_INDEX" val="3"/>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4"/>
  <p:tag name="KSO_WM_UNIT_LAYERLEVEL" val="1"/>
  <p:tag name="KSO_WM_TAG_VERSION" val="3.0"/>
  <p:tag name="KSO_WM_BEAUTIFY_FLAG" val="#wm#"/>
  <p:tag name="KSO_WM_UNIT_TYPE" val="i"/>
  <p:tag name="KSO_WM_UNIT_INDEX" val="4"/>
</p:tagLst>
</file>

<file path=ppt/tags/tag3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5"/>
  <p:tag name="KSO_WM_UNIT_LAYERLEVEL" val="1"/>
  <p:tag name="KSO_WM_TAG_VERSION" val="3.0"/>
  <p:tag name="KSO_WM_UNIT_TYPE" val="i"/>
  <p:tag name="KSO_WM_UNIT_INDEX" val="5"/>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BEAUTIFY_FLAG" val="#wm#"/>
  <p:tag name="KSO_WM_UNIT_TYPE" val="i"/>
  <p:tag name="KSO_WM_UNIT_INDEX" val="2"/>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BEAUTIFY_FLAG" val="#wm#"/>
  <p:tag name="KSO_WM_UNIT_TYPE" val="i"/>
  <p:tag name="KSO_WM_UNIT_INDEX" val="3"/>
</p:tagLst>
</file>

<file path=ppt/tags/tag4.xml><?xml version="1.0" encoding="utf-8"?>
<p:tagLst xmlns:p="http://schemas.openxmlformats.org/presentationml/2006/main">
  <p:tag name="KSO_WM_TAG_VERSION" val="1.0"/>
  <p:tag name="KSO_WM_TEMPLATE_CATEGORY" val="diagram"/>
  <p:tag name="KSO_WM_TEMPLATE_INDEX" val="20176982"/>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4"/>
  <p:tag name="KSO_WM_UNIT_LAYERLEVEL" val="1"/>
  <p:tag name="KSO_WM_TAG_VERSION" val="3.0"/>
  <p:tag name="KSO_WM_BEAUTIFY_FLAG" val="#wm#"/>
  <p:tag name="KSO_WM_UNIT_TYPE" val="i"/>
  <p:tag name="KSO_WM_UNIT_INDEX" val="4"/>
</p:tagLst>
</file>

<file path=ppt/tags/tag41.xml><?xml version="1.0" encoding="utf-8"?>
<p:tagLst xmlns:p="http://schemas.openxmlformats.org/presentationml/2006/main">
  <p:tag name="KSO_WM_UNIT_BLOCK" val="0"/>
  <p:tag name="KSO_WM_UNIT_DEC_AREA_ID" val="1e210f8e423445e9b7c6e32f58caa405"/>
  <p:tag name="KSO_WM_UNIT_SM_LIMIT_TYPE" val="3"/>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3.0"/>
  <p:tag name="KSO_WM_BEAUTIFY_FLAG" val="#wm#"/>
  <p:tag name="KSO_WM_UNIT_DECORATE_INFO" val="{&quot;DecorateInfoH&quot;:{&quot;IsAbs&quot;:true},&quot;DecorateInfoW&quot;:{&quot;IsAbs&quot;:false},&quot;DecorateInfoX&quot;:{&quot;IsAbs&quot;:true,&quot;Pos&quot;:0},&quot;DecorateInfoY&quot;:{&quot;IsAbs&quot;:true,&quot;Pos&quot;:0},&quot;ReferentInfo&quot;:{&quot;Id&quot;:&quot;24cc44d610e34702aefee34a08132987&quot;,&quot;X&quot;:{&quot;Pos&quot;:0},&quot;Y&quot;:{&quot;Pos&quot;:2}},&quot;whChangeMode&quot;:0}"/>
  <p:tag name="KSO_WM_CHIP_GROUPID" val="614434f31e630cfd8f114040"/>
  <p:tag name="KSO_WM_CHIP_XID" val="614434f31e630cfd8f114041"/>
  <p:tag name="KSO_WM_CHIP_FILLAREA_FILL_RULE" val="{&quot;fill_align&quot;:&quot;lb&quot;,&quot;fill_mode&quot;:&quot;adaptive&quot;,&quot;sacle_strategy&quot;:&quot;smart&quot;}"/>
  <p:tag name="KSO_WM_UNIT_DEC_SUPPORTCHANGEPIC" val="0"/>
  <p:tag name="KSO_WM_UNIT_DEC_CHANGEPICRESERVED" val="0"/>
  <p:tag name="KSO_WM_ASSEMBLE_CHIP_INDEX" val="7518c954c47546bab92eae1f2dca89b3"/>
  <p:tag name="KSO_WM_UNIT_LINE_FORE_SCHEMECOLOR_INDEX_BRIGHTNESS" val="0"/>
  <p:tag name="KSO_WM_UNIT_LINE_FORE_SCHEMECOLOR_INDEX" val="13"/>
  <p:tag name="KSO_WM_UNIT_LINE_FILL_TYPE" val="2"/>
  <p:tag name="KSO_WM_TEMPLATE_ASSEMBLE_XID" val="62cffc6202b43a043daf83c8"/>
  <p:tag name="KSO_WM_TEMPLATE_ASSEMBLE_GROUPID" val="62cff56e02b43a043daf63da"/>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5"/>
  <p:tag name="KSO_WM_UNIT_LAYERLEVEL" val="1"/>
  <p:tag name="KSO_WM_TAG_VERSION" val="3.0"/>
  <p:tag name="KSO_WM_BEAUTIFY_FLAG" val="#wm#"/>
  <p:tag name="KSO_WM_UNIT_TYPE" val="i"/>
  <p:tag name="KSO_WM_UNIT_INDEX" val="5"/>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b*1"/>
  <p:tag name="KSO_WM_UNIT_LAYERLEVEL" val="1"/>
  <p:tag name="KSO_WM_TAG_VERSION" val="3.0"/>
  <p:tag name="KSO_WM_BEAUTIFY_FLAG" val="#wm#"/>
  <p:tag name="KSO_WM_UNIT_PRESET_TEXT" val="单击此处编辑副标题"/>
  <p:tag name="KSO_WM_UNIT_NOCLEAR" val="0"/>
  <p:tag name="KSO_WM_UNIT_TYPE" val="b"/>
  <p:tag name="KSO_WM_UNIT_INDEX" val="1"/>
  <p:tag name="KSO_WM_UNIT_ISCONTENTSTITLE" val="0"/>
  <p:tag name="KSO_WM_UNIT_ISNUMDGMTITLE" val="0"/>
  <p:tag name="KSO_WM_UNIT_VALUE" val="140"/>
</p:tagLst>
</file>

<file path=ppt/tags/tag45.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UNIT_VALUE" val="160"/>
</p:tagLst>
</file>

<file path=ppt/tags/tag5.xml><?xml version="1.0" encoding="utf-8"?>
<p:tagLst xmlns:p="http://schemas.openxmlformats.org/presentationml/2006/main">
  <p:tag name="KSO_WM_TAG_VERSION" val="1.0"/>
  <p:tag name="KSO_WM_TEMPLATE_CATEGORY" val="diagram"/>
  <p:tag name="KSO_WM_TEMPLATE_INDEX" val="20176982"/>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2"/>
  <p:tag name="KSO_WM_UNIT_VALUE" val="160"/>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54.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3.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6.xml><?xml version="1.0" encoding="utf-8"?>
<p:tagLst xmlns:p="http://schemas.openxmlformats.org/presentationml/2006/main">
  <p:tag name="KSO_WM_TEMPLATE_CATEGORY" val="diagram"/>
  <p:tag name="KSO_WM_TEMPLATE_INDEX" val="20176982"/>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66.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3.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7.xml><?xml version="1.0" encoding="utf-8"?>
<p:tagLst xmlns:p="http://schemas.openxmlformats.org/presentationml/2006/main">
  <p:tag name="KSO_WM_TAG_VERSION" val="1.0"/>
  <p:tag name="KSO_WM_TEMPLATE_CATEGORY" val="diagram"/>
  <p:tag name="KSO_WM_TEMPLATE_INDEX" val="20177044"/>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78.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3.0"/>
  <p:tag name="KSO_WM_BEAUTIFY_FLAG" val="#wm#"/>
</p:tagLst>
</file>

<file path=ppt/tags/tag7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UNIT_TYPE" val="i"/>
  <p:tag name="KSO_WM_UNIT_INDEX" val="1"/>
</p:tagLst>
</file>

<file path=ppt/tags/tag8.xml><?xml version="1.0" encoding="utf-8"?>
<p:tagLst xmlns:p="http://schemas.openxmlformats.org/presentationml/2006/main">
  <p:tag name="KSO_WM_TAG_VERSION" val="1.0"/>
  <p:tag name="KSO_WM_TEMPLATE_CATEGORY" val="diagram"/>
  <p:tag name="KSO_WM_TEMPLATE_INDEX" val="20177044"/>
</p:tagLst>
</file>

<file path=ppt/tags/tag8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UNIT_TYPE" val="i"/>
  <p:tag name="KSO_WM_UNIT_INDEX"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5"/>
  <p:tag name="KSO_WM_UNIT_LAYERLEVEL" val="1"/>
  <p:tag name="KSO_WM_TAG_VERSION" val="3.0"/>
  <p:tag name="KSO_WM_BEAUTIFY_FLAG" val="#wm#"/>
  <p:tag name="KSO_WM_UNIT_TYPE" val="i"/>
  <p:tag name="KSO_WM_UNIT_INDEX" val="5"/>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6"/>
  <p:tag name="KSO_WM_UNIT_LAYERLEVEL" val="1"/>
  <p:tag name="KSO_WM_TAG_VERSION" val="3.0"/>
  <p:tag name="KSO_WM_BEAUTIFY_FLAG" val="#wm#"/>
  <p:tag name="KSO_WM_UNIT_TYPE" val="i"/>
  <p:tag name="KSO_WM_UNIT_INDEX" val="6"/>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2"/>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2"/>
</p:tagLst>
</file>

<file path=ppt/tags/tag9.xml><?xml version="1.0" encoding="utf-8"?>
<p:tagLst xmlns:p="http://schemas.openxmlformats.org/presentationml/2006/main">
  <p:tag name="KSO_WM_TEMPLATE_CATEGORY" val="diagram"/>
  <p:tag name="KSO_WM_TEMPLATE_INDEX" val="20177044"/>
  <p:tag name="KSO_WM_TAG_VERSION" val="1.0"/>
  <p:tag name="KSO_WM_BEAUTIFY_FLAG" val="#wm#"/>
</p:tagLst>
</file>

<file path=ppt/tags/tag9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UNIT_TYPE" val="i"/>
  <p:tag name="KSO_WM_UNIT_INDEX" val="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BEAUTIFY_FLAG" val="#wm#"/>
  <p:tag name="KSO_WM_UNIT_TYPE" val="i"/>
  <p:tag name="KSO_WM_UNIT_INDEX"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3"/>
  <p:tag name="KSO_WM_UNIT_LAYERLEVEL" val="1"/>
  <p:tag name="KSO_WM_TAG_VERSION" val="3.0"/>
  <p:tag name="KSO_WM_BEAUTIFY_FLAG" val="#wm#"/>
  <p:tag name="KSO_WM_UNIT_TYPE" val="i"/>
  <p:tag name="KSO_WM_UNIT_INDEX" val="3"/>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4"/>
  <p:tag name="KSO_WM_UNIT_LAYERLEVEL" val="1"/>
  <p:tag name="KSO_WM_TAG_VERSION" val="3.0"/>
  <p:tag name="KSO_WM_BEAUTIFY_FLAG" val="#wm#"/>
  <p:tag name="KSO_WM_UNIT_TYPE" val="i"/>
  <p:tag name="KSO_WM_UNIT_INDEX" val="4"/>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5"/>
  <p:tag name="KSO_WM_UNIT_LAYERLEVEL" val="1"/>
  <p:tag name="KSO_WM_TAG_VERSION" val="3.0"/>
  <p:tag name="KSO_WM_BEAUTIFY_FLAG" val="#wm#"/>
  <p:tag name="KSO_WM_UNIT_TYPE" val="i"/>
  <p:tag name="KSO_WM_UNIT_INDEX" val="5"/>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20"/>
  <p:tag name="KSO_WM_TEMPLATE_CATEGORY" val="custom"/>
  <p:tag name="KSO_WM_TEMPLATE_INDEX" val="20231516"/>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UNIT_VALUE" val="340"/>
  <p:tag name="KSO_WM_TEMPLATE_CATEGORY" val="custom"/>
  <p:tag name="KSO_WM_TEMPLATE_INDEX" val="20231516"/>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8">
      <a:dk1>
        <a:srgbClr val="404040"/>
      </a:dk1>
      <a:lt1>
        <a:srgbClr val="FFFFFF"/>
      </a:lt1>
      <a:dk2>
        <a:srgbClr val="595959"/>
      </a:dk2>
      <a:lt2>
        <a:srgbClr val="E7E6E6"/>
      </a:lt2>
      <a:accent1>
        <a:srgbClr val="F2F2F2"/>
      </a:accent1>
      <a:accent2>
        <a:srgbClr val="404040"/>
      </a:accent2>
      <a:accent3>
        <a:srgbClr val="FFFFFF"/>
      </a:accent3>
      <a:accent4>
        <a:srgbClr val="000000"/>
      </a:accent4>
      <a:accent5>
        <a:srgbClr val="838383"/>
      </a:accent5>
      <a:accent6>
        <a:srgbClr val="EFC821"/>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F7F7F"/>
      </a:dk2>
      <a:lt2>
        <a:srgbClr val="E7E6E6"/>
      </a:lt2>
      <a:accent1>
        <a:srgbClr val="4F434F"/>
      </a:accent1>
      <a:accent2>
        <a:srgbClr val="75E0E6"/>
      </a:accent2>
      <a:accent3>
        <a:srgbClr val="E7C049"/>
      </a:accent3>
      <a:accent4>
        <a:srgbClr val="92B35A"/>
      </a:accent4>
      <a:accent5>
        <a:srgbClr val="EDD179"/>
      </a:accent5>
      <a:accent6>
        <a:srgbClr val="B7CD92"/>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rgbClr val="153443"/>
      </a:dk1>
      <a:lt1>
        <a:srgbClr val="FFFFFF"/>
      </a:lt1>
      <a:dk2>
        <a:srgbClr val="000000"/>
      </a:dk2>
      <a:lt2>
        <a:srgbClr val="E7E6E6"/>
      </a:lt2>
      <a:accent1>
        <a:srgbClr val="F48261"/>
      </a:accent1>
      <a:accent2>
        <a:srgbClr val="000000"/>
      </a:accent2>
      <a:accent3>
        <a:srgbClr val="FDD09C"/>
      </a:accent3>
      <a:accent4>
        <a:srgbClr val="43A9B7"/>
      </a:accent4>
      <a:accent5>
        <a:srgbClr val="DC5252"/>
      </a:accent5>
      <a:accent6>
        <a:srgbClr val="EA8558"/>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自定义 23">
      <a:dk1>
        <a:srgbClr val="000000"/>
      </a:dk1>
      <a:lt1>
        <a:srgbClr val="FFFFFF"/>
      </a:lt1>
      <a:dk2>
        <a:srgbClr val="202738"/>
      </a:dk2>
      <a:lt2>
        <a:srgbClr val="FFFFFF"/>
      </a:lt2>
      <a:accent1>
        <a:srgbClr val="D8ADA9"/>
      </a:accent1>
      <a:accent2>
        <a:srgbClr val="FF9B9B"/>
      </a:accent2>
      <a:accent3>
        <a:srgbClr val="A5CF78"/>
      </a:accent3>
      <a:accent4>
        <a:srgbClr val="69C9B1"/>
      </a:accent4>
      <a:accent5>
        <a:srgbClr val="6AB2CA"/>
      </a:accent5>
      <a:accent6>
        <a:srgbClr val="919EC0"/>
      </a:accent6>
      <a:hlink>
        <a:srgbClr val="304FFE"/>
      </a:hlink>
      <a:folHlink>
        <a:srgbClr val="492067"/>
      </a:folHlink>
    </a:clrScheme>
    <a:fontScheme name="自定义 69">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981</Words>
  <Application>WPS 文字</Application>
  <PresentationFormat>宽屏</PresentationFormat>
  <Paragraphs>160</Paragraphs>
  <Slides>15</Slides>
  <Notes>17</Notes>
  <HiddenSlides>0</HiddenSlides>
  <MMClips>0</MMClips>
  <ScaleCrop>false</ScaleCrop>
  <HeadingPairs>
    <vt:vector size="6" baseType="variant">
      <vt:variant>
        <vt:lpstr>已用的字体</vt:lpstr>
      </vt:variant>
      <vt:variant>
        <vt:i4>22</vt:i4>
      </vt:variant>
      <vt:variant>
        <vt:lpstr>主题</vt:lpstr>
      </vt:variant>
      <vt:variant>
        <vt:i4>7</vt:i4>
      </vt:variant>
      <vt:variant>
        <vt:lpstr>幻灯片标题</vt:lpstr>
      </vt:variant>
      <vt:variant>
        <vt:i4>15</vt:i4>
      </vt:variant>
    </vt:vector>
  </HeadingPairs>
  <TitlesOfParts>
    <vt:vector size="44" baseType="lpstr">
      <vt:lpstr>Arial</vt:lpstr>
      <vt:lpstr>宋体</vt:lpstr>
      <vt:lpstr>Wingdings</vt:lpstr>
      <vt:lpstr>汉仪文黑-55简</vt:lpstr>
      <vt:lpstr>汉仪中黑KW</vt:lpstr>
      <vt:lpstr>汉仪楷体S</vt:lpstr>
      <vt:lpstr>汉仪楷体简</vt:lpstr>
      <vt:lpstr>Times New Roman</vt:lpstr>
      <vt:lpstr>汉仪劲楷简</vt:lpstr>
      <vt:lpstr>Wingdings</vt:lpstr>
      <vt:lpstr>Calibri</vt:lpstr>
      <vt:lpstr>Helvetica Neue</vt:lpstr>
      <vt:lpstr>汉仪书宋二KW</vt:lpstr>
      <vt:lpstr>微软雅黑</vt:lpstr>
      <vt:lpstr>汉仪旗黑</vt:lpstr>
      <vt:lpstr>微软雅黑</vt:lpstr>
      <vt:lpstr>宋体</vt:lpstr>
      <vt:lpstr>Arial Unicode MS</vt:lpstr>
      <vt:lpstr>等线</vt:lpstr>
      <vt:lpstr>汉仪中等线KW</vt:lpstr>
      <vt:lpstr>等线 Light</vt:lpstr>
      <vt:lpstr>Calibri Light</vt:lpstr>
      <vt:lpstr>Office 主题​​</vt:lpstr>
      <vt:lpstr>3_Office 主题​​</vt:lpstr>
      <vt:lpstr>1_Office 主题</vt:lpstr>
      <vt:lpstr>2_Office 主题</vt:lpstr>
      <vt:lpstr>1_Office 主题​​</vt:lpstr>
      <vt:lpstr>2_Office 主题​​</vt:lpstr>
      <vt:lpstr>4_Office 主题​​</vt:lpstr>
      <vt:lpstr>网络安全志愿服务&amp;社区&amp;服务队&amp;高校&amp;企业</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123</dc:creator>
  <cp:lastModifiedBy>王春丽</cp:lastModifiedBy>
  <cp:revision>48</cp:revision>
  <dcterms:created xsi:type="dcterms:W3CDTF">2024-07-05T09:09:26Z</dcterms:created>
  <dcterms:modified xsi:type="dcterms:W3CDTF">2024-07-05T09:09:26Z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2052-6.7.1.8828</vt:lpwstr>
  </property>
  <property fmtid="{D5CDD505-2E9C-101B-9397-08002B2CF9AE}" pid="3" name="KSOTemplateUUID">
    <vt:lpwstr>v1.0_mb_Sz6NkzuoXPt1S52ti8izxA==</vt:lpwstr>
  </property>
  <property fmtid="{D5CDD505-2E9C-101B-9397-08002B2CF9AE}" pid="4" name="ICV">
    <vt:lpwstr>F0626A365B45E7FF45B88766049F747F_43</vt:lpwstr>
  </property>
</Properties>
</file>